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24"/>
  </p:notesMasterIdLst>
  <p:handoutMasterIdLst>
    <p:handoutMasterId r:id="rId25"/>
  </p:handoutMasterIdLst>
  <p:sldIdLst>
    <p:sldId id="970" r:id="rId9"/>
    <p:sldId id="972" r:id="rId10"/>
    <p:sldId id="971" r:id="rId11"/>
    <p:sldId id="908" r:id="rId12"/>
    <p:sldId id="974" r:id="rId13"/>
    <p:sldId id="874" r:id="rId14"/>
    <p:sldId id="975" r:id="rId15"/>
    <p:sldId id="961" r:id="rId16"/>
    <p:sldId id="969" r:id="rId17"/>
    <p:sldId id="977" r:id="rId18"/>
    <p:sldId id="973" r:id="rId19"/>
    <p:sldId id="955" r:id="rId20"/>
    <p:sldId id="967" r:id="rId21"/>
    <p:sldId id="976" r:id="rId22"/>
    <p:sldId id="952" r:id="rId23"/>
  </p:sldIdLst>
  <p:sldSz cx="9144000" cy="6858000" type="screen4x3"/>
  <p:notesSz cx="6858000" cy="238125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16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360" userDrawn="1">
          <p15:clr>
            <a:srgbClr val="A4A3A4"/>
          </p15:clr>
        </p15:guide>
        <p15:guide id="9" pos="3960" userDrawn="1">
          <p15:clr>
            <a:srgbClr val="A4A3A4"/>
          </p15:clr>
        </p15:guide>
        <p15:guide id="10" orient="horz" pos="4032" userDrawn="1">
          <p15:clr>
            <a:srgbClr val="A4A3A4"/>
          </p15:clr>
        </p15:guide>
        <p15:guide id="11" orient="horz" pos="1584" userDrawn="1">
          <p15:clr>
            <a:srgbClr val="A4A3A4"/>
          </p15:clr>
        </p15:guide>
        <p15:guide id="12" pos="2016" userDrawn="1">
          <p15:clr>
            <a:srgbClr val="A4A3A4"/>
          </p15:clr>
        </p15:guide>
        <p15:guide id="13" pos="2304"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MacMillen, Clare" initials="MC" lastIdx="20" clrIdx="81">
    <p:extLst>
      <p:ext uri="{19B8F6BF-5375-455C-9EA6-DF929625EA0E}">
        <p15:presenceInfo xmlns:p15="http://schemas.microsoft.com/office/powerpoint/2012/main" userId="S-1-5-21-1659004503-1409082233-839522115-11030" providerId="AD"/>
      </p:ext>
    </p:extLst>
  </p:cmAuthor>
  <p:cmAuthor id="12" name="Tamara Osheroff" initials="TO [11]" lastIdx="1" clrIdx="11"/>
  <p:cmAuthor id="83" name="Kneisel, Christine" initials="KC" lastIdx="4" clrIdx="82">
    <p:extLst>
      <p:ext uri="{19B8F6BF-5375-455C-9EA6-DF929625EA0E}">
        <p15:presenceInfo xmlns:p15="http://schemas.microsoft.com/office/powerpoint/2012/main" userId="S-1-5-21-1659004503-1409082233-839522115-13364" providerId="AD"/>
      </p:ext>
    </p:extLst>
  </p:cmAuthor>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0A5496"/>
    <a:srgbClr val="BF0030"/>
    <a:srgbClr val="F0C300"/>
    <a:srgbClr val="407CCA"/>
    <a:srgbClr val="8B2831"/>
    <a:srgbClr val="10233F"/>
    <a:srgbClr val="457DC8"/>
    <a:srgbClr val="082E87"/>
    <a:srgbClr val="732E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86C650-3FF5-C04E-FDAD-ACAB8D8B9F62}" v="510" dt="2019-06-20T13:27:43.5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82" autoAdjust="0"/>
    <p:restoredTop sz="70116" autoAdjust="0"/>
  </p:normalViewPr>
  <p:slideViewPr>
    <p:cSldViewPr showGuides="1">
      <p:cViewPr varScale="1">
        <p:scale>
          <a:sx n="81" d="100"/>
          <a:sy n="81" d="100"/>
        </p:scale>
        <p:origin x="2952" y="66"/>
      </p:cViewPr>
      <p:guideLst>
        <p:guide orient="horz" pos="2160"/>
        <p:guide pos="2160"/>
        <p:guide orient="horz" pos="912"/>
        <p:guide orient="horz" pos="720"/>
        <p:guide orient="horz" pos="4128"/>
        <p:guide pos="360"/>
        <p:guide pos="3960"/>
        <p:guide orient="horz" pos="4032"/>
        <p:guide orient="horz" pos="1584"/>
        <p:guide pos="2016"/>
        <p:guide pos="2304"/>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65" d="100"/>
        <a:sy n="65" d="100"/>
      </p:scale>
      <p:origin x="0" y="0"/>
    </p:cViewPr>
  </p:sorterViewPr>
  <p:notesViewPr>
    <p:cSldViewPr showGuides="1">
      <p:cViewPr varScale="1">
        <p:scale>
          <a:sx n="128" d="100"/>
          <a:sy n="128" d="100"/>
        </p:scale>
        <p:origin x="465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neisel, Christine" userId="S::ckneisel@lionsclubs.org::b37915e7-4ac2-4ed2-b0ec-56fb73cc3d65" providerId="AD" clId="Web-{A51F61DB-D729-32F3-580E-7DB74E3D5D4F}"/>
    <pc:docChg chg="mod modSld modMainMaster setSldSz">
      <pc:chgData name="Kneisel, Christine" userId="S::ckneisel@lionsclubs.org::b37915e7-4ac2-4ed2-b0ec-56fb73cc3d65" providerId="AD" clId="Web-{A51F61DB-D729-32F3-580E-7DB74E3D5D4F}" dt="2019-06-17T19:29:52.144" v="1671" actId="20577"/>
      <pc:docMkLst>
        <pc:docMk/>
      </pc:docMkLst>
      <pc:sldChg chg="addSp delSp modSp modNotes">
        <pc:chgData name="Kneisel, Christine" userId="S::ckneisel@lionsclubs.org::b37915e7-4ac2-4ed2-b0ec-56fb73cc3d65" providerId="AD" clId="Web-{A51F61DB-D729-32F3-580E-7DB74E3D5D4F}" dt="2019-06-17T18:38:51.521" v="170"/>
        <pc:sldMkLst>
          <pc:docMk/>
          <pc:sldMk cId="1580838864" sldId="874"/>
        </pc:sldMkLst>
        <pc:spChg chg="mod">
          <ac:chgData name="Kneisel, Christine" userId="S::ckneisel@lionsclubs.org::b37915e7-4ac2-4ed2-b0ec-56fb73cc3d65" providerId="AD" clId="Web-{A51F61DB-D729-32F3-580E-7DB74E3D5D4F}" dt="2019-06-17T18:33:46.116" v="75" actId="1076"/>
          <ac:spMkLst>
            <pc:docMk/>
            <pc:sldMk cId="1580838864" sldId="874"/>
            <ac:spMk id="4" creationId="{D17CD468-6BA1-9540-AFA6-E71B9E0F55CA}"/>
          </ac:spMkLst>
        </pc:spChg>
        <pc:spChg chg="mod">
          <ac:chgData name="Kneisel, Christine" userId="S::ckneisel@lionsclubs.org::b37915e7-4ac2-4ed2-b0ec-56fb73cc3d65" providerId="AD" clId="Web-{A51F61DB-D729-32F3-580E-7DB74E3D5D4F}" dt="2019-06-17T18:33:46.116" v="76" actId="1076"/>
          <ac:spMkLst>
            <pc:docMk/>
            <pc:sldMk cId="1580838864" sldId="874"/>
            <ac:spMk id="5" creationId="{53BF7E4E-12CC-0C46-AC4B-16D838AA547F}"/>
          </ac:spMkLst>
        </pc:spChg>
        <pc:spChg chg="mod">
          <ac:chgData name="Kneisel, Christine" userId="S::ckneisel@lionsclubs.org::b37915e7-4ac2-4ed2-b0ec-56fb73cc3d65" providerId="AD" clId="Web-{A51F61DB-D729-32F3-580E-7DB74E3D5D4F}" dt="2019-06-17T18:33:46.131" v="77" actId="1076"/>
          <ac:spMkLst>
            <pc:docMk/>
            <pc:sldMk cId="1580838864" sldId="874"/>
            <ac:spMk id="6" creationId="{39C6D614-9438-8049-A7A6-77F5202962D6}"/>
          </ac:spMkLst>
        </pc:spChg>
        <pc:spChg chg="mod">
          <ac:chgData name="Kneisel, Christine" userId="S::ckneisel@lionsclubs.org::b37915e7-4ac2-4ed2-b0ec-56fb73cc3d65" providerId="AD" clId="Web-{A51F61DB-D729-32F3-580E-7DB74E3D5D4F}" dt="2019-06-17T18:33:36.631" v="74" actId="14100"/>
          <ac:spMkLst>
            <pc:docMk/>
            <pc:sldMk cId="1580838864" sldId="874"/>
            <ac:spMk id="10" creationId="{11A3F8DA-4E4C-4F48-B3C0-19809D85906E}"/>
          </ac:spMkLst>
        </pc:spChg>
        <pc:spChg chg="mod">
          <ac:chgData name="Kneisel, Christine" userId="S::ckneisel@lionsclubs.org::b37915e7-4ac2-4ed2-b0ec-56fb73cc3d65" providerId="AD" clId="Web-{A51F61DB-D729-32F3-580E-7DB74E3D5D4F}" dt="2019-06-17T18:33:46.131" v="78" actId="1076"/>
          <ac:spMkLst>
            <pc:docMk/>
            <pc:sldMk cId="1580838864" sldId="874"/>
            <ac:spMk id="11" creationId="{BE1B0DA2-3E6D-A14C-8C4D-6D4AB778023C}"/>
          </ac:spMkLst>
        </pc:spChg>
        <pc:picChg chg="add mod ord">
          <ac:chgData name="Kneisel, Christine" userId="S::ckneisel@lionsclubs.org::b37915e7-4ac2-4ed2-b0ec-56fb73cc3d65" providerId="AD" clId="Web-{A51F61DB-D729-32F3-580E-7DB74E3D5D4F}" dt="2019-06-17T18:33:13.038" v="68" actId="1076"/>
          <ac:picMkLst>
            <pc:docMk/>
            <pc:sldMk cId="1580838864" sldId="874"/>
            <ac:picMk id="2" creationId="{DAED05F9-1AE9-4AFB-94B8-F44876870EB7}"/>
          </ac:picMkLst>
        </pc:picChg>
        <pc:picChg chg="del mod modCrop">
          <ac:chgData name="Kneisel, Christine" userId="S::ckneisel@lionsclubs.org::b37915e7-4ac2-4ed2-b0ec-56fb73cc3d65" providerId="AD" clId="Web-{A51F61DB-D729-32F3-580E-7DB74E3D5D4F}" dt="2019-06-17T18:28:09.585" v="20"/>
          <ac:picMkLst>
            <pc:docMk/>
            <pc:sldMk cId="1580838864" sldId="874"/>
            <ac:picMk id="7" creationId="{94B59FAB-52BE-D54C-A18B-A38E664A7A7F}"/>
          </ac:picMkLst>
        </pc:picChg>
        <pc:picChg chg="add mod ord">
          <ac:chgData name="Kneisel, Christine" userId="S::ckneisel@lionsclubs.org::b37915e7-4ac2-4ed2-b0ec-56fb73cc3d65" providerId="AD" clId="Web-{A51F61DB-D729-32F3-580E-7DB74E3D5D4F}" dt="2019-06-17T18:33:08.663" v="67"/>
          <ac:picMkLst>
            <pc:docMk/>
            <pc:sldMk cId="1580838864" sldId="874"/>
            <ac:picMk id="8" creationId="{CAFF198B-FAF8-4946-9237-C57B52800294}"/>
          </ac:picMkLst>
        </pc:picChg>
        <pc:picChg chg="del">
          <ac:chgData name="Kneisel, Christine" userId="S::ckneisel@lionsclubs.org::b37915e7-4ac2-4ed2-b0ec-56fb73cc3d65" providerId="AD" clId="Web-{A51F61DB-D729-32F3-580E-7DB74E3D5D4F}" dt="2019-06-17T18:25:32.538" v="4"/>
          <ac:picMkLst>
            <pc:docMk/>
            <pc:sldMk cId="1580838864" sldId="874"/>
            <ac:picMk id="9" creationId="{2358B17E-6DFA-2B46-93DE-029666C394A3}"/>
          </ac:picMkLst>
        </pc:picChg>
      </pc:sldChg>
      <pc:sldChg chg="modSp modNotes">
        <pc:chgData name="Kneisel, Christine" userId="S::ckneisel@lionsclubs.org::b37915e7-4ac2-4ed2-b0ec-56fb73cc3d65" providerId="AD" clId="Web-{A51F61DB-D729-32F3-580E-7DB74E3D5D4F}" dt="2019-06-17T19:29:52.144" v="1671" actId="20577"/>
        <pc:sldMkLst>
          <pc:docMk/>
          <pc:sldMk cId="828417630" sldId="908"/>
        </pc:sldMkLst>
        <pc:spChg chg="mod">
          <ac:chgData name="Kneisel, Christine" userId="S::ckneisel@lionsclubs.org::b37915e7-4ac2-4ed2-b0ec-56fb73cc3d65" providerId="AD" clId="Web-{A51F61DB-D729-32F3-580E-7DB74E3D5D4F}" dt="2019-06-17T18:29:22.116" v="24"/>
          <ac:spMkLst>
            <pc:docMk/>
            <pc:sldMk cId="828417630" sldId="908"/>
            <ac:spMk id="6" creationId="{00000000-0000-0000-0000-000000000000}"/>
          </ac:spMkLst>
        </pc:spChg>
        <pc:spChg chg="mod">
          <ac:chgData name="Kneisel, Christine" userId="S::ckneisel@lionsclubs.org::b37915e7-4ac2-4ed2-b0ec-56fb73cc3d65" providerId="AD" clId="Web-{A51F61DB-D729-32F3-580E-7DB74E3D5D4F}" dt="2019-06-17T19:29:52.144" v="1671" actId="20577"/>
          <ac:spMkLst>
            <pc:docMk/>
            <pc:sldMk cId="828417630" sldId="908"/>
            <ac:spMk id="7" creationId="{00000000-0000-0000-0000-000000000000}"/>
          </ac:spMkLst>
        </pc:spChg>
        <pc:spChg chg="mod">
          <ac:chgData name="Kneisel, Christine" userId="S::ckneisel@lionsclubs.org::b37915e7-4ac2-4ed2-b0ec-56fb73cc3d65" providerId="AD" clId="Web-{A51F61DB-D729-32F3-580E-7DB74E3D5D4F}" dt="2019-06-17T18:32:31.038" v="56" actId="1076"/>
          <ac:spMkLst>
            <pc:docMk/>
            <pc:sldMk cId="828417630" sldId="908"/>
            <ac:spMk id="10" creationId="{00000000-0000-0000-0000-000000000000}"/>
          </ac:spMkLst>
        </pc:spChg>
        <pc:spChg chg="mod">
          <ac:chgData name="Kneisel, Christine" userId="S::ckneisel@lionsclubs.org::b37915e7-4ac2-4ed2-b0ec-56fb73cc3d65" providerId="AD" clId="Web-{A51F61DB-D729-32F3-580E-7DB74E3D5D4F}" dt="2019-06-17T18:32:31.038" v="55" actId="1076"/>
          <ac:spMkLst>
            <pc:docMk/>
            <pc:sldMk cId="828417630" sldId="908"/>
            <ac:spMk id="16" creationId="{00000000-0000-0000-0000-000000000000}"/>
          </ac:spMkLst>
        </pc:spChg>
        <pc:picChg chg="mod">
          <ac:chgData name="Kneisel, Christine" userId="S::ckneisel@lionsclubs.org::b37915e7-4ac2-4ed2-b0ec-56fb73cc3d65" providerId="AD" clId="Web-{A51F61DB-D729-32F3-580E-7DB74E3D5D4F}" dt="2019-06-17T18:32:37.241" v="57" actId="14100"/>
          <ac:picMkLst>
            <pc:docMk/>
            <pc:sldMk cId="828417630" sldId="908"/>
            <ac:picMk id="3" creationId="{00000000-0000-0000-0000-000000000000}"/>
          </ac:picMkLst>
        </pc:picChg>
        <pc:picChg chg="mod">
          <ac:chgData name="Kneisel, Christine" userId="S::ckneisel@lionsclubs.org::b37915e7-4ac2-4ed2-b0ec-56fb73cc3d65" providerId="AD" clId="Web-{A51F61DB-D729-32F3-580E-7DB74E3D5D4F}" dt="2019-06-17T18:32:39.928" v="58" actId="14100"/>
          <ac:picMkLst>
            <pc:docMk/>
            <pc:sldMk cId="828417630" sldId="908"/>
            <ac:picMk id="5" creationId="{00000000-0000-0000-0000-000000000000}"/>
          </ac:picMkLst>
        </pc:picChg>
      </pc:sldChg>
      <pc:sldChg chg="modSp">
        <pc:chgData name="Kneisel, Christine" userId="S::ckneisel@lionsclubs.org::b37915e7-4ac2-4ed2-b0ec-56fb73cc3d65" providerId="AD" clId="Web-{A51F61DB-D729-32F3-580E-7DB74E3D5D4F}" dt="2019-06-17T18:29:22.116" v="24"/>
        <pc:sldMkLst>
          <pc:docMk/>
          <pc:sldMk cId="613181901" sldId="952"/>
        </pc:sldMkLst>
        <pc:spChg chg="mod">
          <ac:chgData name="Kneisel, Christine" userId="S::ckneisel@lionsclubs.org::b37915e7-4ac2-4ed2-b0ec-56fb73cc3d65" providerId="AD" clId="Web-{A51F61DB-D729-32F3-580E-7DB74E3D5D4F}" dt="2019-06-17T18:29:22.116" v="24"/>
          <ac:spMkLst>
            <pc:docMk/>
            <pc:sldMk cId="613181901" sldId="952"/>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5"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6"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7"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8" creationId="{00000000-0000-0000-0000-000000000000}"/>
          </ac:spMkLst>
        </pc:spChg>
        <pc:picChg chg="mod">
          <ac:chgData name="Kneisel, Christine" userId="S::ckneisel@lionsclubs.org::b37915e7-4ac2-4ed2-b0ec-56fb73cc3d65" providerId="AD" clId="Web-{A51F61DB-D729-32F3-580E-7DB74E3D5D4F}" dt="2019-06-17T18:29:22.116" v="24"/>
          <ac:picMkLst>
            <pc:docMk/>
            <pc:sldMk cId="613181901" sldId="952"/>
            <ac:picMk id="4" creationId="{00000000-0000-0000-0000-000000000000}"/>
          </ac:picMkLst>
        </pc:picChg>
      </pc:sldChg>
      <pc:sldChg chg="addSp delSp modSp modNotes">
        <pc:chgData name="Kneisel, Christine" userId="S::ckneisel@lionsclubs.org::b37915e7-4ac2-4ed2-b0ec-56fb73cc3d65" providerId="AD" clId="Web-{A51F61DB-D729-32F3-580E-7DB74E3D5D4F}" dt="2019-06-17T19:26:45.785" v="1642" actId="20577"/>
        <pc:sldMkLst>
          <pc:docMk/>
          <pc:sldMk cId="1969613540" sldId="955"/>
        </pc:sldMkLst>
        <pc:spChg chg="mod">
          <ac:chgData name="Kneisel, Christine" userId="S::ckneisel@lionsclubs.org::b37915e7-4ac2-4ed2-b0ec-56fb73cc3d65" providerId="AD" clId="Web-{A51F61DB-D729-32F3-580E-7DB74E3D5D4F}" dt="2019-06-17T19:26:45.785" v="1642" actId="20577"/>
          <ac:spMkLst>
            <pc:docMk/>
            <pc:sldMk cId="1969613540" sldId="955"/>
            <ac:spMk id="2" creationId="{C2ACAE76-89E8-2A40-9457-C4C2ED45F58A}"/>
          </ac:spMkLst>
        </pc:spChg>
        <pc:spChg chg="del mod">
          <ac:chgData name="Kneisel, Christine" userId="S::ckneisel@lionsclubs.org::b37915e7-4ac2-4ed2-b0ec-56fb73cc3d65" providerId="AD" clId="Web-{A51F61DB-D729-32F3-580E-7DB74E3D5D4F}" dt="2019-06-17T19:18:11.832" v="1539"/>
          <ac:spMkLst>
            <pc:docMk/>
            <pc:sldMk cId="1969613540" sldId="955"/>
            <ac:spMk id="4" creationId="{87D97E11-521E-324E-91B6-68E6BF0193AF}"/>
          </ac:spMkLst>
        </pc:spChg>
        <pc:spChg chg="mod">
          <ac:chgData name="Kneisel, Christine" userId="S::ckneisel@lionsclubs.org::b37915e7-4ac2-4ed2-b0ec-56fb73cc3d65" providerId="AD" clId="Web-{A51F61DB-D729-32F3-580E-7DB74E3D5D4F}" dt="2019-06-17T19:04:44.192" v="1246" actId="1076"/>
          <ac:spMkLst>
            <pc:docMk/>
            <pc:sldMk cId="1969613540" sldId="955"/>
            <ac:spMk id="5" creationId="{580E6B48-9386-D34E-9E65-2BAA4242E0BC}"/>
          </ac:spMkLst>
        </pc:spChg>
        <pc:spChg chg="mod">
          <ac:chgData name="Kneisel, Christine" userId="S::ckneisel@lionsclubs.org::b37915e7-4ac2-4ed2-b0ec-56fb73cc3d65" providerId="AD" clId="Web-{A51F61DB-D729-32F3-580E-7DB74E3D5D4F}" dt="2019-06-17T19:04:44.208" v="1247" actId="1076"/>
          <ac:spMkLst>
            <pc:docMk/>
            <pc:sldMk cId="1969613540" sldId="955"/>
            <ac:spMk id="6" creationId="{BDE7A050-58C3-0E4E-8C0B-44897ACA78E7}"/>
          </ac:spMkLst>
        </pc:spChg>
        <pc:spChg chg="add del mod">
          <ac:chgData name="Kneisel, Christine" userId="S::ckneisel@lionsclubs.org::b37915e7-4ac2-4ed2-b0ec-56fb73cc3d65" providerId="AD" clId="Web-{A51F61DB-D729-32F3-580E-7DB74E3D5D4F}" dt="2019-06-17T19:18:47.176" v="1554"/>
          <ac:spMkLst>
            <pc:docMk/>
            <pc:sldMk cId="1969613540" sldId="955"/>
            <ac:spMk id="9" creationId="{5D9C92EC-BA4E-4414-8B2D-1BC19F57CC4F}"/>
          </ac:spMkLst>
        </pc:spChg>
        <pc:spChg chg="mod">
          <ac:chgData name="Kneisel, Christine" userId="S::ckneisel@lionsclubs.org::b37915e7-4ac2-4ed2-b0ec-56fb73cc3d65" providerId="AD" clId="Web-{A51F61DB-D729-32F3-580E-7DB74E3D5D4F}" dt="2019-06-17T19:04:34.489" v="1244" actId="14100"/>
          <ac:spMkLst>
            <pc:docMk/>
            <pc:sldMk cId="1969613540" sldId="955"/>
            <ac:spMk id="11" creationId="{B8108CED-AAD2-2844-B5B9-3F137ECCE9B2}"/>
          </ac:spMkLst>
        </pc:spChg>
        <pc:spChg chg="add del mod">
          <ac:chgData name="Kneisel, Christine" userId="S::ckneisel@lionsclubs.org::b37915e7-4ac2-4ed2-b0ec-56fb73cc3d65" providerId="AD" clId="Web-{A51F61DB-D729-32F3-580E-7DB74E3D5D4F}" dt="2019-06-17T19:18:15.566" v="1540"/>
          <ac:spMkLst>
            <pc:docMk/>
            <pc:sldMk cId="1969613540" sldId="955"/>
            <ac:spMk id="13" creationId="{8DC80B1A-9BA4-4DB5-8090-61FAADAE1333}"/>
          </ac:spMkLst>
        </pc:spChg>
        <pc:spChg chg="mod">
          <ac:chgData name="Kneisel, Christine" userId="S::ckneisel@lionsclubs.org::b37915e7-4ac2-4ed2-b0ec-56fb73cc3d65" providerId="AD" clId="Web-{A51F61DB-D729-32F3-580E-7DB74E3D5D4F}" dt="2019-06-17T19:23:33.347" v="1636" actId="1076"/>
          <ac:spMkLst>
            <pc:docMk/>
            <pc:sldMk cId="1969613540" sldId="955"/>
            <ac:spMk id="14" creationId="{48B0589A-5C8B-534B-9BB5-6B68AEB89182}"/>
          </ac:spMkLst>
        </pc:spChg>
        <pc:spChg chg="add mod">
          <ac:chgData name="Kneisel, Christine" userId="S::ckneisel@lionsclubs.org::b37915e7-4ac2-4ed2-b0ec-56fb73cc3d65" providerId="AD" clId="Web-{A51F61DB-D729-32F3-580E-7DB74E3D5D4F}" dt="2019-06-17T19:26:21.160" v="1638" actId="14100"/>
          <ac:spMkLst>
            <pc:docMk/>
            <pc:sldMk cId="1969613540" sldId="955"/>
            <ac:spMk id="15" creationId="{A7EDB348-E981-4F41-97C5-12BDC0ACE483}"/>
          </ac:spMkLst>
        </pc:spChg>
        <pc:spChg chg="mod">
          <ac:chgData name="Kneisel, Christine" userId="S::ckneisel@lionsclubs.org::b37915e7-4ac2-4ed2-b0ec-56fb73cc3d65" providerId="AD" clId="Web-{A51F61DB-D729-32F3-580E-7DB74E3D5D4F}" dt="2019-06-17T19:09:20.051" v="1363" actId="1076"/>
          <ac:spMkLst>
            <pc:docMk/>
            <pc:sldMk cId="1969613540" sldId="955"/>
            <ac:spMk id="17" creationId="{232242C4-D84A-E643-9853-4BB6432F9112}"/>
          </ac:spMkLst>
        </pc:spChg>
        <pc:picChg chg="add mod ord">
          <ac:chgData name="Kneisel, Christine" userId="S::ckneisel@lionsclubs.org::b37915e7-4ac2-4ed2-b0ec-56fb73cc3d65" providerId="AD" clId="Web-{A51F61DB-D729-32F3-580E-7DB74E3D5D4F}" dt="2019-06-17T19:04:14.442" v="1241"/>
          <ac:picMkLst>
            <pc:docMk/>
            <pc:sldMk cId="1969613540" sldId="955"/>
            <ac:picMk id="3" creationId="{7D3B016E-6C21-4E4C-91B0-DDD821D5C8FD}"/>
          </ac:picMkLst>
        </pc:picChg>
        <pc:picChg chg="del mod">
          <ac:chgData name="Kneisel, Christine" userId="S::ckneisel@lionsclubs.org::b37915e7-4ac2-4ed2-b0ec-56fb73cc3d65" providerId="AD" clId="Web-{A51F61DB-D729-32F3-580E-7DB74E3D5D4F}" dt="2019-06-17T19:03:10.833" v="1235"/>
          <ac:picMkLst>
            <pc:docMk/>
            <pc:sldMk cId="1969613540" sldId="955"/>
            <ac:picMk id="7" creationId="{02026F7E-E539-7044-ADAD-EA61951BEF80}"/>
          </ac:picMkLst>
        </pc:picChg>
        <pc:picChg chg="del mod">
          <ac:chgData name="Kneisel, Christine" userId="S::ckneisel@lionsclubs.org::b37915e7-4ac2-4ed2-b0ec-56fb73cc3d65" providerId="AD" clId="Web-{A51F61DB-D729-32F3-580E-7DB74E3D5D4F}" dt="2019-06-17T19:03:11.864" v="1236"/>
          <ac:picMkLst>
            <pc:docMk/>
            <pc:sldMk cId="1969613540" sldId="955"/>
            <ac:picMk id="10" creationId="{E61E3990-D5E2-5340-BE0B-541D5B59C012}"/>
          </ac:picMkLst>
        </pc:picChg>
      </pc:sldChg>
      <pc:sldChg chg="addSp delSp modSp">
        <pc:chgData name="Kneisel, Christine" userId="S::ckneisel@lionsclubs.org::b37915e7-4ac2-4ed2-b0ec-56fb73cc3d65" providerId="AD" clId="Web-{A51F61DB-D729-32F3-580E-7DB74E3D5D4F}" dt="2019-06-17T18:35:09.787" v="85" actId="14100"/>
        <pc:sldMkLst>
          <pc:docMk/>
          <pc:sldMk cId="2134062862" sldId="961"/>
        </pc:sldMkLst>
        <pc:spChg chg="mod">
          <ac:chgData name="Kneisel, Christine" userId="S::ckneisel@lionsclubs.org::b37915e7-4ac2-4ed2-b0ec-56fb73cc3d65" providerId="AD" clId="Web-{A51F61DB-D729-32F3-580E-7DB74E3D5D4F}" dt="2019-06-17T18:29:22.116" v="24"/>
          <ac:spMkLst>
            <pc:docMk/>
            <pc:sldMk cId="2134062862" sldId="961"/>
            <ac:spMk id="9" creationId="{4B5B48AC-4E3B-7443-BB8B-121F7861435B}"/>
          </ac:spMkLst>
        </pc:spChg>
        <pc:spChg chg="mod">
          <ac:chgData name="Kneisel, Christine" userId="S::ckneisel@lionsclubs.org::b37915e7-4ac2-4ed2-b0ec-56fb73cc3d65" providerId="AD" clId="Web-{A51F61DB-D729-32F3-580E-7DB74E3D5D4F}" dt="2019-06-17T18:29:22.116" v="24"/>
          <ac:spMkLst>
            <pc:docMk/>
            <pc:sldMk cId="2134062862" sldId="961"/>
            <ac:spMk id="10" creationId="{0284DB1C-2827-9F4B-906E-269B6D828E4C}"/>
          </ac:spMkLst>
        </pc:spChg>
        <pc:spChg chg="mod">
          <ac:chgData name="Kneisel, Christine" userId="S::ckneisel@lionsclubs.org::b37915e7-4ac2-4ed2-b0ec-56fb73cc3d65" providerId="AD" clId="Web-{A51F61DB-D729-32F3-580E-7DB74E3D5D4F}" dt="2019-06-17T18:29:22.116" v="24"/>
          <ac:spMkLst>
            <pc:docMk/>
            <pc:sldMk cId="2134062862" sldId="961"/>
            <ac:spMk id="11" creationId="{7173A547-E579-4E40-8999-19777A838685}"/>
          </ac:spMkLst>
        </pc:spChg>
        <pc:spChg chg="mod">
          <ac:chgData name="Kneisel, Christine" userId="S::ckneisel@lionsclubs.org::b37915e7-4ac2-4ed2-b0ec-56fb73cc3d65" providerId="AD" clId="Web-{A51F61DB-D729-32F3-580E-7DB74E3D5D4F}" dt="2019-06-17T18:29:22.116" v="24"/>
          <ac:spMkLst>
            <pc:docMk/>
            <pc:sldMk cId="2134062862" sldId="961"/>
            <ac:spMk id="12" creationId="{FE374FDD-BD94-5648-9875-870F206CDB0C}"/>
          </ac:spMkLst>
        </pc:spChg>
        <pc:picChg chg="add mod">
          <ac:chgData name="Kneisel, Christine" userId="S::ckneisel@lionsclubs.org::b37915e7-4ac2-4ed2-b0ec-56fb73cc3d65" providerId="AD" clId="Web-{A51F61DB-D729-32F3-580E-7DB74E3D5D4F}" dt="2019-06-17T18:35:09.787" v="85" actId="14100"/>
          <ac:picMkLst>
            <pc:docMk/>
            <pc:sldMk cId="2134062862" sldId="961"/>
            <ac:picMk id="2" creationId="{3198E8DD-ABE3-4809-935C-F63F4C066122}"/>
          </ac:picMkLst>
        </pc:picChg>
        <pc:picChg chg="del mod">
          <ac:chgData name="Kneisel, Christine" userId="S::ckneisel@lionsclubs.org::b37915e7-4ac2-4ed2-b0ec-56fb73cc3d65" providerId="AD" clId="Web-{A51F61DB-D729-32F3-580E-7DB74E3D5D4F}" dt="2019-06-17T18:34:42.241" v="80"/>
          <ac:picMkLst>
            <pc:docMk/>
            <pc:sldMk cId="2134062862" sldId="961"/>
            <ac:picMk id="6" creationId="{66A3F8E0-15C2-0049-9520-816822E939E2}"/>
          </ac:picMkLst>
        </pc:picChg>
        <pc:picChg chg="mod">
          <ac:chgData name="Kneisel, Christine" userId="S::ckneisel@lionsclubs.org::b37915e7-4ac2-4ed2-b0ec-56fb73cc3d65" providerId="AD" clId="Web-{A51F61DB-D729-32F3-580E-7DB74E3D5D4F}" dt="2019-06-17T18:29:22.116" v="24"/>
          <ac:picMkLst>
            <pc:docMk/>
            <pc:sldMk cId="2134062862" sldId="961"/>
            <ac:picMk id="8" creationId="{22E0CB6A-A5F7-D941-8FD6-7EB63C162EE6}"/>
          </ac:picMkLst>
        </pc:picChg>
      </pc:sldChg>
      <pc:sldChg chg="modSp">
        <pc:chgData name="Kneisel, Christine" userId="S::ckneisel@lionsclubs.org::b37915e7-4ac2-4ed2-b0ec-56fb73cc3d65" providerId="AD" clId="Web-{A51F61DB-D729-32F3-580E-7DB74E3D5D4F}" dt="2019-06-17T18:29:22.116" v="24"/>
        <pc:sldMkLst>
          <pc:docMk/>
          <pc:sldMk cId="1985394619" sldId="967"/>
        </pc:sldMkLst>
        <pc:spChg chg="mod">
          <ac:chgData name="Kneisel, Christine" userId="S::ckneisel@lionsclubs.org::b37915e7-4ac2-4ed2-b0ec-56fb73cc3d65" providerId="AD" clId="Web-{A51F61DB-D729-32F3-580E-7DB74E3D5D4F}" dt="2019-06-17T18:29:22.116" v="24"/>
          <ac:spMkLst>
            <pc:docMk/>
            <pc:sldMk cId="1985394619" sldId="967"/>
            <ac:spMk id="3" creationId="{7ED2A28C-E10C-3B4F-9769-D43BAD600AE7}"/>
          </ac:spMkLst>
        </pc:spChg>
      </pc:sldChg>
      <pc:sldChg chg="modSp">
        <pc:chgData name="Kneisel, Christine" userId="S::ckneisel@lionsclubs.org::b37915e7-4ac2-4ed2-b0ec-56fb73cc3d65" providerId="AD" clId="Web-{A51F61DB-D729-32F3-580E-7DB74E3D5D4F}" dt="2019-06-17T18:29:22.116" v="24"/>
        <pc:sldMkLst>
          <pc:docMk/>
          <pc:sldMk cId="916006836" sldId="969"/>
        </pc:sldMkLst>
        <pc:spChg chg="mod">
          <ac:chgData name="Kneisel, Christine" userId="S::ckneisel@lionsclubs.org::b37915e7-4ac2-4ed2-b0ec-56fb73cc3d65" providerId="AD" clId="Web-{A51F61DB-D729-32F3-580E-7DB74E3D5D4F}" dt="2019-06-17T18:29:22.116" v="24"/>
          <ac:spMkLst>
            <pc:docMk/>
            <pc:sldMk cId="916006836" sldId="969"/>
            <ac:spMk id="2" creationId="{7C0FB3F7-6B08-E74E-938C-8F56925EC850}"/>
          </ac:spMkLst>
        </pc:spChg>
        <pc:spChg chg="mod">
          <ac:chgData name="Kneisel, Christine" userId="S::ckneisel@lionsclubs.org::b37915e7-4ac2-4ed2-b0ec-56fb73cc3d65" providerId="AD" clId="Web-{A51F61DB-D729-32F3-580E-7DB74E3D5D4F}" dt="2019-06-17T18:29:22.116" v="24"/>
          <ac:spMkLst>
            <pc:docMk/>
            <pc:sldMk cId="916006836" sldId="969"/>
            <ac:spMk id="4" creationId="{3FB83282-ABC7-D141-A069-ECE2F81369F1}"/>
          </ac:spMkLst>
        </pc:spChg>
        <pc:spChg chg="mod">
          <ac:chgData name="Kneisel, Christine" userId="S::ckneisel@lionsclubs.org::b37915e7-4ac2-4ed2-b0ec-56fb73cc3d65" providerId="AD" clId="Web-{A51F61DB-D729-32F3-580E-7DB74E3D5D4F}" dt="2019-06-17T18:29:22.116" v="24"/>
          <ac:spMkLst>
            <pc:docMk/>
            <pc:sldMk cId="916006836" sldId="969"/>
            <ac:spMk id="5" creationId="{19085B8E-795A-9A48-8011-2A47148482A8}"/>
          </ac:spMkLst>
        </pc:spChg>
        <pc:spChg chg="mod">
          <ac:chgData name="Kneisel, Christine" userId="S::ckneisel@lionsclubs.org::b37915e7-4ac2-4ed2-b0ec-56fb73cc3d65" providerId="AD" clId="Web-{A51F61DB-D729-32F3-580E-7DB74E3D5D4F}" dt="2019-06-17T18:29:22.116" v="24"/>
          <ac:spMkLst>
            <pc:docMk/>
            <pc:sldMk cId="916006836" sldId="969"/>
            <ac:spMk id="9" creationId="{101B564E-C3B7-9742-A8D9-C492F2380829}"/>
          </ac:spMkLst>
        </pc:spChg>
        <pc:picChg chg="mod">
          <ac:chgData name="Kneisel, Christine" userId="S::ckneisel@lionsclubs.org::b37915e7-4ac2-4ed2-b0ec-56fb73cc3d65" providerId="AD" clId="Web-{A51F61DB-D729-32F3-580E-7DB74E3D5D4F}" dt="2019-06-17T18:29:22.116" v="24"/>
          <ac:picMkLst>
            <pc:docMk/>
            <pc:sldMk cId="916006836" sldId="969"/>
            <ac:picMk id="6" creationId="{66A3F8E0-15C2-0049-9520-816822E939E2}"/>
          </ac:picMkLst>
        </pc:picChg>
        <pc:picChg chg="mod">
          <ac:chgData name="Kneisel, Christine" userId="S::ckneisel@lionsclubs.org::b37915e7-4ac2-4ed2-b0ec-56fb73cc3d65" providerId="AD" clId="Web-{A51F61DB-D729-32F3-580E-7DB74E3D5D4F}" dt="2019-06-17T18:29:22.116" v="24"/>
          <ac:picMkLst>
            <pc:docMk/>
            <pc:sldMk cId="916006836" sldId="969"/>
            <ac:picMk id="7" creationId="{BFD47A5A-697D-C64E-8616-A344F51C0C29}"/>
          </ac:picMkLst>
        </pc:picChg>
      </pc:sldChg>
      <pc:sldChg chg="modSp">
        <pc:chgData name="Kneisel, Christine" userId="S::ckneisel@lionsclubs.org::b37915e7-4ac2-4ed2-b0ec-56fb73cc3d65" providerId="AD" clId="Web-{A51F61DB-D729-32F3-580E-7DB74E3D5D4F}" dt="2019-06-17T18:29:22.116" v="24"/>
        <pc:sldMkLst>
          <pc:docMk/>
          <pc:sldMk cId="3143880442" sldId="970"/>
        </pc:sldMkLst>
        <pc:spChg chg="mod">
          <ac:chgData name="Kneisel, Christine" userId="S::ckneisel@lionsclubs.org::b37915e7-4ac2-4ed2-b0ec-56fb73cc3d65" providerId="AD" clId="Web-{A51F61DB-D729-32F3-580E-7DB74E3D5D4F}" dt="2019-06-17T18:29:22.116" v="24"/>
          <ac:spMkLst>
            <pc:docMk/>
            <pc:sldMk cId="3143880442" sldId="970"/>
            <ac:spMk id="2" creationId="{AB0832EE-D021-C240-9ADB-6C435EFE2FAE}"/>
          </ac:spMkLst>
        </pc:spChg>
        <pc:spChg chg="mod">
          <ac:chgData name="Kneisel, Christine" userId="S::ckneisel@lionsclubs.org::b37915e7-4ac2-4ed2-b0ec-56fb73cc3d65" providerId="AD" clId="Web-{A51F61DB-D729-32F3-580E-7DB74E3D5D4F}" dt="2019-06-17T18:29:22.116" v="24"/>
          <ac:spMkLst>
            <pc:docMk/>
            <pc:sldMk cId="3143880442" sldId="970"/>
            <ac:spMk id="5" creationId="{0664EB80-1399-6944-AB22-92D08CE050B2}"/>
          </ac:spMkLst>
        </pc:spChg>
        <pc:picChg chg="mod">
          <ac:chgData name="Kneisel, Christine" userId="S::ckneisel@lionsclubs.org::b37915e7-4ac2-4ed2-b0ec-56fb73cc3d65" providerId="AD" clId="Web-{A51F61DB-D729-32F3-580E-7DB74E3D5D4F}" dt="2019-06-17T18:29:22.116" v="24"/>
          <ac:picMkLst>
            <pc:docMk/>
            <pc:sldMk cId="3143880442" sldId="970"/>
            <ac:picMk id="7" creationId="{45B8E031-7C3A-9A47-8B1C-1D07E7FD28F5}"/>
          </ac:picMkLst>
        </pc:picChg>
      </pc:sldChg>
      <pc:sldChg chg="modSp">
        <pc:chgData name="Kneisel, Christine" userId="S::ckneisel@lionsclubs.org::b37915e7-4ac2-4ed2-b0ec-56fb73cc3d65" providerId="AD" clId="Web-{A51F61DB-D729-32F3-580E-7DB74E3D5D4F}" dt="2019-06-17T18:32:08.772" v="54" actId="14100"/>
        <pc:sldMkLst>
          <pc:docMk/>
          <pc:sldMk cId="1387601156" sldId="971"/>
        </pc:sldMkLst>
        <pc:spChg chg="mod">
          <ac:chgData name="Kneisel, Christine" userId="S::ckneisel@lionsclubs.org::b37915e7-4ac2-4ed2-b0ec-56fb73cc3d65" providerId="AD" clId="Web-{A51F61DB-D729-32F3-580E-7DB74E3D5D4F}" dt="2019-06-17T18:31:41.756" v="46" actId="14100"/>
          <ac:spMkLst>
            <pc:docMk/>
            <pc:sldMk cId="1387601156" sldId="971"/>
            <ac:spMk id="2" creationId="{C2ACAE76-89E8-2A40-9457-C4C2ED45F58A}"/>
          </ac:spMkLst>
        </pc:spChg>
        <pc:spChg chg="mod">
          <ac:chgData name="Kneisel, Christine" userId="S::ckneisel@lionsclubs.org::b37915e7-4ac2-4ed2-b0ec-56fb73cc3d65" providerId="AD" clId="Web-{A51F61DB-D729-32F3-580E-7DB74E3D5D4F}" dt="2019-06-17T18:31:58.959" v="52" actId="20577"/>
          <ac:spMkLst>
            <pc:docMk/>
            <pc:sldMk cId="1387601156" sldId="971"/>
            <ac:spMk id="4" creationId="{87D97E11-521E-324E-91B6-68E6BF0193AF}"/>
          </ac:spMkLst>
        </pc:spChg>
        <pc:spChg chg="mod">
          <ac:chgData name="Kneisel, Christine" userId="S::ckneisel@lionsclubs.org::b37915e7-4ac2-4ed2-b0ec-56fb73cc3d65" providerId="AD" clId="Web-{A51F61DB-D729-32F3-580E-7DB74E3D5D4F}" dt="2019-06-17T18:31:46.647" v="47" actId="1076"/>
          <ac:spMkLst>
            <pc:docMk/>
            <pc:sldMk cId="1387601156" sldId="971"/>
            <ac:spMk id="5" creationId="{580E6B48-9386-D34E-9E65-2BAA4242E0BC}"/>
          </ac:spMkLst>
        </pc:spChg>
        <pc:spChg chg="mod">
          <ac:chgData name="Kneisel, Christine" userId="S::ckneisel@lionsclubs.org::b37915e7-4ac2-4ed2-b0ec-56fb73cc3d65" providerId="AD" clId="Web-{A51F61DB-D729-32F3-580E-7DB74E3D5D4F}" dt="2019-06-17T18:31:41.741" v="45" actId="14100"/>
          <ac:spMkLst>
            <pc:docMk/>
            <pc:sldMk cId="1387601156" sldId="971"/>
            <ac:spMk id="6" creationId="{BDE7A050-58C3-0E4E-8C0B-44897ACA78E7}"/>
          </ac:spMkLst>
        </pc:spChg>
        <pc:spChg chg="mod">
          <ac:chgData name="Kneisel, Christine" userId="S::ckneisel@lionsclubs.org::b37915e7-4ac2-4ed2-b0ec-56fb73cc3d65" providerId="AD" clId="Web-{A51F61DB-D729-32F3-580E-7DB74E3D5D4F}" dt="2019-06-17T18:32:08.772" v="54" actId="14100"/>
          <ac:spMkLst>
            <pc:docMk/>
            <pc:sldMk cId="1387601156" sldId="971"/>
            <ac:spMk id="8" creationId="{30E708F7-063D-9C47-8F82-E4895F88EC89}"/>
          </ac:spMkLst>
        </pc:spChg>
        <pc:spChg chg="mod">
          <ac:chgData name="Kneisel, Christine" userId="S::ckneisel@lionsclubs.org::b37915e7-4ac2-4ed2-b0ec-56fb73cc3d65" providerId="AD" clId="Web-{A51F61DB-D729-32F3-580E-7DB74E3D5D4F}" dt="2019-06-17T18:29:22.116" v="24"/>
          <ac:spMkLst>
            <pc:docMk/>
            <pc:sldMk cId="1387601156" sldId="971"/>
            <ac:spMk id="9" creationId="{37A63CF6-5834-5544-AB00-F1117FC8B592}"/>
          </ac:spMkLst>
        </pc:spChg>
        <pc:picChg chg="mod modCrop">
          <ac:chgData name="Kneisel, Christine" userId="S::ckneisel@lionsclubs.org::b37915e7-4ac2-4ed2-b0ec-56fb73cc3d65" providerId="AD" clId="Web-{A51F61DB-D729-32F3-580E-7DB74E3D5D4F}" dt="2019-06-17T18:31:07.835" v="38"/>
          <ac:picMkLst>
            <pc:docMk/>
            <pc:sldMk cId="1387601156" sldId="971"/>
            <ac:picMk id="3" creationId="{00000000-0000-0000-0000-000000000000}"/>
          </ac:picMkLst>
        </pc:picChg>
        <pc:picChg chg="mod">
          <ac:chgData name="Kneisel, Christine" userId="S::ckneisel@lionsclubs.org::b37915e7-4ac2-4ed2-b0ec-56fb73cc3d65" providerId="AD" clId="Web-{A51F61DB-D729-32F3-580E-7DB74E3D5D4F}" dt="2019-06-17T18:31:27.413" v="42" actId="1076"/>
          <ac:picMkLst>
            <pc:docMk/>
            <pc:sldMk cId="1387601156" sldId="971"/>
            <ac:picMk id="11" creationId="{00000000-0000-0000-0000-000000000000}"/>
          </ac:picMkLst>
        </pc:picChg>
      </pc:sldChg>
      <pc:sldChg chg="modSp">
        <pc:chgData name="Kneisel, Christine" userId="S::ckneisel@lionsclubs.org::b37915e7-4ac2-4ed2-b0ec-56fb73cc3d65" providerId="AD" clId="Web-{A51F61DB-D729-32F3-580E-7DB74E3D5D4F}" dt="2019-06-17T18:29:22.116" v="24"/>
        <pc:sldMkLst>
          <pc:docMk/>
          <pc:sldMk cId="417832773" sldId="972"/>
        </pc:sldMkLst>
        <pc:spChg chg="mod">
          <ac:chgData name="Kneisel, Christine" userId="S::ckneisel@lionsclubs.org::b37915e7-4ac2-4ed2-b0ec-56fb73cc3d65" providerId="AD" clId="Web-{A51F61DB-D729-32F3-580E-7DB74E3D5D4F}" dt="2019-06-17T18:29:22.116" v="24"/>
          <ac:spMkLst>
            <pc:docMk/>
            <pc:sldMk cId="417832773" sldId="972"/>
            <ac:spMk id="2" creationId="{00000000-0000-0000-0000-000000000000}"/>
          </ac:spMkLst>
        </pc:spChg>
        <pc:picChg chg="mod">
          <ac:chgData name="Kneisel, Christine" userId="S::ckneisel@lionsclubs.org::b37915e7-4ac2-4ed2-b0ec-56fb73cc3d65" providerId="AD" clId="Web-{A51F61DB-D729-32F3-580E-7DB74E3D5D4F}" dt="2019-06-17T18:29:22.116" v="24"/>
          <ac:picMkLst>
            <pc:docMk/>
            <pc:sldMk cId="417832773" sldId="972"/>
            <ac:picMk id="3" creationId="{00000000-0000-0000-0000-000000000000}"/>
          </ac:picMkLst>
        </pc:picChg>
        <pc:picChg chg="mod">
          <ac:chgData name="Kneisel, Christine" userId="S::ckneisel@lionsclubs.org::b37915e7-4ac2-4ed2-b0ec-56fb73cc3d65" providerId="AD" clId="Web-{A51F61DB-D729-32F3-580E-7DB74E3D5D4F}" dt="2019-06-17T18:29:22.116" v="24"/>
          <ac:picMkLst>
            <pc:docMk/>
            <pc:sldMk cId="417832773" sldId="972"/>
            <ac:picMk id="4" creationId="{96970CC1-6D21-804F-BEA2-284A829C9EE8}"/>
          </ac:picMkLst>
        </pc:picChg>
      </pc:sldChg>
      <pc:sldChg chg="modSp">
        <pc:chgData name="Kneisel, Christine" userId="S::ckneisel@lionsclubs.org::b37915e7-4ac2-4ed2-b0ec-56fb73cc3d65" providerId="AD" clId="Web-{A51F61DB-D729-32F3-580E-7DB74E3D5D4F}" dt="2019-06-17T18:29:22.116" v="24"/>
        <pc:sldMkLst>
          <pc:docMk/>
          <pc:sldMk cId="2106555793" sldId="973"/>
        </pc:sldMkLst>
        <pc:spChg chg="mod">
          <ac:chgData name="Kneisel, Christine" userId="S::ckneisel@lionsclubs.org::b37915e7-4ac2-4ed2-b0ec-56fb73cc3d65" providerId="AD" clId="Web-{A51F61DB-D729-32F3-580E-7DB74E3D5D4F}" dt="2019-06-17T18:29:22.116" v="24"/>
          <ac:spMkLst>
            <pc:docMk/>
            <pc:sldMk cId="2106555793" sldId="973"/>
            <ac:spMk id="2" creationId="{7C0FB3F7-6B08-E74E-938C-8F56925EC850}"/>
          </ac:spMkLst>
        </pc:spChg>
        <pc:spChg chg="mod">
          <ac:chgData name="Kneisel, Christine" userId="S::ckneisel@lionsclubs.org::b37915e7-4ac2-4ed2-b0ec-56fb73cc3d65" providerId="AD" clId="Web-{A51F61DB-D729-32F3-580E-7DB74E3D5D4F}" dt="2019-06-17T18:29:22.116" v="24"/>
          <ac:spMkLst>
            <pc:docMk/>
            <pc:sldMk cId="2106555793" sldId="973"/>
            <ac:spMk id="9" creationId="{101B564E-C3B7-9742-A8D9-C492F2380829}"/>
          </ac:spMkLst>
        </pc:spChg>
        <pc:spChg chg="mod">
          <ac:chgData name="Kneisel, Christine" userId="S::ckneisel@lionsclubs.org::b37915e7-4ac2-4ed2-b0ec-56fb73cc3d65" providerId="AD" clId="Web-{A51F61DB-D729-32F3-580E-7DB74E3D5D4F}" dt="2019-06-17T18:29:22.116" v="24"/>
          <ac:spMkLst>
            <pc:docMk/>
            <pc:sldMk cId="2106555793" sldId="973"/>
            <ac:spMk id="13" creationId="{7EBBF51B-F9FD-E040-B8DB-7197E768C488}"/>
          </ac:spMkLst>
        </pc:spChg>
        <pc:spChg chg="mod">
          <ac:chgData name="Kneisel, Christine" userId="S::ckneisel@lionsclubs.org::b37915e7-4ac2-4ed2-b0ec-56fb73cc3d65" providerId="AD" clId="Web-{A51F61DB-D729-32F3-580E-7DB74E3D5D4F}" dt="2019-06-17T18:29:22.116" v="24"/>
          <ac:spMkLst>
            <pc:docMk/>
            <pc:sldMk cId="2106555793" sldId="973"/>
            <ac:spMk id="14" creationId="{7B6D8691-8F40-3842-98AD-BCC853E91EF4}"/>
          </ac:spMkLst>
        </pc:spChg>
        <pc:picChg chg="mod">
          <ac:chgData name="Kneisel, Christine" userId="S::ckneisel@lionsclubs.org::b37915e7-4ac2-4ed2-b0ec-56fb73cc3d65" providerId="AD" clId="Web-{A51F61DB-D729-32F3-580E-7DB74E3D5D4F}" dt="2019-06-17T18:29:22.116" v="24"/>
          <ac:picMkLst>
            <pc:docMk/>
            <pc:sldMk cId="2106555793" sldId="973"/>
            <ac:picMk id="8" creationId="{00000000-0000-0000-0000-000000000000}"/>
          </ac:picMkLst>
        </pc:picChg>
        <pc:picChg chg="mod">
          <ac:chgData name="Kneisel, Christine" userId="S::ckneisel@lionsclubs.org::b37915e7-4ac2-4ed2-b0ec-56fb73cc3d65" providerId="AD" clId="Web-{A51F61DB-D729-32F3-580E-7DB74E3D5D4F}" dt="2019-06-17T18:29:22.116" v="24"/>
          <ac:picMkLst>
            <pc:docMk/>
            <pc:sldMk cId="2106555793" sldId="973"/>
            <ac:picMk id="10" creationId="{E46618C5-2152-7C46-9740-9480EC9E8943}"/>
          </ac:picMkLst>
        </pc:picChg>
      </pc:sldChg>
      <pc:sldChg chg="addSp delSp modSp modNotes">
        <pc:chgData name="Kneisel, Christine" userId="S::ckneisel@lionsclubs.org::b37915e7-4ac2-4ed2-b0ec-56fb73cc3d65" providerId="AD" clId="Web-{A51F61DB-D729-32F3-580E-7DB74E3D5D4F}" dt="2019-06-17T19:01:13.114" v="1233"/>
        <pc:sldMkLst>
          <pc:docMk/>
          <pc:sldMk cId="3247122337" sldId="974"/>
        </pc:sldMkLst>
        <pc:spChg chg="mod">
          <ac:chgData name="Kneisel, Christine" userId="S::ckneisel@lionsclubs.org::b37915e7-4ac2-4ed2-b0ec-56fb73cc3d65" providerId="AD" clId="Web-{A51F61DB-D729-32F3-580E-7DB74E3D5D4F}" dt="2019-06-17T18:57:42.677" v="1218" actId="1076"/>
          <ac:spMkLst>
            <pc:docMk/>
            <pc:sldMk cId="3247122337" sldId="974"/>
            <ac:spMk id="2" creationId="{EE4D147C-2C53-2B42-9315-DB088AC29803}"/>
          </ac:spMkLst>
        </pc:spChg>
        <pc:spChg chg="mod">
          <ac:chgData name="Kneisel, Christine" userId="S::ckneisel@lionsclubs.org::b37915e7-4ac2-4ed2-b0ec-56fb73cc3d65" providerId="AD" clId="Web-{A51F61DB-D729-32F3-580E-7DB74E3D5D4F}" dt="2019-06-17T18:57:56.114" v="1221" actId="1076"/>
          <ac:spMkLst>
            <pc:docMk/>
            <pc:sldMk cId="3247122337" sldId="974"/>
            <ac:spMk id="3" creationId="{2F20A52E-1540-5A45-A87E-078F3C712B6E}"/>
          </ac:spMkLst>
        </pc:spChg>
        <pc:spChg chg="mod">
          <ac:chgData name="Kneisel, Christine" userId="S::ckneisel@lionsclubs.org::b37915e7-4ac2-4ed2-b0ec-56fb73cc3d65" providerId="AD" clId="Web-{A51F61DB-D729-32F3-580E-7DB74E3D5D4F}" dt="2019-06-17T18:29:22.116" v="24"/>
          <ac:spMkLst>
            <pc:docMk/>
            <pc:sldMk cId="3247122337" sldId="974"/>
            <ac:spMk id="8" creationId="{DCF157F1-EDF5-E648-A90E-527D0A75D090}"/>
          </ac:spMkLst>
        </pc:spChg>
        <pc:spChg chg="add del">
          <ac:chgData name="Kneisel, Christine" userId="S::ckneisel@lionsclubs.org::b37915e7-4ac2-4ed2-b0ec-56fb73cc3d65" providerId="AD" clId="Web-{A51F61DB-D729-32F3-580E-7DB74E3D5D4F}" dt="2019-06-17T18:58:38.427" v="1223"/>
          <ac:spMkLst>
            <pc:docMk/>
            <pc:sldMk cId="3247122337" sldId="974"/>
            <ac:spMk id="9" creationId="{B08DCA11-7400-4F3D-9F71-2BD9EBBAB571}"/>
          </ac:spMkLst>
        </pc:spChg>
        <pc:spChg chg="add del mod">
          <ac:chgData name="Kneisel, Christine" userId="S::ckneisel@lionsclubs.org::b37915e7-4ac2-4ed2-b0ec-56fb73cc3d65" providerId="AD" clId="Web-{A51F61DB-D729-32F3-580E-7DB74E3D5D4F}" dt="2019-06-17T19:01:13.114" v="1233"/>
          <ac:spMkLst>
            <pc:docMk/>
            <pc:sldMk cId="3247122337" sldId="974"/>
            <ac:spMk id="10" creationId="{DA05A6F2-11DA-476A-BA7E-CA81A91F2B42}"/>
          </ac:spMkLst>
        </pc:spChg>
        <pc:spChg chg="mod">
          <ac:chgData name="Kneisel, Christine" userId="S::ckneisel@lionsclubs.org::b37915e7-4ac2-4ed2-b0ec-56fb73cc3d65" providerId="AD" clId="Web-{A51F61DB-D729-32F3-580E-7DB74E3D5D4F}" dt="2019-06-17T18:57:45.927" v="1219" actId="1076"/>
          <ac:spMkLst>
            <pc:docMk/>
            <pc:sldMk cId="3247122337" sldId="974"/>
            <ac:spMk id="16" creationId="{D1B1F1D6-0A37-F249-8E85-4D658062BC20}"/>
          </ac:spMkLst>
        </pc:spChg>
        <pc:spChg chg="mod">
          <ac:chgData name="Kneisel, Christine" userId="S::ckneisel@lionsclubs.org::b37915e7-4ac2-4ed2-b0ec-56fb73cc3d65" providerId="AD" clId="Web-{A51F61DB-D729-32F3-580E-7DB74E3D5D4F}" dt="2019-06-17T18:55:19.536" v="1205" actId="14100"/>
          <ac:spMkLst>
            <pc:docMk/>
            <pc:sldMk cId="3247122337" sldId="974"/>
            <ac:spMk id="17" creationId="{02AF2375-033A-7B48-992D-C622B7B2BCB4}"/>
          </ac:spMkLst>
        </pc:spChg>
        <pc:picChg chg="add mod ord">
          <ac:chgData name="Kneisel, Christine" userId="S::ckneisel@lionsclubs.org::b37915e7-4ac2-4ed2-b0ec-56fb73cc3d65" providerId="AD" clId="Web-{A51F61DB-D729-32F3-580E-7DB74E3D5D4F}" dt="2019-06-17T18:54:47.599" v="1199"/>
          <ac:picMkLst>
            <pc:docMk/>
            <pc:sldMk cId="3247122337" sldId="974"/>
            <ac:picMk id="4" creationId="{95E4723F-EFAB-459F-A6DE-014C3450B9D3}"/>
          </ac:picMkLst>
        </pc:picChg>
        <pc:picChg chg="del mod">
          <ac:chgData name="Kneisel, Christine" userId="S::ckneisel@lionsclubs.org::b37915e7-4ac2-4ed2-b0ec-56fb73cc3d65" providerId="AD" clId="Web-{A51F61DB-D729-32F3-580E-7DB74E3D5D4F}" dt="2019-06-17T18:54:30.364" v="1196"/>
          <ac:picMkLst>
            <pc:docMk/>
            <pc:sldMk cId="3247122337" sldId="974"/>
            <ac:picMk id="5" creationId="{CAF80CE2-40B6-5245-B180-E9D51FC6794D}"/>
          </ac:picMkLst>
        </pc:picChg>
        <pc:picChg chg="mod">
          <ac:chgData name="Kneisel, Christine" userId="S::ckneisel@lionsclubs.org::b37915e7-4ac2-4ed2-b0ec-56fb73cc3d65" providerId="AD" clId="Web-{A51F61DB-D729-32F3-580E-7DB74E3D5D4F}" dt="2019-06-17T18:55:45.895" v="1207" actId="1076"/>
          <ac:picMkLst>
            <pc:docMk/>
            <pc:sldMk cId="3247122337" sldId="974"/>
            <ac:picMk id="7" creationId="{057FD0E8-A5CB-C845-AFEF-2EB03A341E36}"/>
          </ac:picMkLst>
        </pc:picChg>
      </pc:sldChg>
      <pc:sldChg chg="modSp">
        <pc:chgData name="Kneisel, Christine" userId="S::ckneisel@lionsclubs.org::b37915e7-4ac2-4ed2-b0ec-56fb73cc3d65" providerId="AD" clId="Web-{A51F61DB-D729-32F3-580E-7DB74E3D5D4F}" dt="2019-06-17T18:29:22.116" v="24"/>
        <pc:sldMkLst>
          <pc:docMk/>
          <pc:sldMk cId="2679285891" sldId="975"/>
        </pc:sldMkLst>
        <pc:spChg chg="mod">
          <ac:chgData name="Kneisel, Christine" userId="S::ckneisel@lionsclubs.org::b37915e7-4ac2-4ed2-b0ec-56fb73cc3d65" providerId="AD" clId="Web-{A51F61DB-D729-32F3-580E-7DB74E3D5D4F}" dt="2019-06-17T18:29:22.116" v="24"/>
          <ac:spMkLst>
            <pc:docMk/>
            <pc:sldMk cId="2679285891" sldId="975"/>
            <ac:spMk id="2" creationId="{7C0FB3F7-6B08-E74E-938C-8F56925EC850}"/>
          </ac:spMkLst>
        </pc:spChg>
        <pc:spChg chg="mod">
          <ac:chgData name="Kneisel, Christine" userId="S::ckneisel@lionsclubs.org::b37915e7-4ac2-4ed2-b0ec-56fb73cc3d65" providerId="AD" clId="Web-{A51F61DB-D729-32F3-580E-7DB74E3D5D4F}" dt="2019-06-17T18:29:22.116" v="24"/>
          <ac:spMkLst>
            <pc:docMk/>
            <pc:sldMk cId="2679285891" sldId="975"/>
            <ac:spMk id="4" creationId="{3FB83282-ABC7-D141-A069-ECE2F81369F1}"/>
          </ac:spMkLst>
        </pc:spChg>
        <pc:spChg chg="mod">
          <ac:chgData name="Kneisel, Christine" userId="S::ckneisel@lionsclubs.org::b37915e7-4ac2-4ed2-b0ec-56fb73cc3d65" providerId="AD" clId="Web-{A51F61DB-D729-32F3-580E-7DB74E3D5D4F}" dt="2019-06-17T18:29:22.116" v="24"/>
          <ac:spMkLst>
            <pc:docMk/>
            <pc:sldMk cId="2679285891" sldId="975"/>
            <ac:spMk id="5" creationId="{19085B8E-795A-9A48-8011-2A47148482A8}"/>
          </ac:spMkLst>
        </pc:spChg>
        <pc:spChg chg="mod">
          <ac:chgData name="Kneisel, Christine" userId="S::ckneisel@lionsclubs.org::b37915e7-4ac2-4ed2-b0ec-56fb73cc3d65" providerId="AD" clId="Web-{A51F61DB-D729-32F3-580E-7DB74E3D5D4F}" dt="2019-06-17T18:29:22.116" v="24"/>
          <ac:spMkLst>
            <pc:docMk/>
            <pc:sldMk cId="2679285891" sldId="975"/>
            <ac:spMk id="7" creationId="{52C954DD-B4C4-C243-BA61-BE9368B180EC}"/>
          </ac:spMkLst>
        </pc:spChg>
        <pc:spChg chg="mod">
          <ac:chgData name="Kneisel, Christine" userId="S::ckneisel@lionsclubs.org::b37915e7-4ac2-4ed2-b0ec-56fb73cc3d65" providerId="AD" clId="Web-{A51F61DB-D729-32F3-580E-7DB74E3D5D4F}" dt="2019-06-17T18:29:22.116" v="24"/>
          <ac:spMkLst>
            <pc:docMk/>
            <pc:sldMk cId="2679285891" sldId="975"/>
            <ac:spMk id="10" creationId="{47B1BD42-FAEB-3949-BEE7-DF57BEDE3562}"/>
          </ac:spMkLst>
        </pc:spChg>
        <pc:picChg chg="mod">
          <ac:chgData name="Kneisel, Christine" userId="S::ckneisel@lionsclubs.org::b37915e7-4ac2-4ed2-b0ec-56fb73cc3d65" providerId="AD" clId="Web-{A51F61DB-D729-32F3-580E-7DB74E3D5D4F}" dt="2019-06-17T18:29:22.116" v="24"/>
          <ac:picMkLst>
            <pc:docMk/>
            <pc:sldMk cId="2679285891" sldId="975"/>
            <ac:picMk id="6" creationId="{66A3F8E0-15C2-0049-9520-816822E939E2}"/>
          </ac:picMkLst>
        </pc:picChg>
        <pc:picChg chg="mod">
          <ac:chgData name="Kneisel, Christine" userId="S::ckneisel@lionsclubs.org::b37915e7-4ac2-4ed2-b0ec-56fb73cc3d65" providerId="AD" clId="Web-{A51F61DB-D729-32F3-580E-7DB74E3D5D4F}" dt="2019-06-17T18:29:22.116" v="24"/>
          <ac:picMkLst>
            <pc:docMk/>
            <pc:sldMk cId="2679285891" sldId="975"/>
            <ac:picMk id="8" creationId="{FEA48DD1-67C0-6346-BAD2-0BB0EBBDF790}"/>
          </ac:picMkLst>
        </pc:picChg>
      </pc:sldChg>
      <pc:sldChg chg="modNotes">
        <pc:chgData name="Kneisel, Christine" userId="S::ckneisel@lionsclubs.org::b37915e7-4ac2-4ed2-b0ec-56fb73cc3d65" providerId="AD" clId="Web-{A51F61DB-D729-32F3-580E-7DB74E3D5D4F}" dt="2019-06-17T19:28:36.738" v="1669"/>
        <pc:sldMkLst>
          <pc:docMk/>
          <pc:sldMk cId="4232601383" sldId="976"/>
        </pc:sldMkLst>
      </pc:sldChg>
      <pc:sldMasterChg chg="modSp modSldLayout">
        <pc:chgData name="Kneisel, Christine" userId="S::ckneisel@lionsclubs.org::b37915e7-4ac2-4ed2-b0ec-56fb73cc3d65" providerId="AD" clId="Web-{A51F61DB-D729-32F3-580E-7DB74E3D5D4F}" dt="2019-06-17T18:29:22.116" v="24"/>
        <pc:sldMasterMkLst>
          <pc:docMk/>
          <pc:sldMasterMk cId="3977730233" sldId="2147483831"/>
        </pc:sldMasterMkLst>
        <pc:spChg chg="mod">
          <ac:chgData name="Kneisel, Christine" userId="S::ckneisel@lionsclubs.org::b37915e7-4ac2-4ed2-b0ec-56fb73cc3d65" providerId="AD" clId="Web-{A51F61DB-D729-32F3-580E-7DB74E3D5D4F}" dt="2019-06-17T18:29:22.116" v="24"/>
          <ac:spMkLst>
            <pc:docMk/>
            <pc:sldMasterMk cId="3977730233" sldId="2147483831"/>
            <ac:spMk id="1029" creationId="{00000000-0000-0000-0000-000000000000}"/>
          </ac:spMkLst>
        </pc:sp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654796857" sldId="2147483832"/>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8"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9" creationId="{38FBF2CF-0FA6-9943-84EB-29395595E7E4}"/>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19" creationId="{313D063B-9FFA-7F4F-B298-6BEEC4FE5AA0}"/>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21" creationId="{83A89380-D473-6C42-ACCA-BB4117594885}"/>
            </ac:spMkLst>
          </pc:spChg>
          <pc:picChg chg="mod">
            <ac:chgData name="Kneisel, Christine" userId="S::ckneisel@lionsclubs.org::b37915e7-4ac2-4ed2-b0ec-56fb73cc3d65" providerId="AD" clId="Web-{A51F61DB-D729-32F3-580E-7DB74E3D5D4F}" dt="2019-06-17T18:29:22.116" v="24"/>
            <ac:picMkLst>
              <pc:docMk/>
              <pc:sldMasterMk cId="3977730233" sldId="2147483831"/>
              <pc:sldLayoutMk cId="654796857" sldId="2147483832"/>
              <ac:picMk id="7" creationId="{00000000-0000-0000-0000-000000000000}"/>
            </ac:picMkLst>
          </pc:pic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4130140560" sldId="2147483836"/>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4130140560" sldId="2147483836"/>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4130140560" sldId="2147483836"/>
              <ac:spMk id="8" creationId="{2A1C6F64-979F-8D40-A629-0132753DB79E}"/>
            </ac:spMkLst>
          </pc:sp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792491133" sldId="2147483844"/>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6" creationId="{E50CA8B0-FD4C-9440-884C-C4214E13D181}"/>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11" creationId="{EBE13CCD-82B0-8141-A54C-7576C8221ACF}"/>
            </ac:spMkLst>
          </pc:sp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2680644672" sldId="2147483845"/>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8"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9" creationId="{38FBF2CF-0FA6-9943-84EB-29395595E7E4}"/>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11" creationId="{576702AB-F472-3E42-8B73-5A9060BEBD56}"/>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13" creationId="{38745428-B285-9548-963E-056B5B4D3C0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21" creationId="{83A89380-D473-6C42-ACCA-BB4117594885}"/>
            </ac:spMkLst>
          </pc:spChg>
          <pc:picChg chg="mod">
            <ac:chgData name="Kneisel, Christine" userId="S::ckneisel@lionsclubs.org::b37915e7-4ac2-4ed2-b0ec-56fb73cc3d65" providerId="AD" clId="Web-{A51F61DB-D729-32F3-580E-7DB74E3D5D4F}" dt="2019-06-17T18:29:22.116" v="24"/>
            <ac:picMkLst>
              <pc:docMk/>
              <pc:sldMasterMk cId="3977730233" sldId="2147483831"/>
              <pc:sldLayoutMk cId="2680644672" sldId="2147483845"/>
              <ac:picMk id="7" creationId="{00000000-0000-0000-0000-000000000000}"/>
            </ac:picMkLst>
          </pc:picChg>
          <pc:picChg chg="mod">
            <ac:chgData name="Kneisel, Christine" userId="S::ckneisel@lionsclubs.org::b37915e7-4ac2-4ed2-b0ec-56fb73cc3d65" providerId="AD" clId="Web-{A51F61DB-D729-32F3-580E-7DB74E3D5D4F}" dt="2019-06-17T18:29:22.116" v="24"/>
            <ac:picMkLst>
              <pc:docMk/>
              <pc:sldMasterMk cId="3977730233" sldId="2147483831"/>
              <pc:sldLayoutMk cId="2680644672" sldId="2147483845"/>
              <ac:picMk id="12" creationId="{814D9E97-17D2-5B41-946E-3E27ABF6EAAA}"/>
            </ac:picMkLst>
          </pc:pic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3196589975" sldId="2147483846"/>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6" creationId="{E50CA8B0-FD4C-9440-884C-C4214E13D181}"/>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11" creationId="{EBE13CCD-82B0-8141-A54C-7576C8221ACF}"/>
            </ac:spMkLst>
          </pc:sp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1675386572" sldId="2147483867"/>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7" creationId="{3BA951A9-91CA-064C-8D91-1F99DBF4F72D}"/>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10" creationId="{9867D72A-78B6-BB41-9E26-24D654E9B44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11" creationId="{EBE13CCD-82B0-8141-A54C-7576C8221ACF}"/>
            </ac:spMkLst>
          </pc:spChg>
        </pc:sldLayoutChg>
      </pc:sldMasterChg>
      <pc:sldMasterChg chg="modSp modSldLayout">
        <pc:chgData name="Kneisel, Christine" userId="S::ckneisel@lionsclubs.org::b37915e7-4ac2-4ed2-b0ec-56fb73cc3d65" providerId="AD" clId="Web-{A51F61DB-D729-32F3-580E-7DB74E3D5D4F}" dt="2019-06-17T18:29:22.116" v="24"/>
        <pc:sldMasterMkLst>
          <pc:docMk/>
          <pc:sldMasterMk cId="631929288" sldId="2147483857"/>
        </pc:sldMasterMkLst>
        <pc:spChg chg="mod">
          <ac:chgData name="Kneisel, Christine" userId="S::ckneisel@lionsclubs.org::b37915e7-4ac2-4ed2-b0ec-56fb73cc3d65" providerId="AD" clId="Web-{A51F61DB-D729-32F3-580E-7DB74E3D5D4F}" dt="2019-06-17T18:29:22.116" v="24"/>
          <ac:spMkLst>
            <pc:docMk/>
            <pc:sldMasterMk cId="631929288" sldId="2147483857"/>
            <ac:spMk id="1029" creationId="{00000000-0000-0000-0000-000000000000}"/>
          </ac:spMkLst>
        </pc:sp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1846633658" sldId="2147483858"/>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1846633658" sldId="2147483858"/>
              <ac:spMk id="2" creationId="{119DD8C5-BFF5-8648-9A1A-E9B3DA1F3752}"/>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846633658" sldId="2147483858"/>
              <ac:spMk id="4" creationId="{F88B8F7D-AFD9-F346-BF11-A1E5CF85B206}"/>
            </ac:spMkLst>
          </pc:spChg>
          <pc:picChg chg="mod">
            <ac:chgData name="Kneisel, Christine" userId="S::ckneisel@lionsclubs.org::b37915e7-4ac2-4ed2-b0ec-56fb73cc3d65" providerId="AD" clId="Web-{A51F61DB-D729-32F3-580E-7DB74E3D5D4F}" dt="2019-06-17T18:29:22.116" v="24"/>
            <ac:picMkLst>
              <pc:docMk/>
              <pc:sldMasterMk cId="631929288" sldId="2147483857"/>
              <pc:sldLayoutMk cId="1846633658" sldId="2147483858"/>
              <ac:picMk id="3" creationId="{D965598A-95CA-5A4E-8FC5-A9B0CA0F6D29}"/>
            </ac:picMkLst>
          </pc:pic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560759874" sldId="2147483859"/>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560759874" sldId="2147483859"/>
              <ac:spMk id="6"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60759874" sldId="2147483859"/>
              <ac:spMk id="7"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60759874" sldId="2147483859"/>
              <ac:spMk id="8" creationId="{00000000-0000-0000-0000-00000000000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711581523" sldId="2147483860"/>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711581523" sldId="2147483860"/>
              <ac:spMk id="3" creationId="{00000000-0000-0000-0000-00000000000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4105772146" sldId="2147483868"/>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4" creationId="{60A1CFA8-01F3-7141-8733-9BD22717A16A}"/>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5" creationId="{FCF6221C-0E44-F44E-8595-80D0F82E78C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6" creationId="{6462880A-AC72-9845-9312-842AB25FEBC5}"/>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7" creationId="{DC567EA0-7E42-764C-894D-CB400D26CFAC}"/>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8" creationId="{AB72BEE2-03B4-2545-81E3-ABE63641DB0D}"/>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528060874" sldId="2147483869"/>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5" creationId="{20CC6FFA-9190-C446-B892-8505F567962E}"/>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7" creationId="{3ABCF45D-15BA-F544-A2F1-1B5A8159B3D5}"/>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9" creationId="{45795C4B-63C3-3242-871B-1253E5636AB5}"/>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1210252947" sldId="2147483870"/>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7" creationId="{E3315EA2-0FCF-964A-B51F-29EF0E9D777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8" creationId="{99D66FD4-71EE-4B42-B6B1-1C529A8A8BF4}"/>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10" creationId="{C013E082-34F3-3748-A287-98FA86956B77}"/>
            </ac:spMkLst>
          </pc:spChg>
          <pc:picChg chg="mod">
            <ac:chgData name="Kneisel, Christine" userId="S::ckneisel@lionsclubs.org::b37915e7-4ac2-4ed2-b0ec-56fb73cc3d65" providerId="AD" clId="Web-{A51F61DB-D729-32F3-580E-7DB74E3D5D4F}" dt="2019-06-17T18:29:22.116" v="24"/>
            <ac:picMkLst>
              <pc:docMk/>
              <pc:sldMasterMk cId="631929288" sldId="2147483857"/>
              <pc:sldLayoutMk cId="1210252947" sldId="2147483870"/>
              <ac:picMk id="4" creationId="{684A4C76-6039-804D-8CB8-106542C85DBE}"/>
            </ac:picMkLst>
          </pc:picChg>
          <pc:picChg chg="mod">
            <ac:chgData name="Kneisel, Christine" userId="S::ckneisel@lionsclubs.org::b37915e7-4ac2-4ed2-b0ec-56fb73cc3d65" providerId="AD" clId="Web-{A51F61DB-D729-32F3-580E-7DB74E3D5D4F}" dt="2019-06-17T18:29:22.116" v="24"/>
            <ac:picMkLst>
              <pc:docMk/>
              <pc:sldMasterMk cId="631929288" sldId="2147483857"/>
              <pc:sldLayoutMk cId="1210252947" sldId="2147483870"/>
              <ac:picMk id="6" creationId="{1A19E429-053A-3346-AB28-661438848695}"/>
            </ac:picMkLst>
          </pc:picChg>
          <pc:cxnChg chg="mod">
            <ac:chgData name="Kneisel, Christine" userId="S::ckneisel@lionsclubs.org::b37915e7-4ac2-4ed2-b0ec-56fb73cc3d65" providerId="AD" clId="Web-{A51F61DB-D729-32F3-580E-7DB74E3D5D4F}" dt="2019-06-17T18:29:22.116" v="24"/>
            <ac:cxnSpMkLst>
              <pc:docMk/>
              <pc:sldMasterMk cId="631929288" sldId="2147483857"/>
              <pc:sldLayoutMk cId="1210252947" sldId="2147483870"/>
              <ac:cxnSpMk id="5" creationId="{E19138A4-B106-5647-9E25-A0B9EA158B40}"/>
            </ac:cxnSpMkLst>
          </pc:cxn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404611771" sldId="2147483871"/>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7" creationId="{E3315EA2-0FCF-964A-B51F-29EF0E9D777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9" creationId="{E4F2B938-A092-8A40-BA9E-36EB895796A6}"/>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11" creationId="{CCD10A15-415D-E249-9DE4-AB27B911E08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755281518" sldId="2147483872"/>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4" creationId="{8460D8B9-AE71-4842-9AE0-E07B87504909}"/>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6" creationId="{4E74D1AD-D57F-5440-BE7B-98B13C10EC4F}"/>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8" creationId="{D8869BDF-F147-3242-B3B9-51909D49BAB7}"/>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10" creationId="{0F68A244-CECA-F041-AD70-910F56A47209}"/>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17" creationId="{9BE79663-AD90-FF47-A2BC-2688925AA2D3}"/>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19" creationId="{651F41AD-9823-E448-BF4A-350AC5B7E5F5}"/>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959026907" sldId="2147483873"/>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4" creationId="{8460D8B9-AE71-4842-9AE0-E07B87504909}"/>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6" creationId="{4E74D1AD-D57F-5440-BE7B-98B13C10EC4F}"/>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8" creationId="{D8869BDF-F147-3242-B3B9-51909D49BAB7}"/>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195316913" sldId="2147483874"/>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5" creationId="{FCF6221C-0E44-F44E-8595-80D0F82E78C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8" creationId="{AB72BEE2-03B4-2545-81E3-ABE63641DB0D}"/>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10" creationId="{D4277D64-B959-AC48-B275-075752BD12E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4280878735" sldId="2147483875"/>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4280878735" sldId="2147483875"/>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280878735" sldId="2147483875"/>
              <ac:spMk id="4" creationId="{1496553C-DF57-164B-9450-8F4D3684B2B3}"/>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280878735" sldId="2147483875"/>
              <ac:spMk id="5" creationId="{947430FC-FE32-B74E-974B-43A4E64504ED}"/>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2900005187" sldId="2147483876"/>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2900005187" sldId="2147483876"/>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2900005187" sldId="2147483876"/>
              <ac:spMk id="6" creationId="{4B2DAA68-1FEC-B844-9D68-5B89C97E05F6}"/>
            </ac:spMkLst>
          </pc:spChg>
          <pc:picChg chg="mod">
            <ac:chgData name="Kneisel, Christine" userId="S::ckneisel@lionsclubs.org::b37915e7-4ac2-4ed2-b0ec-56fb73cc3d65" providerId="AD" clId="Web-{A51F61DB-D729-32F3-580E-7DB74E3D5D4F}" dt="2019-06-17T18:29:22.116" v="24"/>
            <ac:picMkLst>
              <pc:docMk/>
              <pc:sldMasterMk cId="631929288" sldId="2147483857"/>
              <pc:sldLayoutMk cId="2900005187" sldId="2147483876"/>
              <ac:picMk id="7" creationId="{9A366BBF-229C-C44C-AF59-4ACC2BB0C3B9}"/>
            </ac:picMkLst>
          </pc:pic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306225791" sldId="2147483878"/>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306225791" sldId="2147483878"/>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306225791" sldId="2147483878"/>
              <ac:spMk id="5" creationId="{947430FC-FE32-B74E-974B-43A4E64504ED}"/>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306225791" sldId="2147483878"/>
              <ac:spMk id="9" creationId="{D3170CF0-CEE5-7147-949E-C2EFC816739E}"/>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919750937" sldId="2147483879"/>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5" creationId="{947430FC-FE32-B74E-974B-43A4E64504ED}"/>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7" creationId="{9B10F788-B238-A047-9D63-9E7F4DF3064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10" creationId="{EAEF310D-EEFB-A045-8822-B89AA367EFD3}"/>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757406019" sldId="2147483880"/>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5" creationId="{FCF6221C-0E44-F44E-8595-80D0F82E78C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10" creationId="{D4277D64-B959-AC48-B275-075752BD12E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11" creationId="{4DCB5BA6-37A1-F640-A8DA-26F2DD3B24E2}"/>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839035971" sldId="2147483881"/>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839035971" sldId="2147483881"/>
              <ac:spMk id="2" creationId="{00000000-0000-0000-0000-000000000000}"/>
            </ac:spMkLst>
          </pc:spChg>
        </pc:sldLayoutChg>
      </pc:sldMasterChg>
      <pc:sldMasterChg chg="modSldLayout">
        <pc:chgData name="Kneisel, Christine" userId="S::ckneisel@lionsclubs.org::b37915e7-4ac2-4ed2-b0ec-56fb73cc3d65" providerId="AD" clId="Web-{A51F61DB-D729-32F3-580E-7DB74E3D5D4F}" dt="2019-06-17T18:29:22.116" v="24"/>
        <pc:sldMasterMkLst>
          <pc:docMk/>
          <pc:sldMasterMk cId="1756457121" sldId="2147483861"/>
        </pc:sldMasterMkLst>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2481037152" sldId="2147483843"/>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2481037152" sldId="2147483843"/>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2481037152" sldId="2147483843"/>
              <ac:spMk id="11" creationId="{EBE13CCD-82B0-8141-A54C-7576C8221ACF}"/>
            </ac:spMkLst>
          </pc:spChg>
          <pc:picChg chg="mod">
            <ac:chgData name="Kneisel, Christine" userId="S::ckneisel@lionsclubs.org::b37915e7-4ac2-4ed2-b0ec-56fb73cc3d65" providerId="AD" clId="Web-{A51F61DB-D729-32F3-580E-7DB74E3D5D4F}" dt="2019-06-17T18:29:22.116" v="24"/>
            <ac:picMkLst>
              <pc:docMk/>
              <pc:sldMasterMk cId="1756457121" sldId="2147483861"/>
              <pc:sldLayoutMk cId="2481037152" sldId="2147483843"/>
              <ac:picMk id="7" creationId="{473FE4B9-26E8-D247-B450-80DF0E868CF0}"/>
            </ac:picMkLst>
          </pc:picChg>
        </pc:sldLayoutChg>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3539901099" sldId="2147483863"/>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4" creationId="{89790728-0DD7-1F42-9A48-48A941B20D9A}"/>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6" creationId="{C4B2230D-595B-5246-A3B2-FB53F20DDBA8}"/>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9" creationId="{1F6599DE-5FEF-F349-BA19-07E55E174054}"/>
            </ac:spMkLst>
          </pc:spChg>
          <pc:picChg chg="mod">
            <ac:chgData name="Kneisel, Christine" userId="S::ckneisel@lionsclubs.org::b37915e7-4ac2-4ed2-b0ec-56fb73cc3d65" providerId="AD" clId="Web-{A51F61DB-D729-32F3-580E-7DB74E3D5D4F}" dt="2019-06-17T18:29:22.116" v="24"/>
            <ac:picMkLst>
              <pc:docMk/>
              <pc:sldMasterMk cId="1756457121" sldId="2147483861"/>
              <pc:sldLayoutMk cId="3539901099" sldId="2147483863"/>
              <ac:picMk id="11" creationId="{FAD6BF95-1DC6-E04D-9A48-1C3A091DF620}"/>
            </ac:picMkLst>
          </pc:picChg>
        </pc:sldLayoutChg>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3715367982" sldId="2147483865"/>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3715367982" sldId="2147483865"/>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715367982" sldId="2147483865"/>
              <ac:spMk id="11" creationId="{EBE13CCD-82B0-8141-A54C-7576C8221ACF}"/>
            </ac:spMkLst>
          </pc:spChg>
          <pc:picChg chg="mod">
            <ac:chgData name="Kneisel, Christine" userId="S::ckneisel@lionsclubs.org::b37915e7-4ac2-4ed2-b0ec-56fb73cc3d65" providerId="AD" clId="Web-{A51F61DB-D729-32F3-580E-7DB74E3D5D4F}" dt="2019-06-17T18:29:22.116" v="24"/>
            <ac:picMkLst>
              <pc:docMk/>
              <pc:sldMasterMk cId="1756457121" sldId="2147483861"/>
              <pc:sldLayoutMk cId="3715367982" sldId="2147483865"/>
              <ac:picMk id="7" creationId="{473FE4B9-26E8-D247-B450-80DF0E868CF0}"/>
            </ac:picMkLst>
          </pc:picChg>
        </pc:sldLayoutChg>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2397739997" sldId="2147483866"/>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2397739997" sldId="2147483866"/>
              <ac:spMk id="5" creationId="{F16A505C-0D08-8E47-8830-B555CF827AD8}"/>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2397739997" sldId="2147483866"/>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2397739997" sldId="2147483866"/>
              <ac:spMk id="11" creationId="{EBE13CCD-82B0-8141-A54C-7576C8221ACF}"/>
            </ac:spMkLst>
          </pc:spChg>
        </pc:sldLayoutChg>
      </pc:sldMasterChg>
    </pc:docChg>
  </pc:docChgLst>
  <pc:docChgLst>
    <pc:chgData name="Kneisel, Christine" userId="S::ckneisel@lionsclubs.org::b37915e7-4ac2-4ed2-b0ec-56fb73cc3d65" providerId="AD" clId="Web-{14D2FBF7-1A7C-4E72-6E7D-AFCE5F1C59D9}"/>
    <pc:docChg chg="modSld">
      <pc:chgData name="Kneisel, Christine" userId="S::ckneisel@lionsclubs.org::b37915e7-4ac2-4ed2-b0ec-56fb73cc3d65" providerId="AD" clId="Web-{14D2FBF7-1A7C-4E72-6E7D-AFCE5F1C59D9}" dt="2019-06-17T19:45:33.755" v="11" actId="20577"/>
      <pc:docMkLst>
        <pc:docMk/>
      </pc:docMkLst>
      <pc:sldChg chg="modSp">
        <pc:chgData name="Kneisel, Christine" userId="S::ckneisel@lionsclubs.org::b37915e7-4ac2-4ed2-b0ec-56fb73cc3d65" providerId="AD" clId="Web-{14D2FBF7-1A7C-4E72-6E7D-AFCE5F1C59D9}" dt="2019-06-17T19:45:27.458" v="10" actId="20577"/>
        <pc:sldMkLst>
          <pc:docMk/>
          <pc:sldMk cId="2134062862" sldId="961"/>
        </pc:sldMkLst>
        <pc:spChg chg="mod">
          <ac:chgData name="Kneisel, Christine" userId="S::ckneisel@lionsclubs.org::b37915e7-4ac2-4ed2-b0ec-56fb73cc3d65" providerId="AD" clId="Web-{14D2FBF7-1A7C-4E72-6E7D-AFCE5F1C59D9}" dt="2019-06-17T19:45:27.458" v="10" actId="20577"/>
          <ac:spMkLst>
            <pc:docMk/>
            <pc:sldMk cId="2134062862" sldId="961"/>
            <ac:spMk id="10" creationId="{0284DB1C-2827-9F4B-906E-269B6D828E4C}"/>
          </ac:spMkLst>
        </pc:spChg>
        <pc:picChg chg="mod">
          <ac:chgData name="Kneisel, Christine" userId="S::ckneisel@lionsclubs.org::b37915e7-4ac2-4ed2-b0ec-56fb73cc3d65" providerId="AD" clId="Web-{14D2FBF7-1A7C-4E72-6E7D-AFCE5F1C59D9}" dt="2019-06-17T19:45:18.286" v="8" actId="14100"/>
          <ac:picMkLst>
            <pc:docMk/>
            <pc:sldMk cId="2134062862" sldId="961"/>
            <ac:picMk id="2" creationId="{3198E8DD-ABE3-4809-935C-F63F4C066122}"/>
          </ac:picMkLst>
        </pc:picChg>
      </pc:sldChg>
      <pc:sldChg chg="addSp delSp modSp">
        <pc:chgData name="Kneisel, Christine" userId="S::ckneisel@lionsclubs.org::b37915e7-4ac2-4ed2-b0ec-56fb73cc3d65" providerId="AD" clId="Web-{14D2FBF7-1A7C-4E72-6E7D-AFCE5F1C59D9}" dt="2019-06-17T19:44:44.035" v="2"/>
        <pc:sldMkLst>
          <pc:docMk/>
          <pc:sldMk cId="916006836" sldId="969"/>
        </pc:sldMkLst>
        <pc:picChg chg="add del mod">
          <ac:chgData name="Kneisel, Christine" userId="S::ckneisel@lionsclubs.org::b37915e7-4ac2-4ed2-b0ec-56fb73cc3d65" providerId="AD" clId="Web-{14D2FBF7-1A7C-4E72-6E7D-AFCE5F1C59D9}" dt="2019-06-17T19:44:44.035" v="2"/>
          <ac:picMkLst>
            <pc:docMk/>
            <pc:sldMk cId="916006836" sldId="969"/>
            <ac:picMk id="3" creationId="{A21E6D93-12BD-492D-A197-421F7FBBDFA4}"/>
          </ac:picMkLst>
        </pc:picChg>
      </pc:sldChg>
      <pc:sldChg chg="addSp delSp modSp">
        <pc:chgData name="Kneisel, Christine" userId="S::ckneisel@lionsclubs.org::b37915e7-4ac2-4ed2-b0ec-56fb73cc3d65" providerId="AD" clId="Web-{14D2FBF7-1A7C-4E72-6E7D-AFCE5F1C59D9}" dt="2019-06-17T19:45:33.755" v="11" actId="20577"/>
        <pc:sldMkLst>
          <pc:docMk/>
          <pc:sldMk cId="2679285891" sldId="975"/>
        </pc:sldMkLst>
        <pc:spChg chg="mod">
          <ac:chgData name="Kneisel, Christine" userId="S::ckneisel@lionsclubs.org::b37915e7-4ac2-4ed2-b0ec-56fb73cc3d65" providerId="AD" clId="Web-{14D2FBF7-1A7C-4E72-6E7D-AFCE5F1C59D9}" dt="2019-06-17T19:45:33.755" v="11" actId="20577"/>
          <ac:spMkLst>
            <pc:docMk/>
            <pc:sldMk cId="2679285891" sldId="975"/>
            <ac:spMk id="2" creationId="{7C0FB3F7-6B08-E74E-938C-8F56925EC850}"/>
          </ac:spMkLst>
        </pc:spChg>
        <pc:picChg chg="add mod">
          <ac:chgData name="Kneisel, Christine" userId="S::ckneisel@lionsclubs.org::b37915e7-4ac2-4ed2-b0ec-56fb73cc3d65" providerId="AD" clId="Web-{14D2FBF7-1A7C-4E72-6E7D-AFCE5F1C59D9}" dt="2019-06-17T19:45:06.536" v="6" actId="14100"/>
          <ac:picMkLst>
            <pc:docMk/>
            <pc:sldMk cId="2679285891" sldId="975"/>
            <ac:picMk id="3" creationId="{B1160D70-CF33-4705-9000-854B5E00BA99}"/>
          </ac:picMkLst>
        </pc:picChg>
        <pc:picChg chg="del">
          <ac:chgData name="Kneisel, Christine" userId="S::ckneisel@lionsclubs.org::b37915e7-4ac2-4ed2-b0ec-56fb73cc3d65" providerId="AD" clId="Web-{14D2FBF7-1A7C-4E72-6E7D-AFCE5F1C59D9}" dt="2019-06-17T19:44:47.332" v="3"/>
          <ac:picMkLst>
            <pc:docMk/>
            <pc:sldMk cId="2679285891" sldId="975"/>
            <ac:picMk id="6" creationId="{66A3F8E0-15C2-0049-9520-816822E939E2}"/>
          </ac:picMkLst>
        </pc:picChg>
      </pc:sldChg>
    </pc:docChg>
  </pc:docChgLst>
  <pc:docChgLst>
    <pc:chgData name="Barraza, Grisell" userId="S::gbarraza@lionsclubs.org::48cf448e-4ab2-4752-9720-e4a3c4a81ba6" providerId="AD" clId="Web-{4586C650-3FF5-C04E-FDAD-ACAB8D8B9F62}"/>
    <pc:docChg chg="modSld">
      <pc:chgData name="Barraza, Grisell" userId="S::gbarraza@lionsclubs.org::48cf448e-4ab2-4752-9720-e4a3c4a81ba6" providerId="AD" clId="Web-{4586C650-3FF5-C04E-FDAD-ACAB8D8B9F62}" dt="2019-06-20T13:27:43.592" v="513" actId="20577"/>
      <pc:docMkLst>
        <pc:docMk/>
      </pc:docMkLst>
      <pc:sldChg chg="addSp modSp modNotes">
        <pc:chgData name="Barraza, Grisell" userId="S::gbarraza@lionsclubs.org::48cf448e-4ab2-4752-9720-e4a3c4a81ba6" providerId="AD" clId="Web-{4586C650-3FF5-C04E-FDAD-ACAB8D8B9F62}" dt="2019-06-20T13:27:43.592" v="513" actId="20577"/>
        <pc:sldMkLst>
          <pc:docMk/>
          <pc:sldMk cId="2134062862" sldId="961"/>
        </pc:sldMkLst>
        <pc:spChg chg="add mod">
          <ac:chgData name="Barraza, Grisell" userId="S::gbarraza@lionsclubs.org::48cf448e-4ab2-4752-9720-e4a3c4a81ba6" providerId="AD" clId="Web-{4586C650-3FF5-C04E-FDAD-ACAB8D8B9F62}" dt="2019-06-20T13:27:43.592" v="513" actId="20577"/>
          <ac:spMkLst>
            <pc:docMk/>
            <pc:sldMk cId="2134062862" sldId="961"/>
            <ac:spMk id="3" creationId="{B7E49C60-5BF1-4F38-9D08-92218DB67004}"/>
          </ac:spMkLst>
        </pc:spChg>
      </pc:sldChg>
      <pc:sldChg chg="modSp modNotes">
        <pc:chgData name="Barraza, Grisell" userId="S::gbarraza@lionsclubs.org::48cf448e-4ab2-4752-9720-e4a3c4a81ba6" providerId="AD" clId="Web-{4586C650-3FF5-C04E-FDAD-ACAB8D8B9F62}" dt="2019-06-20T13:25:23.211" v="266"/>
        <pc:sldMkLst>
          <pc:docMk/>
          <pc:sldMk cId="2679285891" sldId="975"/>
        </pc:sldMkLst>
        <pc:spChg chg="mod">
          <ac:chgData name="Barraza, Grisell" userId="S::gbarraza@lionsclubs.org::48cf448e-4ab2-4752-9720-e4a3c4a81ba6" providerId="AD" clId="Web-{4586C650-3FF5-C04E-FDAD-ACAB8D8B9F62}" dt="2019-06-20T13:25:15.539" v="265" actId="20577"/>
          <ac:spMkLst>
            <pc:docMk/>
            <pc:sldMk cId="2679285891" sldId="975"/>
            <ac:spMk id="2" creationId="{7C0FB3F7-6B08-E74E-938C-8F56925EC850}"/>
          </ac:spMkLst>
        </pc:spChg>
        <pc:spChg chg="mod">
          <ac:chgData name="Barraza, Grisell" userId="S::gbarraza@lionsclubs.org::48cf448e-4ab2-4752-9720-e4a3c4a81ba6" providerId="AD" clId="Web-{4586C650-3FF5-C04E-FDAD-ACAB8D8B9F62}" dt="2019-06-20T13:20:34.310" v="2" actId="1076"/>
          <ac:spMkLst>
            <pc:docMk/>
            <pc:sldMk cId="2679285891" sldId="975"/>
            <ac:spMk id="7" creationId="{52C954DD-B4C4-C243-BA61-BE9368B180EC}"/>
          </ac:spMkLst>
        </pc:spChg>
      </pc:sldChg>
    </pc:docChg>
  </pc:docChgLst>
  <pc:docChgLst>
    <pc:chgData name="Barraza, Grisell" userId="S::gbarraza@lionsclubs.org::48cf448e-4ab2-4752-9720-e4a3c4a81ba6" providerId="AD" clId="Web-{17C2FCF1-1959-7067-D12A-0D96AB6EB44D}"/>
    <pc:docChg chg="addSld modSld">
      <pc:chgData name="Barraza, Grisell" userId="S::gbarraza@lionsclubs.org::48cf448e-4ab2-4752-9720-e4a3c4a81ba6" providerId="AD" clId="Web-{17C2FCF1-1959-7067-D12A-0D96AB6EB44D}" dt="2019-06-17T19:20:31.974" v="1896"/>
      <pc:docMkLst>
        <pc:docMk/>
      </pc:docMkLst>
      <pc:sldChg chg="modSp modNotes">
        <pc:chgData name="Barraza, Grisell" userId="S::gbarraza@lionsclubs.org::48cf448e-4ab2-4752-9720-e4a3c4a81ba6" providerId="AD" clId="Web-{17C2FCF1-1959-7067-D12A-0D96AB6EB44D}" dt="2019-06-17T18:40:28.386" v="803"/>
        <pc:sldMkLst>
          <pc:docMk/>
          <pc:sldMk cId="828417630" sldId="908"/>
        </pc:sldMkLst>
        <pc:spChg chg="mod">
          <ac:chgData name="Barraza, Grisell" userId="S::gbarraza@lionsclubs.org::48cf448e-4ab2-4752-9720-e4a3c4a81ba6" providerId="AD" clId="Web-{17C2FCF1-1959-7067-D12A-0D96AB6EB44D}" dt="2019-06-17T18:25:30.726" v="10" actId="20577"/>
          <ac:spMkLst>
            <pc:docMk/>
            <pc:sldMk cId="828417630" sldId="908"/>
            <ac:spMk id="7" creationId="{00000000-0000-0000-0000-000000000000}"/>
          </ac:spMkLst>
        </pc:spChg>
      </pc:sldChg>
      <pc:sldChg chg="addSp delSp modSp modNotes">
        <pc:chgData name="Barraza, Grisell" userId="S::gbarraza@lionsclubs.org::48cf448e-4ab2-4752-9720-e4a3c4a81ba6" providerId="AD" clId="Web-{17C2FCF1-1959-7067-D12A-0D96AB6EB44D}" dt="2019-06-17T19:16:36.254" v="1887"/>
        <pc:sldMkLst>
          <pc:docMk/>
          <pc:sldMk cId="916006836" sldId="969"/>
        </pc:sldMkLst>
        <pc:spChg chg="mod">
          <ac:chgData name="Barraza, Grisell" userId="S::gbarraza@lionsclubs.org::48cf448e-4ab2-4752-9720-e4a3c4a81ba6" providerId="AD" clId="Web-{17C2FCF1-1959-7067-D12A-0D96AB6EB44D}" dt="2019-06-17T19:06:52.814" v="1381" actId="20577"/>
          <ac:spMkLst>
            <pc:docMk/>
            <pc:sldMk cId="916006836" sldId="969"/>
            <ac:spMk id="2" creationId="{7C0FB3F7-6B08-E74E-938C-8F56925EC850}"/>
          </ac:spMkLst>
        </pc:spChg>
        <pc:spChg chg="mod">
          <ac:chgData name="Barraza, Grisell" userId="S::gbarraza@lionsclubs.org::48cf448e-4ab2-4752-9720-e4a3c4a81ba6" providerId="AD" clId="Web-{17C2FCF1-1959-7067-D12A-0D96AB6EB44D}" dt="2019-06-17T19:07:01.861" v="1382" actId="1076"/>
          <ac:spMkLst>
            <pc:docMk/>
            <pc:sldMk cId="916006836" sldId="969"/>
            <ac:spMk id="4" creationId="{3FB83282-ABC7-D141-A069-ECE2F81369F1}"/>
          </ac:spMkLst>
        </pc:spChg>
        <pc:spChg chg="mod">
          <ac:chgData name="Barraza, Grisell" userId="S::gbarraza@lionsclubs.org::48cf448e-4ab2-4752-9720-e4a3c4a81ba6" providerId="AD" clId="Web-{17C2FCF1-1959-7067-D12A-0D96AB6EB44D}" dt="2019-06-17T19:06:25.251" v="1361" actId="1076"/>
          <ac:spMkLst>
            <pc:docMk/>
            <pc:sldMk cId="916006836" sldId="969"/>
            <ac:spMk id="5" creationId="{19085B8E-795A-9A48-8011-2A47148482A8}"/>
          </ac:spMkLst>
        </pc:spChg>
        <pc:picChg chg="add del mod">
          <ac:chgData name="Barraza, Grisell" userId="S::gbarraza@lionsclubs.org::48cf448e-4ab2-4752-9720-e4a3c4a81ba6" providerId="AD" clId="Web-{17C2FCF1-1959-7067-D12A-0D96AB6EB44D}" dt="2019-06-17T19:16:36.254" v="1887"/>
          <ac:picMkLst>
            <pc:docMk/>
            <pc:sldMk cId="916006836" sldId="969"/>
            <ac:picMk id="3" creationId="{8EE95A2A-78D1-412F-977B-D7D514A2545E}"/>
          </ac:picMkLst>
        </pc:picChg>
        <pc:picChg chg="del">
          <ac:chgData name="Barraza, Grisell" userId="S::gbarraza@lionsclubs.org::48cf448e-4ab2-4752-9720-e4a3c4a81ba6" providerId="AD" clId="Web-{17C2FCF1-1959-7067-D12A-0D96AB6EB44D}" dt="2019-06-17T18:45:13.574" v="804"/>
          <ac:picMkLst>
            <pc:docMk/>
            <pc:sldMk cId="916006836" sldId="969"/>
            <ac:picMk id="6" creationId="{66A3F8E0-15C2-0049-9520-816822E939E2}"/>
          </ac:picMkLst>
        </pc:picChg>
      </pc:sldChg>
      <pc:sldChg chg="modSp">
        <pc:chgData name="Barraza, Grisell" userId="S::gbarraza@lionsclubs.org::48cf448e-4ab2-4752-9720-e4a3c4a81ba6" providerId="AD" clId="Web-{17C2FCF1-1959-7067-D12A-0D96AB6EB44D}" dt="2019-06-17T18:31:05.852" v="12" actId="1076"/>
        <pc:sldMkLst>
          <pc:docMk/>
          <pc:sldMk cId="1387601156" sldId="971"/>
        </pc:sldMkLst>
        <pc:spChg chg="mod">
          <ac:chgData name="Barraza, Grisell" userId="S::gbarraza@lionsclubs.org::48cf448e-4ab2-4752-9720-e4a3c4a81ba6" providerId="AD" clId="Web-{17C2FCF1-1959-7067-D12A-0D96AB6EB44D}" dt="2019-06-17T18:31:05.852" v="12" actId="1076"/>
          <ac:spMkLst>
            <pc:docMk/>
            <pc:sldMk cId="1387601156" sldId="971"/>
            <ac:spMk id="8" creationId="{30E708F7-063D-9C47-8F82-E4895F88EC89}"/>
          </ac:spMkLst>
        </pc:spChg>
      </pc:sldChg>
      <pc:sldChg chg="addSp delSp modSp">
        <pc:chgData name="Barraza, Grisell" userId="S::gbarraza@lionsclubs.org::48cf448e-4ab2-4752-9720-e4a3c4a81ba6" providerId="AD" clId="Web-{17C2FCF1-1959-7067-D12A-0D96AB6EB44D}" dt="2019-06-17T18:54:37.811" v="1012" actId="20577"/>
        <pc:sldMkLst>
          <pc:docMk/>
          <pc:sldMk cId="2106555793" sldId="973"/>
        </pc:sldMkLst>
        <pc:spChg chg="mod">
          <ac:chgData name="Barraza, Grisell" userId="S::gbarraza@lionsclubs.org::48cf448e-4ab2-4752-9720-e4a3c4a81ba6" providerId="AD" clId="Web-{17C2FCF1-1959-7067-D12A-0D96AB6EB44D}" dt="2019-06-17T18:53:08.639" v="1008" actId="20577"/>
          <ac:spMkLst>
            <pc:docMk/>
            <pc:sldMk cId="2106555793" sldId="973"/>
            <ac:spMk id="2" creationId="{7C0FB3F7-6B08-E74E-938C-8F56925EC850}"/>
          </ac:spMkLst>
        </pc:spChg>
        <pc:spChg chg="mod">
          <ac:chgData name="Barraza, Grisell" userId="S::gbarraza@lionsclubs.org::48cf448e-4ab2-4752-9720-e4a3c4a81ba6" providerId="AD" clId="Web-{17C2FCF1-1959-7067-D12A-0D96AB6EB44D}" dt="2019-06-17T18:54:37.811" v="1012" actId="20577"/>
          <ac:spMkLst>
            <pc:docMk/>
            <pc:sldMk cId="2106555793" sldId="973"/>
            <ac:spMk id="14" creationId="{7B6D8691-8F40-3842-98AD-BCC853E91EF4}"/>
          </ac:spMkLst>
        </pc:spChg>
        <pc:picChg chg="add mod">
          <ac:chgData name="Barraza, Grisell" userId="S::gbarraza@lionsclubs.org::48cf448e-4ab2-4752-9720-e4a3c4a81ba6" providerId="AD" clId="Web-{17C2FCF1-1959-7067-D12A-0D96AB6EB44D}" dt="2019-06-17T18:52:56.311" v="1006" actId="14100"/>
          <ac:picMkLst>
            <pc:docMk/>
            <pc:sldMk cId="2106555793" sldId="973"/>
            <ac:picMk id="3" creationId="{4AA8C5C7-58CA-46FE-9EC4-9D6670367121}"/>
          </ac:picMkLst>
        </pc:picChg>
        <pc:picChg chg="del">
          <ac:chgData name="Barraza, Grisell" userId="S::gbarraza@lionsclubs.org::48cf448e-4ab2-4752-9720-e4a3c4a81ba6" providerId="AD" clId="Web-{17C2FCF1-1959-7067-D12A-0D96AB6EB44D}" dt="2019-06-17T18:50:52.748" v="971"/>
          <ac:picMkLst>
            <pc:docMk/>
            <pc:sldMk cId="2106555793" sldId="973"/>
            <ac:picMk id="8" creationId="{00000000-0000-0000-0000-000000000000}"/>
          </ac:picMkLst>
        </pc:picChg>
      </pc:sldChg>
      <pc:sldChg chg="addSp delSp modSp add replId modNotes">
        <pc:chgData name="Barraza, Grisell" userId="S::gbarraza@lionsclubs.org::48cf448e-4ab2-4752-9720-e4a3c4a81ba6" providerId="AD" clId="Web-{17C2FCF1-1959-7067-D12A-0D96AB6EB44D}" dt="2019-06-17T19:20:31.974" v="1896"/>
        <pc:sldMkLst>
          <pc:docMk/>
          <pc:sldMk cId="4232601383" sldId="976"/>
        </pc:sldMkLst>
        <pc:spChg chg="del mod">
          <ac:chgData name="Barraza, Grisell" userId="S::gbarraza@lionsclubs.org::48cf448e-4ab2-4752-9720-e4a3c4a81ba6" providerId="AD" clId="Web-{17C2FCF1-1959-7067-D12A-0D96AB6EB44D}" dt="2019-06-17T19:20:29.661" v="1895"/>
          <ac:spMkLst>
            <pc:docMk/>
            <pc:sldMk cId="4232601383" sldId="976"/>
            <ac:spMk id="2" creationId="{F9B9EA8F-304E-DA4E-9C14-7734A42D1CF2}"/>
          </ac:spMkLst>
        </pc:spChg>
        <pc:spChg chg="del">
          <ac:chgData name="Barraza, Grisell" userId="S::gbarraza@lionsclubs.org::48cf448e-4ab2-4752-9720-e4a3c4a81ba6" providerId="AD" clId="Web-{17C2FCF1-1959-7067-D12A-0D96AB6EB44D}" dt="2019-06-17T19:20:25.927" v="1893"/>
          <ac:spMkLst>
            <pc:docMk/>
            <pc:sldMk cId="4232601383" sldId="976"/>
            <ac:spMk id="3" creationId="{7ED2A28C-E10C-3B4F-9769-D43BAD600AE7}"/>
          </ac:spMkLst>
        </pc:spChg>
        <pc:spChg chg="add del mod">
          <ac:chgData name="Barraza, Grisell" userId="S::gbarraza@lionsclubs.org::48cf448e-4ab2-4752-9720-e4a3c4a81ba6" providerId="AD" clId="Web-{17C2FCF1-1959-7067-D12A-0D96AB6EB44D}" dt="2019-06-17T19:20:31.974" v="1896"/>
          <ac:spMkLst>
            <pc:docMk/>
            <pc:sldMk cId="4232601383" sldId="976"/>
            <ac:spMk id="5" creationId="{2F5BB0AA-28EC-449B-A50E-0CAE22AA119F}"/>
          </ac:spMkLst>
        </pc:spChg>
        <pc:spChg chg="add mod">
          <ac:chgData name="Barraza, Grisell" userId="S::gbarraza@lionsclubs.org::48cf448e-4ab2-4752-9720-e4a3c4a81ba6" providerId="AD" clId="Web-{17C2FCF1-1959-7067-D12A-0D96AB6EB44D}" dt="2019-06-17T19:20:29.661" v="1895"/>
          <ac:spMkLst>
            <pc:docMk/>
            <pc:sldMk cId="4232601383" sldId="976"/>
            <ac:spMk id="7" creationId="{A6CC5838-7BE6-4994-A274-E48B85ACA1ED}"/>
          </ac:spMkLst>
        </pc:spChg>
      </pc:sldChg>
    </pc:docChg>
  </pc:docChgLst>
  <pc:docChgLst>
    <pc:chgData name="Kneisel, Christine" userId="S::ckneisel@lionsclubs.org::b37915e7-4ac2-4ed2-b0ec-56fb73cc3d65" providerId="AD" clId="Web-{E314B279-B2EE-E0A7-D8D7-E717B2051AD5}"/>
    <pc:docChg chg="modSld">
      <pc:chgData name="Kneisel, Christine" userId="S::ckneisel@lionsclubs.org::b37915e7-4ac2-4ed2-b0ec-56fb73cc3d65" providerId="AD" clId="Web-{E314B279-B2EE-E0A7-D8D7-E717B2051AD5}" dt="2019-07-23T19:33:58.388" v="1" actId="1076"/>
      <pc:docMkLst>
        <pc:docMk/>
      </pc:docMkLst>
      <pc:sldChg chg="modSp">
        <pc:chgData name="Kneisel, Christine" userId="S::ckneisel@lionsclubs.org::b37915e7-4ac2-4ed2-b0ec-56fb73cc3d65" providerId="AD" clId="Web-{E314B279-B2EE-E0A7-D8D7-E717B2051AD5}" dt="2019-07-23T19:33:58.388" v="1" actId="1076"/>
        <pc:sldMkLst>
          <pc:docMk/>
          <pc:sldMk cId="2106555793" sldId="973"/>
        </pc:sldMkLst>
        <pc:spChg chg="mod">
          <ac:chgData name="Kneisel, Christine" userId="S::ckneisel@lionsclubs.org::b37915e7-4ac2-4ed2-b0ec-56fb73cc3d65" providerId="AD" clId="Web-{E314B279-B2EE-E0A7-D8D7-E717B2051AD5}" dt="2019-07-23T19:33:58.388" v="1" actId="1076"/>
          <ac:spMkLst>
            <pc:docMk/>
            <pc:sldMk cId="2106555793" sldId="973"/>
            <ac:spMk id="2" creationId="{7C0FB3F7-6B08-E74E-938C-8F56925EC85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743" cy="465621"/>
          </a:xfrm>
          <a:prstGeom prst="rect">
            <a:avLst/>
          </a:prstGeom>
        </p:spPr>
        <p:txBody>
          <a:bodyPr vert="horz" lIns="91116" tIns="45558" rIns="91116" bIns="45558"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0" y="8829181"/>
            <a:ext cx="2982743" cy="465621"/>
          </a:xfrm>
          <a:prstGeom prst="rect">
            <a:avLst/>
          </a:prstGeom>
        </p:spPr>
        <p:txBody>
          <a:bodyPr vert="horz" lIns="91116" tIns="45558" rIns="91116" bIns="45558"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97514" y="8829181"/>
            <a:ext cx="2982743" cy="465621"/>
          </a:xfrm>
          <a:prstGeom prst="rect">
            <a:avLst/>
          </a:prstGeom>
        </p:spPr>
        <p:txBody>
          <a:bodyPr vert="horz" wrap="square" lIns="91116" tIns="45558" rIns="91116" bIns="45558" numCol="1" anchor="b" anchorCtr="0" compatLnSpc="1">
            <a:prstTxWarp prst="textNoShape">
              <a:avLst/>
            </a:prstTxWarp>
          </a:bodyPr>
          <a:lstStyle>
            <a:lvl1pPr algn="r">
              <a:defRPr sz="12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743" cy="465621"/>
          </a:xfrm>
          <a:prstGeom prst="rect">
            <a:avLst/>
          </a:prstGeom>
        </p:spPr>
        <p:txBody>
          <a:bodyPr vert="horz" lIns="92119" tIns="46059" rIns="92119" bIns="4605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514" y="0"/>
            <a:ext cx="2982743" cy="465621"/>
          </a:xfrm>
          <a:prstGeom prst="rect">
            <a:avLst/>
          </a:prstGeom>
        </p:spPr>
        <p:txBody>
          <a:bodyPr vert="horz" wrap="square" lIns="92119" tIns="46059" rIns="92119" bIns="46059" numCol="1" anchor="t" anchorCtr="0" compatLnSpc="1">
            <a:prstTxWarp prst="textNoShape">
              <a:avLst/>
            </a:prstTxWarp>
          </a:bodyPr>
          <a:lstStyle>
            <a:lvl1pPr algn="r">
              <a:defRPr sz="1200" smtClean="0">
                <a:latin typeface="Calibri" pitchFamily="34" charset="0"/>
              </a:defRPr>
            </a:lvl1pPr>
          </a:lstStyle>
          <a:p>
            <a:pPr>
              <a:defRPr/>
            </a:pPr>
            <a:fld id="{DA1377C3-FA04-4196-A641-E871B28A80A8}" type="datetimeFigureOut">
              <a:rPr lang="en-US"/>
              <a:pPr>
                <a:defRPr/>
              </a:pPr>
              <a:t>9/30/2019</a:t>
            </a:fld>
            <a:endParaRPr lang="en-US" dirty="0"/>
          </a:p>
        </p:txBody>
      </p:sp>
      <p:sp>
        <p:nvSpPr>
          <p:cNvPr id="4" name="Slide Image Placeholder 3"/>
          <p:cNvSpPr>
            <a:spLocks noGrp="1" noRot="1" noChangeAspect="1"/>
          </p:cNvSpPr>
          <p:nvPr>
            <p:ph type="sldImg" idx="2"/>
          </p:nvPr>
        </p:nvSpPr>
        <p:spPr>
          <a:xfrm>
            <a:off x="344488" y="698500"/>
            <a:ext cx="6194425" cy="3484563"/>
          </a:xfrm>
          <a:prstGeom prst="rect">
            <a:avLst/>
          </a:prstGeom>
          <a:noFill/>
          <a:ln w="12700">
            <a:solidFill>
              <a:prstClr val="black"/>
            </a:solidFill>
          </a:ln>
        </p:spPr>
        <p:txBody>
          <a:bodyPr vert="horz" lIns="92119" tIns="46059" rIns="92119" bIns="46059" rtlCol="0" anchor="ctr"/>
          <a:lstStyle/>
          <a:p>
            <a:pPr lvl="0"/>
            <a:endParaRPr lang="en-US" noProof="0" dirty="0"/>
          </a:p>
        </p:txBody>
      </p:sp>
      <p:sp>
        <p:nvSpPr>
          <p:cNvPr id="5" name="Notes Placeholder 4"/>
          <p:cNvSpPr>
            <a:spLocks noGrp="1"/>
          </p:cNvSpPr>
          <p:nvPr>
            <p:ph type="body" sz="quarter" idx="3"/>
          </p:nvPr>
        </p:nvSpPr>
        <p:spPr>
          <a:xfrm>
            <a:off x="688805" y="4416191"/>
            <a:ext cx="5504204" cy="4182580"/>
          </a:xfrm>
          <a:prstGeom prst="rect">
            <a:avLst/>
          </a:prstGeom>
        </p:spPr>
        <p:txBody>
          <a:bodyPr vert="horz" lIns="92119" tIns="46059" rIns="92119" bIns="4605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181"/>
            <a:ext cx="2982743" cy="465621"/>
          </a:xfrm>
          <a:prstGeom prst="rect">
            <a:avLst/>
          </a:prstGeom>
        </p:spPr>
        <p:txBody>
          <a:bodyPr vert="horz" lIns="92119" tIns="46059" rIns="92119" bIns="4605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514" y="8829181"/>
            <a:ext cx="2982743" cy="465621"/>
          </a:xfrm>
          <a:prstGeom prst="rect">
            <a:avLst/>
          </a:prstGeom>
        </p:spPr>
        <p:txBody>
          <a:bodyPr vert="horz" wrap="square" lIns="92119" tIns="46059" rIns="92119" bIns="46059" numCol="1" anchor="b" anchorCtr="0" compatLnSpc="1">
            <a:prstTxWarp prst="textNoShape">
              <a:avLst/>
            </a:prstTxWarp>
          </a:bodyPr>
          <a:lstStyle>
            <a:lvl1pPr algn="r">
              <a:defRPr sz="12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7568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sv-SE" dirty="0"/>
              <a:t>Genom </a:t>
            </a:r>
            <a:r>
              <a:rPr lang="sv-SE" baseline="0" dirty="0"/>
              <a:t>Lions insatser över hela världen kunde Jayden få behandling, och hans familj fick det stöd de behövde för att hjälpa honom genom striden.</a:t>
            </a:r>
          </a:p>
        </p:txBody>
      </p:sp>
    </p:spTree>
    <p:extLst>
      <p:ext uri="{BB962C8B-B14F-4D97-AF65-F5344CB8AC3E}">
        <p14:creationId xmlns:p14="http://schemas.microsoft.com/office/powerpoint/2010/main" val="515001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sv-SE" dirty="0"/>
              <a:t>Jaydens berättelse har nått alla nivåer av Lions.</a:t>
            </a:r>
            <a:r>
              <a:rPr lang="sv-SE" baseline="0" dirty="0"/>
              <a:t>  Den har presenterats i tidningen LION, vid olika möten och även på vår internationella kongress 2019.  </a:t>
            </a:r>
          </a:p>
        </p:txBody>
      </p:sp>
    </p:spTree>
    <p:extLst>
      <p:ext uri="{BB962C8B-B14F-4D97-AF65-F5344CB8AC3E}">
        <p14:creationId xmlns:p14="http://schemas.microsoft.com/office/powerpoint/2010/main" val="2329511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r>
              <a:rPr lang="sv-SE" sz="1200" dirty="0">
                <a:latin typeface="Calibri"/>
                <a:ea typeface="Calibri" panose="020F0502020204030204" pitchFamily="34" charset="0"/>
                <a:cs typeface="Calibri"/>
              </a:rPr>
              <a:t>När en far behövde Lions hjälp engagerade sig medlemmar runt om i världen för att hjälpa en liten pojke och hans familj.</a:t>
            </a:r>
          </a:p>
          <a:p>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sv-SE" sz="1200" b="0" i="0" u="none" strike="noStrike" cap="none" normalizeH="0" baseline="0" noProof="0" dirty="0" smtClean="0">
                <a:ln>
                  <a:noFill/>
                </a:ln>
                <a:solidFill>
                  <a:prstClr val="black"/>
                </a:solidFill>
                <a:uLnTx/>
                <a:uFillTx/>
                <a:latin typeface="Calibri" panose="020F0502020204030204" pitchFamily="34" charset="0"/>
                <a:ea typeface="Calibri" panose="020F0502020204030204" pitchFamily="34" charset="0"/>
                <a:cs typeface="Times New Roman" panose="02020603050405020304" pitchFamily="18" charset="0"/>
              </a:rPr>
              <a:t>De fick inte bara se påverkan </a:t>
            </a:r>
            <a:r>
              <a:rPr kumimoji="0" lang="sv-SE" sz="1200" b="0" i="0" u="none" strike="noStrike" cap="none" normalizeH="0" baseline="0" noProof="0" dirty="0">
                <a:ln>
                  <a:noFill/>
                </a:ln>
                <a:solidFill>
                  <a:prstClr val="black"/>
                </a:solidFill>
                <a:uLnTx/>
                <a:uFillTx/>
                <a:latin typeface="Calibri" panose="020F0502020204030204" pitchFamily="34" charset="0"/>
                <a:ea typeface="Calibri" panose="020F0502020204030204" pitchFamily="34" charset="0"/>
                <a:cs typeface="Times New Roman" panose="02020603050405020304" pitchFamily="18" charset="0"/>
              </a:rPr>
              <a:t>av hjälpinsatserna. De </a:t>
            </a:r>
            <a:r>
              <a:rPr kumimoji="0" lang="sv-SE" sz="1200" b="0" i="0" u="none" strike="noStrike" cap="none" normalizeH="0" baseline="0" noProof="0" dirty="0" smtClean="0">
                <a:ln>
                  <a:noFill/>
                </a:ln>
                <a:solidFill>
                  <a:prstClr val="black"/>
                </a:solidFill>
                <a:uLnTx/>
                <a:uFillTx/>
                <a:latin typeface="Calibri" panose="020F0502020204030204" pitchFamily="34" charset="0"/>
                <a:ea typeface="Calibri" panose="020F0502020204030204" pitchFamily="34" charset="0"/>
                <a:cs typeface="Times New Roman" panose="02020603050405020304" pitchFamily="18" charset="0"/>
              </a:rPr>
              <a:t>fick känna den</a:t>
            </a:r>
            <a:r>
              <a:rPr kumimoji="0" lang="sv-SE" sz="1200" b="0" i="0" u="none" strike="noStrike" cap="none" normalizeH="0" baseline="0" noProof="0" dirty="0">
                <a:ln>
                  <a:noFill/>
                </a:ln>
                <a:solidFill>
                  <a:prstClr val="black"/>
                </a:solidFill>
                <a:uLnTx/>
                <a:uFillTx/>
                <a:latin typeface="Calibri" panose="020F0502020204030204" pitchFamily="34" charset="0"/>
                <a:ea typeface="Calibri" panose="020F0502020204030204" pitchFamily="34" charset="0"/>
                <a:cs typeface="Times New Roman" panose="02020603050405020304" pitchFamily="18" charset="0"/>
              </a:rPr>
              <a:t>. </a:t>
            </a:r>
          </a:p>
          <a:p>
            <a:endParaRPr lang="en-US" sz="3200" i="0" baseline="0" dirty="0">
              <a:latin typeface="Calibri" panose="020F0502020204030204" pitchFamily="34" charset="0"/>
              <a:ea typeface="Calibri" panose="020F0502020204030204" pitchFamily="34" charset="0"/>
              <a:cs typeface="Times New Roman" panose="02020603050405020304" pitchFamily="18" charset="0"/>
            </a:endParaRPr>
          </a:p>
          <a:p>
            <a:endParaRPr lang="en-US" sz="3200" i="0" baseline="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507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sv-SE" sz="1200" b="0" i="0" u="none" strike="noStrike" cap="none" normalizeH="0" baseline="0" noProof="0" dirty="0">
                <a:ln>
                  <a:noFill/>
                </a:ln>
                <a:solidFill>
                  <a:prstClr val="black"/>
                </a:solidFill>
                <a:uLnTx/>
                <a:uFillTx/>
                <a:latin typeface="Calibri" panose="020F0502020204030204" pitchFamily="34" charset="0"/>
                <a:ea typeface="Calibri" panose="020F0502020204030204" pitchFamily="34" charset="0"/>
                <a:cs typeface="Times New Roman" panose="02020603050405020304" pitchFamily="18" charset="0"/>
              </a:rPr>
              <a:t>Hjälpinsatsernas påverkan är överväldigande. Hjälpinsatser skapar nya medlemmar. Och med fler medlemmar involverade i vår rörelse finns det större möjligheter till ledarutveckling.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sv-SE" sz="1200" b="0" i="0" u="none" strike="noStrike" cap="none" normalizeH="0" baseline="0" noProof="0" dirty="0">
                <a:ln>
                  <a:noFill/>
                </a:ln>
                <a:solidFill>
                  <a:prstClr val="black"/>
                </a:solidFill>
                <a:uLnTx/>
                <a:uFillTx/>
                <a:latin typeface="Calibri" panose="020F0502020204030204" pitchFamily="34" charset="0"/>
                <a:cs typeface="Times New Roman" panose="02020603050405020304" pitchFamily="18" charset="0"/>
              </a:rPr>
              <a:t>Låt dig inspireras av Lions arbete runt om i världen.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sv-SE" sz="1200" b="0" i="0" u="none" strike="noStrike" cap="none" normalizeH="0" baseline="0" noProof="0" dirty="0">
                <a:ln>
                  <a:noFill/>
                </a:ln>
                <a:solidFill>
                  <a:prstClr val="black"/>
                </a:solidFill>
                <a:uLnTx/>
                <a:uFillTx/>
                <a:latin typeface="Calibri" panose="020F0502020204030204" pitchFamily="34" charset="0"/>
                <a:cs typeface="Times New Roman" panose="02020603050405020304" pitchFamily="18" charset="0"/>
              </a:rPr>
              <a:t>Jag uppmuntrar dig att dela med dig av dessa framgångsberättelser med alla medlemmar i ditt distrikt. Tack vare kraften i ledarskap, medlemskap och hjälpinsatser kan du också få fart på ledarna i ditt samhälle, för att göra bestående och bärkraftig skillnad. </a:t>
            </a:r>
          </a:p>
        </p:txBody>
      </p:sp>
    </p:spTree>
    <p:extLst>
      <p:ext uri="{BB962C8B-B14F-4D97-AF65-F5344CB8AC3E}">
        <p14:creationId xmlns:p14="http://schemas.microsoft.com/office/powerpoint/2010/main" val="874488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pPr>
              <a:defRPr/>
            </a:pPr>
            <a:r>
              <a:rPr lang="sv-SE" sz="1200" dirty="0">
                <a:solidFill>
                  <a:prstClr val="black"/>
                </a:solidFill>
                <a:latin typeface="Calibri"/>
                <a:ea typeface="ヒラギノ角ゴ Pro W3"/>
                <a:cs typeface="Calibri"/>
              </a:rPr>
              <a:t> Idag är Jayden hemma i Malaysia med sin familj och i full remission.</a:t>
            </a:r>
          </a:p>
        </p:txBody>
      </p:sp>
    </p:spTree>
    <p:extLst>
      <p:ext uri="{BB962C8B-B14F-4D97-AF65-F5344CB8AC3E}">
        <p14:creationId xmlns:p14="http://schemas.microsoft.com/office/powerpoint/2010/main" val="3072218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2863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sv-SE" baseline="0" dirty="0"/>
              <a:t>Det globala arbetsteamet fokuserar på samarbete i ett team som arbetar tillsammans för att stärka ledarutveckling, förbättra möjligheter för medlemmarna samt främja innovativa och kraftfulla serviceprojekt i samhällen runtom i världen.</a:t>
            </a:r>
          </a:p>
          <a:p>
            <a:endParaRPr lang="en-US" baseline="0" dirty="0"/>
          </a:p>
          <a:p>
            <a:r>
              <a:rPr lang="sv-SE" sz="1200" dirty="0">
                <a:latin typeface="Calibri" panose="020F0502020204030204" pitchFamily="34" charset="0"/>
                <a:ea typeface="Calibri" panose="020F0502020204030204" pitchFamily="34" charset="0"/>
                <a:cs typeface="Times New Roman" panose="02020603050405020304" pitchFamily="18" charset="0"/>
              </a:rPr>
              <a:t>Genom samarbete kan en liten idé i ett samhälle växa till nästa stora idé, </a:t>
            </a:r>
            <a:r>
              <a:rPr lang="sv-SE" sz="1200" dirty="0" smtClean="0">
                <a:latin typeface="Calibri" panose="020F0502020204030204" pitchFamily="34" charset="0"/>
                <a:ea typeface="Calibri" panose="020F0502020204030204" pitchFamily="34" charset="0"/>
                <a:cs typeface="Times New Roman" panose="02020603050405020304" pitchFamily="18" charset="0"/>
              </a:rPr>
              <a:t>vilken berör miljontals människor </a:t>
            </a:r>
            <a:r>
              <a:rPr lang="sv-SE" sz="1200" dirty="0">
                <a:latin typeface="Calibri" panose="020F0502020204030204" pitchFamily="34" charset="0"/>
                <a:ea typeface="Calibri" panose="020F0502020204030204" pitchFamily="34" charset="0"/>
                <a:cs typeface="Times New Roman" panose="02020603050405020304" pitchFamily="18" charset="0"/>
              </a:rPr>
              <a:t>runt om i världen som vill ställa sig bakom frågan. Det är kraften i handling. </a:t>
            </a:r>
          </a:p>
          <a:p>
            <a:endParaRPr lang="en-US" i="1" baseline="0" dirty="0"/>
          </a:p>
        </p:txBody>
      </p:sp>
    </p:spTree>
    <p:extLst>
      <p:ext uri="{BB962C8B-B14F-4D97-AF65-F5344CB8AC3E}">
        <p14:creationId xmlns:p14="http://schemas.microsoft.com/office/powerpoint/2010/main" val="2298012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sv-SE" sz="1200" dirty="0">
                <a:latin typeface="+mn-lt"/>
              </a:rPr>
              <a:t>Jag vill berätta hur detta fokus på samarbete i ett team skapar bestående påverkan.</a:t>
            </a:r>
            <a:r>
              <a:rPr kumimoji="0" lang="sv-SE" sz="1200" b="0" i="0" u="none" strike="noStrike" cap="none" normalizeH="0" baseline="0" noProof="0" dirty="0">
                <a:ln>
                  <a:noFill/>
                </a:ln>
                <a:solidFill>
                  <a:prstClr val="white"/>
                </a:solidFill>
                <a:uLnTx/>
                <a:uFillTx/>
                <a:latin typeface="+mn-lt"/>
                <a:cs typeface="Arial" panose="020B0604020202020204" pitchFamily="34" charset="0"/>
              </a:rPr>
              <a:t>  </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200" b="0" i="0" u="none" strike="noStrike" kern="0" cap="none" spc="0" normalizeH="0" baseline="0" noProof="0" dirty="0">
              <a:ln>
                <a:noFill/>
              </a:ln>
              <a:solidFill>
                <a:prstClr val="white"/>
              </a:solidFill>
              <a:effectLst/>
              <a:uLnTx/>
              <a:uFillTx/>
              <a:latin typeface="+mn-lt"/>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1200" b="0" i="0" u="none" strike="noStrike" cap="none" normalizeH="0" baseline="0" noProof="0" dirty="0">
                <a:ln>
                  <a:noFill/>
                </a:ln>
                <a:solidFill>
                  <a:prstClr val="white"/>
                </a:solidFill>
                <a:uLnTx/>
                <a:uFillTx/>
                <a:latin typeface="+mn-lt"/>
                <a:cs typeface="Arial" panose="020B0604020202020204" pitchFamily="34" charset="0"/>
              </a:rPr>
              <a:t>Med hjälp av sina internationella ledare kunde det globala arbetsteamet tillhandahålla olika typer av stöd till en familj i Malaysia.</a:t>
            </a:r>
          </a:p>
          <a:p>
            <a:endParaRPr lang="en-US" sz="1200" dirty="0"/>
          </a:p>
          <a:p>
            <a:endParaRPr lang="en-US" sz="1200" dirty="0"/>
          </a:p>
          <a:p>
            <a:endParaRPr lang="en-US" sz="1200" dirty="0"/>
          </a:p>
          <a:p>
            <a:endParaRPr lang="en-US" sz="1200" dirty="0"/>
          </a:p>
          <a:p>
            <a:endParaRPr lang="en-US" sz="1200" dirty="0"/>
          </a:p>
        </p:txBody>
      </p:sp>
    </p:spTree>
    <p:extLst>
      <p:ext uri="{BB962C8B-B14F-4D97-AF65-F5344CB8AC3E}">
        <p14:creationId xmlns:p14="http://schemas.microsoft.com/office/powerpoint/2010/main" val="333583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a:lnSpc>
                <a:spcPct val="107000"/>
              </a:lnSpc>
              <a:spcBef>
                <a:spcPts val="0"/>
              </a:spcBef>
              <a:spcAft>
                <a:spcPts val="0"/>
              </a:spcAft>
            </a:pPr>
            <a:r>
              <a:rPr lang="sv-SE" sz="1050" dirty="0">
                <a:latin typeface="Calibri"/>
                <a:ea typeface="Calibri" panose="020F0502020204030204" pitchFamily="34" charset="0"/>
                <a:cs typeface="Calibri"/>
              </a:rPr>
              <a:t>Efter att Jayden fick diagnosen neuroblastom, en sällsynt typ av cancer, kontaktade hans far Lions Club Kuala Lumpur City för att be om hjälp med sin sons behandling. Efter en misslyckad strålbehandling i Singapore använde GAT sitt närverk i andra delar av världen för att finna ett sjukhus som kunde ge Jayden den behandling han behövde.</a:t>
            </a:r>
          </a:p>
        </p:txBody>
      </p:sp>
    </p:spTree>
    <p:extLst>
      <p:ext uri="{BB962C8B-B14F-4D97-AF65-F5344CB8AC3E}">
        <p14:creationId xmlns:p14="http://schemas.microsoft.com/office/powerpoint/2010/main" val="2852736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defTabSz="874441" eaLnBrk="1" hangingPunct="1">
              <a:lnSpc>
                <a:spcPts val="2391"/>
              </a:lnSpc>
              <a:spcBef>
                <a:spcPts val="0"/>
              </a:spcBef>
              <a:spcAft>
                <a:spcPts val="0"/>
              </a:spcAft>
            </a:pPr>
            <a:r>
              <a:rPr lang="sv-SE" dirty="0">
                <a:solidFill>
                  <a:srgbClr val="000000"/>
                </a:solidFill>
                <a:ea typeface="ヒラギノ角ゴ Pro W3"/>
                <a:cs typeface="Calibri"/>
              </a:rPr>
              <a:t>Efter många försök finna rätt behandling landade Jaydens familj i Barcelona.  Lions i Barcelona var ivriga att hjälpa familjen på alla sätt de kunde. De gav dem emotionellt stöd, periodkort till tunnelbanan och firade Jaydens 3-årsdag med ett födelsedagskalas.</a:t>
            </a:r>
          </a:p>
        </p:txBody>
      </p:sp>
    </p:spTree>
    <p:extLst>
      <p:ext uri="{BB962C8B-B14F-4D97-AF65-F5344CB8AC3E}">
        <p14:creationId xmlns:p14="http://schemas.microsoft.com/office/powerpoint/2010/main" val="252461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sv-SE" dirty="0"/>
              <a:t>Varje pelare i det globala arbetsteamet - ledarskap, medlemskap och hjälpinsatser - spelade en viktig roll i arbetet med att ge Jayden de behandlingar han behövde för att överleva.  </a:t>
            </a:r>
          </a:p>
          <a:p>
            <a:endParaRPr lang="en-US" i="0" baseline="0" dirty="0"/>
          </a:p>
          <a:p>
            <a:r>
              <a:rPr lang="sv-SE" dirty="0">
                <a:latin typeface="Calibri"/>
                <a:ea typeface="Calibri" panose="020F0502020204030204" pitchFamily="34" charset="0"/>
                <a:cs typeface="Calibri"/>
              </a:rPr>
              <a:t>Så här använde sig GAT av ledarskap, hjälpinsatser och medlemmar för att utöka sin påverkan.</a:t>
            </a:r>
          </a:p>
        </p:txBody>
      </p:sp>
    </p:spTree>
    <p:extLst>
      <p:ext uri="{BB962C8B-B14F-4D97-AF65-F5344CB8AC3E}">
        <p14:creationId xmlns:p14="http://schemas.microsoft.com/office/powerpoint/2010/main" val="1979731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pPr marL="0" marR="0" lvl="0" indent="0" algn="l" defTabSz="874441" rtl="0" eaLnBrk="1" fontAlgn="base" latinLnBrk="0" hangingPunct="1">
              <a:lnSpc>
                <a:spcPts val="1721"/>
              </a:lnSpc>
              <a:spcBef>
                <a:spcPct val="0"/>
              </a:spcBef>
              <a:spcAft>
                <a:spcPct val="0"/>
              </a:spcAft>
              <a:buClrTx/>
              <a:buSzTx/>
              <a:buFontTx/>
              <a:buNone/>
              <a:tabLst/>
              <a:defRPr/>
            </a:pPr>
            <a:r>
              <a:rPr lang="sv-SE" sz="1200" dirty="0">
                <a:latin typeface="+mn-lt"/>
                <a:ea typeface="ヒラギノ角ゴ Pro W3"/>
                <a:cs typeface="Arial"/>
              </a:rPr>
              <a:t>Vårt GAT-team demonstrerade exceptionellt ledarskap på flera nivåer. I Malaysia spelade GAT-ledare en stor roll genom att involvera både lokala Lions och Lions runt om </a:t>
            </a:r>
            <a:r>
              <a:rPr lang="sv-SE" sz="1200" baseline="0" dirty="0">
                <a:latin typeface="+mn-lt"/>
                <a:ea typeface="ヒラギノ角ゴ Pro W3"/>
                <a:cs typeface="Arial"/>
              </a:rPr>
              <a:t>i världen för att hjälpa Jayden</a:t>
            </a:r>
            <a:r>
              <a:rPr lang="sv-SE" sz="1200" dirty="0">
                <a:latin typeface="+mn-lt"/>
                <a:ea typeface="ヒラギノ角ゴ Pro W3"/>
                <a:cs typeface="Arial"/>
              </a:rPr>
              <a:t>. </a:t>
            </a:r>
          </a:p>
          <a:p>
            <a:pPr marL="0" marR="0" lvl="0" indent="0" algn="l" defTabSz="874441" rtl="0" eaLnBrk="1" fontAlgn="base" latinLnBrk="0" hangingPunct="1">
              <a:lnSpc>
                <a:spcPts val="1721"/>
              </a:lnSpc>
              <a:spcBef>
                <a:spcPct val="0"/>
              </a:spcBef>
              <a:spcAft>
                <a:spcPct val="0"/>
              </a:spcAft>
              <a:buClrTx/>
              <a:buSzTx/>
              <a:buFontTx/>
              <a:buNone/>
              <a:tabLst/>
              <a:defRPr/>
            </a:pPr>
            <a:endParaRPr lang="en-US" sz="1200" dirty="0" smtClean="0">
              <a:latin typeface="+mn-lt"/>
              <a:ea typeface="ヒラギノ角ゴ Pro W3"/>
              <a:cs typeface="Arial"/>
            </a:endParaRPr>
          </a:p>
          <a:p>
            <a:pPr marL="0" marR="0" lvl="0" indent="0" algn="l" defTabSz="874441" rtl="0" eaLnBrk="1" fontAlgn="base" latinLnBrk="0" hangingPunct="1">
              <a:lnSpc>
                <a:spcPts val="1721"/>
              </a:lnSpc>
              <a:spcBef>
                <a:spcPct val="0"/>
              </a:spcBef>
              <a:spcAft>
                <a:spcPct val="0"/>
              </a:spcAft>
              <a:buClrTx/>
              <a:buSzTx/>
              <a:buFontTx/>
              <a:buNone/>
              <a:tabLst/>
              <a:defRPr/>
            </a:pPr>
            <a:r>
              <a:rPr lang="sv-SE" sz="1200" dirty="0">
                <a:latin typeface="+mn-lt"/>
                <a:ea typeface="ヒラギノ角ゴ Pro W3"/>
                <a:cs typeface="Arial"/>
              </a:rPr>
              <a:t>De kontaktade Lions i olika</a:t>
            </a:r>
            <a:r>
              <a:rPr lang="sv-SE" sz="1200" baseline="0" dirty="0">
                <a:latin typeface="+mn-lt"/>
                <a:ea typeface="ヒラギノ角ゴ Pro W3"/>
                <a:cs typeface="Arial"/>
              </a:rPr>
              <a:t> länder och arbetade med GAT:s personal för att hjälpa Jayden.  Ett möte organiserades vid LCI:s kongress i Las Vegas så att GAT-ledarna i New York och Malaysia kunde träffas och planera hur de skulle kunna stödja Jayden och hans familj.</a:t>
            </a:r>
          </a:p>
        </p:txBody>
      </p:sp>
    </p:spTree>
    <p:extLst>
      <p:ext uri="{BB962C8B-B14F-4D97-AF65-F5344CB8AC3E}">
        <p14:creationId xmlns:p14="http://schemas.microsoft.com/office/powerpoint/2010/main" val="244558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sv-SE" sz="1200" dirty="0">
                <a:solidFill>
                  <a:schemeClr val="tx1"/>
                </a:solidFill>
                <a:latin typeface="+mn-lt"/>
                <a:ea typeface="ヒラギノ角ゴ Pro W3" charset="0"/>
                <a:cs typeface="ヒラギノ角ゴ Pro W3" charset="0"/>
              </a:rPr>
              <a:t>Hjälpinsatser </a:t>
            </a:r>
            <a:r>
              <a:rPr lang="sv-SE" sz="1200" dirty="0" smtClean="0">
                <a:solidFill>
                  <a:schemeClr val="tx1"/>
                </a:solidFill>
                <a:latin typeface="+mn-lt"/>
                <a:ea typeface="ヒラギノ角ゴ Pro W3" charset="0"/>
                <a:cs typeface="ヒラギノ角ゴ Pro W3" charset="0"/>
              </a:rPr>
              <a:t>var anledningen </a:t>
            </a:r>
            <a:r>
              <a:rPr lang="sv-SE" sz="1200" dirty="0">
                <a:solidFill>
                  <a:schemeClr val="tx1"/>
                </a:solidFill>
                <a:latin typeface="+mn-lt"/>
                <a:ea typeface="ヒラギノ角ゴ Pro W3" charset="0"/>
                <a:cs typeface="ヒラギノ角ゴ Pro W3" charset="0"/>
              </a:rPr>
              <a:t>till att Lions medlemmar </a:t>
            </a:r>
            <a:r>
              <a:rPr lang="sv-SE" sz="1200" dirty="0" smtClean="0">
                <a:solidFill>
                  <a:schemeClr val="tx1"/>
                </a:solidFill>
                <a:latin typeface="+mn-lt"/>
                <a:ea typeface="ヒラギノ角ゴ Pro W3" charset="0"/>
                <a:cs typeface="ヒラギノ角ゴ Pro W3" charset="0"/>
              </a:rPr>
              <a:t>gick</a:t>
            </a:r>
            <a:r>
              <a:rPr lang="sv-SE" sz="1200" baseline="0" dirty="0" smtClean="0">
                <a:solidFill>
                  <a:schemeClr val="tx1"/>
                </a:solidFill>
                <a:latin typeface="+mn-lt"/>
                <a:ea typeface="ヒラギノ角ゴ Pro W3" charset="0"/>
                <a:cs typeface="ヒラギノ角ゴ Pro W3" charset="0"/>
              </a:rPr>
              <a:t> </a:t>
            </a:r>
            <a:r>
              <a:rPr lang="sv-SE" sz="1200" dirty="0" smtClean="0">
                <a:solidFill>
                  <a:schemeClr val="tx1"/>
                </a:solidFill>
                <a:latin typeface="+mn-lt"/>
                <a:ea typeface="ヒラギノ角ゴ Pro W3" charset="0"/>
                <a:cs typeface="ヒラギノ角ゴ Pro W3" charset="0"/>
              </a:rPr>
              <a:t>med </a:t>
            </a:r>
            <a:r>
              <a:rPr lang="sv-SE" sz="1200" dirty="0">
                <a:solidFill>
                  <a:schemeClr val="tx1"/>
                </a:solidFill>
                <a:latin typeface="+mn-lt"/>
                <a:ea typeface="ヒラギノ角ゴ Pro W3" charset="0"/>
                <a:cs typeface="ヒラギノ角ゴ Pro W3" charset="0"/>
              </a:rPr>
              <a:t>i Lions. Med Jayden genomfördes flera betydelsefulla hjälpinsatser i flera länder med ett gemensamt mål: Att stödja Jayden. </a:t>
            </a:r>
          </a:p>
          <a:p>
            <a:endParaRPr lang="en-US" sz="1200" kern="1200" dirty="0">
              <a:solidFill>
                <a:schemeClr val="tx1"/>
              </a:solidFill>
              <a:effectLst/>
              <a:latin typeface="+mn-lt"/>
              <a:ea typeface="ヒラギノ角ゴ Pro W3" charset="0"/>
              <a:cs typeface="ヒラギノ角ゴ Pro W3" charset="0"/>
            </a:endParaRPr>
          </a:p>
          <a:p>
            <a:r>
              <a:rPr lang="sv-SE" sz="1200" baseline="0" dirty="0">
                <a:solidFill>
                  <a:schemeClr val="tx1"/>
                </a:solidFill>
                <a:latin typeface="+mn-lt"/>
                <a:ea typeface="ヒラギノ角ゴ Pro W3" charset="0"/>
                <a:cs typeface="ヒラギノ角ゴ Pro W3" charset="0"/>
              </a:rPr>
              <a:t>Barncancer är en av våra globala frågor och klubbar runt om i världen kommer samman för att stödja Jayden. </a:t>
            </a:r>
            <a:r>
              <a:rPr lang="sv-SE" sz="1200" dirty="0">
                <a:solidFill>
                  <a:schemeClr val="tx1"/>
                </a:solidFill>
                <a:latin typeface="+mn-lt"/>
                <a:ea typeface="ヒラギノ角ゴ Pro W3" charset="0"/>
                <a:cs typeface="ヒラギノ角ゴ Pro W3" charset="0"/>
              </a:rPr>
              <a:t>Detta bevisar att du inte alltid behöver vara i samma land som dina hjälpinsatser. </a:t>
            </a:r>
          </a:p>
          <a:p>
            <a:endParaRPr lang="en-US" dirty="0"/>
          </a:p>
        </p:txBody>
      </p:sp>
    </p:spTree>
    <p:extLst>
      <p:ext uri="{BB962C8B-B14F-4D97-AF65-F5344CB8AC3E}">
        <p14:creationId xmlns:p14="http://schemas.microsoft.com/office/powerpoint/2010/main" val="2249447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sv-SE" dirty="0"/>
              <a:t>Serviceprojekt är det som driver människor att bli,</a:t>
            </a:r>
            <a:r>
              <a:rPr lang="sv-SE" baseline="0" dirty="0">
                <a:ea typeface="ヒラギノ角ゴ Pro W3"/>
                <a:cs typeface="Calibri"/>
              </a:rPr>
              <a:t> </a:t>
            </a:r>
            <a:r>
              <a:rPr lang="sv-SE" dirty="0"/>
              <a:t>och ännu viktigare, stanna kvar som medlemmar i Lions. GAT på klubbnivå i Barcelona såg till att deras medlemmar var engagerade genom besök på sjukhuset,</a:t>
            </a:r>
            <a:r>
              <a:rPr lang="sv-SE" baseline="0" dirty="0">
                <a:ea typeface="ヒラギノ角ゴ Pro W3"/>
                <a:cs typeface="Calibri"/>
              </a:rPr>
              <a:t> blöjdonationer och andra former av lokalt stöd</a:t>
            </a:r>
            <a:r>
              <a:rPr lang="sv-SE" dirty="0"/>
              <a:t>.  Klubbens GAT- medlemsordförande säkerställde att medlemmarna var aktiva i</a:t>
            </a:r>
            <a:r>
              <a:rPr lang="sv-SE" baseline="0" dirty="0">
                <a:ea typeface="ヒラギノ角ゴ Pro W3"/>
                <a:cs typeface="Calibri"/>
              </a:rPr>
              <a:t> </a:t>
            </a:r>
            <a:r>
              <a:rPr lang="sv-SE" dirty="0"/>
              <a:t>projekt, vilket resulterade i en tillfredsställelse bland medlemmarna. </a:t>
            </a:r>
          </a:p>
        </p:txBody>
      </p:sp>
    </p:spTree>
    <p:extLst>
      <p:ext uri="{BB962C8B-B14F-4D97-AF65-F5344CB8AC3E}">
        <p14:creationId xmlns:p14="http://schemas.microsoft.com/office/powerpoint/2010/main" val="34734502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3919383" y="4343400"/>
            <a:ext cx="1305233"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9161" y="1600200"/>
            <a:ext cx="1885677"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571500" y="4800600"/>
            <a:ext cx="8001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5715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3429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772351" y="2359152"/>
            <a:ext cx="7514399" cy="3810000"/>
          </a:xfrm>
          <a:prstGeom prst="rect">
            <a:avLst/>
          </a:prstGeom>
        </p:spPr>
        <p:txBody>
          <a:bodyPr/>
          <a:lstStyle>
            <a:lvl1pPr marL="0" indent="0">
              <a:buNone/>
              <a:defRPr/>
            </a:lvl1pPr>
            <a:lvl2pPr marL="515544" indent="0">
              <a:buNone/>
              <a:defRPr/>
            </a:lvl2pPr>
          </a:lstStyle>
          <a:p>
            <a:pPr>
              <a:lnSpc>
                <a:spcPts val="2160"/>
              </a:lnSpc>
              <a:spcBef>
                <a:spcPts val="0"/>
              </a:spcBef>
              <a:spcAft>
                <a:spcPts val="2250"/>
              </a:spcAft>
            </a:pPr>
            <a:r>
              <a:rPr lang="en-US" sz="1650" b="1">
                <a:solidFill>
                  <a:schemeClr val="bg1">
                    <a:lumMod val="50000"/>
                  </a:schemeClr>
                </a:solidFill>
                <a:latin typeface="Arial" charset="0"/>
                <a:ea typeface="Arial" charset="0"/>
                <a:cs typeface="Arial" charset="0"/>
              </a:rPr>
              <a:t>Insert subhead</a:t>
            </a: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p>
          <a:p>
            <a:pPr marL="685800" lvl="1">
              <a:spcAft>
                <a:spcPts val="2250"/>
              </a:spcAft>
            </a:pP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endParaRPr lang="en-US" sz="1200">
              <a:solidFill>
                <a:schemeClr val="bg1">
                  <a:lumMod val="50000"/>
                </a:schemeClr>
              </a:solidFill>
              <a:latin typeface="Arial" charset="0"/>
              <a:ea typeface="Arial" charset="0"/>
              <a:cs typeface="Arial" charset="0"/>
            </a:endParaRP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a:t>
            </a:r>
            <a:endParaRPr lang="en-US" sz="1200">
              <a:solidFill>
                <a:schemeClr val="bg1">
                  <a:lumMod val="50000"/>
                </a:schemeClr>
              </a:solidFill>
              <a:latin typeface="Arial" charset="0"/>
              <a:ea typeface="Arial" charset="0"/>
              <a:cs typeface="Arial" charset="0"/>
            </a:endParaRPr>
          </a:p>
          <a:p>
            <a:r>
              <a:rPr lang="en-US" sz="1200">
                <a:latin typeface="Arial" charset="0"/>
                <a:ea typeface="Arial" charset="0"/>
                <a:cs typeface="Arial" charset="0"/>
              </a:rPr>
              <a:t/>
            </a:r>
            <a:br>
              <a:rPr lang="en-US" sz="1200">
                <a:latin typeface="Arial" charset="0"/>
                <a:ea typeface="Arial" charset="0"/>
                <a:cs typeface="Arial" charset="0"/>
              </a:rPr>
            </a:br>
            <a:endParaRPr lang="en-US" sz="1200" b="1">
              <a:solidFill>
                <a:schemeClr val="bg1">
                  <a:lumMod val="50000"/>
                </a:schemeClr>
              </a:solidFill>
              <a:latin typeface="Arial" charset="0"/>
              <a:ea typeface="Arial" charset="0"/>
              <a:cs typeface="Arial" charset="0"/>
            </a:endParaRPr>
          </a:p>
        </p:txBody>
      </p:sp>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1" y="1945758"/>
            <a:ext cx="44577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err="1">
                <a:solidFill>
                  <a:srgbClr val="0A5496"/>
                </a:solidFill>
                <a:latin typeface="Arial" charset="0"/>
                <a:ea typeface="Arial" charset="0"/>
                <a:cs typeface="Arial" charset="0"/>
              </a:rPr>
              <a:t>Excepteur</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sint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occaecat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cupidatat</a:t>
            </a:r>
            <a:r>
              <a:rPr lang="en-US" sz="2700" b="1" kern="0">
                <a:solidFill>
                  <a:srgbClr val="0A5496"/>
                </a:solidFill>
                <a:latin typeface="Arial" charset="0"/>
                <a:ea typeface="Arial" charset="0"/>
                <a:cs typeface="Arial" charset="0"/>
              </a:rPr>
              <a:t> non </a:t>
            </a:r>
            <a:r>
              <a:rPr lang="en-US" sz="2700" b="1" kern="0" err="1">
                <a:solidFill>
                  <a:srgbClr val="0A5496"/>
                </a:solidFill>
                <a:latin typeface="Arial" charset="0"/>
                <a:ea typeface="Arial" charset="0"/>
                <a:cs typeface="Arial" charset="0"/>
              </a:rPr>
              <a:t>proident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sunt</a:t>
            </a:r>
            <a:r>
              <a:rPr lang="en-US" sz="2700" b="1" kern="0">
                <a:solidFill>
                  <a:srgbClr val="0A5496"/>
                </a:solidFill>
                <a:latin typeface="Arial" charset="0"/>
                <a:ea typeface="Arial" charset="0"/>
                <a:cs typeface="Arial" charset="0"/>
              </a:rPr>
              <a:t> in culpa qui </a:t>
            </a:r>
            <a:r>
              <a:rPr lang="en-US" sz="2700" b="1" kern="0" err="1">
                <a:solidFill>
                  <a:srgbClr val="0A5496"/>
                </a:solidFill>
                <a:latin typeface="Arial" charset="0"/>
                <a:ea typeface="Arial" charset="0"/>
                <a:cs typeface="Arial" charset="0"/>
              </a:rPr>
              <a:t>officia</a:t>
            </a:r>
            <a:endParaRPr lang="en-US" sz="2700" b="1" kern="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5486400" y="1752600"/>
            <a:ext cx="32004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514350" y="3886200"/>
            <a:ext cx="44577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enim</a:t>
            </a:r>
            <a:r>
              <a:rPr lang="en-US" sz="1350" kern="0">
                <a:solidFill>
                  <a:schemeClr val="accent6">
                    <a:lumMod val="50000"/>
                    <a:lumOff val="50000"/>
                  </a:schemeClr>
                </a:solidFill>
                <a:latin typeface="Arial" charset="0"/>
                <a:ea typeface="Arial" charset="0"/>
                <a:cs typeface="Arial" charset="0"/>
              </a:rPr>
              <a:t> ad minim </a:t>
            </a:r>
            <a:r>
              <a:rPr lang="en-US" sz="1350" kern="0" err="1">
                <a:solidFill>
                  <a:schemeClr val="accent6">
                    <a:lumMod val="50000"/>
                    <a:lumOff val="50000"/>
                  </a:schemeClr>
                </a:solidFill>
                <a:latin typeface="Arial" charset="0"/>
                <a:ea typeface="Arial" charset="0"/>
                <a:cs typeface="Arial" charset="0"/>
              </a:rPr>
              <a:t>veniam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quis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nostrud</a:t>
            </a:r>
            <a:r>
              <a:rPr lang="en-US" sz="1350" kern="0">
                <a:solidFill>
                  <a:schemeClr val="accent6">
                    <a:lumMod val="50000"/>
                    <a:lumOff val="50000"/>
                  </a:schemeClr>
                </a:solidFill>
                <a:latin typeface="Arial" charset="0"/>
                <a:ea typeface="Arial" charset="0"/>
                <a:cs typeface="Arial" charset="0"/>
              </a:rPr>
              <a:t> exercitation </a:t>
            </a:r>
            <a:r>
              <a:rPr lang="en-US" sz="1350" kern="0" err="1">
                <a:solidFill>
                  <a:schemeClr val="accent6">
                    <a:lumMod val="50000"/>
                    <a:lumOff val="50000"/>
                  </a:schemeClr>
                </a:solidFill>
                <a:latin typeface="Arial" charset="0"/>
                <a:ea typeface="Arial" charset="0"/>
                <a:cs typeface="Arial" charset="0"/>
              </a:rPr>
              <a:t>ullamco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laboris</a:t>
            </a:r>
            <a:r>
              <a:rPr lang="en-US" sz="1350" kern="0">
                <a:solidFill>
                  <a:schemeClr val="accent6">
                    <a:lumMod val="50000"/>
                    <a:lumOff val="50000"/>
                  </a:schemeClr>
                </a:solidFill>
                <a:latin typeface="Arial" charset="0"/>
                <a:ea typeface="Arial" charset="0"/>
                <a:cs typeface="Arial" charset="0"/>
              </a:rPr>
              <a:t> nisi </a:t>
            </a: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aliquip</a:t>
            </a:r>
            <a:r>
              <a:rPr lang="en-US" sz="1350" kern="0">
                <a:solidFill>
                  <a:schemeClr val="accent6">
                    <a:lumMod val="50000"/>
                    <a:lumOff val="50000"/>
                  </a:schemeClr>
                </a:solidFill>
                <a:latin typeface="Arial" charset="0"/>
                <a:ea typeface="Arial" charset="0"/>
                <a:cs typeface="Arial" charset="0"/>
              </a:rPr>
              <a:t> ex </a:t>
            </a:r>
            <a:r>
              <a:rPr lang="en-US" sz="1350" kern="0" err="1">
                <a:solidFill>
                  <a:schemeClr val="accent6">
                    <a:lumMod val="50000"/>
                    <a:lumOff val="50000"/>
                  </a:schemeClr>
                </a:solidFill>
                <a:latin typeface="Arial" charset="0"/>
                <a:ea typeface="Arial" charset="0"/>
                <a:cs typeface="Arial" charset="0"/>
              </a:rPr>
              <a:t>ea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commodo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consequat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aute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irure</a:t>
            </a:r>
            <a:r>
              <a:rPr lang="en-US" sz="1350" kern="0">
                <a:solidFill>
                  <a:schemeClr val="accent6">
                    <a:lumMod val="50000"/>
                    <a:lumOff val="50000"/>
                  </a:schemeClr>
                </a:solidFill>
                <a:latin typeface="Arial" charset="0"/>
                <a:ea typeface="Arial" charset="0"/>
                <a:cs typeface="Arial" charset="0"/>
              </a:rPr>
              <a:t> dolor in </a:t>
            </a:r>
            <a:r>
              <a:rPr lang="en-US" sz="1350" kern="0" err="1">
                <a:solidFill>
                  <a:schemeClr val="accent6">
                    <a:lumMod val="50000"/>
                    <a:lumOff val="50000"/>
                  </a:schemeClr>
                </a:solidFill>
                <a:latin typeface="Arial" charset="0"/>
                <a:ea typeface="Arial" charset="0"/>
                <a:cs typeface="Arial" charset="0"/>
              </a:rPr>
              <a:t>reprehenderit</a:t>
            </a:r>
            <a:r>
              <a:rPr lang="en-US" sz="1350" kern="0">
                <a:solidFill>
                  <a:schemeClr val="accent6">
                    <a:lumMod val="50000"/>
                    <a:lumOff val="50000"/>
                  </a:schemeClr>
                </a:solidFill>
                <a:latin typeface="Arial" charset="0"/>
                <a:ea typeface="Arial" charset="0"/>
                <a:cs typeface="Arial" charset="0"/>
              </a:rPr>
              <a:t> in </a:t>
            </a:r>
            <a:r>
              <a:rPr lang="en-US" sz="1350" kern="0" err="1">
                <a:solidFill>
                  <a:schemeClr val="accent6">
                    <a:lumMod val="50000"/>
                    <a:lumOff val="50000"/>
                  </a:schemeClr>
                </a:solidFill>
                <a:latin typeface="Arial" charset="0"/>
                <a:ea typeface="Arial" charset="0"/>
                <a:cs typeface="Arial" charset="0"/>
              </a:rPr>
              <a:t>voluptate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velit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esse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cillum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dolore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eu</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fugiat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nulla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pariatur</a:t>
            </a:r>
            <a:r>
              <a:rPr lang="en-US" sz="135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9142142" cy="2057400"/>
          </a:xfrm>
          <a:prstGeom prst="rect">
            <a:avLst/>
          </a:prstGeom>
        </p:spPr>
      </p:pic>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1"/>
            <a:ext cx="9142143"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85725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chemeClr val="bg1"/>
                </a:solidFill>
              </a:rPr>
              <a:pPr algn="r" eaLnBrk="0" hangingPunct="0">
                <a:spcBef>
                  <a:spcPct val="50000"/>
                </a:spcBef>
                <a:defRPr/>
              </a:pPr>
              <a:t>‹#›</a:t>
            </a:fld>
            <a:endParaRPr lang="en-US" sz="750" dirty="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dirty="0">
              <a:solidFill>
                <a:schemeClr val="bg1"/>
              </a:solidFill>
            </a:endParaRPr>
          </a:p>
        </p:txBody>
      </p:sp>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571500" y="3657600"/>
            <a:ext cx="8001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571500" y="4800600"/>
            <a:ext cx="8001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ion breaker Slide">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4130140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2444646" y="4189206"/>
            <a:ext cx="4254707" cy="535194"/>
          </a:xfrm>
          <a:prstGeom prst="rect">
            <a:avLst/>
          </a:prstGeom>
        </p:spPr>
        <p:txBody>
          <a:bodyPr anchor="t"/>
          <a:lstStyle>
            <a:lvl1pPr marL="0" indent="0" algn="ctr">
              <a:buNone/>
              <a:defRPr sz="1800">
                <a:solidFill>
                  <a:schemeClr val="bg1"/>
                </a:solidFill>
              </a:defRPr>
            </a:lvl1pPr>
          </a:lstStyle>
          <a:p>
            <a:pPr lvl="0"/>
            <a:r>
              <a:rPr lang="en-US"/>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4000501" y="30480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p>
        </p:txBody>
      </p:sp>
      <p:sp>
        <p:nvSpPr>
          <p:cNvPr id="7" name="Title 1"/>
          <p:cNvSpPr>
            <a:spLocks noGrp="1"/>
          </p:cNvSpPr>
          <p:nvPr>
            <p:ph type="title" hasCustomPrompt="1"/>
          </p:nvPr>
        </p:nvSpPr>
        <p:spPr>
          <a:xfrm>
            <a:off x="0" y="1362737"/>
            <a:ext cx="9131105"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860823" y="3763983"/>
            <a:ext cx="7384256"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15278" y="1242318"/>
            <a:ext cx="1313444"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1771650" y="3276600"/>
            <a:ext cx="5429250" cy="1752600"/>
          </a:xfrm>
          <a:prstGeom prst="rect">
            <a:avLst/>
          </a:prstGeom>
        </p:spPr>
        <p:txBody>
          <a:bodyPr anchor="ctr"/>
          <a:lstStyle>
            <a:lvl1pPr marL="0" indent="0" algn="ctr">
              <a:buNone/>
              <a:defRPr sz="1800">
                <a:solidFill>
                  <a:schemeClr val="bg1"/>
                </a:solidFill>
              </a:defRPr>
            </a:lvl1pPr>
          </a:lstStyle>
          <a:p>
            <a:r>
              <a:rPr lang="en-US" sz="1800">
                <a:solidFill>
                  <a:schemeClr val="bg1"/>
                </a:solidFill>
              </a:rPr>
              <a:t>Lorem ipsum dolor sit amet, illud </a:t>
            </a:r>
            <a:r>
              <a:rPr lang="en-US" sz="1800" err="1">
                <a:solidFill>
                  <a:schemeClr val="bg1"/>
                </a:solidFill>
              </a:rPr>
              <a:t>dolorem</a:t>
            </a:r>
            <a:r>
              <a:rPr lang="en-US" sz="1800">
                <a:solidFill>
                  <a:schemeClr val="bg1"/>
                </a:solidFill>
              </a:rPr>
              <a:t> </a:t>
            </a:r>
            <a:r>
              <a:rPr lang="en-US" sz="1800" err="1">
                <a:solidFill>
                  <a:schemeClr val="bg1"/>
                </a:solidFill>
              </a:rPr>
              <a:t>voluptaria</a:t>
            </a:r>
            <a:r>
              <a:rPr lang="en-US" sz="1800">
                <a:solidFill>
                  <a:schemeClr val="bg1"/>
                </a:solidFill>
              </a:rPr>
              <a:t> id vel. Duo no </a:t>
            </a:r>
            <a:r>
              <a:rPr lang="en-US" sz="1800" err="1">
                <a:solidFill>
                  <a:schemeClr val="bg1"/>
                </a:solidFill>
              </a:rPr>
              <a:t>prompta</a:t>
            </a:r>
            <a:r>
              <a:rPr lang="en-US" sz="1800">
                <a:solidFill>
                  <a:schemeClr val="bg1"/>
                </a:solidFill>
              </a:rPr>
              <a:t> </a:t>
            </a:r>
            <a:r>
              <a:rPr lang="en-US" sz="1800" err="1">
                <a:solidFill>
                  <a:schemeClr val="bg1"/>
                </a:solidFill>
              </a:rPr>
              <a:t>accusam</a:t>
            </a:r>
            <a:r>
              <a:rPr lang="en-US" sz="1800">
                <a:solidFill>
                  <a:schemeClr val="bg1"/>
                </a:solidFill>
              </a:rPr>
              <a:t>, </a:t>
            </a:r>
            <a:r>
              <a:rPr lang="en-US" sz="1800" err="1">
                <a:solidFill>
                  <a:schemeClr val="bg1"/>
                </a:solidFill>
              </a:rPr>
              <a:t>discere</a:t>
            </a:r>
            <a:r>
              <a:rPr lang="en-US" sz="1800">
                <a:solidFill>
                  <a:schemeClr val="bg1"/>
                </a:solidFill>
              </a:rPr>
              <a:t> minimum </a:t>
            </a:r>
            <a:r>
              <a:rPr lang="en-US" sz="1800" err="1">
                <a:solidFill>
                  <a:schemeClr val="bg1"/>
                </a:solidFill>
              </a:rPr>
              <a:t>corrumpit</a:t>
            </a:r>
            <a:r>
              <a:rPr lang="en-US" sz="1800">
                <a:solidFill>
                  <a:schemeClr val="bg1"/>
                </a:solidFill>
              </a:rPr>
              <a:t> </a:t>
            </a:r>
            <a:r>
              <a:rPr lang="en-US" sz="1800" err="1">
                <a:solidFill>
                  <a:schemeClr val="bg1"/>
                </a:solidFill>
              </a:rPr>
              <a:t>vel</a:t>
            </a:r>
            <a:r>
              <a:rPr lang="en-US" sz="180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171626" y="2847219"/>
            <a:ext cx="1135289" cy="1156083"/>
          </a:xfrm>
          <a:prstGeom prst="rect">
            <a:avLst/>
          </a:prstGeom>
        </p:spPr>
        <p:txBody>
          <a:bodyPr wrap="square" lIns="47622" tIns="23811" rIns="47622" bIns="23811">
            <a:spAutoFit/>
          </a:bodyPr>
          <a:lstStyle/>
          <a:p>
            <a:pPr algn="ctr"/>
            <a:r>
              <a:rPr lang="en-US" sz="72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6692219" y="4129884"/>
            <a:ext cx="1135289" cy="1156083"/>
          </a:xfrm>
          <a:prstGeom prst="rect">
            <a:avLst/>
          </a:prstGeom>
        </p:spPr>
        <p:txBody>
          <a:bodyPr wrap="square" lIns="47622" tIns="23811" rIns="47622" bIns="23811">
            <a:spAutoFit/>
          </a:bodyPr>
          <a:lstStyle/>
          <a:p>
            <a:pPr algn="ctr"/>
            <a:r>
              <a:rPr lang="en-US" sz="72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572500" y="6420037"/>
            <a:ext cx="24765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42396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2444646" y="3206478"/>
            <a:ext cx="4254707" cy="535194"/>
          </a:xfrm>
          <a:prstGeom prst="rect">
            <a:avLst/>
          </a:prstGeom>
        </p:spPr>
        <p:txBody>
          <a:bodyPr anchor="t"/>
          <a:lstStyle>
            <a:lvl1pPr marL="0" indent="0" algn="ctr">
              <a:buNone/>
              <a:defRPr sz="1800">
                <a:solidFill>
                  <a:schemeClr val="bg1"/>
                </a:solidFill>
              </a:defRPr>
            </a:lvl1pPr>
          </a:lstStyle>
          <a:p>
            <a:pPr lvl="0"/>
            <a:r>
              <a:rPr lang="en-US"/>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572500" y="6420037"/>
            <a:ext cx="24765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19123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243138" y="4361279"/>
            <a:ext cx="4657725"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Tree>
    <p:extLst>
      <p:ext uri="{BB962C8B-B14F-4D97-AF65-F5344CB8AC3E}">
        <p14:creationId xmlns:p14="http://schemas.microsoft.com/office/powerpoint/2010/main" val="2639668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1" y="1945758"/>
            <a:ext cx="44577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err="1">
                <a:solidFill>
                  <a:srgbClr val="0A5496"/>
                </a:solidFill>
                <a:latin typeface="Arial" charset="0"/>
                <a:ea typeface="Arial" charset="0"/>
                <a:cs typeface="Arial" charset="0"/>
              </a:rPr>
              <a:t>Excepteur</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sint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occaecat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cupidatat</a:t>
            </a:r>
            <a:r>
              <a:rPr lang="en-US" sz="2700" b="1" kern="0">
                <a:solidFill>
                  <a:srgbClr val="0A5496"/>
                </a:solidFill>
                <a:latin typeface="Arial" charset="0"/>
                <a:ea typeface="Arial" charset="0"/>
                <a:cs typeface="Arial" charset="0"/>
              </a:rPr>
              <a:t> non </a:t>
            </a:r>
            <a:r>
              <a:rPr lang="en-US" sz="2700" b="1" kern="0" err="1">
                <a:solidFill>
                  <a:srgbClr val="0A5496"/>
                </a:solidFill>
                <a:latin typeface="Arial" charset="0"/>
                <a:ea typeface="Arial" charset="0"/>
                <a:cs typeface="Arial" charset="0"/>
              </a:rPr>
              <a:t>proident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sunt</a:t>
            </a:r>
            <a:r>
              <a:rPr lang="en-US" sz="2700" b="1" kern="0">
                <a:solidFill>
                  <a:srgbClr val="0A5496"/>
                </a:solidFill>
                <a:latin typeface="Arial" charset="0"/>
                <a:ea typeface="Arial" charset="0"/>
                <a:cs typeface="Arial" charset="0"/>
              </a:rPr>
              <a:t> in culpa qui </a:t>
            </a:r>
            <a:r>
              <a:rPr lang="en-US" sz="2700" b="1" kern="0" err="1">
                <a:solidFill>
                  <a:srgbClr val="0A5496"/>
                </a:solidFill>
                <a:latin typeface="Arial" charset="0"/>
                <a:ea typeface="Arial" charset="0"/>
                <a:cs typeface="Arial" charset="0"/>
              </a:rPr>
              <a:t>officia</a:t>
            </a:r>
            <a:endParaRPr lang="en-US" sz="2700" b="1" kern="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5486400" y="1752600"/>
            <a:ext cx="32004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514350" y="3886200"/>
            <a:ext cx="44577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enim</a:t>
            </a:r>
            <a:r>
              <a:rPr lang="en-US" sz="1350" kern="0">
                <a:solidFill>
                  <a:schemeClr val="accent6">
                    <a:lumMod val="50000"/>
                    <a:lumOff val="50000"/>
                  </a:schemeClr>
                </a:solidFill>
                <a:latin typeface="Arial" charset="0"/>
                <a:ea typeface="Arial" charset="0"/>
                <a:cs typeface="Arial" charset="0"/>
              </a:rPr>
              <a:t> ad minim </a:t>
            </a:r>
            <a:r>
              <a:rPr lang="en-US" sz="1350" kern="0" err="1">
                <a:solidFill>
                  <a:schemeClr val="accent6">
                    <a:lumMod val="50000"/>
                    <a:lumOff val="50000"/>
                  </a:schemeClr>
                </a:solidFill>
                <a:latin typeface="Arial" charset="0"/>
                <a:ea typeface="Arial" charset="0"/>
                <a:cs typeface="Arial" charset="0"/>
              </a:rPr>
              <a:t>veniam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quis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nostrud</a:t>
            </a:r>
            <a:r>
              <a:rPr lang="en-US" sz="1350" kern="0">
                <a:solidFill>
                  <a:schemeClr val="accent6">
                    <a:lumMod val="50000"/>
                    <a:lumOff val="50000"/>
                  </a:schemeClr>
                </a:solidFill>
                <a:latin typeface="Arial" charset="0"/>
                <a:ea typeface="Arial" charset="0"/>
                <a:cs typeface="Arial" charset="0"/>
              </a:rPr>
              <a:t> exercitation </a:t>
            </a:r>
            <a:r>
              <a:rPr lang="en-US" sz="1350" kern="0" err="1">
                <a:solidFill>
                  <a:schemeClr val="accent6">
                    <a:lumMod val="50000"/>
                    <a:lumOff val="50000"/>
                  </a:schemeClr>
                </a:solidFill>
                <a:latin typeface="Arial" charset="0"/>
                <a:ea typeface="Arial" charset="0"/>
                <a:cs typeface="Arial" charset="0"/>
              </a:rPr>
              <a:t>ullamco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laboris</a:t>
            </a:r>
            <a:r>
              <a:rPr lang="en-US" sz="1350" kern="0">
                <a:solidFill>
                  <a:schemeClr val="accent6">
                    <a:lumMod val="50000"/>
                    <a:lumOff val="50000"/>
                  </a:schemeClr>
                </a:solidFill>
                <a:latin typeface="Arial" charset="0"/>
                <a:ea typeface="Arial" charset="0"/>
                <a:cs typeface="Arial" charset="0"/>
              </a:rPr>
              <a:t> nisi </a:t>
            </a: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aliquip</a:t>
            </a:r>
            <a:r>
              <a:rPr lang="en-US" sz="1350" kern="0">
                <a:solidFill>
                  <a:schemeClr val="accent6">
                    <a:lumMod val="50000"/>
                    <a:lumOff val="50000"/>
                  </a:schemeClr>
                </a:solidFill>
                <a:latin typeface="Arial" charset="0"/>
                <a:ea typeface="Arial" charset="0"/>
                <a:cs typeface="Arial" charset="0"/>
              </a:rPr>
              <a:t> ex </a:t>
            </a:r>
            <a:r>
              <a:rPr lang="en-US" sz="1350" kern="0" err="1">
                <a:solidFill>
                  <a:schemeClr val="accent6">
                    <a:lumMod val="50000"/>
                    <a:lumOff val="50000"/>
                  </a:schemeClr>
                </a:solidFill>
                <a:latin typeface="Arial" charset="0"/>
                <a:ea typeface="Arial" charset="0"/>
                <a:cs typeface="Arial" charset="0"/>
              </a:rPr>
              <a:t>ea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commodo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consequat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aute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irure</a:t>
            </a:r>
            <a:r>
              <a:rPr lang="en-US" sz="1350" kern="0">
                <a:solidFill>
                  <a:schemeClr val="accent6">
                    <a:lumMod val="50000"/>
                    <a:lumOff val="50000"/>
                  </a:schemeClr>
                </a:solidFill>
                <a:latin typeface="Arial" charset="0"/>
                <a:ea typeface="Arial" charset="0"/>
                <a:cs typeface="Arial" charset="0"/>
              </a:rPr>
              <a:t> dolor in </a:t>
            </a:r>
            <a:r>
              <a:rPr lang="en-US" sz="1350" kern="0" err="1">
                <a:solidFill>
                  <a:schemeClr val="accent6">
                    <a:lumMod val="50000"/>
                    <a:lumOff val="50000"/>
                  </a:schemeClr>
                </a:solidFill>
                <a:latin typeface="Arial" charset="0"/>
                <a:ea typeface="Arial" charset="0"/>
                <a:cs typeface="Arial" charset="0"/>
              </a:rPr>
              <a:t>reprehenderit</a:t>
            </a:r>
            <a:r>
              <a:rPr lang="en-US" sz="1350" kern="0">
                <a:solidFill>
                  <a:schemeClr val="accent6">
                    <a:lumMod val="50000"/>
                    <a:lumOff val="50000"/>
                  </a:schemeClr>
                </a:solidFill>
                <a:latin typeface="Arial" charset="0"/>
                <a:ea typeface="Arial" charset="0"/>
                <a:cs typeface="Arial" charset="0"/>
              </a:rPr>
              <a:t> in </a:t>
            </a:r>
            <a:r>
              <a:rPr lang="en-US" sz="1350" kern="0" err="1">
                <a:solidFill>
                  <a:schemeClr val="accent6">
                    <a:lumMod val="50000"/>
                    <a:lumOff val="50000"/>
                  </a:schemeClr>
                </a:solidFill>
                <a:latin typeface="Arial" charset="0"/>
                <a:ea typeface="Arial" charset="0"/>
                <a:cs typeface="Arial" charset="0"/>
              </a:rPr>
              <a:t>voluptate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velit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esse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cillum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dolore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eu</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fugiat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nulla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pariatur</a:t>
            </a:r>
            <a:r>
              <a:rPr lang="en-US" sz="135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21414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772351" y="2359152"/>
            <a:ext cx="7514399" cy="3810000"/>
          </a:xfrm>
          <a:prstGeom prst="rect">
            <a:avLst/>
          </a:prstGeom>
        </p:spPr>
        <p:txBody>
          <a:bodyPr/>
          <a:lstStyle>
            <a:lvl1pPr marL="0" indent="0">
              <a:buNone/>
              <a:defRPr/>
            </a:lvl1pPr>
            <a:lvl2pPr marL="515544" indent="0">
              <a:buNone/>
              <a:defRPr/>
            </a:lvl2pPr>
          </a:lstStyle>
          <a:p>
            <a:pPr>
              <a:lnSpc>
                <a:spcPts val="2160"/>
              </a:lnSpc>
              <a:spcBef>
                <a:spcPts val="0"/>
              </a:spcBef>
              <a:spcAft>
                <a:spcPts val="2250"/>
              </a:spcAft>
            </a:pPr>
            <a:r>
              <a:rPr lang="en-US" sz="1650" b="1">
                <a:solidFill>
                  <a:schemeClr val="bg1">
                    <a:lumMod val="50000"/>
                  </a:schemeClr>
                </a:solidFill>
                <a:latin typeface="Arial" charset="0"/>
                <a:ea typeface="Arial" charset="0"/>
                <a:cs typeface="Arial" charset="0"/>
              </a:rPr>
              <a:t>Insert subhead</a:t>
            </a: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p>
          <a:p>
            <a:pPr marL="685800" lvl="1">
              <a:spcAft>
                <a:spcPts val="2250"/>
              </a:spcAft>
            </a:pP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endParaRPr lang="en-US" sz="1200">
              <a:solidFill>
                <a:schemeClr val="bg1">
                  <a:lumMod val="50000"/>
                </a:schemeClr>
              </a:solidFill>
              <a:latin typeface="Arial" charset="0"/>
              <a:ea typeface="Arial" charset="0"/>
              <a:cs typeface="Arial" charset="0"/>
            </a:endParaRP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a:t>
            </a:r>
            <a:endParaRPr lang="en-US" sz="1200">
              <a:solidFill>
                <a:schemeClr val="bg1">
                  <a:lumMod val="50000"/>
                </a:schemeClr>
              </a:solidFill>
              <a:latin typeface="Arial" charset="0"/>
              <a:ea typeface="Arial" charset="0"/>
              <a:cs typeface="Arial" charset="0"/>
            </a:endParaRPr>
          </a:p>
          <a:p>
            <a:r>
              <a:rPr lang="en-US" sz="1200">
                <a:latin typeface="Arial" charset="0"/>
                <a:ea typeface="Arial" charset="0"/>
                <a:cs typeface="Arial" charset="0"/>
              </a:rPr>
              <a:t/>
            </a:r>
            <a:br>
              <a:rPr lang="en-US" sz="1200">
                <a:latin typeface="Arial" charset="0"/>
                <a:ea typeface="Arial" charset="0"/>
                <a:cs typeface="Arial" charset="0"/>
              </a:rPr>
            </a:br>
            <a:endParaRPr lang="en-US" sz="1200" b="1">
              <a:solidFill>
                <a:schemeClr val="bg1">
                  <a:lumMod val="50000"/>
                </a:schemeClr>
              </a:solidFill>
              <a:latin typeface="Arial" charset="0"/>
              <a:ea typeface="Arial" charset="0"/>
              <a:cs typeface="Arial" charset="0"/>
            </a:endParaRPr>
          </a:p>
        </p:txBody>
      </p:sp>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21592881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5715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890013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537700" y="2895601"/>
            <a:ext cx="8068598" cy="2813289"/>
          </a:xfrm>
          <a:prstGeom prst="rect">
            <a:avLst/>
          </a:prstGeom>
        </p:spPr>
        <p:txBody>
          <a:bodyPr/>
          <a:lstStyle>
            <a:lvl1pPr marL="0" marR="0" indent="0" algn="l" defTabSz="685800" rtl="0" eaLnBrk="1" fontAlgn="base" latinLnBrk="0" hangingPunct="1">
              <a:lnSpc>
                <a:spcPct val="100000"/>
              </a:lnSpc>
              <a:spcBef>
                <a:spcPct val="20000"/>
              </a:spcBef>
              <a:spcAft>
                <a:spcPct val="0"/>
              </a:spcAft>
              <a:buClrTx/>
              <a:buSzTx/>
              <a:buFont typeface="Arial" charset="0"/>
              <a:buNone/>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indent="-257175">
              <a:buFont typeface="Arial" charset="0"/>
              <a:buChar char="•"/>
            </a:pPr>
            <a:r>
              <a:rPr lang="en-US" sz="1500" err="1">
                <a:solidFill>
                  <a:schemeClr val="accent6">
                    <a:lumMod val="50000"/>
                    <a:lumOff val="50000"/>
                  </a:schemeClr>
                </a:solidFill>
                <a:latin typeface="Arial" charset="0"/>
                <a:ea typeface="Arial" charset="0"/>
                <a:cs typeface="Arial" charset="0"/>
              </a:rPr>
              <a:t>Excepteur</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sint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occaecat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cupidatat</a:t>
            </a:r>
            <a:r>
              <a:rPr lang="en-US" sz="1500">
                <a:solidFill>
                  <a:schemeClr val="accent6">
                    <a:lumMod val="50000"/>
                    <a:lumOff val="50000"/>
                  </a:schemeClr>
                </a:solidFill>
                <a:latin typeface="Arial" charset="0"/>
                <a:ea typeface="Arial" charset="0"/>
                <a:cs typeface="Arial" charset="0"/>
              </a:rPr>
              <a:t> non </a:t>
            </a:r>
            <a:r>
              <a:rPr lang="en-US" sz="1500" err="1">
                <a:solidFill>
                  <a:schemeClr val="accent6">
                    <a:lumMod val="50000"/>
                    <a:lumOff val="50000"/>
                  </a:schemeClr>
                </a:solidFill>
                <a:latin typeface="Arial" charset="0"/>
                <a:ea typeface="Arial" charset="0"/>
                <a:cs typeface="Arial" charset="0"/>
              </a:rPr>
              <a:t>proident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sunt</a:t>
            </a:r>
            <a:r>
              <a:rPr lang="en-US" sz="1500">
                <a:solidFill>
                  <a:schemeClr val="accent6">
                    <a:lumMod val="50000"/>
                    <a:lumOff val="50000"/>
                  </a:schemeClr>
                </a:solidFill>
                <a:latin typeface="Arial" charset="0"/>
                <a:ea typeface="Arial" charset="0"/>
                <a:cs typeface="Arial" charset="0"/>
              </a:rPr>
              <a:t> in culpa qui </a:t>
            </a:r>
            <a:r>
              <a:rPr lang="en-US" sz="1500" err="1">
                <a:solidFill>
                  <a:schemeClr val="accent6">
                    <a:lumMod val="50000"/>
                    <a:lumOff val="50000"/>
                  </a:schemeClr>
                </a:solidFill>
                <a:latin typeface="Arial" charset="0"/>
                <a:ea typeface="Arial" charset="0"/>
                <a:cs typeface="Arial" charset="0"/>
              </a:rPr>
              <a:t>officia</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deserunt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mollit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anim</a:t>
            </a:r>
            <a:r>
              <a:rPr lang="en-US" sz="1500">
                <a:solidFill>
                  <a:schemeClr val="accent6">
                    <a:lumMod val="50000"/>
                    <a:lumOff val="50000"/>
                  </a:schemeClr>
                </a:solidFill>
                <a:latin typeface="Arial" charset="0"/>
                <a:ea typeface="Arial" charset="0"/>
                <a:cs typeface="Arial" charset="0"/>
              </a:rPr>
              <a:t> id </a:t>
            </a:r>
            <a:r>
              <a:rPr lang="en-US" sz="1500" err="1">
                <a:solidFill>
                  <a:schemeClr val="accent6">
                    <a:lumMod val="50000"/>
                    <a:lumOff val="50000"/>
                  </a:schemeClr>
                </a:solidFill>
                <a:latin typeface="Arial" charset="0"/>
                <a:ea typeface="Arial" charset="0"/>
                <a:cs typeface="Arial" charset="0"/>
              </a:rPr>
              <a:t>est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laborum</a:t>
            </a:r>
            <a:r>
              <a:rPr lang="en-US" sz="15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161476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85725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chemeClr val="bg1"/>
                </a:solidFill>
              </a:rPr>
              <a:pPr algn="r" eaLnBrk="0" hangingPunct="0">
                <a:spcBef>
                  <a:spcPct val="50000"/>
                </a:spcBef>
                <a:defRPr/>
              </a:pPr>
              <a:t>‹#›</a:t>
            </a:fld>
            <a:endParaRPr lang="en-US" sz="750" dirty="0">
              <a:solidFill>
                <a:schemeClr val="bg1"/>
              </a:solidFill>
            </a:endParaRPr>
          </a:p>
        </p:txBody>
      </p:sp>
    </p:spTree>
    <p:extLst>
      <p:ext uri="{BB962C8B-B14F-4D97-AF65-F5344CB8AC3E}">
        <p14:creationId xmlns:p14="http://schemas.microsoft.com/office/powerpoint/2010/main" val="293422997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6737725" y="3356241"/>
            <a:ext cx="242561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594508" y="3883983"/>
            <a:ext cx="883752"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571500" y="3206479"/>
            <a:ext cx="4657222"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571500" y="4189206"/>
            <a:ext cx="577215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6737725" y="3356241"/>
            <a:ext cx="242561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6737725" y="3356241"/>
            <a:ext cx="242561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498731" y="-685800"/>
            <a:ext cx="11499981"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1"/>
            <a:ext cx="9144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marR="0" indent="-457200" algn="ctr" defTabSz="685800" rtl="0" eaLnBrk="1" fontAlgn="base" latinLnBrk="0" hangingPunct="1">
              <a:spcAft>
                <a:spcPct val="0"/>
              </a:spcAft>
              <a:buClrTx/>
              <a:buSzTx/>
              <a:buFont typeface="Helvetica" pitchFamily="84" charset="0"/>
              <a:buNone/>
              <a:tabLst/>
            </a:pPr>
            <a:endParaRPr kumimoji="0" lang="en-US" sz="225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243389" y="4239679"/>
            <a:ext cx="4657222"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2444646" y="3206478"/>
            <a:ext cx="4254707" cy="535194"/>
          </a:xfrm>
          <a:prstGeom prst="rect">
            <a:avLst/>
          </a:prstGeom>
        </p:spPr>
        <p:txBody>
          <a:bodyPr anchor="t"/>
          <a:lstStyle>
            <a:lvl1pPr marL="0" indent="0" algn="ctr">
              <a:buNone/>
              <a:defRPr sz="1800" b="1">
                <a:solidFill>
                  <a:srgbClr val="082E87"/>
                </a:solidFill>
              </a:defRPr>
            </a:lvl1pPr>
          </a:lstStyle>
          <a:p>
            <a:pPr lvl="0"/>
            <a:r>
              <a:rPr lang="en-US"/>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2286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3210857"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marR="0" indent="-457200" algn="ctr" defTabSz="685800" rtl="0" eaLnBrk="1" fontAlgn="base" latinLnBrk="0" hangingPunct="1">
              <a:spcAft>
                <a:spcPct val="0"/>
              </a:spcAft>
              <a:buClrTx/>
              <a:buSzTx/>
              <a:buFont typeface="Helvetica" pitchFamily="84" charset="0"/>
              <a:buNone/>
              <a:tabLst/>
            </a:pPr>
            <a:endParaRPr kumimoji="0" lang="en-US" sz="2250" b="0" i="0" u="none" strike="noStrike" cap="none" normalizeH="0" dirty="0">
              <a:ln>
                <a:noFill/>
              </a:ln>
              <a:solidFill>
                <a:srgbClr val="404040"/>
              </a:solidFill>
              <a:effectLst/>
              <a:ea typeface="ヒラギノ角ゴ Pro W3" pitchFamily="84" charset="-128"/>
            </a:endParaRPr>
          </a:p>
        </p:txBody>
      </p:sp>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457200" y="2743200"/>
            <a:ext cx="2457450" cy="1143000"/>
          </a:xfrm>
          <a:prstGeom prst="rect">
            <a:avLst/>
          </a:prstGeom>
        </p:spPr>
        <p:txBody>
          <a:bodyPr anchor="ctr"/>
          <a:lstStyle>
            <a:lvl1pPr marL="0" indent="0" algn="ctr">
              <a:buNone/>
              <a:defRPr sz="1800" b="1">
                <a:solidFill>
                  <a:srgbClr val="0A5496"/>
                </a:solidFill>
              </a:defRPr>
            </a:lvl1pPr>
          </a:lstStyle>
          <a:p>
            <a:pPr lvl="0"/>
            <a:r>
              <a:rPr lang="en-US"/>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3486150" y="381000"/>
            <a:ext cx="542925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a:t>Lorem ipsum dolor sit amet, </a:t>
            </a:r>
            <a:r>
              <a:rPr lang="en-US" sz="1500" err="1"/>
              <a:t>consectetur</a:t>
            </a:r>
            <a:r>
              <a:rPr lang="en-US" sz="1500"/>
              <a:t> </a:t>
            </a:r>
            <a:r>
              <a:rPr lang="en-US" sz="1500" err="1"/>
              <a:t>adipiscing</a:t>
            </a:r>
            <a:r>
              <a:rPr lang="en-US" sz="1500"/>
              <a:t> </a:t>
            </a:r>
            <a:r>
              <a:rPr lang="en-US" sz="1500" err="1"/>
              <a:t>elit</a:t>
            </a:r>
            <a:r>
              <a:rPr lang="en-US" sz="1500"/>
              <a:t>, </a:t>
            </a:r>
            <a:r>
              <a:rPr lang="en-US" sz="1500" err="1"/>
              <a:t>sed</a:t>
            </a:r>
            <a:r>
              <a:rPr lang="en-US" sz="1500"/>
              <a:t> do </a:t>
            </a:r>
            <a:r>
              <a:rPr lang="en-US" sz="1500" err="1"/>
              <a:t>eiusmod</a:t>
            </a:r>
            <a:r>
              <a:rPr lang="en-US" sz="1500"/>
              <a:t> </a:t>
            </a:r>
            <a:r>
              <a:rPr lang="en-US" sz="1500" err="1"/>
              <a:t>tempor</a:t>
            </a:r>
            <a:r>
              <a:rPr lang="en-US" sz="1500"/>
              <a:t> </a:t>
            </a:r>
            <a:r>
              <a:rPr lang="en-US" sz="1500" err="1"/>
              <a:t>incididunt</a:t>
            </a:r>
            <a:r>
              <a:rPr lang="en-US" sz="1500"/>
              <a:t> </a:t>
            </a:r>
            <a:r>
              <a:rPr lang="en-US" sz="1500" err="1"/>
              <a:t>ut</a:t>
            </a:r>
            <a:r>
              <a:rPr lang="en-US" sz="1500"/>
              <a:t> </a:t>
            </a:r>
            <a:r>
              <a:rPr lang="en-US" sz="1500" err="1"/>
              <a:t>labore</a:t>
            </a:r>
            <a:r>
              <a:rPr lang="en-US" sz="1500"/>
              <a:t> et </a:t>
            </a:r>
            <a:r>
              <a:rPr lang="en-US" sz="1500" err="1"/>
              <a:t>dolore</a:t>
            </a:r>
            <a:r>
              <a:rPr lang="en-US" sz="1500"/>
              <a:t> magna </a:t>
            </a:r>
            <a:r>
              <a:rPr lang="en-US" sz="1500" err="1"/>
              <a:t>aliqua</a:t>
            </a:r>
            <a:r>
              <a:rPr lang="en-US" sz="1500"/>
              <a:t>. Semper </a:t>
            </a:r>
            <a:r>
              <a:rPr lang="en-US" sz="1500" err="1"/>
              <a:t>viverra</a:t>
            </a:r>
            <a:r>
              <a:rPr lang="en-US" sz="1500"/>
              <a:t> </a:t>
            </a:r>
            <a:r>
              <a:rPr lang="en-US" sz="1500" err="1"/>
              <a:t>nam</a:t>
            </a:r>
            <a:r>
              <a:rPr lang="en-US" sz="1500"/>
              <a:t> libero </a:t>
            </a:r>
            <a:r>
              <a:rPr lang="en-US" sz="1500" err="1"/>
              <a:t>justo</a:t>
            </a:r>
            <a:r>
              <a:rPr lang="en-US" sz="1500"/>
              <a:t> </a:t>
            </a:r>
            <a:r>
              <a:rPr lang="en-US" sz="1500" err="1"/>
              <a:t>laoreet</a:t>
            </a:r>
            <a:r>
              <a:rPr lang="en-US" sz="1500"/>
              <a:t> sit amet cursus. </a:t>
            </a:r>
            <a:r>
              <a:rPr lang="en-US" sz="1500" err="1"/>
              <a:t>Scelerisque</a:t>
            </a:r>
            <a:r>
              <a:rPr lang="en-US" sz="1500"/>
              <a:t> </a:t>
            </a:r>
            <a:r>
              <a:rPr lang="en-US" sz="1500" err="1"/>
              <a:t>mauris</a:t>
            </a:r>
            <a:r>
              <a:rPr lang="en-US" sz="1500"/>
              <a:t> </a:t>
            </a:r>
            <a:r>
              <a:rPr lang="en-US" sz="1500" err="1"/>
              <a:t>pellentesque</a:t>
            </a:r>
            <a:r>
              <a:rPr lang="en-US" sz="1500"/>
              <a:t> </a:t>
            </a:r>
            <a:r>
              <a:rPr lang="en-US" sz="1500" err="1"/>
              <a:t>pulvinar</a:t>
            </a:r>
            <a:r>
              <a:rPr lang="en-US" sz="1500"/>
              <a:t> </a:t>
            </a:r>
            <a:r>
              <a:rPr lang="en-US" sz="1500" err="1"/>
              <a:t>pellentesque</a:t>
            </a:r>
            <a:r>
              <a:rPr lang="en-US" sz="1500"/>
              <a:t> habitant </a:t>
            </a:r>
            <a:r>
              <a:rPr lang="en-US" sz="1500" err="1"/>
              <a:t>morbi</a:t>
            </a:r>
            <a:r>
              <a:rPr lang="en-US" sz="1500"/>
              <a:t> </a:t>
            </a:r>
            <a:r>
              <a:rPr lang="en-US" sz="1500" err="1"/>
              <a:t>tristique</a:t>
            </a:r>
            <a:r>
              <a:rPr lang="en-US" sz="1500"/>
              <a:t> </a:t>
            </a:r>
            <a:r>
              <a:rPr lang="en-US" sz="1500" err="1"/>
              <a:t>senectus</a:t>
            </a:r>
            <a:r>
              <a:rPr lang="en-US" sz="1500"/>
              <a:t>. </a:t>
            </a:r>
          </a:p>
          <a:p>
            <a:endParaRPr lang="en-US" sz="1500"/>
          </a:p>
          <a:p>
            <a:r>
              <a:rPr lang="en-US" sz="1500" err="1"/>
              <a:t>Consectetur</a:t>
            </a:r>
            <a:r>
              <a:rPr lang="en-US" sz="1500"/>
              <a:t> </a:t>
            </a:r>
            <a:r>
              <a:rPr lang="en-US" sz="1500" err="1"/>
              <a:t>adipiscing</a:t>
            </a:r>
            <a:r>
              <a:rPr lang="en-US" sz="1500"/>
              <a:t> </a:t>
            </a:r>
            <a:r>
              <a:rPr lang="en-US" sz="1500" err="1"/>
              <a:t>elit</a:t>
            </a:r>
            <a:r>
              <a:rPr lang="en-US" sz="1500"/>
              <a:t> </a:t>
            </a:r>
            <a:r>
              <a:rPr lang="en-US" sz="1500" err="1"/>
              <a:t>pellentesque</a:t>
            </a:r>
            <a:r>
              <a:rPr lang="en-US" sz="1500"/>
              <a:t> habitant </a:t>
            </a:r>
            <a:r>
              <a:rPr lang="en-US" sz="1500" err="1"/>
              <a:t>morbi</a:t>
            </a:r>
            <a:r>
              <a:rPr lang="en-US" sz="1500"/>
              <a:t> </a:t>
            </a:r>
            <a:r>
              <a:rPr lang="en-US" sz="1500" err="1"/>
              <a:t>tristique</a:t>
            </a:r>
            <a:r>
              <a:rPr lang="en-US" sz="1500"/>
              <a:t> </a:t>
            </a:r>
            <a:r>
              <a:rPr lang="en-US" sz="1500" err="1"/>
              <a:t>senectus</a:t>
            </a:r>
            <a:r>
              <a:rPr lang="en-US" sz="1500"/>
              <a:t> et </a:t>
            </a:r>
            <a:r>
              <a:rPr lang="en-US" sz="1500" err="1"/>
              <a:t>netus</a:t>
            </a:r>
            <a:r>
              <a:rPr lang="en-US" sz="1500"/>
              <a:t>. </a:t>
            </a:r>
            <a:r>
              <a:rPr lang="en-US" sz="1500" err="1"/>
              <a:t>Curabitur</a:t>
            </a:r>
            <a:r>
              <a:rPr lang="en-US" sz="1500"/>
              <a:t> vitae </a:t>
            </a:r>
            <a:r>
              <a:rPr lang="en-US" sz="1500" err="1"/>
              <a:t>nunc</a:t>
            </a:r>
            <a:r>
              <a:rPr lang="en-US" sz="1500"/>
              <a:t> </a:t>
            </a:r>
            <a:r>
              <a:rPr lang="en-US" sz="1500" err="1"/>
              <a:t>sed</a:t>
            </a:r>
            <a:r>
              <a:rPr lang="en-US" sz="1500"/>
              <a:t> </a:t>
            </a:r>
            <a:r>
              <a:rPr lang="en-US" sz="1500" err="1"/>
              <a:t>velit</a:t>
            </a:r>
            <a:r>
              <a:rPr lang="en-US" sz="1500"/>
              <a:t> </a:t>
            </a:r>
            <a:r>
              <a:rPr lang="en-US" sz="1500" err="1"/>
              <a:t>dignissim</a:t>
            </a:r>
            <a:r>
              <a:rPr lang="en-US" sz="1500"/>
              <a:t> </a:t>
            </a:r>
            <a:r>
              <a:rPr lang="en-US" sz="1500" err="1"/>
              <a:t>sodales</a:t>
            </a:r>
            <a:r>
              <a:rPr lang="en-US" sz="1500"/>
              <a:t>. </a:t>
            </a:r>
            <a:r>
              <a:rPr lang="en-US" sz="1500" err="1"/>
              <a:t>Consequat</a:t>
            </a:r>
            <a:r>
              <a:rPr lang="en-US" sz="1500"/>
              <a:t> ac </a:t>
            </a:r>
            <a:r>
              <a:rPr lang="en-US" sz="1500" err="1"/>
              <a:t>felis</a:t>
            </a:r>
            <a:r>
              <a:rPr lang="en-US" sz="1500"/>
              <a:t> </a:t>
            </a:r>
            <a:r>
              <a:rPr lang="en-US" sz="1500" err="1"/>
              <a:t>donec</a:t>
            </a:r>
            <a:r>
              <a:rPr lang="en-US" sz="1500"/>
              <a:t> et </a:t>
            </a:r>
            <a:r>
              <a:rPr lang="en-US" sz="1500" err="1"/>
              <a:t>odio</a:t>
            </a:r>
            <a:r>
              <a:rPr lang="en-US" sz="1500"/>
              <a:t> </a:t>
            </a:r>
            <a:r>
              <a:rPr lang="en-US" sz="1500" err="1"/>
              <a:t>pellentesque</a:t>
            </a:r>
            <a:r>
              <a:rPr lang="en-US" sz="1500"/>
              <a:t>. At </a:t>
            </a:r>
            <a:r>
              <a:rPr lang="en-US" sz="1500" err="1"/>
              <a:t>lectus</a:t>
            </a:r>
            <a:r>
              <a:rPr lang="en-US" sz="1500"/>
              <a:t> </a:t>
            </a:r>
            <a:r>
              <a:rPr lang="en-US" sz="1500" err="1"/>
              <a:t>urna</a:t>
            </a:r>
            <a:r>
              <a:rPr lang="en-US" sz="1500"/>
              <a:t> </a:t>
            </a:r>
            <a:r>
              <a:rPr lang="en-US" sz="1500" err="1"/>
              <a:t>duis</a:t>
            </a:r>
            <a:r>
              <a:rPr lang="en-US" sz="1500"/>
              <a:t> convallis. </a:t>
            </a:r>
            <a:r>
              <a:rPr lang="en-US" sz="1500" err="1"/>
              <a:t>Commodo</a:t>
            </a:r>
            <a:r>
              <a:rPr lang="en-US" sz="1500"/>
              <a:t> </a:t>
            </a:r>
            <a:r>
              <a:rPr lang="en-US" sz="1500" err="1"/>
              <a:t>nulla</a:t>
            </a:r>
            <a:r>
              <a:rPr lang="en-US" sz="1500"/>
              <a:t> </a:t>
            </a:r>
            <a:r>
              <a:rPr lang="en-US" sz="1500" err="1"/>
              <a:t>facilisi</a:t>
            </a:r>
            <a:r>
              <a:rPr lang="en-US" sz="1500"/>
              <a:t> </a:t>
            </a:r>
            <a:r>
              <a:rPr lang="en-US" sz="1500" err="1"/>
              <a:t>nullam</a:t>
            </a:r>
            <a:r>
              <a:rPr lang="en-US" sz="1500"/>
              <a:t> </a:t>
            </a:r>
            <a:r>
              <a:rPr lang="en-US" sz="1500" err="1"/>
              <a:t>vehicula</a:t>
            </a:r>
            <a:r>
              <a:rPr lang="en-US" sz="1500"/>
              <a:t> ipsum. Nunc </a:t>
            </a:r>
            <a:r>
              <a:rPr lang="en-US" sz="1500" err="1"/>
              <a:t>lobortis</a:t>
            </a:r>
            <a:r>
              <a:rPr lang="en-US" sz="1500"/>
              <a:t> </a:t>
            </a:r>
            <a:r>
              <a:rPr lang="en-US" sz="1500" err="1"/>
              <a:t>mattis</a:t>
            </a:r>
            <a:r>
              <a:rPr lang="en-US" sz="1500"/>
              <a:t> </a:t>
            </a:r>
            <a:r>
              <a:rPr lang="en-US" sz="1500" err="1"/>
              <a:t>aliquam</a:t>
            </a:r>
            <a:r>
              <a:rPr lang="en-US" sz="1500"/>
              <a:t> </a:t>
            </a:r>
            <a:r>
              <a:rPr lang="en-US" sz="1500" err="1"/>
              <a:t>faucibus</a:t>
            </a:r>
            <a:r>
              <a:rPr lang="en-US" sz="1500"/>
              <a:t> </a:t>
            </a:r>
            <a:r>
              <a:rPr lang="en-US" sz="1500" err="1"/>
              <a:t>purus</a:t>
            </a:r>
            <a:r>
              <a:rPr lang="en-US" sz="1500"/>
              <a:t> in </a:t>
            </a:r>
            <a:r>
              <a:rPr lang="en-US" sz="1500" err="1"/>
              <a:t>massa</a:t>
            </a:r>
            <a:r>
              <a:rPr lang="en-US" sz="1500"/>
              <a:t>. </a:t>
            </a:r>
          </a:p>
          <a:p>
            <a:endParaRPr lang="en-US" sz="1500"/>
          </a:p>
          <a:p>
            <a:r>
              <a:rPr lang="en-US" sz="1500"/>
              <a:t>Nunc </a:t>
            </a:r>
            <a:r>
              <a:rPr lang="en-US" sz="1500" err="1"/>
              <a:t>faucibus</a:t>
            </a:r>
            <a:r>
              <a:rPr lang="en-US" sz="1500"/>
              <a:t> a </a:t>
            </a:r>
            <a:r>
              <a:rPr lang="en-US" sz="1500" err="1"/>
              <a:t>pellentesque</a:t>
            </a:r>
            <a:r>
              <a:rPr lang="en-US" sz="1500"/>
              <a:t> sit amet </a:t>
            </a:r>
            <a:r>
              <a:rPr lang="en-US" sz="1500" err="1"/>
              <a:t>porttitor</a:t>
            </a:r>
            <a:r>
              <a:rPr lang="en-US" sz="1500"/>
              <a:t> </a:t>
            </a:r>
            <a:r>
              <a:rPr lang="en-US" sz="1500" err="1"/>
              <a:t>eget</a:t>
            </a:r>
            <a:r>
              <a:rPr lang="en-US" sz="1500"/>
              <a:t> dolor </a:t>
            </a:r>
            <a:r>
              <a:rPr lang="en-US" sz="1500" err="1"/>
              <a:t>morbi</a:t>
            </a:r>
            <a:r>
              <a:rPr lang="en-US" sz="1500"/>
              <a:t>. </a:t>
            </a:r>
            <a:r>
              <a:rPr lang="en-US" sz="1500" err="1"/>
              <a:t>Viverra</a:t>
            </a:r>
            <a:r>
              <a:rPr lang="en-US" sz="1500"/>
              <a:t> </a:t>
            </a:r>
            <a:r>
              <a:rPr lang="en-US" sz="1500" err="1"/>
              <a:t>nam</a:t>
            </a:r>
            <a:r>
              <a:rPr lang="en-US" sz="1500"/>
              <a:t> libero </a:t>
            </a:r>
            <a:r>
              <a:rPr lang="en-US" sz="1500" err="1"/>
              <a:t>justo</a:t>
            </a:r>
            <a:r>
              <a:rPr lang="en-US" sz="1500"/>
              <a:t> </a:t>
            </a:r>
            <a:r>
              <a:rPr lang="en-US" sz="1500" err="1"/>
              <a:t>laoreet</a:t>
            </a:r>
            <a:r>
              <a:rPr lang="en-US" sz="1500"/>
              <a:t> sit amet. </a:t>
            </a:r>
            <a:r>
              <a:rPr lang="en-US" sz="1500" err="1"/>
              <a:t>Malesuada</a:t>
            </a:r>
            <a:r>
              <a:rPr lang="en-US" sz="1500"/>
              <a:t> fames ac </a:t>
            </a:r>
            <a:r>
              <a:rPr lang="en-US" sz="1500" err="1"/>
              <a:t>turpis</a:t>
            </a:r>
            <a:r>
              <a:rPr lang="en-US" sz="1500"/>
              <a:t> </a:t>
            </a:r>
            <a:r>
              <a:rPr lang="en-US" sz="1500" err="1"/>
              <a:t>egestas</a:t>
            </a:r>
            <a:r>
              <a:rPr lang="en-US" sz="1500"/>
              <a:t> integer </a:t>
            </a:r>
            <a:r>
              <a:rPr lang="en-US" sz="1500" err="1"/>
              <a:t>eget</a:t>
            </a:r>
            <a:r>
              <a:rPr lang="en-US" sz="1500"/>
              <a:t> </a:t>
            </a:r>
            <a:r>
              <a:rPr lang="en-US" sz="1500" err="1"/>
              <a:t>aliquet</a:t>
            </a:r>
            <a:r>
              <a:rPr lang="en-US" sz="1500"/>
              <a:t> </a:t>
            </a:r>
            <a:r>
              <a:rPr lang="en-US" sz="1500" err="1"/>
              <a:t>nibh</a:t>
            </a:r>
            <a:r>
              <a:rPr lang="en-US" sz="1500"/>
              <a:t>. </a:t>
            </a:r>
            <a:r>
              <a:rPr lang="en-US" sz="1500" err="1"/>
              <a:t>Viverra</a:t>
            </a:r>
            <a:r>
              <a:rPr lang="en-US" sz="1500"/>
              <a:t> </a:t>
            </a:r>
            <a:r>
              <a:rPr lang="en-US" sz="1500" err="1"/>
              <a:t>adipiscing</a:t>
            </a:r>
            <a:r>
              <a:rPr lang="en-US" sz="1500"/>
              <a:t> at in </a:t>
            </a:r>
            <a:r>
              <a:rPr lang="en-US" sz="1500" err="1"/>
              <a:t>tellus</a:t>
            </a:r>
            <a:r>
              <a:rPr lang="en-US" sz="1500"/>
              <a:t> integer. Quam </a:t>
            </a:r>
            <a:r>
              <a:rPr lang="en-US" sz="1500" err="1"/>
              <a:t>nulla</a:t>
            </a:r>
            <a:r>
              <a:rPr lang="en-US" sz="1500"/>
              <a:t> </a:t>
            </a:r>
            <a:r>
              <a:rPr lang="en-US" sz="1500" err="1"/>
              <a:t>porttitor</a:t>
            </a:r>
            <a:r>
              <a:rPr lang="en-US" sz="1500"/>
              <a:t> </a:t>
            </a:r>
            <a:r>
              <a:rPr lang="en-US" sz="1500" err="1"/>
              <a:t>massa</a:t>
            </a:r>
            <a:r>
              <a:rPr lang="en-US" sz="1500"/>
              <a:t> id </a:t>
            </a:r>
            <a:r>
              <a:rPr lang="en-US" sz="1500" err="1"/>
              <a:t>neque</a:t>
            </a:r>
            <a:r>
              <a:rPr lang="en-US" sz="1500"/>
              <a:t>. Pretium </a:t>
            </a:r>
            <a:r>
              <a:rPr lang="en-US" sz="1500" err="1"/>
              <a:t>aenean</a:t>
            </a:r>
            <a:r>
              <a:rPr lang="en-US" sz="1500"/>
              <a:t> pharetra magna ac </a:t>
            </a:r>
            <a:r>
              <a:rPr lang="en-US" sz="1500" err="1"/>
              <a:t>placerat</a:t>
            </a:r>
            <a:r>
              <a:rPr lang="en-US" sz="1500"/>
              <a:t> </a:t>
            </a:r>
            <a:r>
              <a:rPr lang="en-US" sz="1500" err="1"/>
              <a:t>vestibulum</a:t>
            </a:r>
            <a:r>
              <a:rPr lang="en-US" sz="1500"/>
              <a:t> </a:t>
            </a:r>
            <a:r>
              <a:rPr lang="en-US" sz="1500" err="1"/>
              <a:t>lectus</a:t>
            </a:r>
            <a:r>
              <a:rPr lang="en-US" sz="1500"/>
              <a:t> </a:t>
            </a:r>
            <a:r>
              <a:rPr lang="en-US" sz="1500" err="1"/>
              <a:t>mauris</a:t>
            </a:r>
            <a:r>
              <a:rPr lang="en-US" sz="1500"/>
              <a:t>.</a:t>
            </a:r>
          </a:p>
        </p:txBody>
      </p:sp>
    </p:spTree>
    <p:extLst>
      <p:ext uri="{BB962C8B-B14F-4D97-AF65-F5344CB8AC3E}">
        <p14:creationId xmlns:p14="http://schemas.microsoft.com/office/powerpoint/2010/main" val="52806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5372100" y="0"/>
            <a:ext cx="5460566"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628650" y="1219200"/>
            <a:ext cx="37719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5541946"/>
            <a:ext cx="723699"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571500" y="444078"/>
            <a:ext cx="65151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628650" y="1535008"/>
            <a:ext cx="4457700" cy="1143000"/>
          </a:xfrm>
          <a:prstGeom prst="rect">
            <a:avLst/>
          </a:prstGeom>
        </p:spPr>
        <p:txBody>
          <a:bodyPr/>
          <a:lstStyle>
            <a:lvl1pPr marL="0" indent="0">
              <a:buNone/>
              <a:defRPr/>
            </a:lvl1pPr>
          </a:lstStyle>
          <a:p>
            <a:r>
              <a:rPr lang="pl-PL" sz="1800" b="1" err="1">
                <a:solidFill>
                  <a:srgbClr val="0A5496"/>
                </a:solidFill>
                <a:ea typeface="Arial Hebrew Scholar" charset="-79"/>
                <a:cs typeface="Arial" panose="020B0604020202020204" pitchFamily="34" charset="0"/>
              </a:rPr>
              <a:t>Date</a:t>
            </a:r>
            <a:endParaRPr lang="pl-PL" sz="1800" b="1">
              <a:solidFill>
                <a:srgbClr val="0A5496"/>
              </a:solidFill>
              <a:ea typeface="Arial Hebrew Scholar" charset="-79"/>
              <a:cs typeface="Arial" panose="020B0604020202020204" pitchFamily="34" charset="0"/>
            </a:endParaRPr>
          </a:p>
          <a:p>
            <a:r>
              <a:rPr lang="pl-PL" sz="1350">
                <a:solidFill>
                  <a:srgbClr val="0A5496"/>
                </a:solidFill>
                <a:ea typeface="Arial Hebrew Scholar" charset="-79"/>
                <a:cs typeface="Arial" panose="020B0604020202020204" pitchFamily="34" charset="0"/>
              </a:rPr>
              <a:t>00:00-00:00 </a:t>
            </a:r>
          </a:p>
          <a:p>
            <a:r>
              <a:rPr lang="pl-PL" sz="1350" err="1">
                <a:solidFill>
                  <a:srgbClr val="0A5496"/>
                </a:solidFill>
                <a:ea typeface="Arial Hebrew Scholar" charset="-79"/>
                <a:cs typeface="Arial" panose="020B0604020202020204" pitchFamily="34" charset="0"/>
              </a:rPr>
              <a:t>Location</a:t>
            </a:r>
            <a:endParaRPr lang="en-US" sz="135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628650" y="3124200"/>
            <a:ext cx="657225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err="1">
                <a:solidFill>
                  <a:schemeClr val="accent6">
                    <a:lumMod val="50000"/>
                    <a:lumOff val="50000"/>
                  </a:schemeClr>
                </a:solidFill>
                <a:latin typeface="Arial" charset="0"/>
                <a:ea typeface="Arial" charset="0"/>
                <a:cs typeface="Arial" charset="0"/>
              </a:rPr>
              <a:t>Excepteur</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sint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occaecat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cupidatat</a:t>
            </a:r>
            <a:r>
              <a:rPr lang="en-US" sz="1800" kern="0">
                <a:solidFill>
                  <a:schemeClr val="accent6">
                    <a:lumMod val="50000"/>
                    <a:lumOff val="50000"/>
                  </a:schemeClr>
                </a:solidFill>
                <a:latin typeface="Arial" charset="0"/>
                <a:ea typeface="Arial" charset="0"/>
                <a:cs typeface="Arial" charset="0"/>
              </a:rPr>
              <a:t> non </a:t>
            </a:r>
            <a:r>
              <a:rPr lang="en-US" sz="1800" kern="0" err="1">
                <a:solidFill>
                  <a:schemeClr val="accent6">
                    <a:lumMod val="50000"/>
                    <a:lumOff val="50000"/>
                  </a:schemeClr>
                </a:solidFill>
                <a:latin typeface="Arial" charset="0"/>
                <a:ea typeface="Arial" charset="0"/>
                <a:cs typeface="Arial" charset="0"/>
              </a:rPr>
              <a:t>proident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sunt</a:t>
            </a:r>
            <a:r>
              <a:rPr lang="en-US" sz="1800" kern="0">
                <a:solidFill>
                  <a:schemeClr val="accent6">
                    <a:lumMod val="50000"/>
                    <a:lumOff val="50000"/>
                  </a:schemeClr>
                </a:solidFill>
                <a:latin typeface="Arial" charset="0"/>
                <a:ea typeface="Arial" charset="0"/>
                <a:cs typeface="Arial" charset="0"/>
              </a:rPr>
              <a:t> in culpa qui </a:t>
            </a:r>
            <a:r>
              <a:rPr lang="en-US" sz="1800" kern="0" err="1">
                <a:solidFill>
                  <a:schemeClr val="accent6">
                    <a:lumMod val="50000"/>
                    <a:lumOff val="50000"/>
                  </a:schemeClr>
                </a:solidFill>
                <a:latin typeface="Arial" charset="0"/>
                <a:ea typeface="Arial" charset="0"/>
                <a:cs typeface="Arial" charset="0"/>
              </a:rPr>
              <a:t>officia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deserunt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mollit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anim</a:t>
            </a:r>
            <a:r>
              <a:rPr lang="en-US" sz="1800" kern="0">
                <a:solidFill>
                  <a:schemeClr val="accent6">
                    <a:lumMod val="50000"/>
                    <a:lumOff val="50000"/>
                  </a:schemeClr>
                </a:solidFill>
                <a:latin typeface="Arial" charset="0"/>
                <a:ea typeface="Arial" charset="0"/>
                <a:cs typeface="Arial" charset="0"/>
              </a:rPr>
              <a:t> id </a:t>
            </a:r>
            <a:r>
              <a:rPr lang="en-US" sz="1800" kern="0" err="1">
                <a:solidFill>
                  <a:schemeClr val="accent6">
                    <a:lumMod val="50000"/>
                    <a:lumOff val="50000"/>
                  </a:schemeClr>
                </a:solidFill>
                <a:latin typeface="Arial" charset="0"/>
                <a:ea typeface="Arial" charset="0"/>
                <a:cs typeface="Arial" charset="0"/>
              </a:rPr>
              <a:t>est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laborum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Excepteur</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sint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occaecat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cupidatat</a:t>
            </a:r>
            <a:r>
              <a:rPr lang="en-US" sz="1800" kern="0">
                <a:solidFill>
                  <a:schemeClr val="accent6">
                    <a:lumMod val="50000"/>
                    <a:lumOff val="50000"/>
                  </a:schemeClr>
                </a:solidFill>
                <a:latin typeface="Arial" charset="0"/>
                <a:ea typeface="Arial" charset="0"/>
                <a:cs typeface="Arial" charset="0"/>
              </a:rPr>
              <a:t> non </a:t>
            </a:r>
            <a:r>
              <a:rPr lang="en-US" sz="1800" kern="0" err="1">
                <a:solidFill>
                  <a:schemeClr val="accent6">
                    <a:lumMod val="50000"/>
                    <a:lumOff val="50000"/>
                  </a:schemeClr>
                </a:solidFill>
                <a:latin typeface="Arial" charset="0"/>
                <a:ea typeface="Arial" charset="0"/>
                <a:cs typeface="Arial" charset="0"/>
              </a:rPr>
              <a:t>proident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sunt</a:t>
            </a:r>
            <a:r>
              <a:rPr lang="en-US" sz="1800" kern="0">
                <a:solidFill>
                  <a:schemeClr val="accent6">
                    <a:lumMod val="50000"/>
                    <a:lumOff val="50000"/>
                  </a:schemeClr>
                </a:solidFill>
                <a:latin typeface="Arial" charset="0"/>
                <a:ea typeface="Arial" charset="0"/>
                <a:cs typeface="Arial" charset="0"/>
              </a:rPr>
              <a:t> in culpa qui </a:t>
            </a:r>
            <a:r>
              <a:rPr lang="en-US" sz="1800" kern="0" err="1">
                <a:solidFill>
                  <a:schemeClr val="accent6">
                    <a:lumMod val="50000"/>
                    <a:lumOff val="50000"/>
                  </a:schemeClr>
                </a:solidFill>
                <a:latin typeface="Arial" charset="0"/>
                <a:ea typeface="Arial" charset="0"/>
                <a:cs typeface="Arial" charset="0"/>
              </a:rPr>
              <a:t>officia</a:t>
            </a:r>
            <a:r>
              <a:rPr lang="en-US" sz="1800" kern="0">
                <a:solidFill>
                  <a:schemeClr val="accent6">
                    <a:lumMod val="50000"/>
                    <a:lumOff val="50000"/>
                  </a:schemeClr>
                </a:solidFill>
                <a:latin typeface="Arial" charset="0"/>
                <a:ea typeface="Arial" charset="0"/>
                <a:cs typeface="Arial" charset="0"/>
              </a:rPr>
              <a:t> </a:t>
            </a:r>
            <a:r>
              <a:rPr lang="en-US" sz="1800" b="1" kern="0" err="1">
                <a:solidFill>
                  <a:srgbClr val="0A5496"/>
                </a:solidFill>
                <a:latin typeface="Arial" charset="0"/>
                <a:ea typeface="Arial" charset="0"/>
                <a:cs typeface="Arial" charset="0"/>
              </a:rPr>
              <a:t>deserunt</a:t>
            </a:r>
            <a:r>
              <a:rPr lang="en-US" sz="1800" b="1" kern="0">
                <a:solidFill>
                  <a:srgbClr val="0A5496"/>
                </a:solidFill>
                <a:latin typeface="Arial" charset="0"/>
                <a:ea typeface="Arial" charset="0"/>
                <a:cs typeface="Arial" charset="0"/>
              </a:rPr>
              <a:t> </a:t>
            </a:r>
            <a:r>
              <a:rPr lang="en-US" sz="1800" b="1" kern="0" err="1">
                <a:solidFill>
                  <a:srgbClr val="0A5496"/>
                </a:solidFill>
                <a:latin typeface="Arial" charset="0"/>
                <a:ea typeface="Arial" charset="0"/>
                <a:cs typeface="Arial" charset="0"/>
              </a:rPr>
              <a:t>mollit</a:t>
            </a:r>
            <a:r>
              <a:rPr lang="en-US" sz="1800" b="1" kern="0">
                <a:solidFill>
                  <a:srgbClr val="0A5496"/>
                </a:solidFill>
                <a:latin typeface="Arial" charset="0"/>
                <a:ea typeface="Arial" charset="0"/>
                <a:cs typeface="Arial" charset="0"/>
              </a:rPr>
              <a:t> </a:t>
            </a:r>
            <a:r>
              <a:rPr lang="en-US" sz="1800" b="1" kern="0" err="1">
                <a:solidFill>
                  <a:srgbClr val="0A5496"/>
                </a:solidFill>
                <a:latin typeface="Arial" charset="0"/>
                <a:ea typeface="Arial" charset="0"/>
                <a:cs typeface="Arial" charset="0"/>
              </a:rPr>
              <a:t>anim</a:t>
            </a:r>
            <a:r>
              <a:rPr lang="en-US" sz="1800" b="1" kern="0">
                <a:solidFill>
                  <a:srgbClr val="0A5496"/>
                </a:solidFill>
                <a:latin typeface="Arial" charset="0"/>
                <a:ea typeface="Arial" charset="0"/>
                <a:cs typeface="Arial" charset="0"/>
              </a:rPr>
              <a:t> </a:t>
            </a:r>
            <a:r>
              <a:rPr lang="en-US" sz="1800" kern="0">
                <a:solidFill>
                  <a:schemeClr val="accent6">
                    <a:lumMod val="50000"/>
                    <a:lumOff val="50000"/>
                  </a:schemeClr>
                </a:solidFill>
                <a:latin typeface="Arial" charset="0"/>
                <a:ea typeface="Arial" charset="0"/>
                <a:cs typeface="Arial" charset="0"/>
              </a:rPr>
              <a:t>id </a:t>
            </a:r>
            <a:r>
              <a:rPr lang="en-US" sz="1800" kern="0" err="1">
                <a:solidFill>
                  <a:schemeClr val="accent6">
                    <a:lumMod val="50000"/>
                    <a:lumOff val="50000"/>
                  </a:schemeClr>
                </a:solidFill>
                <a:latin typeface="Arial" charset="0"/>
                <a:ea typeface="Arial" charset="0"/>
                <a:cs typeface="Arial" charset="0"/>
              </a:rPr>
              <a:t>est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laborum</a:t>
            </a:r>
            <a:r>
              <a:rPr lang="en-US" sz="1800" kern="0">
                <a:solidFill>
                  <a:schemeClr val="accent6">
                    <a:lumMod val="50000"/>
                    <a:lumOff val="50000"/>
                  </a:schemeClr>
                </a:solidFill>
                <a:latin typeface="Arial" charset="0"/>
                <a:ea typeface="Arial" charset="0"/>
                <a:cs typeface="Arial" charset="0"/>
              </a:rPr>
              <a:t>.</a:t>
            </a:r>
            <a:endParaRPr lang="en-US" sz="165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257176" y="1924363"/>
            <a:ext cx="2628900" cy="4708981"/>
          </a:xfrm>
          <a:prstGeom prst="rect">
            <a:avLst/>
          </a:prstGeom>
          <a:noFill/>
        </p:spPr>
        <p:txBody>
          <a:bodyPr wrap="square" rtlCol="0" anchor="b">
            <a:spAutoFit/>
          </a:bodyPr>
          <a:lstStyle/>
          <a:p>
            <a:r>
              <a:rPr lang="en-US" sz="3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571500" y="444078"/>
            <a:ext cx="65151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3028950" y="1828800"/>
            <a:ext cx="5886450" cy="3276600"/>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257175" indent="-257175">
              <a:buFont typeface="Arial" charset="0"/>
              <a:buChar char="•"/>
            </a:pPr>
            <a:r>
              <a:rPr lang="en-US" sz="1500" kern="0" err="1">
                <a:solidFill>
                  <a:schemeClr val="accent6">
                    <a:lumMod val="50000"/>
                    <a:lumOff val="50000"/>
                  </a:schemeClr>
                </a:solidFill>
                <a:latin typeface="Arial" charset="0"/>
                <a:ea typeface="Arial" charset="0"/>
                <a:cs typeface="Arial" charset="0"/>
              </a:rPr>
              <a:t>Excepteur</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sint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occaecat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cupidatat</a:t>
            </a:r>
            <a:r>
              <a:rPr lang="en-US" sz="1500" kern="0">
                <a:solidFill>
                  <a:schemeClr val="accent6">
                    <a:lumMod val="50000"/>
                    <a:lumOff val="50000"/>
                  </a:schemeClr>
                </a:solidFill>
                <a:latin typeface="Arial" charset="0"/>
                <a:ea typeface="Arial" charset="0"/>
                <a:cs typeface="Arial" charset="0"/>
              </a:rPr>
              <a:t> non </a:t>
            </a:r>
            <a:r>
              <a:rPr lang="en-US" sz="1500" kern="0" err="1">
                <a:solidFill>
                  <a:schemeClr val="accent6">
                    <a:lumMod val="50000"/>
                    <a:lumOff val="50000"/>
                  </a:schemeClr>
                </a:solidFill>
                <a:latin typeface="Arial" charset="0"/>
                <a:ea typeface="Arial" charset="0"/>
                <a:cs typeface="Arial" charset="0"/>
              </a:rPr>
              <a:t>proident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sunt</a:t>
            </a:r>
            <a:r>
              <a:rPr lang="en-US" sz="1500" kern="0">
                <a:solidFill>
                  <a:schemeClr val="accent6">
                    <a:lumMod val="50000"/>
                    <a:lumOff val="50000"/>
                  </a:schemeClr>
                </a:solidFill>
                <a:latin typeface="Arial" charset="0"/>
                <a:ea typeface="Arial" charset="0"/>
                <a:cs typeface="Arial" charset="0"/>
              </a:rPr>
              <a:t> in culpa qui </a:t>
            </a:r>
            <a:r>
              <a:rPr lang="en-US" sz="1500" kern="0" err="1">
                <a:solidFill>
                  <a:schemeClr val="accent6">
                    <a:lumMod val="50000"/>
                    <a:lumOff val="50000"/>
                  </a:schemeClr>
                </a:solidFill>
                <a:latin typeface="Arial" charset="0"/>
                <a:ea typeface="Arial" charset="0"/>
                <a:cs typeface="Arial" charset="0"/>
              </a:rPr>
              <a:t>officia</a:t>
            </a:r>
            <a:r>
              <a:rPr lang="en-US" sz="1500" kern="0">
                <a:solidFill>
                  <a:schemeClr val="accent6">
                    <a:lumMod val="50000"/>
                    <a:lumOff val="50000"/>
                  </a:schemeClr>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deserunt</a:t>
            </a:r>
            <a:r>
              <a:rPr lang="en-US" sz="1500" b="1" kern="0">
                <a:solidFill>
                  <a:srgbClr val="0A5496"/>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mollit</a:t>
            </a:r>
            <a:r>
              <a:rPr lang="en-US" sz="1500" b="1" kern="0">
                <a:solidFill>
                  <a:srgbClr val="0A5496"/>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anim</a:t>
            </a:r>
            <a:r>
              <a:rPr lang="en-US" sz="1500" b="1" kern="0">
                <a:solidFill>
                  <a:srgbClr val="0A5496"/>
                </a:solidFill>
                <a:latin typeface="Arial" charset="0"/>
                <a:ea typeface="Arial" charset="0"/>
                <a:cs typeface="Arial" charset="0"/>
              </a:rPr>
              <a:t> </a:t>
            </a:r>
            <a:r>
              <a:rPr lang="en-US" sz="1500" kern="0">
                <a:solidFill>
                  <a:schemeClr val="accent6">
                    <a:lumMod val="50000"/>
                    <a:lumOff val="50000"/>
                  </a:schemeClr>
                </a:solidFill>
                <a:latin typeface="Arial" charset="0"/>
                <a:ea typeface="Arial" charset="0"/>
                <a:cs typeface="Arial" charset="0"/>
              </a:rPr>
              <a:t>id </a:t>
            </a:r>
            <a:r>
              <a:rPr lang="en-US" sz="1500" kern="0" err="1">
                <a:solidFill>
                  <a:schemeClr val="accent6">
                    <a:lumMod val="50000"/>
                    <a:lumOff val="50000"/>
                  </a:schemeClr>
                </a:solidFill>
                <a:latin typeface="Arial" charset="0"/>
                <a:ea typeface="Arial" charset="0"/>
                <a:cs typeface="Arial" charset="0"/>
              </a:rPr>
              <a:t>est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laborum</a:t>
            </a:r>
            <a:r>
              <a:rPr lang="en-US" sz="1500" kern="0">
                <a:solidFill>
                  <a:schemeClr val="accent6">
                    <a:lumMod val="50000"/>
                    <a:lumOff val="50000"/>
                  </a:schemeClr>
                </a:solidFill>
                <a:latin typeface="Arial" charset="0"/>
                <a:ea typeface="Arial" charset="0"/>
                <a:cs typeface="Arial" charset="0"/>
              </a:rPr>
              <a:t>.</a:t>
            </a:r>
            <a:br>
              <a:rPr lang="en-US" sz="1500" kern="0">
                <a:solidFill>
                  <a:schemeClr val="accent6">
                    <a:lumMod val="50000"/>
                    <a:lumOff val="50000"/>
                  </a:schemeClr>
                </a:solidFill>
                <a:latin typeface="Arial" charset="0"/>
                <a:ea typeface="Arial" charset="0"/>
                <a:cs typeface="Arial" charset="0"/>
              </a:rPr>
            </a:br>
            <a:endParaRPr lang="en-US" sz="1500" kern="0">
              <a:solidFill>
                <a:schemeClr val="accent6">
                  <a:lumMod val="50000"/>
                  <a:lumOff val="50000"/>
                </a:schemeClr>
              </a:solidFill>
              <a:latin typeface="Arial" charset="0"/>
              <a:ea typeface="Arial" charset="0"/>
              <a:cs typeface="Arial" charset="0"/>
            </a:endParaRPr>
          </a:p>
          <a:p>
            <a:pPr marL="257175" indent="-257175">
              <a:buFont typeface="Arial" charset="0"/>
              <a:buChar char="•"/>
            </a:pPr>
            <a:r>
              <a:rPr lang="en-US" sz="1500" kern="0" err="1">
                <a:solidFill>
                  <a:schemeClr val="accent6">
                    <a:lumMod val="50000"/>
                    <a:lumOff val="50000"/>
                  </a:schemeClr>
                </a:solidFill>
                <a:latin typeface="Arial" charset="0"/>
                <a:ea typeface="Arial" charset="0"/>
                <a:cs typeface="Arial" charset="0"/>
              </a:rPr>
              <a:t>Excepteur</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sint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occaecat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cupidatat</a:t>
            </a:r>
            <a:r>
              <a:rPr lang="en-US" sz="1500" kern="0">
                <a:solidFill>
                  <a:schemeClr val="accent6">
                    <a:lumMod val="50000"/>
                    <a:lumOff val="50000"/>
                  </a:schemeClr>
                </a:solidFill>
                <a:latin typeface="Arial" charset="0"/>
                <a:ea typeface="Arial" charset="0"/>
                <a:cs typeface="Arial" charset="0"/>
              </a:rPr>
              <a:t> non </a:t>
            </a:r>
            <a:r>
              <a:rPr lang="en-US" sz="1500" kern="0" err="1">
                <a:solidFill>
                  <a:schemeClr val="accent6">
                    <a:lumMod val="50000"/>
                    <a:lumOff val="50000"/>
                  </a:schemeClr>
                </a:solidFill>
                <a:latin typeface="Arial" charset="0"/>
                <a:ea typeface="Arial" charset="0"/>
                <a:cs typeface="Arial" charset="0"/>
              </a:rPr>
              <a:t>proident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sunt</a:t>
            </a:r>
            <a:r>
              <a:rPr lang="en-US" sz="1500" kern="0">
                <a:solidFill>
                  <a:schemeClr val="accent6">
                    <a:lumMod val="50000"/>
                    <a:lumOff val="50000"/>
                  </a:schemeClr>
                </a:solidFill>
                <a:latin typeface="Arial" charset="0"/>
                <a:ea typeface="Arial" charset="0"/>
                <a:cs typeface="Arial" charset="0"/>
              </a:rPr>
              <a:t> in culpa qui </a:t>
            </a:r>
            <a:r>
              <a:rPr lang="en-US" sz="1500" kern="0" err="1">
                <a:solidFill>
                  <a:schemeClr val="accent6">
                    <a:lumMod val="50000"/>
                    <a:lumOff val="50000"/>
                  </a:schemeClr>
                </a:solidFill>
                <a:latin typeface="Arial" charset="0"/>
                <a:ea typeface="Arial" charset="0"/>
                <a:cs typeface="Arial" charset="0"/>
              </a:rPr>
              <a:t>officia</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deserunt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mollit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anim</a:t>
            </a:r>
            <a:r>
              <a:rPr lang="en-US" sz="1500" kern="0">
                <a:solidFill>
                  <a:schemeClr val="accent6">
                    <a:lumMod val="50000"/>
                    <a:lumOff val="50000"/>
                  </a:schemeClr>
                </a:solidFill>
                <a:latin typeface="Arial" charset="0"/>
                <a:ea typeface="Arial" charset="0"/>
                <a:cs typeface="Arial" charset="0"/>
              </a:rPr>
              <a:t> id </a:t>
            </a:r>
            <a:r>
              <a:rPr lang="en-US" sz="1500" b="1" kern="0" err="1">
                <a:solidFill>
                  <a:srgbClr val="0A5496"/>
                </a:solidFill>
                <a:latin typeface="Arial" charset="0"/>
                <a:ea typeface="Arial" charset="0"/>
                <a:cs typeface="Arial" charset="0"/>
              </a:rPr>
              <a:t>est</a:t>
            </a:r>
            <a:r>
              <a:rPr lang="en-US" sz="1500" b="1" kern="0">
                <a:solidFill>
                  <a:srgbClr val="0A5496"/>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laborum</a:t>
            </a:r>
            <a:r>
              <a:rPr lang="en-US" sz="1500" kern="0">
                <a:solidFill>
                  <a:schemeClr val="accent6">
                    <a:lumMod val="50000"/>
                    <a:lumOff val="50000"/>
                  </a:schemeClr>
                </a:solidFill>
                <a:latin typeface="Arial" charset="0"/>
                <a:ea typeface="Arial" charset="0"/>
                <a:cs typeface="Arial" charset="0"/>
              </a:rPr>
              <a:t>.</a:t>
            </a:r>
            <a:br>
              <a:rPr lang="en-US" sz="1500" kern="0">
                <a:solidFill>
                  <a:schemeClr val="accent6">
                    <a:lumMod val="50000"/>
                    <a:lumOff val="50000"/>
                  </a:schemeClr>
                </a:solidFill>
                <a:latin typeface="Arial" charset="0"/>
                <a:ea typeface="Arial" charset="0"/>
                <a:cs typeface="Arial" charset="0"/>
              </a:rPr>
            </a:br>
            <a:endParaRPr lang="en-US" sz="1500" kern="0">
              <a:solidFill>
                <a:schemeClr val="accent6">
                  <a:lumMod val="50000"/>
                  <a:lumOff val="50000"/>
                </a:schemeClr>
              </a:solidFill>
              <a:latin typeface="Arial" charset="0"/>
              <a:ea typeface="Arial" charset="0"/>
              <a:cs typeface="Arial" charset="0"/>
            </a:endParaRPr>
          </a:p>
          <a:p>
            <a:pPr marL="257175" indent="-257175">
              <a:buFont typeface="Arial" charset="0"/>
              <a:buChar char="•"/>
            </a:pPr>
            <a:r>
              <a:rPr lang="en-US" sz="1500" kern="0" err="1">
                <a:solidFill>
                  <a:schemeClr val="accent6">
                    <a:lumMod val="50000"/>
                    <a:lumOff val="50000"/>
                  </a:schemeClr>
                </a:solidFill>
                <a:latin typeface="Arial" charset="0"/>
                <a:ea typeface="Arial" charset="0"/>
                <a:cs typeface="Arial" charset="0"/>
              </a:rPr>
              <a:t>Excepteur</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sint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occaecat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cupidatat</a:t>
            </a:r>
            <a:r>
              <a:rPr lang="en-US" sz="1500" kern="0">
                <a:solidFill>
                  <a:schemeClr val="accent6">
                    <a:lumMod val="50000"/>
                    <a:lumOff val="50000"/>
                  </a:schemeClr>
                </a:solidFill>
                <a:latin typeface="Arial" charset="0"/>
                <a:ea typeface="Arial" charset="0"/>
                <a:cs typeface="Arial" charset="0"/>
              </a:rPr>
              <a:t> </a:t>
            </a:r>
            <a:r>
              <a:rPr lang="en-US" sz="1500" b="1" kern="0">
                <a:solidFill>
                  <a:srgbClr val="0A5496"/>
                </a:solidFill>
                <a:latin typeface="Arial" charset="0"/>
                <a:ea typeface="Arial" charset="0"/>
                <a:cs typeface="Arial" charset="0"/>
              </a:rPr>
              <a:t>non </a:t>
            </a:r>
            <a:r>
              <a:rPr lang="en-US" sz="1500" b="1" kern="0" err="1">
                <a:solidFill>
                  <a:srgbClr val="0A5496"/>
                </a:solidFill>
                <a:latin typeface="Arial" charset="0"/>
                <a:ea typeface="Arial" charset="0"/>
                <a:cs typeface="Arial" charset="0"/>
              </a:rPr>
              <a:t>proident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sunt</a:t>
            </a:r>
            <a:r>
              <a:rPr lang="en-US" sz="1500" kern="0">
                <a:solidFill>
                  <a:schemeClr val="accent6">
                    <a:lumMod val="50000"/>
                    <a:lumOff val="50000"/>
                  </a:schemeClr>
                </a:solidFill>
                <a:latin typeface="Arial" charset="0"/>
                <a:ea typeface="Arial" charset="0"/>
                <a:cs typeface="Arial" charset="0"/>
              </a:rPr>
              <a:t> in culpa qui </a:t>
            </a:r>
            <a:r>
              <a:rPr lang="en-US" sz="1500" kern="0" err="1">
                <a:solidFill>
                  <a:schemeClr val="accent6">
                    <a:lumMod val="50000"/>
                    <a:lumOff val="50000"/>
                  </a:schemeClr>
                </a:solidFill>
                <a:latin typeface="Arial" charset="0"/>
                <a:ea typeface="Arial" charset="0"/>
                <a:cs typeface="Arial" charset="0"/>
              </a:rPr>
              <a:t>officia</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deserunt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mollit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anim</a:t>
            </a:r>
            <a:r>
              <a:rPr lang="en-US" sz="1500" kern="0">
                <a:solidFill>
                  <a:schemeClr val="accent6">
                    <a:lumMod val="50000"/>
                    <a:lumOff val="50000"/>
                  </a:schemeClr>
                </a:solidFill>
                <a:latin typeface="Arial" charset="0"/>
                <a:ea typeface="Arial" charset="0"/>
                <a:cs typeface="Arial" charset="0"/>
              </a:rPr>
              <a:t> id </a:t>
            </a:r>
            <a:r>
              <a:rPr lang="en-US" sz="1500" kern="0" err="1">
                <a:solidFill>
                  <a:schemeClr val="accent6">
                    <a:lumMod val="50000"/>
                    <a:lumOff val="50000"/>
                  </a:schemeClr>
                </a:solidFill>
                <a:latin typeface="Arial" charset="0"/>
                <a:ea typeface="Arial" charset="0"/>
                <a:cs typeface="Arial" charset="0"/>
              </a:rPr>
              <a:t>est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laborum</a:t>
            </a:r>
            <a:r>
              <a:rPr lang="en-US" sz="15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6572250" y="3064705"/>
            <a:ext cx="1799171"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a:buFont typeface="Helvetica" pitchFamily="84" charset="0"/>
              <a:buNone/>
            </a:pPr>
            <a:endParaRPr lang="en-US" sz="225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028700" y="3587437"/>
            <a:ext cx="462915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tabLst/>
              <a:defRPr/>
            </a:pPr>
            <a:endParaRPr lang="en-US"/>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6900862" y="4343400"/>
            <a:ext cx="1214438"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7281267" y="3168337"/>
            <a:ext cx="453628"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537700" y="2895601"/>
            <a:ext cx="8068598" cy="2813289"/>
          </a:xfrm>
          <a:prstGeom prst="rect">
            <a:avLst/>
          </a:prstGeom>
        </p:spPr>
        <p:txBody>
          <a:bodyPr/>
          <a:lstStyle>
            <a:lvl1pPr marL="0" marR="0" indent="0" algn="l" defTabSz="685800" rtl="0" eaLnBrk="1" fontAlgn="base" latinLnBrk="0" hangingPunct="1">
              <a:lnSpc>
                <a:spcPct val="100000"/>
              </a:lnSpc>
              <a:spcBef>
                <a:spcPct val="20000"/>
              </a:spcBef>
              <a:spcAft>
                <a:spcPct val="0"/>
              </a:spcAft>
              <a:buClrTx/>
              <a:buSzTx/>
              <a:buFont typeface="Arial" charset="0"/>
              <a:buNone/>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indent="-257175">
              <a:buFont typeface="Arial" charset="0"/>
              <a:buChar char="•"/>
            </a:pPr>
            <a:r>
              <a:rPr lang="en-US" sz="1500" err="1">
                <a:solidFill>
                  <a:schemeClr val="accent6">
                    <a:lumMod val="50000"/>
                    <a:lumOff val="50000"/>
                  </a:schemeClr>
                </a:solidFill>
                <a:latin typeface="Arial" charset="0"/>
                <a:ea typeface="Arial" charset="0"/>
                <a:cs typeface="Arial" charset="0"/>
              </a:rPr>
              <a:t>Excepteur</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sint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occaecat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cupidatat</a:t>
            </a:r>
            <a:r>
              <a:rPr lang="en-US" sz="1500">
                <a:solidFill>
                  <a:schemeClr val="accent6">
                    <a:lumMod val="50000"/>
                    <a:lumOff val="50000"/>
                  </a:schemeClr>
                </a:solidFill>
                <a:latin typeface="Arial" charset="0"/>
                <a:ea typeface="Arial" charset="0"/>
                <a:cs typeface="Arial" charset="0"/>
              </a:rPr>
              <a:t> non </a:t>
            </a:r>
            <a:r>
              <a:rPr lang="en-US" sz="1500" err="1">
                <a:solidFill>
                  <a:schemeClr val="accent6">
                    <a:lumMod val="50000"/>
                    <a:lumOff val="50000"/>
                  </a:schemeClr>
                </a:solidFill>
                <a:latin typeface="Arial" charset="0"/>
                <a:ea typeface="Arial" charset="0"/>
                <a:cs typeface="Arial" charset="0"/>
              </a:rPr>
              <a:t>proident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sunt</a:t>
            </a:r>
            <a:r>
              <a:rPr lang="en-US" sz="1500">
                <a:solidFill>
                  <a:schemeClr val="accent6">
                    <a:lumMod val="50000"/>
                    <a:lumOff val="50000"/>
                  </a:schemeClr>
                </a:solidFill>
                <a:latin typeface="Arial" charset="0"/>
                <a:ea typeface="Arial" charset="0"/>
                <a:cs typeface="Arial" charset="0"/>
              </a:rPr>
              <a:t> in culpa qui </a:t>
            </a:r>
            <a:r>
              <a:rPr lang="en-US" sz="1500" err="1">
                <a:solidFill>
                  <a:schemeClr val="accent6">
                    <a:lumMod val="50000"/>
                    <a:lumOff val="50000"/>
                  </a:schemeClr>
                </a:solidFill>
                <a:latin typeface="Arial" charset="0"/>
                <a:ea typeface="Arial" charset="0"/>
                <a:cs typeface="Arial" charset="0"/>
              </a:rPr>
              <a:t>officia</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deserunt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mollit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anim</a:t>
            </a:r>
            <a:r>
              <a:rPr lang="en-US" sz="1500">
                <a:solidFill>
                  <a:schemeClr val="accent6">
                    <a:lumMod val="50000"/>
                    <a:lumOff val="50000"/>
                  </a:schemeClr>
                </a:solidFill>
                <a:latin typeface="Arial" charset="0"/>
                <a:ea typeface="Arial" charset="0"/>
                <a:cs typeface="Arial" charset="0"/>
              </a:rPr>
              <a:t> id </a:t>
            </a:r>
            <a:r>
              <a:rPr lang="en-US" sz="1500" err="1">
                <a:solidFill>
                  <a:schemeClr val="accent6">
                    <a:lumMod val="50000"/>
                    <a:lumOff val="50000"/>
                  </a:schemeClr>
                </a:solidFill>
                <a:latin typeface="Arial" charset="0"/>
                <a:ea typeface="Arial" charset="0"/>
                <a:cs typeface="Arial" charset="0"/>
              </a:rPr>
              <a:t>est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laborum</a:t>
            </a:r>
            <a:r>
              <a:rPr lang="en-US" sz="15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84201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rgbClr val="00338D"/>
                </a:solidFill>
              </a:rPr>
              <a:pPr algn="r">
                <a:spcBef>
                  <a:spcPct val="50000"/>
                </a:spcBef>
                <a:defRPr/>
              </a:pPr>
              <a:t>‹#›</a:t>
            </a:fld>
            <a:endParaRPr lang="en-US" sz="75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881"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76" userDrawn="1">
          <p15:clr>
            <a:srgbClr val="F26B43"/>
          </p15:clr>
        </p15:guide>
        <p15:guide id="3" pos="1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8401050" y="6420037"/>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 id="2147483882" r:id="rId7"/>
    <p:sldLayoutId id="2147483883" r:id="rId8"/>
    <p:sldLayoutId id="2147483884" r:id="rId9"/>
    <p:sldLayoutId id="2147483885" r:id="rId10"/>
    <p:sldLayoutId id="2147483886" r:id="rId11"/>
    <p:sldLayoutId id="2147483887" r:id="rId12"/>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76" userDrawn="1">
          <p15:clr>
            <a:srgbClr val="F26B43"/>
          </p15:clr>
        </p15:guide>
        <p15:guide id="3" pos="14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568" userDrawn="1">
          <p15:clr>
            <a:srgbClr val="F26B43"/>
          </p15:clr>
        </p15:guide>
        <p15:guide id="3"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7.tmp"/></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18.tmp"/></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19.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0832EE-D021-C240-9ADB-6C435EFE2FAE}"/>
              </a:ext>
            </a:extLst>
          </p:cNvPr>
          <p:cNvSpPr>
            <a:spLocks noGrp="1"/>
          </p:cNvSpPr>
          <p:nvPr>
            <p:ph type="body" sz="quarter" idx="12"/>
          </p:nvPr>
        </p:nvSpPr>
        <p:spPr>
          <a:xfrm>
            <a:off x="571498" y="3943350"/>
            <a:ext cx="8001000" cy="348176"/>
          </a:xfrm>
        </p:spPr>
        <p:txBody>
          <a:bodyPr/>
          <a:lstStyle/>
          <a:p>
            <a:pPr>
              <a:lnSpc>
                <a:spcPts val="2250"/>
              </a:lnSpc>
            </a:pPr>
            <a:r>
              <a:rPr lang="sv-SE" dirty="0">
                <a:solidFill>
                  <a:schemeClr val="bg1"/>
                </a:solidFill>
              </a:rPr>
              <a:t>Det globala arbetsteamet </a:t>
            </a:r>
          </a:p>
          <a:p>
            <a:pPr>
              <a:lnSpc>
                <a:spcPts val="2250"/>
              </a:lnSpc>
            </a:pPr>
            <a:r>
              <a:rPr lang="sv-SE" dirty="0">
                <a:solidFill>
                  <a:schemeClr val="bg1"/>
                </a:solidFill>
              </a:rPr>
              <a:t>Insatser = Påverkan</a:t>
            </a:r>
          </a:p>
        </p:txBody>
      </p:sp>
      <p:pic>
        <p:nvPicPr>
          <p:cNvPr id="7" name="Picture 6">
            <a:extLst>
              <a:ext uri="{FF2B5EF4-FFF2-40B4-BE49-F238E27FC236}">
                <a16:creationId xmlns:a16="http://schemas.microsoft.com/office/drawing/2014/main" id="{45B8E031-7C3A-9A47-8B1C-1D07E7FD28F5}"/>
              </a:ext>
            </a:extLst>
          </p:cNvPr>
          <p:cNvPicPr>
            <a:picLocks noChangeAspect="1"/>
          </p:cNvPicPr>
          <p:nvPr/>
        </p:nvPicPr>
        <p:blipFill>
          <a:blip r:embed="rId3"/>
          <a:stretch>
            <a:fillRect/>
          </a:stretch>
        </p:blipFill>
        <p:spPr>
          <a:xfrm>
            <a:off x="3657600" y="1419294"/>
            <a:ext cx="1874669" cy="1898102"/>
          </a:xfrm>
          <a:prstGeom prst="rect">
            <a:avLst/>
          </a:prstGeom>
        </p:spPr>
      </p:pic>
      <p:sp>
        <p:nvSpPr>
          <p:cNvPr id="5" name="Gold Bar">
            <a:extLst>
              <a:ext uri="{FF2B5EF4-FFF2-40B4-BE49-F238E27FC236}">
                <a16:creationId xmlns:a16="http://schemas.microsoft.com/office/drawing/2014/main" id="{0664EB80-1399-6944-AB22-92D08CE050B2}"/>
              </a:ext>
            </a:extLst>
          </p:cNvPr>
          <p:cNvSpPr/>
          <p:nvPr/>
        </p:nvSpPr>
        <p:spPr>
          <a:xfrm>
            <a:off x="4130122" y="3543300"/>
            <a:ext cx="883752"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p>
        </p:txBody>
      </p:sp>
    </p:spTree>
    <p:extLst>
      <p:ext uri="{BB962C8B-B14F-4D97-AF65-F5344CB8AC3E}">
        <p14:creationId xmlns:p14="http://schemas.microsoft.com/office/powerpoint/2010/main" val="31438804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noChangeAspect="1" noEditPoints="1"/>
          </p:cNvSpPr>
          <p:nvPr/>
        </p:nvSpPr>
        <p:spPr bwMode="auto">
          <a:xfrm>
            <a:off x="228600" y="1009650"/>
            <a:ext cx="8891341" cy="546735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50000"/>
            </a:schemeClr>
          </a:solid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4" name="Straight Connector 3"/>
          <p:cNvCxnSpPr/>
          <p:nvPr/>
        </p:nvCxnSpPr>
        <p:spPr bwMode="auto">
          <a:xfrm flipH="1" flipV="1">
            <a:off x="2271249" y="3505200"/>
            <a:ext cx="5110164" cy="1301372"/>
          </a:xfrm>
          <a:prstGeom prst="line">
            <a:avLst/>
          </a:prstGeom>
          <a:ln w="2540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 name="Straight Connector 5"/>
          <p:cNvCxnSpPr>
            <a:stCxn id="17" idx="7"/>
            <a:endCxn id="21" idx="7"/>
          </p:cNvCxnSpPr>
          <p:nvPr/>
        </p:nvCxnSpPr>
        <p:spPr bwMode="auto">
          <a:xfrm flipH="1" flipV="1">
            <a:off x="7259051" y="4553367"/>
            <a:ext cx="54492" cy="206992"/>
          </a:xfrm>
          <a:prstGeom prst="line">
            <a:avLst/>
          </a:prstGeom>
          <a:solidFill>
            <a:srgbClr val="FFFFFF"/>
          </a:solidFill>
          <a:ln w="25400" cap="flat" cmpd="sng" algn="ctr">
            <a:solidFill>
              <a:srgbClr val="000000"/>
            </a:solidFill>
            <a:prstDash val="dash"/>
            <a:round/>
            <a:headEnd type="none" w="med" len="med"/>
            <a:tailEnd type="none" w="med" len="med"/>
          </a:ln>
          <a:effectLst/>
        </p:spPr>
      </p:cxnSp>
      <p:cxnSp>
        <p:nvCxnSpPr>
          <p:cNvPr id="11" name="Straight Connector 10"/>
          <p:cNvCxnSpPr>
            <a:stCxn id="20" idx="7"/>
          </p:cNvCxnSpPr>
          <p:nvPr/>
        </p:nvCxnSpPr>
        <p:spPr bwMode="auto">
          <a:xfrm>
            <a:off x="4389691" y="3359063"/>
            <a:ext cx="2991722" cy="1447508"/>
          </a:xfrm>
          <a:prstGeom prst="line">
            <a:avLst/>
          </a:prstGeom>
          <a:solidFill>
            <a:srgbClr val="FFFFFF"/>
          </a:solidFill>
          <a:ln w="25400" cap="flat" cmpd="sng" algn="ctr">
            <a:solidFill>
              <a:srgbClr val="000000"/>
            </a:solidFill>
            <a:prstDash val="dash"/>
            <a:round/>
            <a:headEnd type="none" w="med" len="med"/>
            <a:tailEnd type="none" w="med" len="med"/>
          </a:ln>
          <a:effectLst/>
        </p:spPr>
      </p:cxnSp>
      <p:sp>
        <p:nvSpPr>
          <p:cNvPr id="17" name="Teardrop 16"/>
          <p:cNvSpPr>
            <a:spLocks noChangeAspect="1"/>
          </p:cNvSpPr>
          <p:nvPr/>
        </p:nvSpPr>
        <p:spPr bwMode="auto">
          <a:xfrm rot="16615351">
            <a:off x="7047227" y="4996297"/>
            <a:ext cx="1882918" cy="1588811"/>
          </a:xfrm>
          <a:prstGeom prst="teardrop">
            <a:avLst/>
          </a:prstGeom>
          <a:blipFill dpi="0" rotWithShape="0">
            <a:blip r:embed="rId3">
              <a:extLst>
                <a:ext uri="{28A0092B-C50C-407E-A947-70E740481C1C}">
                  <a14:useLocalDpi xmlns:a14="http://schemas.microsoft.com/office/drawing/2010/main" val="0"/>
                </a:ext>
              </a:extLst>
            </a:blip>
            <a:srcRect/>
            <a:stretch>
              <a:fillRect/>
            </a:stretch>
          </a:bli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8" name="Text Placeholder 3">
            <a:extLst>
              <a:ext uri="{FF2B5EF4-FFF2-40B4-BE49-F238E27FC236}">
                <a16:creationId xmlns:a16="http://schemas.microsoft.com/office/drawing/2014/main" id="{7173A547-E579-4E40-8999-19777A838685}"/>
              </a:ext>
            </a:extLst>
          </p:cNvPr>
          <p:cNvSpPr txBox="1">
            <a:spLocks/>
          </p:cNvSpPr>
          <p:nvPr/>
        </p:nvSpPr>
        <p:spPr>
          <a:xfrm>
            <a:off x="2133600" y="22196"/>
            <a:ext cx="4952999" cy="81003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sv-SE" sz="2400" dirty="0" smtClean="0">
                <a:solidFill>
                  <a:srgbClr val="0A5496"/>
                </a:solidFill>
              </a:rPr>
              <a:t>Engagemang över hela världen</a:t>
            </a:r>
            <a:endParaRPr lang="sv-SE" sz="2400" dirty="0">
              <a:solidFill>
                <a:srgbClr val="0A5496"/>
              </a:solidFill>
            </a:endParaRPr>
          </a:p>
        </p:txBody>
      </p:sp>
      <p:sp>
        <p:nvSpPr>
          <p:cNvPr id="9" name="Rectangle 8">
            <a:extLst>
              <a:ext uri="{FF2B5EF4-FFF2-40B4-BE49-F238E27FC236}">
                <a16:creationId xmlns:a16="http://schemas.microsoft.com/office/drawing/2014/main" id="{FE374FDD-BD94-5648-9875-870F206CDB0C}"/>
              </a:ext>
            </a:extLst>
          </p:cNvPr>
          <p:cNvSpPr/>
          <p:nvPr/>
        </p:nvSpPr>
        <p:spPr>
          <a:xfrm>
            <a:off x="3779120" y="69644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9" name="Teardrop 18"/>
          <p:cNvSpPr/>
          <p:nvPr/>
        </p:nvSpPr>
        <p:spPr bwMode="auto">
          <a:xfrm>
            <a:off x="192058" y="3505200"/>
            <a:ext cx="2079191" cy="1989461"/>
          </a:xfrm>
          <a:prstGeom prst="teardrop">
            <a:avLst/>
          </a:prstGeom>
          <a:blipFill dpi="0" rotWithShape="1">
            <a:blip r:embed="rId4">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20" name="Teardrop 19"/>
          <p:cNvSpPr/>
          <p:nvPr/>
        </p:nvSpPr>
        <p:spPr bwMode="auto">
          <a:xfrm rot="8932117">
            <a:off x="3742586" y="1036023"/>
            <a:ext cx="1904368" cy="1972817"/>
          </a:xfrm>
          <a:prstGeom prst="teardrop">
            <a:avLst/>
          </a:prstGeom>
          <a:blipFill dpi="0" rotWithShape="0">
            <a:blip r:embed="rId5"/>
            <a:srcRect/>
            <a:stretch>
              <a:fillRect/>
            </a:stretch>
          </a:bli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21" name="Teardrop 20"/>
          <p:cNvSpPr/>
          <p:nvPr/>
        </p:nvSpPr>
        <p:spPr bwMode="auto">
          <a:xfrm rot="6493822">
            <a:off x="5761048" y="2482802"/>
            <a:ext cx="1914774" cy="1769041"/>
          </a:xfrm>
          <a:prstGeom prst="teardrop">
            <a:avLst/>
          </a:prstGeom>
          <a:blipFill dpi="0" rotWithShape="0">
            <a:blip r:embed="rId6"/>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31624964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ionlogo_white.eps">
            <a:extLst>
              <a:ext uri="{FF2B5EF4-FFF2-40B4-BE49-F238E27FC236}">
                <a16:creationId xmlns:a16="http://schemas.microsoft.com/office/drawing/2014/main" id="{E46618C5-2152-7C46-9740-9480EC9E8943}"/>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t="8991" b="10079"/>
          <a:stretch/>
        </p:blipFill>
        <p:spPr>
          <a:xfrm>
            <a:off x="1314450" y="857250"/>
            <a:ext cx="6515102" cy="5143500"/>
          </a:xfrm>
          <a:prstGeom prst="rect">
            <a:avLst/>
          </a:prstGeom>
        </p:spPr>
      </p:pic>
      <p:sp>
        <p:nvSpPr>
          <p:cNvPr id="2" name="Text Placeholder 1">
            <a:extLst>
              <a:ext uri="{FF2B5EF4-FFF2-40B4-BE49-F238E27FC236}">
                <a16:creationId xmlns:a16="http://schemas.microsoft.com/office/drawing/2014/main" id="{7C0FB3F7-6B08-E74E-938C-8F56925EC850}"/>
              </a:ext>
            </a:extLst>
          </p:cNvPr>
          <p:cNvSpPr>
            <a:spLocks noGrp="1"/>
          </p:cNvSpPr>
          <p:nvPr>
            <p:ph type="body" sz="quarter" idx="12"/>
          </p:nvPr>
        </p:nvSpPr>
        <p:spPr>
          <a:xfrm>
            <a:off x="583955" y="3278055"/>
            <a:ext cx="3826569" cy="1887049"/>
          </a:xfrm>
        </p:spPr>
        <p:txBody>
          <a:bodyPr/>
          <a:lstStyle/>
          <a:p>
            <a:pPr algn="l">
              <a:lnSpc>
                <a:spcPts val="1950"/>
              </a:lnSpc>
            </a:pPr>
            <a:r>
              <a:rPr lang="sv-SE" dirty="0">
                <a:latin typeface="Arial"/>
                <a:ea typeface="ヒラギノ角ゴ Pro W3"/>
                <a:cs typeface="Arial"/>
              </a:rPr>
              <a:t> </a:t>
            </a:r>
            <a:r>
              <a:rPr lang="sv-SE" sz="1600" dirty="0">
                <a:latin typeface="Arial"/>
                <a:ea typeface="ヒラギノ角ゴ Pro W3"/>
                <a:cs typeface="Arial"/>
              </a:rPr>
              <a:t> </a:t>
            </a:r>
            <a:r>
              <a:rPr lang="sv-SE" sz="1800" i="1" dirty="0">
                <a:latin typeface="Arial"/>
                <a:ea typeface="ヒラギノ角ゴ Pro W3"/>
                <a:cs typeface="Arial"/>
              </a:rPr>
              <a:t>”Detta är ett bra exempel på hur GAT använde sig av det globala Lion-till-Lion nätverket. Lions kunde genomföra hjälpinsatser över landsgränser.” </a:t>
            </a:r>
          </a:p>
          <a:p>
            <a:pPr algn="l">
              <a:lnSpc>
                <a:spcPts val="1950"/>
              </a:lnSpc>
              <a:spcAft>
                <a:spcPts val="0"/>
              </a:spcAft>
            </a:pPr>
            <a:r>
              <a:rPr lang="sv-SE" sz="1600" dirty="0">
                <a:latin typeface="Arial"/>
                <a:ea typeface="ヒラギノ角ゴ Pro W3"/>
                <a:cs typeface="Arial"/>
              </a:rPr>
              <a:t>PIP Kajit Habanananda</a:t>
            </a:r>
          </a:p>
          <a:p>
            <a:pPr algn="l">
              <a:lnSpc>
                <a:spcPts val="1950"/>
              </a:lnSpc>
              <a:spcBef>
                <a:spcPts val="0"/>
              </a:spcBef>
            </a:pPr>
            <a:r>
              <a:rPr lang="sv-SE" sz="1100" dirty="0">
                <a:latin typeface="Arial"/>
                <a:ea typeface="ヒラギノ角ゴ Pro W3"/>
                <a:cs typeface="Arial"/>
              </a:rPr>
              <a:t>Ordförande för globalt arbetsteam </a:t>
            </a:r>
          </a:p>
          <a:p>
            <a:pPr algn="l">
              <a:lnSpc>
                <a:spcPts val="1950"/>
              </a:lnSpc>
            </a:pPr>
            <a:endParaRPr lang="en-US" dirty="0"/>
          </a:p>
        </p:txBody>
      </p:sp>
      <p:sp>
        <p:nvSpPr>
          <p:cNvPr id="9" name="Page number">
            <a:extLst>
              <a:ext uri="{FF2B5EF4-FFF2-40B4-BE49-F238E27FC236}">
                <a16:creationId xmlns:a16="http://schemas.microsoft.com/office/drawing/2014/main" id="{101B564E-C3B7-9742-A8D9-C492F2380829}"/>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11</a:t>
            </a:fld>
            <a:endParaRPr lang="en-US" sz="750" dirty="0" smtClean="0">
              <a:solidFill>
                <a:schemeClr val="bg1"/>
              </a:solidFill>
            </a:endParaRPr>
          </a:p>
        </p:txBody>
      </p:sp>
      <p:sp>
        <p:nvSpPr>
          <p:cNvPr id="13" name="Rectangle 12">
            <a:extLst>
              <a:ext uri="{FF2B5EF4-FFF2-40B4-BE49-F238E27FC236}">
                <a16:creationId xmlns:a16="http://schemas.microsoft.com/office/drawing/2014/main" id="{7EBBF51B-F9FD-E040-B8DB-7197E768C488}"/>
              </a:ext>
            </a:extLst>
          </p:cNvPr>
          <p:cNvSpPr/>
          <p:nvPr/>
        </p:nvSpPr>
        <p:spPr>
          <a:xfrm>
            <a:off x="4027222" y="181466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4" name="Title 1">
            <a:extLst>
              <a:ext uri="{FF2B5EF4-FFF2-40B4-BE49-F238E27FC236}">
                <a16:creationId xmlns:a16="http://schemas.microsoft.com/office/drawing/2014/main" id="{7B6D8691-8F40-3842-98AD-BCC853E91EF4}"/>
              </a:ext>
            </a:extLst>
          </p:cNvPr>
          <p:cNvSpPr txBox="1">
            <a:spLocks/>
          </p:cNvSpPr>
          <p:nvPr/>
        </p:nvSpPr>
        <p:spPr>
          <a:xfrm>
            <a:off x="0" y="1113285"/>
            <a:ext cx="9142138" cy="772665"/>
          </a:xfrm>
          <a:prstGeom prst="rect">
            <a:avLst/>
          </a:prstGeom>
        </p:spPr>
        <p:txBody>
          <a:bodyPr vert="horz" lIns="61154" tIns="30577" rIns="61154" bIns="30577"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sv-SE" sz="3200" dirty="0" smtClean="0">
                <a:solidFill>
                  <a:srgbClr val="0A5496"/>
                </a:solidFill>
                <a:latin typeface="Arial"/>
                <a:cs typeface="Arial"/>
              </a:rPr>
              <a:t>Det globala </a:t>
            </a:r>
            <a:r>
              <a:rPr lang="sv-SE" sz="3200" dirty="0">
                <a:solidFill>
                  <a:srgbClr val="0A5496"/>
                </a:solidFill>
                <a:latin typeface="Arial"/>
                <a:cs typeface="Arial"/>
              </a:rPr>
              <a:t>nätverket</a:t>
            </a:r>
          </a:p>
        </p:txBody>
      </p:sp>
      <p:pic>
        <p:nvPicPr>
          <p:cNvPr id="3" name="Picture 3" descr="A group of people posing for the camera&#10;&#10;Description generated with very high confidence">
            <a:extLst>
              <a:ext uri="{FF2B5EF4-FFF2-40B4-BE49-F238E27FC236}">
                <a16:creationId xmlns:a16="http://schemas.microsoft.com/office/drawing/2014/main" id="{4AA8C5C7-58CA-46FE-9EC4-9D6670367121}"/>
              </a:ext>
            </a:extLst>
          </p:cNvPr>
          <p:cNvPicPr>
            <a:picLocks noChangeAspect="1"/>
          </p:cNvPicPr>
          <p:nvPr/>
        </p:nvPicPr>
        <p:blipFill rotWithShape="1">
          <a:blip r:embed="rId4"/>
          <a:srcRect l="8980" t="20036" r="19589" b="6801"/>
          <a:stretch/>
        </p:blipFill>
        <p:spPr>
          <a:xfrm>
            <a:off x="4571069" y="2693743"/>
            <a:ext cx="4010293" cy="3056385"/>
          </a:xfrm>
          <a:prstGeom prst="rect">
            <a:avLst/>
          </a:prstGeom>
        </p:spPr>
      </p:pic>
      <p:sp>
        <p:nvSpPr>
          <p:cNvPr id="4" name="TextBox 3"/>
          <p:cNvSpPr txBox="1"/>
          <p:nvPr/>
        </p:nvSpPr>
        <p:spPr>
          <a:xfrm>
            <a:off x="4027222" y="5750128"/>
            <a:ext cx="5040578" cy="430887"/>
          </a:xfrm>
          <a:prstGeom prst="rect">
            <a:avLst/>
          </a:prstGeom>
          <a:noFill/>
        </p:spPr>
        <p:txBody>
          <a:bodyPr wrap="square" rtlCol="0">
            <a:spAutoFit/>
          </a:bodyPr>
          <a:lstStyle/>
          <a:p>
            <a:pPr algn="ctr"/>
            <a:r>
              <a:rPr lang="sv-SE" sz="1100" i="1" dirty="0"/>
              <a:t>Jayden och hans familj anländer hem </a:t>
            </a:r>
            <a:r>
              <a:rPr lang="sv-SE" sz="1100" i="1" dirty="0" smtClean="0"/>
              <a:t>från</a:t>
            </a:r>
            <a:br>
              <a:rPr lang="sv-SE" sz="1100" i="1" dirty="0" smtClean="0"/>
            </a:br>
            <a:r>
              <a:rPr lang="sv-SE" sz="1100" i="1" dirty="0" smtClean="0"/>
              <a:t> </a:t>
            </a:r>
            <a:r>
              <a:rPr lang="sv-SE" sz="1100" i="1" dirty="0"/>
              <a:t>Barcelona efter hans behandling</a:t>
            </a:r>
          </a:p>
        </p:txBody>
      </p:sp>
    </p:spTree>
    <p:extLst>
      <p:ext uri="{BB962C8B-B14F-4D97-AF65-F5344CB8AC3E}">
        <p14:creationId xmlns:p14="http://schemas.microsoft.com/office/powerpoint/2010/main" val="21065557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young boy looking at the camera&#10;&#10;Description generated with high confidence">
            <a:extLst>
              <a:ext uri="{FF2B5EF4-FFF2-40B4-BE49-F238E27FC236}">
                <a16:creationId xmlns:a16="http://schemas.microsoft.com/office/drawing/2014/main" id="{7D3B016E-6C21-4E4C-91B0-DDD821D5C8FD}"/>
              </a:ext>
            </a:extLst>
          </p:cNvPr>
          <p:cNvPicPr>
            <a:picLocks noChangeAspect="1"/>
          </p:cNvPicPr>
          <p:nvPr/>
        </p:nvPicPr>
        <p:blipFill>
          <a:blip r:embed="rId3"/>
          <a:stretch>
            <a:fillRect/>
          </a:stretch>
        </p:blipFill>
        <p:spPr>
          <a:xfrm>
            <a:off x="-5751" y="-67574"/>
            <a:ext cx="5144218" cy="6906883"/>
          </a:xfrm>
          <a:prstGeom prst="rect">
            <a:avLst/>
          </a:prstGeom>
        </p:spPr>
      </p:pic>
      <p:sp>
        <p:nvSpPr>
          <p:cNvPr id="11" name="Overlay">
            <a:extLst>
              <a:ext uri="{FF2B5EF4-FFF2-40B4-BE49-F238E27FC236}">
                <a16:creationId xmlns:a16="http://schemas.microsoft.com/office/drawing/2014/main" id="{B8108CED-AAD2-2844-B5B9-3F137ECCE9B2}"/>
              </a:ext>
            </a:extLst>
          </p:cNvPr>
          <p:cNvSpPr/>
          <p:nvPr/>
        </p:nvSpPr>
        <p:spPr>
          <a:xfrm>
            <a:off x="0" y="-62901"/>
            <a:ext cx="9144000" cy="2498067"/>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2914651" y="752296"/>
            <a:ext cx="5772149" cy="876908"/>
          </a:xfrm>
        </p:spPr>
        <p:txBody>
          <a:bodyPr/>
          <a:lstStyle/>
          <a:p>
            <a:pPr algn="r"/>
            <a:r>
              <a:rPr lang="sv-SE" sz="3600" dirty="0">
                <a:solidFill>
                  <a:schemeClr val="bg1"/>
                </a:solidFill>
              </a:rPr>
              <a:t>Påverkan i siffror</a:t>
            </a:r>
          </a:p>
          <a:p>
            <a:pPr algn="r">
              <a:lnSpc>
                <a:spcPts val="2100"/>
              </a:lnSpc>
            </a:pPr>
            <a:r>
              <a:rPr lang="sv-SE" sz="1650" b="0" dirty="0">
                <a:solidFill>
                  <a:schemeClr val="bg1"/>
                </a:solidFill>
                <a:latin typeface="Arial"/>
                <a:ea typeface="ヒラギノ角ゴ Pro W3"/>
                <a:cs typeface="Arial"/>
              </a:rPr>
              <a:t>2018 - 2019</a:t>
            </a:r>
          </a:p>
        </p:txBody>
      </p:sp>
      <p:sp>
        <p:nvSpPr>
          <p:cNvPr id="5" name="Rectangle 4">
            <a:extLst>
              <a:ext uri="{FF2B5EF4-FFF2-40B4-BE49-F238E27FC236}">
                <a16:creationId xmlns:a16="http://schemas.microsoft.com/office/drawing/2014/main" id="{580E6B48-9386-D34E-9E65-2BAA4242E0BC}"/>
              </a:ext>
            </a:extLst>
          </p:cNvPr>
          <p:cNvSpPr/>
          <p:nvPr/>
        </p:nvSpPr>
        <p:spPr>
          <a:xfrm>
            <a:off x="7486651" y="189529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Rectangle 5">
            <a:extLst>
              <a:ext uri="{FF2B5EF4-FFF2-40B4-BE49-F238E27FC236}">
                <a16:creationId xmlns:a16="http://schemas.microsoft.com/office/drawing/2014/main" id="{BDE7A050-58C3-0E4E-8C0B-44897ACA78E7}"/>
              </a:ext>
            </a:extLst>
          </p:cNvPr>
          <p:cNvSpPr/>
          <p:nvPr/>
        </p:nvSpPr>
        <p:spPr>
          <a:xfrm>
            <a:off x="8824407" y="866595"/>
            <a:ext cx="319594" cy="74295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4" name="Text Placeholder 3">
            <a:extLst>
              <a:ext uri="{FF2B5EF4-FFF2-40B4-BE49-F238E27FC236}">
                <a16:creationId xmlns:a16="http://schemas.microsoft.com/office/drawing/2014/main" id="{48B0589A-5C8B-534B-9BB5-6B68AEB89182}"/>
              </a:ext>
            </a:extLst>
          </p:cNvPr>
          <p:cNvSpPr txBox="1">
            <a:spLocks/>
          </p:cNvSpPr>
          <p:nvPr/>
        </p:nvSpPr>
        <p:spPr>
          <a:xfrm>
            <a:off x="5138467" y="2590800"/>
            <a:ext cx="4005533" cy="2384549"/>
          </a:xfrm>
          <a:prstGeom prst="rect">
            <a:avLst/>
          </a:prstGeom>
        </p:spPr>
        <p:txBody>
          <a:bodyPr anchor="t"/>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r"/>
            <a:r>
              <a:rPr lang="sv-SE" sz="2400" b="1" dirty="0" smtClean="0">
                <a:solidFill>
                  <a:schemeClr val="accent1"/>
                </a:solidFill>
                <a:latin typeface="Arial"/>
                <a:ea typeface="ヒラギノ角ゴ Pro W3"/>
                <a:cs typeface="Arial"/>
              </a:rPr>
              <a:t>6 </a:t>
            </a:r>
            <a:r>
              <a:rPr lang="sv-SE" dirty="0" smtClean="0">
                <a:solidFill>
                  <a:schemeClr val="accent6"/>
                </a:solidFill>
                <a:latin typeface="Arial"/>
                <a:ea typeface="ヒラギノ角ゴ Pro W3"/>
                <a:cs typeface="Arial"/>
              </a:rPr>
              <a:t>lionklubbar</a:t>
            </a:r>
            <a:endParaRPr lang="sv-SE" dirty="0">
              <a:solidFill>
                <a:schemeClr val="accent6"/>
              </a:solidFill>
              <a:latin typeface="Arial"/>
              <a:ea typeface="ヒラギノ角ゴ Pro W3"/>
              <a:cs typeface="Arial"/>
            </a:endParaRPr>
          </a:p>
          <a:p>
            <a:pPr algn="r"/>
            <a:endParaRPr lang="en-US" kern="0" dirty="0" smtClean="0">
              <a:solidFill>
                <a:schemeClr val="accent6"/>
              </a:solidFill>
              <a:latin typeface="Arial"/>
              <a:ea typeface="ヒラギノ角ゴ Pro W3"/>
              <a:cs typeface="Arial"/>
            </a:endParaRPr>
          </a:p>
          <a:p>
            <a:pPr algn="r"/>
            <a:r>
              <a:rPr lang="sv-SE" sz="2400" b="1" dirty="0" smtClean="0">
                <a:solidFill>
                  <a:schemeClr val="accent1"/>
                </a:solidFill>
                <a:latin typeface="Arial"/>
                <a:ea typeface="ヒラギノ角ゴ Pro W3"/>
                <a:cs typeface="Arial"/>
              </a:rPr>
              <a:t>4</a:t>
            </a:r>
            <a:r>
              <a:rPr lang="sv-SE" sz="2400" dirty="0" smtClean="0">
                <a:solidFill>
                  <a:schemeClr val="accent6"/>
                </a:solidFill>
                <a:latin typeface="Arial"/>
                <a:ea typeface="ヒラギノ角ゴ Pro W3"/>
                <a:cs typeface="Arial"/>
              </a:rPr>
              <a:t> </a:t>
            </a:r>
            <a:r>
              <a:rPr lang="sv-SE" dirty="0" smtClean="0">
                <a:solidFill>
                  <a:schemeClr val="accent6"/>
                </a:solidFill>
                <a:latin typeface="Arial"/>
                <a:ea typeface="ヒラギノ角ゴ Pro W3"/>
                <a:cs typeface="Arial"/>
              </a:rPr>
              <a:t>länder</a:t>
            </a:r>
            <a:endParaRPr lang="sv-SE" dirty="0">
              <a:solidFill>
                <a:schemeClr val="accent6"/>
              </a:solidFill>
              <a:latin typeface="Arial"/>
              <a:ea typeface="ヒラギノ角ゴ Pro W3"/>
              <a:cs typeface="Arial"/>
            </a:endParaRPr>
          </a:p>
          <a:p>
            <a:pPr algn="r">
              <a:lnSpc>
                <a:spcPct val="200000"/>
              </a:lnSpc>
            </a:pPr>
            <a:r>
              <a:rPr lang="sv-SE" sz="2400" b="1" dirty="0">
                <a:solidFill>
                  <a:schemeClr val="accent1"/>
                </a:solidFill>
                <a:latin typeface="Arial"/>
                <a:ea typeface="ヒラギノ角ゴ Pro W3"/>
                <a:cs typeface="Arial"/>
              </a:rPr>
              <a:t>&gt;USD 65 </a:t>
            </a:r>
            <a:r>
              <a:rPr lang="sv-SE" sz="2400" b="1" dirty="0" smtClean="0">
                <a:solidFill>
                  <a:schemeClr val="accent1"/>
                </a:solidFill>
                <a:latin typeface="Arial"/>
                <a:ea typeface="ヒラギノ角ゴ Pro W3"/>
                <a:cs typeface="Arial"/>
              </a:rPr>
              <a:t>000 </a:t>
            </a:r>
            <a:r>
              <a:rPr lang="sv-SE" dirty="0" smtClean="0">
                <a:solidFill>
                  <a:schemeClr val="accent6"/>
                </a:solidFill>
                <a:latin typeface="Arial"/>
                <a:ea typeface="ヒラギノ角ゴ Pro W3"/>
                <a:cs typeface="Arial"/>
              </a:rPr>
              <a:t>i insamlade medel</a:t>
            </a:r>
            <a:endParaRPr lang="sv-SE" dirty="0">
              <a:solidFill>
                <a:schemeClr val="accent6"/>
              </a:solidFill>
              <a:latin typeface="Arial"/>
              <a:ea typeface="ヒラギノ角ゴ Pro W3"/>
              <a:cs typeface="Arial"/>
            </a:endParaRPr>
          </a:p>
          <a:p>
            <a:pPr algn="r">
              <a:lnSpc>
                <a:spcPct val="200000"/>
              </a:lnSpc>
            </a:pPr>
            <a:r>
              <a:rPr lang="sv-SE" sz="2400" b="1" dirty="0" smtClean="0">
                <a:solidFill>
                  <a:schemeClr val="accent1"/>
                </a:solidFill>
                <a:latin typeface="Arial"/>
                <a:ea typeface="ヒラギノ角ゴ Pro W3"/>
                <a:cs typeface="Arial"/>
              </a:rPr>
              <a:t>1 </a:t>
            </a:r>
            <a:r>
              <a:rPr lang="sv-SE" dirty="0" smtClean="0">
                <a:solidFill>
                  <a:schemeClr val="accent6"/>
                </a:solidFill>
                <a:latin typeface="Arial"/>
                <a:ea typeface="ヒラギノ角ゴ Pro W3"/>
                <a:cs typeface="Arial"/>
              </a:rPr>
              <a:t>räddat liv</a:t>
            </a:r>
            <a:endParaRPr lang="sv-SE" dirty="0">
              <a:solidFill>
                <a:schemeClr val="accent6"/>
              </a:solidFill>
              <a:latin typeface="Arial"/>
              <a:ea typeface="ヒラギノ角ゴ Pro W3"/>
              <a:cs typeface="Arial"/>
            </a:endParaRPr>
          </a:p>
        </p:txBody>
      </p:sp>
      <p:sp>
        <p:nvSpPr>
          <p:cNvPr id="17" name="Page number">
            <a:extLst>
              <a:ext uri="{FF2B5EF4-FFF2-40B4-BE49-F238E27FC236}">
                <a16:creationId xmlns:a16="http://schemas.microsoft.com/office/drawing/2014/main" id="{232242C4-D84A-E643-9853-4BB6432F9112}"/>
              </a:ext>
            </a:extLst>
          </p:cNvPr>
          <p:cNvSpPr txBox="1">
            <a:spLocks noChangeArrowheads="1"/>
          </p:cNvSpPr>
          <p:nvPr/>
        </p:nvSpPr>
        <p:spPr bwMode="auto">
          <a:xfrm>
            <a:off x="7926597"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12</a:t>
            </a:fld>
            <a:endParaRPr lang="en-US" sz="750" dirty="0" smtClean="0">
              <a:solidFill>
                <a:schemeClr val="bg1"/>
              </a:solidFill>
            </a:endParaRPr>
          </a:p>
        </p:txBody>
      </p:sp>
    </p:spTree>
    <p:extLst>
      <p:ext uri="{BB962C8B-B14F-4D97-AF65-F5344CB8AC3E}">
        <p14:creationId xmlns:p14="http://schemas.microsoft.com/office/powerpoint/2010/main" val="19696135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2"/>
          </p:nvPr>
        </p:nvSpPr>
        <p:spPr/>
        <p:txBody>
          <a:bodyPr/>
          <a:lstStyle/>
          <a:p>
            <a:r>
              <a:rPr lang="sv-SE" dirty="0"/>
              <a:t>Kraften i handling </a:t>
            </a:r>
          </a:p>
        </p:txBody>
      </p:sp>
      <p:sp>
        <p:nvSpPr>
          <p:cNvPr id="3" name="Text Placeholder 2">
            <a:extLst>
              <a:ext uri="{FF2B5EF4-FFF2-40B4-BE49-F238E27FC236}">
                <a16:creationId xmlns:a16="http://schemas.microsoft.com/office/drawing/2014/main" id="{7ED2A28C-E10C-3B4F-9769-D43BAD600AE7}"/>
              </a:ext>
            </a:extLst>
          </p:cNvPr>
          <p:cNvSpPr>
            <a:spLocks noGrp="1"/>
          </p:cNvSpPr>
          <p:nvPr>
            <p:ph type="body" sz="quarter" idx="13"/>
          </p:nvPr>
        </p:nvSpPr>
        <p:spPr>
          <a:xfrm>
            <a:off x="1371600" y="2514600"/>
            <a:ext cx="6743700" cy="2114550"/>
          </a:xfrm>
          <a:prstGeom prst="rect">
            <a:avLst/>
          </a:prstGeom>
        </p:spPr>
        <p:txBody>
          <a:bodyPr/>
          <a:lstStyle/>
          <a:p>
            <a:pPr marL="342900" lvl="0" indent="-342900">
              <a:lnSpc>
                <a:spcPct val="150000"/>
              </a:lnSpc>
              <a:buFont typeface="Arial" panose="020B0604020202020204" pitchFamily="34" charset="0"/>
              <a:buChar char="•"/>
            </a:pPr>
            <a:r>
              <a:rPr lang="sv-SE" sz="1950" b="1" dirty="0">
                <a:solidFill>
                  <a:schemeClr val="tx1">
                    <a:lumMod val="60000"/>
                    <a:lumOff val="40000"/>
                  </a:schemeClr>
                </a:solidFill>
              </a:rPr>
              <a:t>Inspirera</a:t>
            </a:r>
            <a:r>
              <a:rPr lang="sv-SE" sz="1950" dirty="0">
                <a:solidFill>
                  <a:schemeClr val="tx1">
                    <a:lumMod val="60000"/>
                    <a:lumOff val="40000"/>
                  </a:schemeClr>
                </a:solidFill>
              </a:rPr>
              <a:t> Lions medlemmar och partner genom att dela med sig av framgångar</a:t>
            </a:r>
          </a:p>
          <a:p>
            <a:pPr marL="342900" lvl="0" indent="-342900">
              <a:lnSpc>
                <a:spcPct val="150000"/>
              </a:lnSpc>
              <a:buFont typeface="Arial" panose="020B0604020202020204" pitchFamily="34" charset="0"/>
              <a:buChar char="•"/>
            </a:pPr>
            <a:r>
              <a:rPr lang="sv-SE" sz="1950" b="1" dirty="0">
                <a:solidFill>
                  <a:schemeClr val="tx1">
                    <a:lumMod val="60000"/>
                    <a:lumOff val="40000"/>
                  </a:schemeClr>
                </a:solidFill>
              </a:rPr>
              <a:t>Bedöma</a:t>
            </a:r>
            <a:r>
              <a:rPr lang="sv-SE" sz="1950" dirty="0">
                <a:solidFill>
                  <a:schemeClr val="tx1">
                    <a:lumMod val="60000"/>
                    <a:lumOff val="40000"/>
                  </a:schemeClr>
                </a:solidFill>
              </a:rPr>
              <a:t> behoven i ditt samhälle</a:t>
            </a:r>
          </a:p>
          <a:p>
            <a:pPr marL="342900" lvl="0" indent="-342900">
              <a:lnSpc>
                <a:spcPct val="150000"/>
              </a:lnSpc>
              <a:buFont typeface="Arial" panose="020B0604020202020204" pitchFamily="34" charset="0"/>
              <a:buChar char="•"/>
            </a:pPr>
            <a:r>
              <a:rPr lang="sv-SE" sz="1950" b="1" dirty="0">
                <a:solidFill>
                  <a:schemeClr val="tx1">
                    <a:lumMod val="60000"/>
                    <a:lumOff val="40000"/>
                  </a:schemeClr>
                </a:solidFill>
              </a:rPr>
              <a:t>Använda </a:t>
            </a:r>
            <a:r>
              <a:rPr lang="sv-SE" sz="1950" dirty="0">
                <a:solidFill>
                  <a:schemeClr val="tx1">
                    <a:lumMod val="60000"/>
                    <a:lumOff val="40000"/>
                  </a:schemeClr>
                </a:solidFill>
              </a:rPr>
              <a:t>det globala arbetsteamet</a:t>
            </a:r>
          </a:p>
          <a:p>
            <a:pPr marL="342900" lvl="0" indent="-342900">
              <a:lnSpc>
                <a:spcPct val="150000"/>
              </a:lnSpc>
              <a:buFont typeface="Arial" panose="020B0604020202020204" pitchFamily="34" charset="0"/>
              <a:buChar char="•"/>
            </a:pPr>
            <a:r>
              <a:rPr lang="sv-SE" sz="1950" b="1" dirty="0">
                <a:solidFill>
                  <a:schemeClr val="tx1">
                    <a:lumMod val="60000"/>
                    <a:lumOff val="40000"/>
                  </a:schemeClr>
                </a:solidFill>
              </a:rPr>
              <a:t>Fånga </a:t>
            </a:r>
            <a:r>
              <a:rPr lang="sv-SE" sz="1950" dirty="0">
                <a:solidFill>
                  <a:schemeClr val="tx1">
                    <a:lumMod val="60000"/>
                    <a:lumOff val="40000"/>
                  </a:schemeClr>
                </a:solidFill>
              </a:rPr>
              <a:t>dina möjligheter </a:t>
            </a:r>
          </a:p>
          <a:p>
            <a:pPr>
              <a:lnSpc>
                <a:spcPct val="150000"/>
              </a:lnSpc>
            </a:pPr>
            <a:endParaRPr lang="en-US" dirty="0"/>
          </a:p>
          <a:p>
            <a:pPr>
              <a:lnSpc>
                <a:spcPct val="150000"/>
              </a:lnSpc>
            </a:pPr>
            <a:endParaRPr lang="en-US" dirty="0"/>
          </a:p>
        </p:txBody>
      </p:sp>
    </p:spTree>
    <p:extLst>
      <p:ext uri="{BB962C8B-B14F-4D97-AF65-F5344CB8AC3E}">
        <p14:creationId xmlns:p14="http://schemas.microsoft.com/office/powerpoint/2010/main" val="19853946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6CC5838-7BE6-4994-A274-E48B85ACA1ED}"/>
              </a:ext>
            </a:extLst>
          </p:cNvPr>
          <p:cNvSpPr>
            <a:spLocks noGrp="1"/>
          </p:cNvSpPr>
          <p:nvPr>
            <p:ph type="body" sz="quarter" idx="12"/>
          </p:nvPr>
        </p:nvSpPr>
        <p:spPr/>
        <p:txBody>
          <a:bodyPr/>
          <a:lstStyle/>
          <a:p>
            <a:r>
              <a:rPr lang="sv-SE" dirty="0"/>
              <a:t>Stark och glad</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777" b="21111"/>
          <a:stretch/>
        </p:blipFill>
        <p:spPr>
          <a:xfrm>
            <a:off x="2493640" y="2209800"/>
            <a:ext cx="4156720" cy="4433835"/>
          </a:xfrm>
          <a:prstGeom prst="rect">
            <a:avLst/>
          </a:prstGeom>
        </p:spPr>
      </p:pic>
    </p:spTree>
    <p:extLst>
      <p:ext uri="{BB962C8B-B14F-4D97-AF65-F5344CB8AC3E}">
        <p14:creationId xmlns:p14="http://schemas.microsoft.com/office/powerpoint/2010/main" val="42326013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9144000" cy="690813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pic>
        <p:nvPicPr>
          <p:cNvPr id="4" name="Picture 3" descr="lionlogo_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1458" y="1828801"/>
            <a:ext cx="1313444" cy="1281266"/>
          </a:xfrm>
          <a:prstGeom prst="rect">
            <a:avLst/>
          </a:prstGeom>
        </p:spPr>
      </p:pic>
      <p:sp>
        <p:nvSpPr>
          <p:cNvPr id="5" name="Title 1"/>
          <p:cNvSpPr txBox="1">
            <a:spLocks/>
          </p:cNvSpPr>
          <p:nvPr/>
        </p:nvSpPr>
        <p:spPr>
          <a:xfrm>
            <a:off x="1524000" y="3110067"/>
            <a:ext cx="5829300" cy="1440025"/>
          </a:xfrm>
          <a:prstGeom prst="rect">
            <a:avLst/>
          </a:prstGeom>
        </p:spPr>
        <p:txBody>
          <a:bodyPr vert="horz" lIns="61145" tIns="30572" rIns="61145" bIns="30572"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450"/>
              </a:spcAft>
            </a:pPr>
            <a:r>
              <a:rPr lang="sv-SE" sz="3600" b="1" dirty="0">
                <a:solidFill>
                  <a:schemeClr val="bg1"/>
                </a:solidFill>
                <a:latin typeface="Helvetica Neue" charset="0"/>
                <a:ea typeface="Helvetica Neue" charset="0"/>
                <a:cs typeface="Helvetica Neue" charset="0"/>
              </a:rPr>
              <a:t>Tack!</a:t>
            </a:r>
          </a:p>
        </p:txBody>
      </p:sp>
      <p:sp>
        <p:nvSpPr>
          <p:cNvPr id="6" name="Rectangle 5"/>
          <p:cNvSpPr/>
          <p:nvPr/>
        </p:nvSpPr>
        <p:spPr>
          <a:xfrm>
            <a:off x="4034334" y="32004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03" tIns="35502" rIns="71003" bIns="35502" rtlCol="0" anchor="ctr"/>
          <a:lstStyle/>
          <a:p>
            <a:pPr algn="ctr"/>
            <a:endParaRPr lang="en-US" dirty="0"/>
          </a:p>
        </p:txBody>
      </p:sp>
      <p:sp>
        <p:nvSpPr>
          <p:cNvPr id="7" name="TextBox 6"/>
          <p:cNvSpPr txBox="1"/>
          <p:nvPr/>
        </p:nvSpPr>
        <p:spPr>
          <a:xfrm>
            <a:off x="0" y="6384666"/>
            <a:ext cx="2549858" cy="461665"/>
          </a:xfrm>
          <a:prstGeom prst="rect">
            <a:avLst/>
          </a:prstGeom>
          <a:noFill/>
        </p:spPr>
        <p:txBody>
          <a:bodyPr wrap="square" rtlCol="0">
            <a:spAutoFit/>
          </a:bodyPr>
          <a:lstStyle/>
          <a:p>
            <a:r>
              <a:rPr lang="sv-SE" sz="1200" b="1" dirty="0">
                <a:solidFill>
                  <a:schemeClr val="bg1"/>
                </a:solidFill>
              </a:rPr>
              <a:t>© 2019 Lions Clubs International</a:t>
            </a:r>
          </a:p>
        </p:txBody>
      </p:sp>
      <p:sp>
        <p:nvSpPr>
          <p:cNvPr id="8" name="TextBox 7"/>
          <p:cNvSpPr txBox="1"/>
          <p:nvPr/>
        </p:nvSpPr>
        <p:spPr>
          <a:xfrm>
            <a:off x="8305800" y="6477000"/>
            <a:ext cx="1314450" cy="276999"/>
          </a:xfrm>
          <a:prstGeom prst="rect">
            <a:avLst/>
          </a:prstGeom>
          <a:noFill/>
        </p:spPr>
        <p:txBody>
          <a:bodyPr wrap="square" rtlCol="0">
            <a:spAutoFit/>
          </a:bodyPr>
          <a:lstStyle/>
          <a:p>
            <a:r>
              <a:rPr lang="sv-SE" sz="1200" b="1" dirty="0">
                <a:solidFill>
                  <a:schemeClr val="bg1"/>
                </a:solidFill>
              </a:rPr>
              <a:t>9/19 SV</a:t>
            </a:r>
          </a:p>
        </p:txBody>
      </p:sp>
      <p:sp>
        <p:nvSpPr>
          <p:cNvPr id="2" name="Rectangle 1"/>
          <p:cNvSpPr/>
          <p:nvPr/>
        </p:nvSpPr>
        <p:spPr>
          <a:xfrm>
            <a:off x="4447607" y="3244334"/>
            <a:ext cx="248786" cy="369332"/>
          </a:xfrm>
          <a:prstGeom prst="rect">
            <a:avLst/>
          </a:prstGeom>
        </p:spPr>
        <p:txBody>
          <a:bodyPr wrap="none">
            <a:spAutoFit/>
          </a:bodyPr>
          <a:lstStyle/>
          <a:p>
            <a:r>
              <a:rPr lang="sv-SE" dirty="0"/>
              <a:t> </a:t>
            </a:r>
          </a:p>
        </p:txBody>
      </p:sp>
      <p:sp>
        <p:nvSpPr>
          <p:cNvPr id="3" name="Rectangle 2"/>
          <p:cNvSpPr/>
          <p:nvPr/>
        </p:nvSpPr>
        <p:spPr>
          <a:xfrm>
            <a:off x="4447607" y="3244334"/>
            <a:ext cx="248786" cy="369332"/>
          </a:xfrm>
          <a:prstGeom prst="rect">
            <a:avLst/>
          </a:prstGeom>
        </p:spPr>
        <p:txBody>
          <a:bodyPr wrap="none">
            <a:spAutoFit/>
          </a:bodyPr>
          <a:lstStyle/>
          <a:p>
            <a:r>
              <a:rPr lang="sv-SE" dirty="0"/>
              <a:t> </a:t>
            </a:r>
          </a:p>
        </p:txBody>
      </p:sp>
      <p:sp>
        <p:nvSpPr>
          <p:cNvPr id="9" name="Rectangle 8"/>
          <p:cNvSpPr/>
          <p:nvPr/>
        </p:nvSpPr>
        <p:spPr>
          <a:xfrm>
            <a:off x="4447607" y="3244334"/>
            <a:ext cx="312906" cy="369332"/>
          </a:xfrm>
          <a:prstGeom prst="rect">
            <a:avLst/>
          </a:prstGeom>
        </p:spPr>
        <p:txBody>
          <a:bodyPr wrap="none">
            <a:spAutoFit/>
          </a:bodyPr>
          <a:lstStyle/>
          <a:p>
            <a:r>
              <a:rPr lang="sv-SE" dirty="0"/>
              <a:t>  </a:t>
            </a:r>
          </a:p>
        </p:txBody>
      </p:sp>
    </p:spTree>
    <p:extLst>
      <p:ext uri="{BB962C8B-B14F-4D97-AF65-F5344CB8AC3E}">
        <p14:creationId xmlns:p14="http://schemas.microsoft.com/office/powerpoint/2010/main" val="61318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96970CC1-6D21-804F-BEA2-284A829C9EE8}"/>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t="8991" b="10079"/>
          <a:stretch/>
        </p:blipFill>
        <p:spPr>
          <a:xfrm>
            <a:off x="1314450" y="857250"/>
            <a:ext cx="6515102" cy="5143500"/>
          </a:xfrm>
          <a:prstGeom prst="rect">
            <a:avLst/>
          </a:prstGeom>
        </p:spPr>
      </p:pic>
      <p:sp>
        <p:nvSpPr>
          <p:cNvPr id="2" name="Text Placeholder 1"/>
          <p:cNvSpPr>
            <a:spLocks noGrp="1"/>
          </p:cNvSpPr>
          <p:nvPr>
            <p:ph type="body" sz="quarter" idx="4294967295"/>
          </p:nvPr>
        </p:nvSpPr>
        <p:spPr>
          <a:xfrm>
            <a:off x="0" y="5486400"/>
            <a:ext cx="9144000" cy="477887"/>
          </a:xfrm>
          <a:prstGeom prst="rect">
            <a:avLst/>
          </a:prstGeom>
        </p:spPr>
        <p:txBody>
          <a:bodyPr/>
          <a:lstStyle/>
          <a:p>
            <a:pPr marL="0" indent="0" algn="ctr">
              <a:buNone/>
            </a:pPr>
            <a:r>
              <a:rPr lang="sv-SE" sz="2400" b="1" dirty="0">
                <a:solidFill>
                  <a:srgbClr val="0A5496"/>
                </a:solidFill>
              </a:rPr>
              <a:t>Vår fokusering på team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100" y="1714500"/>
            <a:ext cx="2971800" cy="3272450"/>
          </a:xfrm>
          <a:prstGeom prst="rect">
            <a:avLst/>
          </a:prstGeom>
        </p:spPr>
      </p:pic>
    </p:spTree>
    <p:extLst>
      <p:ext uri="{BB962C8B-B14F-4D97-AF65-F5344CB8AC3E}">
        <p14:creationId xmlns:p14="http://schemas.microsoft.com/office/powerpoint/2010/main" val="417832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654" r="8702" b="1698"/>
          <a:stretch/>
        </p:blipFill>
        <p:spPr>
          <a:xfrm>
            <a:off x="-58562" y="-63570"/>
            <a:ext cx="9207765" cy="6954814"/>
          </a:xfrm>
          <a:prstGeom prst="rect">
            <a:avLst/>
          </a:prstGeom>
        </p:spPr>
      </p:pic>
      <p:sp>
        <p:nvSpPr>
          <p:cNvPr id="12" name="Overlay">
            <a:extLst>
              <a:ext uri="{FF2B5EF4-FFF2-40B4-BE49-F238E27FC236}">
                <a16:creationId xmlns:a16="http://schemas.microsoft.com/office/drawing/2014/main" id="{02AF2375-033A-7B48-992D-C622B7B2BCB4}"/>
              </a:ext>
            </a:extLst>
          </p:cNvPr>
          <p:cNvSpPr/>
          <p:nvPr/>
        </p:nvSpPr>
        <p:spPr>
          <a:xfrm>
            <a:off x="-50249" y="-63570"/>
            <a:ext cx="9207765" cy="1892370"/>
          </a:xfrm>
          <a:prstGeom prst="flowChartProcess">
            <a:avLst/>
          </a:prstGeom>
          <a:solidFill>
            <a:srgbClr val="0033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sp>
        <p:nvSpPr>
          <p:cNvPr id="5" name="Rectangle 4">
            <a:extLst>
              <a:ext uri="{FF2B5EF4-FFF2-40B4-BE49-F238E27FC236}">
                <a16:creationId xmlns:a16="http://schemas.microsoft.com/office/drawing/2014/main" id="{580E6B48-9386-D34E-9E65-2BAA4242E0BC}"/>
              </a:ext>
            </a:extLst>
          </p:cNvPr>
          <p:cNvSpPr/>
          <p:nvPr/>
        </p:nvSpPr>
        <p:spPr>
          <a:xfrm>
            <a:off x="614633" y="135403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Rectangle 5">
            <a:extLst>
              <a:ext uri="{FF2B5EF4-FFF2-40B4-BE49-F238E27FC236}">
                <a16:creationId xmlns:a16="http://schemas.microsoft.com/office/drawing/2014/main" id="{BDE7A050-58C3-0E4E-8C0B-44897ACA78E7}"/>
              </a:ext>
            </a:extLst>
          </p:cNvPr>
          <p:cNvSpPr/>
          <p:nvPr/>
        </p:nvSpPr>
        <p:spPr>
          <a:xfrm>
            <a:off x="-57509" y="685800"/>
            <a:ext cx="377103" cy="74295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9" name="Page number">
            <a:extLst>
              <a:ext uri="{FF2B5EF4-FFF2-40B4-BE49-F238E27FC236}">
                <a16:creationId xmlns:a16="http://schemas.microsoft.com/office/drawing/2014/main" id="{37A63CF6-5834-5544-AB00-F1117FC8B592}"/>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3</a:t>
            </a:fld>
            <a:endParaRPr lang="en-US" sz="750" dirty="0" smtClean="0">
              <a:solidFill>
                <a:schemeClr val="bg1"/>
              </a:solidFill>
            </a:endParaRPr>
          </a:p>
        </p:txBody>
      </p:sp>
      <p:sp>
        <p:nvSpPr>
          <p:cNvPr id="14" name="Overlay">
            <a:extLst>
              <a:ext uri="{FF2B5EF4-FFF2-40B4-BE49-F238E27FC236}">
                <a16:creationId xmlns:a16="http://schemas.microsoft.com/office/drawing/2014/main" id="{02AF2375-033A-7B48-992D-C622B7B2BCB4}"/>
              </a:ext>
            </a:extLst>
          </p:cNvPr>
          <p:cNvSpPr/>
          <p:nvPr/>
        </p:nvSpPr>
        <p:spPr>
          <a:xfrm>
            <a:off x="-66875" y="5486400"/>
            <a:ext cx="9207765" cy="1404844"/>
          </a:xfrm>
          <a:prstGeom prst="flowChartProcess">
            <a:avLst/>
          </a:prstGeom>
          <a:solidFill>
            <a:srgbClr val="0033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7945" y="5670628"/>
            <a:ext cx="1081573" cy="1111172"/>
          </a:xfrm>
          <a:prstGeom prst="rect">
            <a:avLst/>
          </a:prstGeom>
        </p:spPr>
      </p:pic>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304800" y="705727"/>
            <a:ext cx="7020789" cy="876908"/>
          </a:xfrm>
        </p:spPr>
        <p:txBody>
          <a:bodyPr/>
          <a:lstStyle/>
          <a:p>
            <a:pPr>
              <a:lnSpc>
                <a:spcPts val="2100"/>
              </a:lnSpc>
            </a:pPr>
            <a:r>
              <a:rPr lang="sv-SE" sz="2025" dirty="0">
                <a:solidFill>
                  <a:schemeClr val="bg1"/>
                </a:solidFill>
              </a:rPr>
              <a:t> </a:t>
            </a:r>
            <a:r>
              <a:rPr lang="sv-SE" dirty="0">
                <a:solidFill>
                  <a:schemeClr val="bg1"/>
                </a:solidFill>
              </a:rPr>
              <a:t>Internationella GAT-ledare samarbetar</a:t>
            </a:r>
          </a:p>
        </p:txBody>
      </p:sp>
      <p:sp>
        <p:nvSpPr>
          <p:cNvPr id="4" name="Text Placeholder 3">
            <a:extLst>
              <a:ext uri="{FF2B5EF4-FFF2-40B4-BE49-F238E27FC236}">
                <a16:creationId xmlns:a16="http://schemas.microsoft.com/office/drawing/2014/main" id="{87D97E11-521E-324E-91B6-68E6BF0193AF}"/>
              </a:ext>
            </a:extLst>
          </p:cNvPr>
          <p:cNvSpPr>
            <a:spLocks noGrp="1"/>
          </p:cNvSpPr>
          <p:nvPr>
            <p:ph type="body" sz="quarter" idx="14"/>
          </p:nvPr>
        </p:nvSpPr>
        <p:spPr>
          <a:xfrm>
            <a:off x="152399" y="5674066"/>
            <a:ext cx="7504173" cy="802934"/>
          </a:xfrm>
        </p:spPr>
        <p:txBody>
          <a:bodyPr anchor="t"/>
          <a:lstStyle/>
          <a:p>
            <a:r>
              <a:rPr lang="sv-SE" sz="1800" b="1" dirty="0">
                <a:solidFill>
                  <a:schemeClr val="bg1"/>
                </a:solidFill>
                <a:latin typeface="Arial"/>
                <a:ea typeface="ヒラギノ角ゴ Pro W3"/>
                <a:cs typeface="Arial"/>
              </a:rPr>
              <a:t>Genom samarbete och vänlighet samarbetade de globala arbetsteamet över gränserna för att hjälpa en liten pojke i nöd.</a:t>
            </a:r>
            <a:r>
              <a:rPr lang="sv-SE" sz="1800" dirty="0">
                <a:solidFill>
                  <a:schemeClr val="bg1"/>
                </a:solidFill>
                <a:latin typeface="Arial"/>
                <a:ea typeface="ヒラギノ角ゴ Pro W3"/>
                <a:cs typeface="Arial"/>
              </a:rPr>
              <a:t> </a:t>
            </a:r>
            <a:r>
              <a:rPr lang="sv-SE" dirty="0">
                <a:solidFill>
                  <a:schemeClr val="bg1"/>
                </a:solidFill>
                <a:latin typeface="Arial"/>
                <a:ea typeface="ヒラギノ角ゴ Pro W3"/>
                <a:cs typeface="Arial"/>
              </a:rPr>
              <a:t> </a:t>
            </a:r>
          </a:p>
        </p:txBody>
      </p:sp>
      <p:sp>
        <p:nvSpPr>
          <p:cNvPr id="13" name="Rectangle 12">
            <a:extLst>
              <a:ext uri="{FF2B5EF4-FFF2-40B4-BE49-F238E27FC236}">
                <a16:creationId xmlns:a16="http://schemas.microsoft.com/office/drawing/2014/main" id="{D1B1F1D6-0A37-F249-8E85-4D658062BC20}"/>
              </a:ext>
            </a:extLst>
          </p:cNvPr>
          <p:cNvSpPr/>
          <p:nvPr/>
        </p:nvSpPr>
        <p:spPr>
          <a:xfrm>
            <a:off x="1294694" y="6676808"/>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3876011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027222" y="108142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0" name="Title 1"/>
          <p:cNvSpPr txBox="1">
            <a:spLocks/>
          </p:cNvSpPr>
          <p:nvPr/>
        </p:nvSpPr>
        <p:spPr>
          <a:xfrm>
            <a:off x="0" y="380040"/>
            <a:ext cx="9142138" cy="772665"/>
          </a:xfrm>
          <a:prstGeom prst="rect">
            <a:avLst/>
          </a:prstGeom>
        </p:spPr>
        <p:txBody>
          <a:bodyPr vert="horz" lIns="61154" tIns="30577" rIns="61154" bIns="30577"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sv-SE" sz="2700" dirty="0"/>
              <a:t>Lions ledare mobiliserar för barncancer</a:t>
            </a:r>
          </a:p>
        </p:txBody>
      </p:sp>
      <p:sp>
        <p:nvSpPr>
          <p:cNvPr id="6" name="Content Placeholder 1" hidden="1"/>
          <p:cNvSpPr txBox="1">
            <a:spLocks/>
          </p:cNvSpPr>
          <p:nvPr/>
        </p:nvSpPr>
        <p:spPr>
          <a:xfrm>
            <a:off x="0" y="3133500"/>
            <a:ext cx="9144000" cy="32004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1800" kern="0" dirty="0"/>
              <a:t>Chris Bunch – LION Managing Editor</a:t>
            </a:r>
          </a:p>
          <a:p>
            <a:pPr marL="0" indent="0" algn="ctr">
              <a:buNone/>
            </a:pPr>
            <a:r>
              <a:rPr lang="en-US" sz="1800" kern="0" dirty="0"/>
              <a:t>Sanjeev Ahuja – Chief of Marketing &amp; Membership</a:t>
            </a:r>
          </a:p>
          <a:p>
            <a:pPr marL="0" indent="0" algn="ctr">
              <a:buNone/>
            </a:pPr>
            <a:r>
              <a:rPr lang="en-US" sz="1800" kern="0" dirty="0"/>
              <a:t>Dan Hervey – Brand &amp; Creative Director</a:t>
            </a:r>
          </a:p>
          <a:p>
            <a:pPr marL="0" indent="0" algn="ctr">
              <a:buNone/>
            </a:pPr>
            <a:r>
              <a:rPr lang="en-US" sz="1800" kern="0" dirty="0"/>
              <a:t>Stephanie Morales – Meetings Manager</a:t>
            </a:r>
            <a:endParaRPr lang="en-US" sz="1350" kern="0" dirty="0"/>
          </a:p>
        </p:txBody>
      </p:sp>
      <p:sp>
        <p:nvSpPr>
          <p:cNvPr id="7" name="Text Placeholder 8"/>
          <p:cNvSpPr txBox="1">
            <a:spLocks/>
          </p:cNvSpPr>
          <p:nvPr/>
        </p:nvSpPr>
        <p:spPr>
          <a:xfrm>
            <a:off x="228601" y="4948540"/>
            <a:ext cx="8686800" cy="1240913"/>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lnSpc>
                <a:spcPts val="2250"/>
              </a:lnSpc>
            </a:pPr>
            <a:r>
              <a:rPr lang="sv-SE" sz="1650" dirty="0">
                <a:solidFill>
                  <a:schemeClr val="accent6">
                    <a:lumMod val="50000"/>
                    <a:lumOff val="50000"/>
                  </a:schemeClr>
                </a:solidFill>
                <a:ea typeface="Arial" charset="0"/>
                <a:cs typeface="Arial"/>
              </a:rPr>
              <a:t>När</a:t>
            </a:r>
            <a:r>
              <a:rPr lang="sv-SE" sz="1650" dirty="0">
                <a:ea typeface="Arial" charset="0"/>
                <a:cs typeface="Arial"/>
              </a:rPr>
              <a:t> Marcus Ban fick reda på att hans 2-åriga </a:t>
            </a:r>
            <a:r>
              <a:rPr lang="sv-SE" sz="1650" dirty="0" smtClean="0">
                <a:ea typeface="Arial" charset="0"/>
                <a:cs typeface="Arial"/>
              </a:rPr>
              <a:t>son hade </a:t>
            </a:r>
            <a:r>
              <a:rPr lang="sv-SE" sz="1650" dirty="0">
                <a:ea typeface="Arial" charset="0"/>
                <a:cs typeface="Arial"/>
              </a:rPr>
              <a:t>diagnostiserats med neuroblastom, bad han om hjälp från Lions i Malaysia. Detta var bara början av det stöd som växte till ett samarbete mellan Lions i Malaysia, Singapore, Spanien och USA. </a:t>
            </a:r>
          </a:p>
          <a:p>
            <a:pPr algn="ctr">
              <a:lnSpc>
                <a:spcPts val="2250"/>
              </a:lnSpc>
            </a:pPr>
            <a:endParaRPr lang="en-US" sz="1650" kern="0" dirty="0">
              <a:solidFill>
                <a:schemeClr val="accent6">
                  <a:lumMod val="50000"/>
                  <a:lumOff val="50000"/>
                </a:schemeClr>
              </a:solidFill>
              <a:latin typeface="Arial"/>
              <a:ea typeface="Arial" charset="0"/>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60" y="1459427"/>
            <a:ext cx="2770581" cy="284307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9722" t="9723" b="20669"/>
          <a:stretch/>
        </p:blipFill>
        <p:spPr>
          <a:xfrm>
            <a:off x="4027221" y="1462789"/>
            <a:ext cx="4133846" cy="2839711"/>
          </a:xfrm>
          <a:prstGeom prst="rect">
            <a:avLst/>
          </a:prstGeom>
        </p:spPr>
      </p:pic>
    </p:spTree>
    <p:extLst>
      <p:ext uri="{BB962C8B-B14F-4D97-AF65-F5344CB8AC3E}">
        <p14:creationId xmlns:p14="http://schemas.microsoft.com/office/powerpoint/2010/main" val="8284176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group of people standing in front of a birthday cake&#10;&#10;Description generated with very high confidence">
            <a:extLst>
              <a:ext uri="{FF2B5EF4-FFF2-40B4-BE49-F238E27FC236}">
                <a16:creationId xmlns:a16="http://schemas.microsoft.com/office/drawing/2014/main" id="{95E4723F-EFAB-459F-A6DE-014C3450B9D3}"/>
              </a:ext>
            </a:extLst>
          </p:cNvPr>
          <p:cNvPicPr>
            <a:picLocks noChangeAspect="1"/>
          </p:cNvPicPr>
          <p:nvPr/>
        </p:nvPicPr>
        <p:blipFill>
          <a:blip r:embed="rId3"/>
          <a:stretch>
            <a:fillRect/>
          </a:stretch>
        </p:blipFill>
        <p:spPr>
          <a:xfrm>
            <a:off x="-5751" y="-719"/>
            <a:ext cx="9155501" cy="6859437"/>
          </a:xfrm>
          <a:prstGeom prst="rect">
            <a:avLst/>
          </a:prstGeom>
        </p:spPr>
      </p:pic>
      <p:sp>
        <p:nvSpPr>
          <p:cNvPr id="17" name="Overlay">
            <a:extLst>
              <a:ext uri="{FF2B5EF4-FFF2-40B4-BE49-F238E27FC236}">
                <a16:creationId xmlns:a16="http://schemas.microsoft.com/office/drawing/2014/main" id="{02AF2375-033A-7B48-992D-C622B7B2BCB4}"/>
              </a:ext>
            </a:extLst>
          </p:cNvPr>
          <p:cNvSpPr/>
          <p:nvPr/>
        </p:nvSpPr>
        <p:spPr>
          <a:xfrm>
            <a:off x="-1905000" y="-2362200"/>
            <a:ext cx="12420600" cy="12334039"/>
          </a:xfrm>
          <a:prstGeom prst="donut">
            <a:avLst>
              <a:gd name="adj" fmla="val 27639"/>
            </a:avLst>
          </a:prstGeom>
          <a:solidFill>
            <a:srgbClr val="BF003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sp>
        <p:nvSpPr>
          <p:cNvPr id="3" name="Text Placeholder 2">
            <a:extLst>
              <a:ext uri="{FF2B5EF4-FFF2-40B4-BE49-F238E27FC236}">
                <a16:creationId xmlns:a16="http://schemas.microsoft.com/office/drawing/2014/main" id="{2F20A52E-1540-5A45-A87E-078F3C712B6E}"/>
              </a:ext>
            </a:extLst>
          </p:cNvPr>
          <p:cNvSpPr>
            <a:spLocks noGrp="1"/>
          </p:cNvSpPr>
          <p:nvPr>
            <p:ph type="body" sz="quarter" idx="13"/>
          </p:nvPr>
        </p:nvSpPr>
        <p:spPr>
          <a:xfrm>
            <a:off x="6644675" y="5459311"/>
            <a:ext cx="2514600" cy="1140640"/>
          </a:xfrm>
        </p:spPr>
        <p:txBody>
          <a:bodyPr anchor="t"/>
          <a:lstStyle/>
          <a:p>
            <a:pPr>
              <a:lnSpc>
                <a:spcPts val="1875"/>
              </a:lnSpc>
              <a:spcBef>
                <a:spcPts val="0"/>
              </a:spcBef>
              <a:spcAft>
                <a:spcPts val="0"/>
              </a:spcAft>
            </a:pPr>
            <a:r>
              <a:rPr lang="sv-SE" sz="1900" b="1" dirty="0">
                <a:solidFill>
                  <a:schemeClr val="bg1">
                    <a:lumMod val="95000"/>
                  </a:schemeClr>
                </a:solidFill>
                <a:latin typeface="Arial"/>
                <a:ea typeface="ヒラギノ角ゴ Pro W3"/>
                <a:cs typeface="Arial"/>
              </a:rPr>
              <a:t>Att underlätta för Jaydens familj var också en prioritering.</a:t>
            </a:r>
          </a:p>
        </p:txBody>
      </p:sp>
      <p:sp>
        <p:nvSpPr>
          <p:cNvPr id="2" name="Text Placeholder 1">
            <a:extLst>
              <a:ext uri="{FF2B5EF4-FFF2-40B4-BE49-F238E27FC236}">
                <a16:creationId xmlns:a16="http://schemas.microsoft.com/office/drawing/2014/main" id="{EE4D147C-2C53-2B42-9315-DB088AC29803}"/>
              </a:ext>
            </a:extLst>
          </p:cNvPr>
          <p:cNvSpPr>
            <a:spLocks noGrp="1"/>
          </p:cNvSpPr>
          <p:nvPr>
            <p:ph type="body" sz="quarter" idx="12"/>
          </p:nvPr>
        </p:nvSpPr>
        <p:spPr>
          <a:xfrm>
            <a:off x="-15276" y="-132538"/>
            <a:ext cx="4495800" cy="1618743"/>
          </a:xfrm>
        </p:spPr>
        <p:txBody>
          <a:bodyPr/>
          <a:lstStyle/>
          <a:p>
            <a:r>
              <a:rPr lang="sv-SE" sz="2100" dirty="0">
                <a:solidFill>
                  <a:schemeClr val="bg1"/>
                </a:solidFill>
                <a:latin typeface="Arial"/>
                <a:ea typeface="ヒラギノ角ゴ Pro W3"/>
                <a:cs typeface="Arial"/>
              </a:rPr>
              <a:t>Att finna ett sjukhus där Jaydens tillstånd kunde behandlas var inte det enda hindret som Lions var tvungna att övervinna.</a:t>
            </a:r>
          </a:p>
        </p:txBody>
      </p:sp>
      <p:sp>
        <p:nvSpPr>
          <p:cNvPr id="16" name="Rectangle 15">
            <a:extLst>
              <a:ext uri="{FF2B5EF4-FFF2-40B4-BE49-F238E27FC236}">
                <a16:creationId xmlns:a16="http://schemas.microsoft.com/office/drawing/2014/main" id="{D1B1F1D6-0A37-F249-8E85-4D658062BC20}"/>
              </a:ext>
            </a:extLst>
          </p:cNvPr>
          <p:cNvSpPr/>
          <p:nvPr/>
        </p:nvSpPr>
        <p:spPr>
          <a:xfrm>
            <a:off x="501703" y="1580277"/>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057FD0E8-A5CB-C845-AFEF-2EB03A341E36}"/>
              </a:ext>
            </a:extLst>
          </p:cNvPr>
          <p:cNvPicPr>
            <a:picLocks noChangeAspect="1"/>
          </p:cNvPicPr>
          <p:nvPr/>
        </p:nvPicPr>
        <p:blipFill rotWithShape="1">
          <a:blip r:embed="rId4">
            <a:alphaModFix amt="20000"/>
          </a:blip>
          <a:srcRect l="23483" b="9338"/>
          <a:stretch/>
        </p:blipFill>
        <p:spPr>
          <a:xfrm>
            <a:off x="0" y="4877348"/>
            <a:ext cx="1555750" cy="1751178"/>
          </a:xfrm>
          <a:prstGeom prst="rect">
            <a:avLst/>
          </a:prstGeom>
        </p:spPr>
      </p:pic>
      <p:sp>
        <p:nvSpPr>
          <p:cNvPr id="8" name="Page number">
            <a:extLst>
              <a:ext uri="{FF2B5EF4-FFF2-40B4-BE49-F238E27FC236}">
                <a16:creationId xmlns:a16="http://schemas.microsoft.com/office/drawing/2014/main" id="{DCF157F1-EDF5-E648-A90E-527D0A75D090}"/>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prstClr val="white"/>
                </a:solidFill>
              </a:rPr>
              <a:pPr algn="r">
                <a:spcBef>
                  <a:spcPct val="50000"/>
                </a:spcBef>
                <a:defRPr/>
              </a:pPr>
              <a:t>5</a:t>
            </a:fld>
            <a:endParaRPr lang="en-US" sz="750" dirty="0" smtClean="0">
              <a:solidFill>
                <a:prstClr val="white"/>
              </a:solidFill>
            </a:endParaRPr>
          </a:p>
        </p:txBody>
      </p:sp>
    </p:spTree>
    <p:extLst>
      <p:ext uri="{BB962C8B-B14F-4D97-AF65-F5344CB8AC3E}">
        <p14:creationId xmlns:p14="http://schemas.microsoft.com/office/powerpoint/2010/main" val="32471223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A picture containing wall, indoor, person, cabinet&#10;&#10;Description generated with very high confidence">
            <a:extLst>
              <a:ext uri="{FF2B5EF4-FFF2-40B4-BE49-F238E27FC236}">
                <a16:creationId xmlns:a16="http://schemas.microsoft.com/office/drawing/2014/main" id="{CAFF198B-FAF8-4946-9237-C57B52800294}"/>
              </a:ext>
            </a:extLst>
          </p:cNvPr>
          <p:cNvPicPr>
            <a:picLocks noChangeAspect="1"/>
          </p:cNvPicPr>
          <p:nvPr/>
        </p:nvPicPr>
        <p:blipFill>
          <a:blip r:embed="rId3"/>
          <a:stretch>
            <a:fillRect/>
          </a:stretch>
        </p:blipFill>
        <p:spPr>
          <a:xfrm>
            <a:off x="-4313" y="-4859"/>
            <a:ext cx="9167003" cy="6867718"/>
          </a:xfrm>
          <a:prstGeom prst="rect">
            <a:avLst/>
          </a:prstGeom>
        </p:spPr>
      </p:pic>
      <p:pic>
        <p:nvPicPr>
          <p:cNvPr id="2" name="Picture 2">
            <a:extLst>
              <a:ext uri="{FF2B5EF4-FFF2-40B4-BE49-F238E27FC236}">
                <a16:creationId xmlns:a16="http://schemas.microsoft.com/office/drawing/2014/main" id="{DAED05F9-1AE9-4AFB-94B8-F44876870EB7}"/>
              </a:ext>
            </a:extLst>
          </p:cNvPr>
          <p:cNvPicPr>
            <a:picLocks noChangeAspect="1"/>
          </p:cNvPicPr>
          <p:nvPr/>
        </p:nvPicPr>
        <p:blipFill>
          <a:blip r:embed="rId4"/>
          <a:stretch>
            <a:fillRect/>
          </a:stretch>
        </p:blipFill>
        <p:spPr>
          <a:xfrm>
            <a:off x="473734" y="215546"/>
            <a:ext cx="1508613" cy="1549898"/>
          </a:xfrm>
          <a:prstGeom prst="rect">
            <a:avLst/>
          </a:prstGeom>
        </p:spPr>
      </p:pic>
      <p:sp>
        <p:nvSpPr>
          <p:cNvPr id="10" name="Overlay">
            <a:extLst>
              <a:ext uri="{FF2B5EF4-FFF2-40B4-BE49-F238E27FC236}">
                <a16:creationId xmlns:a16="http://schemas.microsoft.com/office/drawing/2014/main" id="{11A3F8DA-4E4C-4F48-B3C0-19809D85906E}"/>
              </a:ext>
            </a:extLst>
          </p:cNvPr>
          <p:cNvSpPr/>
          <p:nvPr/>
        </p:nvSpPr>
        <p:spPr>
          <a:xfrm>
            <a:off x="-31092" y="-4859"/>
            <a:ext cx="5124450" cy="6867718"/>
          </a:xfrm>
          <a:prstGeom prst="rect">
            <a:avLst/>
          </a:prstGeom>
          <a:solidFill>
            <a:srgbClr val="0A549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4" name="Text Placeholder 18">
            <a:extLst>
              <a:ext uri="{FF2B5EF4-FFF2-40B4-BE49-F238E27FC236}">
                <a16:creationId xmlns:a16="http://schemas.microsoft.com/office/drawing/2014/main" id="{D17CD468-6BA1-9540-AFA6-E71B9E0F55CA}"/>
              </a:ext>
            </a:extLst>
          </p:cNvPr>
          <p:cNvSpPr txBox="1">
            <a:spLocks/>
          </p:cNvSpPr>
          <p:nvPr/>
        </p:nvSpPr>
        <p:spPr>
          <a:xfrm>
            <a:off x="202523" y="3019018"/>
            <a:ext cx="4657222" cy="33378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3000" dirty="0"/>
              <a:t>Varje pelare spelar en viktig roll </a:t>
            </a:r>
          </a:p>
        </p:txBody>
      </p:sp>
      <p:sp>
        <p:nvSpPr>
          <p:cNvPr id="5" name="Rectangle 4">
            <a:extLst>
              <a:ext uri="{FF2B5EF4-FFF2-40B4-BE49-F238E27FC236}">
                <a16:creationId xmlns:a16="http://schemas.microsoft.com/office/drawing/2014/main" id="{53BF7E4E-12CC-0C46-AC4B-16D838AA547F}"/>
              </a:ext>
            </a:extLst>
          </p:cNvPr>
          <p:cNvSpPr/>
          <p:nvPr/>
        </p:nvSpPr>
        <p:spPr>
          <a:xfrm>
            <a:off x="1987287" y="3831629"/>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39C6D614-9438-8049-A7A6-77F5202962D6}"/>
              </a:ext>
            </a:extLst>
          </p:cNvPr>
          <p:cNvSpPr txBox="1">
            <a:spLocks/>
          </p:cNvSpPr>
          <p:nvPr/>
        </p:nvSpPr>
        <p:spPr>
          <a:xfrm>
            <a:off x="124432" y="4113453"/>
            <a:ext cx="4813403" cy="401396"/>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800" dirty="0"/>
              <a:t>Ledarskap, medlemskap och </a:t>
            </a:r>
            <a:r>
              <a:rPr lang="sv-SE" sz="1800" dirty="0" smtClean="0"/>
              <a:t>hjälpinsatser</a:t>
            </a:r>
            <a:br>
              <a:rPr lang="sv-SE" sz="1800" dirty="0" smtClean="0"/>
            </a:br>
            <a:r>
              <a:rPr lang="sv-SE" sz="1800" dirty="0" smtClean="0"/>
              <a:t> </a:t>
            </a:r>
            <a:r>
              <a:rPr lang="sv-SE" sz="1800" dirty="0"/>
              <a:t>på gång</a:t>
            </a:r>
          </a:p>
        </p:txBody>
      </p:sp>
      <p:sp>
        <p:nvSpPr>
          <p:cNvPr id="11" name="Page number">
            <a:extLst>
              <a:ext uri="{FF2B5EF4-FFF2-40B4-BE49-F238E27FC236}">
                <a16:creationId xmlns:a16="http://schemas.microsoft.com/office/drawing/2014/main" id="{BE1B0DA2-3E6D-A14C-8C4D-6D4AB778023C}"/>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6</a:t>
            </a:fld>
            <a:endParaRPr lang="en-US" sz="750" dirty="0" smtClean="0">
              <a:solidFill>
                <a:schemeClr val="bg1"/>
              </a:solidFill>
            </a:endParaRPr>
          </a:p>
        </p:txBody>
      </p:sp>
    </p:spTree>
    <p:extLst>
      <p:ext uri="{BB962C8B-B14F-4D97-AF65-F5344CB8AC3E}">
        <p14:creationId xmlns:p14="http://schemas.microsoft.com/office/powerpoint/2010/main" val="1580838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onlogo_white.eps">
            <a:extLst>
              <a:ext uri="{FF2B5EF4-FFF2-40B4-BE49-F238E27FC236}">
                <a16:creationId xmlns:a16="http://schemas.microsoft.com/office/drawing/2014/main" id="{FEA48DD1-67C0-6346-BAD2-0BB0EBBDF790}"/>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p:blipFill>
        <p:spPr>
          <a:xfrm>
            <a:off x="169112" y="1181100"/>
            <a:ext cx="4457701" cy="5143500"/>
          </a:xfrm>
          <a:prstGeom prst="rect">
            <a:avLst/>
          </a:prstGeom>
        </p:spPr>
      </p:pic>
      <p:sp>
        <p:nvSpPr>
          <p:cNvPr id="2" name="Text Placeholder 1">
            <a:extLst>
              <a:ext uri="{FF2B5EF4-FFF2-40B4-BE49-F238E27FC236}">
                <a16:creationId xmlns:a16="http://schemas.microsoft.com/office/drawing/2014/main" id="{7C0FB3F7-6B08-E74E-938C-8F56925EC850}"/>
              </a:ext>
            </a:extLst>
          </p:cNvPr>
          <p:cNvSpPr>
            <a:spLocks noGrp="1"/>
          </p:cNvSpPr>
          <p:nvPr>
            <p:ph type="body" sz="quarter" idx="12"/>
          </p:nvPr>
        </p:nvSpPr>
        <p:spPr>
          <a:xfrm>
            <a:off x="169112" y="2287448"/>
            <a:ext cx="4079395" cy="3351352"/>
          </a:xfrm>
        </p:spPr>
        <p:txBody>
          <a:bodyPr/>
          <a:lstStyle/>
          <a:p>
            <a:pPr marL="285750" indent="-285750" algn="l">
              <a:lnSpc>
                <a:spcPts val="1950"/>
              </a:lnSpc>
              <a:buFont typeface="Arial" panose="020B0604020202020204" pitchFamily="34" charset="0"/>
              <a:buChar char="•"/>
            </a:pPr>
            <a:r>
              <a:rPr lang="sv-SE" sz="1800" b="1" dirty="0" smtClean="0">
                <a:solidFill>
                  <a:srgbClr val="0A5496"/>
                </a:solidFill>
              </a:rPr>
              <a:t>Kontaktade </a:t>
            </a:r>
            <a:r>
              <a:rPr lang="sv-SE" sz="1800" dirty="0" smtClean="0"/>
              <a:t>Lions </a:t>
            </a:r>
            <a:r>
              <a:rPr lang="sv-SE" sz="1800" dirty="0"/>
              <a:t>världen över</a:t>
            </a:r>
          </a:p>
          <a:p>
            <a:pPr marL="285750" indent="-285750" algn="l">
              <a:lnSpc>
                <a:spcPts val="1950"/>
              </a:lnSpc>
              <a:buFont typeface="Arial" panose="020B0604020202020204" pitchFamily="34" charset="0"/>
              <a:buChar char="•"/>
            </a:pPr>
            <a:r>
              <a:rPr lang="sv-SE" sz="1800" dirty="0" smtClean="0"/>
              <a:t>Spred ordet </a:t>
            </a:r>
            <a:r>
              <a:rPr lang="sv-SE" sz="1800" dirty="0"/>
              <a:t>via </a:t>
            </a:r>
            <a:r>
              <a:rPr lang="sv-SE" sz="1800" b="1" dirty="0">
                <a:solidFill>
                  <a:srgbClr val="0A5496"/>
                </a:solidFill>
              </a:rPr>
              <a:t>GAT:s nätverk</a:t>
            </a:r>
            <a:r>
              <a:rPr lang="sv-SE" sz="1800" dirty="0"/>
              <a:t> med hjälp av Facebook och e-post</a:t>
            </a:r>
          </a:p>
          <a:p>
            <a:pPr marL="285750" indent="-285750" algn="l">
              <a:lnSpc>
                <a:spcPts val="1950"/>
              </a:lnSpc>
              <a:buFont typeface="Arial" panose="020B0604020202020204" pitchFamily="34" charset="0"/>
              <a:buChar char="•"/>
            </a:pPr>
            <a:r>
              <a:rPr lang="sv-SE" sz="1800" b="1" dirty="0">
                <a:solidFill>
                  <a:srgbClr val="0A5496"/>
                </a:solidFill>
              </a:rPr>
              <a:t>Insamlingsinsatser </a:t>
            </a:r>
            <a:r>
              <a:rPr lang="sv-SE" sz="1800" dirty="0"/>
              <a:t>genom Lions Club Kuala Lumpur Citys cancerfond</a:t>
            </a:r>
          </a:p>
          <a:p>
            <a:pPr marL="285750" indent="-285750" algn="l">
              <a:lnSpc>
                <a:spcPts val="1950"/>
              </a:lnSpc>
              <a:buFont typeface="Arial" panose="020B0604020202020204" pitchFamily="34" charset="0"/>
              <a:buChar char="•"/>
            </a:pPr>
            <a:r>
              <a:rPr lang="sv-SE" sz="1800" b="1" dirty="0" smtClean="0">
                <a:solidFill>
                  <a:srgbClr val="0A5496"/>
                </a:solidFill>
              </a:rPr>
              <a:t>Involverade</a:t>
            </a:r>
            <a:r>
              <a:rPr lang="sv-SE" sz="1800" dirty="0" smtClean="0"/>
              <a:t> </a:t>
            </a:r>
            <a:r>
              <a:rPr lang="sv-SE" sz="1800" dirty="0"/>
              <a:t>Leos och Lions i insamlingsinsatser och stöd</a:t>
            </a:r>
          </a:p>
        </p:txBody>
      </p:sp>
      <p:sp>
        <p:nvSpPr>
          <p:cNvPr id="4" name="Text Placeholder 3">
            <a:extLst>
              <a:ext uri="{FF2B5EF4-FFF2-40B4-BE49-F238E27FC236}">
                <a16:creationId xmlns:a16="http://schemas.microsoft.com/office/drawing/2014/main" id="{3FB83282-ABC7-D141-A069-ECE2F81369F1}"/>
              </a:ext>
            </a:extLst>
          </p:cNvPr>
          <p:cNvSpPr>
            <a:spLocks noGrp="1"/>
          </p:cNvSpPr>
          <p:nvPr>
            <p:ph type="body" sz="quarter" idx="15"/>
          </p:nvPr>
        </p:nvSpPr>
        <p:spPr>
          <a:xfrm>
            <a:off x="542924" y="838200"/>
            <a:ext cx="6162676" cy="1120091"/>
          </a:xfrm>
        </p:spPr>
        <p:txBody>
          <a:bodyPr/>
          <a:lstStyle/>
          <a:p>
            <a:pPr algn="l"/>
            <a:r>
              <a:rPr lang="sv-SE" dirty="0" smtClean="0">
                <a:solidFill>
                  <a:srgbClr val="0A5496"/>
                </a:solidFill>
              </a:rPr>
              <a:t>LEDARSKAP</a:t>
            </a:r>
            <a:endParaRPr lang="sv-SE" dirty="0">
              <a:solidFill>
                <a:srgbClr val="0A5496"/>
              </a:solidFill>
            </a:endParaRPr>
          </a:p>
          <a:p>
            <a:pPr algn="l"/>
            <a:r>
              <a:rPr lang="sv-SE" sz="2400" dirty="0">
                <a:solidFill>
                  <a:srgbClr val="0A5496"/>
                </a:solidFill>
              </a:rPr>
              <a:t>i Malaysia</a:t>
            </a:r>
          </a:p>
        </p:txBody>
      </p:sp>
      <p:sp>
        <p:nvSpPr>
          <p:cNvPr id="5" name="Rectangle 4">
            <a:extLst>
              <a:ext uri="{FF2B5EF4-FFF2-40B4-BE49-F238E27FC236}">
                <a16:creationId xmlns:a16="http://schemas.microsoft.com/office/drawing/2014/main" id="{19085B8E-795A-9A48-8011-2A47148482A8}"/>
              </a:ext>
            </a:extLst>
          </p:cNvPr>
          <p:cNvSpPr/>
          <p:nvPr/>
        </p:nvSpPr>
        <p:spPr>
          <a:xfrm>
            <a:off x="557620" y="200283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charset="0"/>
              <a:ea typeface="Arial" charset="0"/>
              <a:cs typeface="Arial" charset="0"/>
            </a:endParaRPr>
          </a:p>
        </p:txBody>
      </p:sp>
      <p:sp>
        <p:nvSpPr>
          <p:cNvPr id="7" name="Text Placeholder 1">
            <a:extLst>
              <a:ext uri="{FF2B5EF4-FFF2-40B4-BE49-F238E27FC236}">
                <a16:creationId xmlns:a16="http://schemas.microsoft.com/office/drawing/2014/main" id="{52C954DD-B4C4-C243-BA61-BE9368B180EC}"/>
              </a:ext>
            </a:extLst>
          </p:cNvPr>
          <p:cNvSpPr txBox="1">
            <a:spLocks/>
          </p:cNvSpPr>
          <p:nvPr/>
        </p:nvSpPr>
        <p:spPr>
          <a:xfrm>
            <a:off x="169112" y="3701091"/>
            <a:ext cx="3514727" cy="13716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lnSpc>
                <a:spcPts val="1350"/>
              </a:lnSpc>
            </a:pPr>
            <a:endParaRPr lang="en-US" sz="1200" dirty="0">
              <a:solidFill>
                <a:srgbClr val="000000">
                  <a:lumMod val="50000"/>
                  <a:lumOff val="50000"/>
                </a:srgbClr>
              </a:solidFill>
              <a:latin typeface="Arial" charset="0"/>
              <a:cs typeface="Arial" charset="0"/>
            </a:endParaRPr>
          </a:p>
        </p:txBody>
      </p:sp>
      <p:sp>
        <p:nvSpPr>
          <p:cNvPr id="10" name="Page number">
            <a:extLst>
              <a:ext uri="{FF2B5EF4-FFF2-40B4-BE49-F238E27FC236}">
                <a16:creationId xmlns:a16="http://schemas.microsoft.com/office/drawing/2014/main" id="{47B1BD42-FAEB-3949-BEE7-DF57BEDE3562}"/>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prstClr val="white"/>
                </a:solidFill>
              </a:rPr>
              <a:pPr algn="r">
                <a:spcBef>
                  <a:spcPct val="50000"/>
                </a:spcBef>
                <a:defRPr/>
              </a:pPr>
              <a:t>7</a:t>
            </a:fld>
            <a:endParaRPr lang="en-US" sz="750" dirty="0" smtClean="0">
              <a:solidFill>
                <a:prstClr val="white"/>
              </a:solidFill>
            </a:endParaRPr>
          </a:p>
        </p:txBody>
      </p:sp>
      <p:pic>
        <p:nvPicPr>
          <p:cNvPr id="3" name="Picture 2" descr="Screen Clipping"/>
          <p:cNvPicPr>
            <a:picLocks noChangeAspect="1"/>
          </p:cNvPicPr>
          <p:nvPr/>
        </p:nvPicPr>
        <p:blipFill rotWithShape="1">
          <a:blip r:embed="rId4">
            <a:extLst>
              <a:ext uri="{28A0092B-C50C-407E-A947-70E740481C1C}">
                <a14:useLocalDpi xmlns:a14="http://schemas.microsoft.com/office/drawing/2010/main" val="0"/>
              </a:ext>
            </a:extLst>
          </a:blip>
          <a:srcRect l="3333" t="8632" b="-144"/>
          <a:stretch/>
        </p:blipFill>
        <p:spPr>
          <a:xfrm>
            <a:off x="4248507" y="1633021"/>
            <a:ext cx="4895493" cy="3080785"/>
          </a:xfrm>
          <a:prstGeom prst="rect">
            <a:avLst/>
          </a:prstGeom>
        </p:spPr>
      </p:pic>
      <p:sp>
        <p:nvSpPr>
          <p:cNvPr id="6" name="TextBox 5"/>
          <p:cNvSpPr txBox="1"/>
          <p:nvPr/>
        </p:nvSpPr>
        <p:spPr>
          <a:xfrm>
            <a:off x="4400907" y="4713806"/>
            <a:ext cx="4743093" cy="261610"/>
          </a:xfrm>
          <a:prstGeom prst="rect">
            <a:avLst/>
          </a:prstGeom>
          <a:noFill/>
        </p:spPr>
        <p:txBody>
          <a:bodyPr wrap="square" rtlCol="0">
            <a:spAutoFit/>
          </a:bodyPr>
          <a:lstStyle/>
          <a:p>
            <a:pPr algn="r"/>
            <a:r>
              <a:rPr lang="sv-SE" sz="1100" i="1" dirty="0"/>
              <a:t>Leos i Malaysia samlar in pengar till </a:t>
            </a:r>
            <a:r>
              <a:rPr lang="sv-SE" sz="1100" i="1" dirty="0" smtClean="0"/>
              <a:t>Jayden.</a:t>
            </a:r>
            <a:endParaRPr lang="sv-SE" sz="1100" i="1" dirty="0"/>
          </a:p>
        </p:txBody>
      </p:sp>
    </p:spTree>
    <p:extLst>
      <p:ext uri="{BB962C8B-B14F-4D97-AF65-F5344CB8AC3E}">
        <p14:creationId xmlns:p14="http://schemas.microsoft.com/office/powerpoint/2010/main" val="26792858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onlogo_white.eps">
            <a:extLst>
              <a:ext uri="{FF2B5EF4-FFF2-40B4-BE49-F238E27FC236}">
                <a16:creationId xmlns:a16="http://schemas.microsoft.com/office/drawing/2014/main" id="{22E0CB6A-A5F7-D941-8FD6-7EB63C162EE6}"/>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p:blipFill>
        <p:spPr>
          <a:xfrm>
            <a:off x="152400" y="1638300"/>
            <a:ext cx="4457701" cy="5143500"/>
          </a:xfrm>
          <a:prstGeom prst="rect">
            <a:avLst/>
          </a:prstGeom>
        </p:spPr>
      </p:pic>
      <p:sp>
        <p:nvSpPr>
          <p:cNvPr id="9" name="Page number">
            <a:extLst>
              <a:ext uri="{FF2B5EF4-FFF2-40B4-BE49-F238E27FC236}">
                <a16:creationId xmlns:a16="http://schemas.microsoft.com/office/drawing/2014/main" id="{4B5B48AC-4E3B-7443-BB8B-121F7861435B}"/>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8</a:t>
            </a:fld>
            <a:endParaRPr lang="en-US" sz="750" dirty="0" smtClean="0">
              <a:solidFill>
                <a:schemeClr val="bg1"/>
              </a:solidFill>
            </a:endParaRPr>
          </a:p>
        </p:txBody>
      </p:sp>
      <p:sp>
        <p:nvSpPr>
          <p:cNvPr id="10" name="Text Placeholder 1">
            <a:extLst>
              <a:ext uri="{FF2B5EF4-FFF2-40B4-BE49-F238E27FC236}">
                <a16:creationId xmlns:a16="http://schemas.microsoft.com/office/drawing/2014/main" id="{0284DB1C-2827-9F4B-906E-269B6D828E4C}"/>
              </a:ext>
            </a:extLst>
          </p:cNvPr>
          <p:cNvSpPr txBox="1">
            <a:spLocks/>
          </p:cNvSpPr>
          <p:nvPr/>
        </p:nvSpPr>
        <p:spPr>
          <a:xfrm>
            <a:off x="542923" y="2571750"/>
            <a:ext cx="2600327" cy="2561993"/>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lnSpc>
                <a:spcPct val="100000"/>
              </a:lnSpc>
            </a:pPr>
            <a:r>
              <a:rPr lang="sv-SE" sz="2100" dirty="0">
                <a:latin typeface="Arial"/>
                <a:ea typeface="ヒラギノ角ゴ Pro W3"/>
                <a:cs typeface="Arial"/>
              </a:rPr>
              <a:t>  </a:t>
            </a:r>
          </a:p>
        </p:txBody>
      </p:sp>
      <p:sp>
        <p:nvSpPr>
          <p:cNvPr id="11" name="Text Placeholder 3">
            <a:extLst>
              <a:ext uri="{FF2B5EF4-FFF2-40B4-BE49-F238E27FC236}">
                <a16:creationId xmlns:a16="http://schemas.microsoft.com/office/drawing/2014/main" id="{7173A547-E579-4E40-8999-19777A838685}"/>
              </a:ext>
            </a:extLst>
          </p:cNvPr>
          <p:cNvSpPr txBox="1">
            <a:spLocks/>
          </p:cNvSpPr>
          <p:nvPr/>
        </p:nvSpPr>
        <p:spPr>
          <a:xfrm>
            <a:off x="542923" y="990600"/>
            <a:ext cx="4029074" cy="81003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sv-SE" sz="2700" dirty="0">
                <a:solidFill>
                  <a:srgbClr val="0A5496"/>
                </a:solidFill>
              </a:rPr>
              <a:t>HJÄLPINSATSER</a:t>
            </a:r>
          </a:p>
          <a:p>
            <a:pPr algn="l"/>
            <a:r>
              <a:rPr lang="sv-SE" sz="2400" dirty="0" smtClean="0">
                <a:solidFill>
                  <a:srgbClr val="0A5496"/>
                </a:solidFill>
              </a:rPr>
              <a:t>i </a:t>
            </a:r>
            <a:r>
              <a:rPr lang="sv-SE" sz="2400" dirty="0">
                <a:solidFill>
                  <a:srgbClr val="0A5496"/>
                </a:solidFill>
              </a:rPr>
              <a:t>USA och Singapore</a:t>
            </a:r>
          </a:p>
        </p:txBody>
      </p:sp>
      <p:sp>
        <p:nvSpPr>
          <p:cNvPr id="12" name="Rectangle 11">
            <a:extLst>
              <a:ext uri="{FF2B5EF4-FFF2-40B4-BE49-F238E27FC236}">
                <a16:creationId xmlns:a16="http://schemas.microsoft.com/office/drawing/2014/main" id="{FE374FDD-BD94-5648-9875-870F206CDB0C}"/>
              </a:ext>
            </a:extLst>
          </p:cNvPr>
          <p:cNvSpPr/>
          <p:nvPr/>
        </p:nvSpPr>
        <p:spPr>
          <a:xfrm>
            <a:off x="628651" y="1822263"/>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3" name="Text Placeholder 1">
            <a:extLst>
              <a:ext uri="{FF2B5EF4-FFF2-40B4-BE49-F238E27FC236}">
                <a16:creationId xmlns:a16="http://schemas.microsoft.com/office/drawing/2014/main" id="{B7E49C60-5BF1-4F38-9D08-92218DB67004}"/>
              </a:ext>
            </a:extLst>
          </p:cNvPr>
          <p:cNvSpPr>
            <a:spLocks noGrp="1"/>
          </p:cNvSpPr>
          <p:nvPr>
            <p:ph type="body" sz="quarter" idx="12"/>
          </p:nvPr>
        </p:nvSpPr>
        <p:spPr>
          <a:xfrm>
            <a:off x="152400" y="1912353"/>
            <a:ext cx="4280460" cy="4564647"/>
          </a:xfrm>
        </p:spPr>
        <p:txBody>
          <a:bodyPr/>
          <a:lstStyle/>
          <a:p>
            <a:pPr marL="285750" indent="-285750" algn="l">
              <a:lnSpc>
                <a:spcPts val="1950"/>
              </a:lnSpc>
              <a:buFont typeface="Arial" panose="020B0604020202020204" pitchFamily="34" charset="0"/>
              <a:buChar char="•"/>
            </a:pPr>
            <a:r>
              <a:rPr lang="sv-SE" sz="1800" b="1" dirty="0" smtClean="0">
                <a:solidFill>
                  <a:srgbClr val="00338D"/>
                </a:solidFill>
              </a:rPr>
              <a:t>New York</a:t>
            </a:r>
          </a:p>
          <a:p>
            <a:pPr marL="675074" lvl="1" indent="-285750" algn="l">
              <a:lnSpc>
                <a:spcPts val="1950"/>
              </a:lnSpc>
              <a:buFont typeface="Arial" panose="020B0604020202020204" pitchFamily="34" charset="0"/>
              <a:buChar char="•"/>
            </a:pPr>
            <a:r>
              <a:rPr lang="sv-SE" sz="1400" dirty="0" smtClean="0">
                <a:solidFill>
                  <a:schemeClr val="bg1">
                    <a:lumMod val="50000"/>
                  </a:schemeClr>
                </a:solidFill>
              </a:rPr>
              <a:t>Kommunicerade </a:t>
            </a:r>
            <a:r>
              <a:rPr lang="sv-SE" sz="1400" dirty="0">
                <a:solidFill>
                  <a:schemeClr val="bg1">
                    <a:lumMod val="50000"/>
                  </a:schemeClr>
                </a:solidFill>
              </a:rPr>
              <a:t>med lokala sjukhus </a:t>
            </a:r>
            <a:r>
              <a:rPr lang="sv-SE" sz="1400" b="1" dirty="0">
                <a:solidFill>
                  <a:srgbClr val="0A5496"/>
                </a:solidFill>
              </a:rPr>
              <a:t>på vägnar av Jaydens </a:t>
            </a:r>
            <a:r>
              <a:rPr lang="sv-SE" sz="1400" dirty="0">
                <a:solidFill>
                  <a:schemeClr val="bg1">
                    <a:lumMod val="50000"/>
                  </a:schemeClr>
                </a:solidFill>
              </a:rPr>
              <a:t>familj gällande behandlingen</a:t>
            </a:r>
          </a:p>
          <a:p>
            <a:pPr marL="675074" lvl="1" indent="-285750" algn="l">
              <a:lnSpc>
                <a:spcPts val="1950"/>
              </a:lnSpc>
              <a:buFont typeface="Arial" panose="020B0604020202020204" pitchFamily="34" charset="0"/>
              <a:buChar char="•"/>
            </a:pPr>
            <a:r>
              <a:rPr lang="sv-SE" sz="1400" b="1" dirty="0" smtClean="0">
                <a:solidFill>
                  <a:srgbClr val="0A5496"/>
                </a:solidFill>
              </a:rPr>
              <a:t>Samlade in pengar </a:t>
            </a:r>
            <a:r>
              <a:rPr lang="sv-SE" sz="1400" dirty="0" smtClean="0">
                <a:solidFill>
                  <a:schemeClr val="bg1">
                    <a:lumMod val="50000"/>
                  </a:schemeClr>
                </a:solidFill>
              </a:rPr>
              <a:t>för </a:t>
            </a:r>
            <a:r>
              <a:rPr lang="sv-SE" sz="1400" dirty="0">
                <a:solidFill>
                  <a:schemeClr val="bg1">
                    <a:lumMod val="50000"/>
                  </a:schemeClr>
                </a:solidFill>
              </a:rPr>
              <a:t>behandling och medicin till Jayden</a:t>
            </a:r>
          </a:p>
          <a:p>
            <a:pPr marL="675074" lvl="1" indent="-285750" algn="l">
              <a:lnSpc>
                <a:spcPts val="1950"/>
              </a:lnSpc>
              <a:buFont typeface="Arial" panose="020B0604020202020204" pitchFamily="34" charset="0"/>
              <a:buChar char="•"/>
            </a:pPr>
            <a:r>
              <a:rPr lang="sv-SE" sz="1400" b="1" dirty="0" smtClean="0">
                <a:solidFill>
                  <a:srgbClr val="0A5496"/>
                </a:solidFill>
              </a:rPr>
              <a:t>Delade</a:t>
            </a:r>
            <a:r>
              <a:rPr lang="sv-SE" sz="1400" dirty="0" smtClean="0"/>
              <a:t> </a:t>
            </a:r>
            <a:r>
              <a:rPr lang="sv-SE" sz="1400" dirty="0">
                <a:solidFill>
                  <a:schemeClr val="bg1">
                    <a:lumMod val="50000"/>
                  </a:schemeClr>
                </a:solidFill>
              </a:rPr>
              <a:t>Facebookinlägg om Jayden för att sprida information och samla in pengar</a:t>
            </a:r>
          </a:p>
          <a:p>
            <a:pPr marL="285750" indent="-285750" algn="l">
              <a:lnSpc>
                <a:spcPts val="1950"/>
              </a:lnSpc>
              <a:buFont typeface="Arial" panose="020B0604020202020204" pitchFamily="34" charset="0"/>
              <a:buChar char="•"/>
            </a:pPr>
            <a:r>
              <a:rPr lang="sv-SE" sz="1800" b="1" dirty="0" smtClean="0">
                <a:solidFill>
                  <a:srgbClr val="00338D"/>
                </a:solidFill>
              </a:rPr>
              <a:t>Chicago</a:t>
            </a:r>
            <a:endParaRPr lang="sv-SE" sz="1800" b="1" dirty="0">
              <a:solidFill>
                <a:srgbClr val="00338D"/>
              </a:solidFill>
            </a:endParaRPr>
          </a:p>
          <a:p>
            <a:pPr marL="675074" lvl="1" indent="-285750" algn="l">
              <a:lnSpc>
                <a:spcPts val="1950"/>
              </a:lnSpc>
              <a:buFont typeface="Arial" panose="020B0604020202020204" pitchFamily="34" charset="0"/>
              <a:buChar char="•"/>
            </a:pPr>
            <a:r>
              <a:rPr lang="sv-SE" sz="1400" dirty="0" smtClean="0">
                <a:solidFill>
                  <a:schemeClr val="bg1">
                    <a:lumMod val="50000"/>
                  </a:schemeClr>
                </a:solidFill>
              </a:rPr>
              <a:t>Samlade </a:t>
            </a:r>
            <a:r>
              <a:rPr lang="sv-SE" sz="1400" dirty="0">
                <a:solidFill>
                  <a:schemeClr val="bg1">
                    <a:lumMod val="50000"/>
                  </a:schemeClr>
                </a:solidFill>
              </a:rPr>
              <a:t>in leksaker för att skicka</a:t>
            </a:r>
            <a:r>
              <a:rPr lang="sv-SE" sz="1400" b="1" dirty="0">
                <a:solidFill>
                  <a:srgbClr val="0A5496"/>
                </a:solidFill>
              </a:rPr>
              <a:t> julklappar</a:t>
            </a:r>
            <a:r>
              <a:rPr lang="sv-SE" sz="1400" dirty="0"/>
              <a:t> </a:t>
            </a:r>
            <a:r>
              <a:rPr lang="sv-SE" sz="1400" dirty="0">
                <a:solidFill>
                  <a:schemeClr val="bg1">
                    <a:lumMod val="50000"/>
                  </a:schemeClr>
                </a:solidFill>
              </a:rPr>
              <a:t>till Jayden</a:t>
            </a:r>
          </a:p>
          <a:p>
            <a:pPr marL="285750" indent="-285750" algn="l">
              <a:lnSpc>
                <a:spcPts val="1950"/>
              </a:lnSpc>
              <a:buFont typeface="Arial" panose="020B0604020202020204" pitchFamily="34" charset="0"/>
              <a:buChar char="•"/>
            </a:pPr>
            <a:r>
              <a:rPr lang="sv-SE" sz="1800" b="1" dirty="0" smtClean="0">
                <a:solidFill>
                  <a:srgbClr val="00338D"/>
                </a:solidFill>
              </a:rPr>
              <a:t>Singapore</a:t>
            </a:r>
            <a:endParaRPr lang="sv-SE" sz="1800" b="1" dirty="0">
              <a:solidFill>
                <a:srgbClr val="00338D"/>
              </a:solidFill>
            </a:endParaRPr>
          </a:p>
          <a:p>
            <a:pPr marL="675074" lvl="1" indent="-285750" algn="l">
              <a:lnSpc>
                <a:spcPts val="1950"/>
              </a:lnSpc>
              <a:buFont typeface="Arial" panose="020B0604020202020204" pitchFamily="34" charset="0"/>
              <a:buChar char="•"/>
            </a:pPr>
            <a:r>
              <a:rPr lang="sv-SE" sz="1400" dirty="0" smtClean="0">
                <a:solidFill>
                  <a:schemeClr val="bg1">
                    <a:lumMod val="50000"/>
                  </a:schemeClr>
                </a:solidFill>
              </a:rPr>
              <a:t>Samlade in pengar vid </a:t>
            </a:r>
            <a:r>
              <a:rPr lang="sv-SE" sz="1400" b="1" dirty="0">
                <a:solidFill>
                  <a:srgbClr val="0A5496"/>
                </a:solidFill>
              </a:rPr>
              <a:t>riksmöten</a:t>
            </a:r>
          </a:p>
          <a:p>
            <a:pPr lvl="1" algn="l">
              <a:lnSpc>
                <a:spcPts val="1950"/>
              </a:lnSpc>
            </a:pPr>
            <a:endParaRPr lang="en-US" sz="1400" b="1" dirty="0" smtClean="0">
              <a:solidFill>
                <a:schemeClr val="tx2"/>
              </a:solidFill>
            </a:endParaRPr>
          </a:p>
        </p:txBody>
      </p:sp>
      <p:pic>
        <p:nvPicPr>
          <p:cNvPr id="4" name="Picture 3" descr="Screen Clipping"/>
          <p:cNvPicPr>
            <a:picLocks noChangeAspect="1"/>
          </p:cNvPicPr>
          <p:nvPr/>
        </p:nvPicPr>
        <p:blipFill rotWithShape="1">
          <a:blip r:embed="rId4">
            <a:extLst>
              <a:ext uri="{28A0092B-C50C-407E-A947-70E740481C1C}">
                <a14:useLocalDpi xmlns:a14="http://schemas.microsoft.com/office/drawing/2010/main" val="0"/>
              </a:ext>
            </a:extLst>
          </a:blip>
          <a:srcRect b="5971"/>
          <a:stretch/>
        </p:blipFill>
        <p:spPr>
          <a:xfrm>
            <a:off x="4571997" y="547165"/>
            <a:ext cx="4592077" cy="5320236"/>
          </a:xfrm>
          <a:prstGeom prst="rect">
            <a:avLst/>
          </a:prstGeom>
        </p:spPr>
      </p:pic>
      <p:sp>
        <p:nvSpPr>
          <p:cNvPr id="5" name="TextBox 4"/>
          <p:cNvSpPr txBox="1"/>
          <p:nvPr/>
        </p:nvSpPr>
        <p:spPr>
          <a:xfrm>
            <a:off x="4591405" y="5867401"/>
            <a:ext cx="4628795" cy="430887"/>
          </a:xfrm>
          <a:prstGeom prst="rect">
            <a:avLst/>
          </a:prstGeom>
          <a:noFill/>
        </p:spPr>
        <p:txBody>
          <a:bodyPr wrap="square" rtlCol="0">
            <a:spAutoFit/>
          </a:bodyPr>
          <a:lstStyle/>
          <a:p>
            <a:pPr algn="ctr"/>
            <a:r>
              <a:rPr lang="sv-SE" sz="1100" i="1" dirty="0"/>
              <a:t>Lions Club Yonkers Millennium använder </a:t>
            </a:r>
            <a:r>
              <a:rPr lang="sv-SE" sz="1100" i="1" dirty="0" smtClean="0"/>
              <a:t>Facebook</a:t>
            </a:r>
            <a:br>
              <a:rPr lang="sv-SE" sz="1100" i="1" dirty="0" smtClean="0"/>
            </a:br>
            <a:r>
              <a:rPr lang="sv-SE" sz="1100" i="1" dirty="0" smtClean="0"/>
              <a:t> </a:t>
            </a:r>
            <a:r>
              <a:rPr lang="sv-SE" sz="1100" i="1" dirty="0"/>
              <a:t>som ett marknadsföringsverktyg.</a:t>
            </a:r>
          </a:p>
        </p:txBody>
      </p:sp>
    </p:spTree>
    <p:extLst>
      <p:ext uri="{BB962C8B-B14F-4D97-AF65-F5344CB8AC3E}">
        <p14:creationId xmlns:p14="http://schemas.microsoft.com/office/powerpoint/2010/main" val="21340628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onlogo_white.eps">
            <a:extLst>
              <a:ext uri="{FF2B5EF4-FFF2-40B4-BE49-F238E27FC236}">
                <a16:creationId xmlns:a16="http://schemas.microsoft.com/office/drawing/2014/main" id="{BFD47A5A-697D-C64E-8616-A344F51C0C29}"/>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p:blipFill>
        <p:spPr>
          <a:xfrm>
            <a:off x="228600" y="1638300"/>
            <a:ext cx="4457701" cy="5143500"/>
          </a:xfrm>
          <a:prstGeom prst="rect">
            <a:avLst/>
          </a:prstGeom>
        </p:spPr>
      </p:pic>
      <p:sp>
        <p:nvSpPr>
          <p:cNvPr id="2" name="Text Placeholder 1">
            <a:extLst>
              <a:ext uri="{FF2B5EF4-FFF2-40B4-BE49-F238E27FC236}">
                <a16:creationId xmlns:a16="http://schemas.microsoft.com/office/drawing/2014/main" id="{7C0FB3F7-6B08-E74E-938C-8F56925EC850}"/>
              </a:ext>
            </a:extLst>
          </p:cNvPr>
          <p:cNvSpPr>
            <a:spLocks noGrp="1"/>
          </p:cNvSpPr>
          <p:nvPr>
            <p:ph type="body" sz="quarter" idx="12"/>
          </p:nvPr>
        </p:nvSpPr>
        <p:spPr>
          <a:xfrm>
            <a:off x="152400" y="2057400"/>
            <a:ext cx="4822667" cy="3581840"/>
          </a:xfrm>
        </p:spPr>
        <p:txBody>
          <a:bodyPr/>
          <a:lstStyle/>
          <a:p>
            <a:pPr marL="257175" indent="-257175" algn="l">
              <a:lnSpc>
                <a:spcPct val="100000"/>
              </a:lnSpc>
              <a:buFont typeface="Arial" panose="020B0604020202020204" pitchFamily="34" charset="0"/>
              <a:buChar char="•"/>
            </a:pPr>
            <a:r>
              <a:rPr lang="sv-SE" sz="1800" dirty="0" smtClean="0">
                <a:latin typeface="Arial"/>
                <a:ea typeface="ヒラギノ角ゴ Pro W3"/>
                <a:cs typeface="Arial"/>
              </a:rPr>
              <a:t>Involverade </a:t>
            </a:r>
            <a:r>
              <a:rPr lang="sv-SE" sz="1800" dirty="0">
                <a:latin typeface="Arial"/>
                <a:ea typeface="ヒラギノ角ゴ Pro W3"/>
                <a:cs typeface="Arial"/>
              </a:rPr>
              <a:t>klubbmedlemmar i stödet för </a:t>
            </a:r>
            <a:r>
              <a:rPr lang="sv-SE" sz="1800" dirty="0" smtClean="0">
                <a:latin typeface="Arial"/>
                <a:ea typeface="ヒラギノ角ゴ Pro W3"/>
                <a:cs typeface="Arial"/>
              </a:rPr>
              <a:t>Jayden</a:t>
            </a:r>
            <a:endParaRPr lang="sv-SE" sz="1800" dirty="0">
              <a:latin typeface="Arial"/>
              <a:ea typeface="ヒラギノ角ゴ Pro W3"/>
              <a:cs typeface="Arial"/>
            </a:endParaRPr>
          </a:p>
          <a:p>
            <a:pPr marL="257175" indent="-257175" algn="l">
              <a:lnSpc>
                <a:spcPct val="100000"/>
              </a:lnSpc>
              <a:buFont typeface="Arial" panose="020B0604020202020204" pitchFamily="34" charset="0"/>
              <a:buChar char="•"/>
            </a:pPr>
            <a:r>
              <a:rPr lang="sv-SE" sz="1800" b="1" dirty="0" smtClean="0">
                <a:solidFill>
                  <a:schemeClr val="tx2"/>
                </a:solidFill>
                <a:latin typeface="Arial"/>
                <a:ea typeface="ヒラギノ角ゴ Pro W3"/>
                <a:cs typeface="Arial"/>
              </a:rPr>
              <a:t>Stöttade </a:t>
            </a:r>
            <a:r>
              <a:rPr lang="sv-SE" sz="1800" dirty="0" smtClean="0">
                <a:latin typeface="Arial"/>
                <a:ea typeface="ヒラギノ角ゴ Pro W3"/>
                <a:cs typeface="Arial"/>
              </a:rPr>
              <a:t>Jaydens </a:t>
            </a:r>
            <a:r>
              <a:rPr lang="sv-SE" sz="1800" dirty="0">
                <a:latin typeface="Arial"/>
                <a:ea typeface="ヒラギノ角ゴ Pro W3"/>
                <a:cs typeface="Arial"/>
              </a:rPr>
              <a:t>familj och </a:t>
            </a:r>
            <a:r>
              <a:rPr lang="sv-SE" sz="1800" dirty="0" smtClean="0">
                <a:latin typeface="Arial"/>
                <a:ea typeface="ヒラギノ角ゴ Pro W3"/>
                <a:cs typeface="Arial"/>
              </a:rPr>
              <a:t>hjälpte dem i Barcelona</a:t>
            </a:r>
            <a:endParaRPr lang="sv-SE" sz="1800" dirty="0">
              <a:latin typeface="Arial"/>
              <a:ea typeface="ヒラギノ角ゴ Pro W3"/>
              <a:cs typeface="Arial"/>
            </a:endParaRPr>
          </a:p>
          <a:p>
            <a:pPr marL="257175" indent="-257175" algn="l">
              <a:lnSpc>
                <a:spcPct val="100000"/>
              </a:lnSpc>
              <a:buFont typeface="Arial" panose="020B0604020202020204" pitchFamily="34" charset="0"/>
              <a:buChar char="•"/>
            </a:pPr>
            <a:r>
              <a:rPr lang="sv-SE" sz="1800" dirty="0" smtClean="0">
                <a:latin typeface="Arial"/>
                <a:ea typeface="ヒラギノ角ゴ Pro W3"/>
                <a:cs typeface="Arial"/>
              </a:rPr>
              <a:t>Hjälpte </a:t>
            </a:r>
            <a:r>
              <a:rPr lang="sv-SE" sz="1800" dirty="0">
                <a:latin typeface="Arial"/>
                <a:ea typeface="ヒラギノ角ゴ Pro W3"/>
                <a:cs typeface="Arial"/>
              </a:rPr>
              <a:t>Jayden och hans familj </a:t>
            </a:r>
            <a:r>
              <a:rPr lang="sv-SE" sz="1800" b="1" dirty="0">
                <a:solidFill>
                  <a:schemeClr val="tx2"/>
                </a:solidFill>
                <a:latin typeface="Arial"/>
                <a:ea typeface="ヒラギノ角ゴ Pro W3"/>
                <a:cs typeface="Arial"/>
              </a:rPr>
              <a:t>att fira</a:t>
            </a:r>
            <a:r>
              <a:rPr lang="sv-SE" sz="1800" dirty="0">
                <a:latin typeface="Arial"/>
                <a:ea typeface="ヒラギノ角ゴ Pro W3"/>
                <a:cs typeface="Arial"/>
              </a:rPr>
              <a:t> milstolpar, som hans treårsdag och dagen han återvände </a:t>
            </a:r>
            <a:r>
              <a:rPr lang="sv-SE" sz="1800" dirty="0" smtClean="0">
                <a:latin typeface="Arial"/>
                <a:ea typeface="ヒラギノ角ゴ Pro W3"/>
                <a:cs typeface="Arial"/>
              </a:rPr>
              <a:t>hem</a:t>
            </a:r>
            <a:endParaRPr lang="sv-SE" sz="1800" dirty="0">
              <a:latin typeface="Arial"/>
              <a:ea typeface="ヒラギノ角ゴ Pro W3"/>
              <a:cs typeface="Arial"/>
            </a:endParaRPr>
          </a:p>
          <a:p>
            <a:pPr marL="257175" indent="-257175" algn="l">
              <a:lnSpc>
                <a:spcPct val="100000"/>
              </a:lnSpc>
              <a:buFont typeface="Arial" panose="020B0604020202020204" pitchFamily="34" charset="0"/>
              <a:buChar char="•"/>
            </a:pPr>
            <a:r>
              <a:rPr lang="sv-SE" sz="1800" dirty="0" smtClean="0">
                <a:latin typeface="Arial"/>
                <a:ea typeface="ヒラギノ角ゴ Pro W3"/>
                <a:cs typeface="Arial"/>
              </a:rPr>
              <a:t>Skapade </a:t>
            </a:r>
            <a:r>
              <a:rPr lang="sv-SE" sz="1800" b="1" dirty="0">
                <a:solidFill>
                  <a:srgbClr val="00338D"/>
                </a:solidFill>
                <a:latin typeface="Arial"/>
                <a:ea typeface="ヒラギノ角ゴ Pro W3"/>
                <a:cs typeface="Arial"/>
              </a:rPr>
              <a:t>tillfredsställelse för </a:t>
            </a:r>
            <a:r>
              <a:rPr lang="sv-SE" sz="1800" b="1" dirty="0" smtClean="0">
                <a:solidFill>
                  <a:srgbClr val="00338D"/>
                </a:solidFill>
                <a:latin typeface="Arial"/>
                <a:ea typeface="ヒラギノ角ゴ Pro W3"/>
                <a:cs typeface="Arial"/>
              </a:rPr>
              <a:t>medlemmar</a:t>
            </a:r>
            <a:endParaRPr lang="sv-SE" sz="1800" dirty="0">
              <a:latin typeface="Arial"/>
              <a:ea typeface="ヒラギノ角ゴ Pro W3"/>
              <a:cs typeface="Arial"/>
            </a:endParaRPr>
          </a:p>
          <a:p>
            <a:pPr marL="257175" indent="-257175" algn="l">
              <a:lnSpc>
                <a:spcPct val="100000"/>
              </a:lnSpc>
              <a:buFont typeface="Arial" panose="020B0604020202020204" pitchFamily="34" charset="0"/>
              <a:buChar char="•"/>
            </a:pPr>
            <a:endParaRPr lang="en-US" sz="1800" dirty="0"/>
          </a:p>
        </p:txBody>
      </p:sp>
      <p:sp>
        <p:nvSpPr>
          <p:cNvPr id="4" name="Text Placeholder 3">
            <a:extLst>
              <a:ext uri="{FF2B5EF4-FFF2-40B4-BE49-F238E27FC236}">
                <a16:creationId xmlns:a16="http://schemas.microsoft.com/office/drawing/2014/main" id="{3FB83282-ABC7-D141-A069-ECE2F81369F1}"/>
              </a:ext>
            </a:extLst>
          </p:cNvPr>
          <p:cNvSpPr>
            <a:spLocks noGrp="1"/>
          </p:cNvSpPr>
          <p:nvPr>
            <p:ph type="body" sz="quarter" idx="15"/>
          </p:nvPr>
        </p:nvSpPr>
        <p:spPr>
          <a:xfrm>
            <a:off x="447674" y="990600"/>
            <a:ext cx="3286126" cy="800099"/>
          </a:xfrm>
        </p:spPr>
        <p:txBody>
          <a:bodyPr/>
          <a:lstStyle/>
          <a:p>
            <a:pPr algn="l"/>
            <a:r>
              <a:rPr lang="sv-SE" dirty="0">
                <a:solidFill>
                  <a:srgbClr val="0A5496"/>
                </a:solidFill>
              </a:rPr>
              <a:t>MEDLEMSKAP</a:t>
            </a:r>
          </a:p>
          <a:p>
            <a:pPr algn="l"/>
            <a:r>
              <a:rPr lang="sv-SE" sz="2400" dirty="0">
                <a:solidFill>
                  <a:srgbClr val="0A5496"/>
                </a:solidFill>
              </a:rPr>
              <a:t>i</a:t>
            </a:r>
            <a:r>
              <a:rPr lang="sv-SE" sz="2400" dirty="0" smtClean="0">
                <a:solidFill>
                  <a:srgbClr val="0A5496"/>
                </a:solidFill>
              </a:rPr>
              <a:t> </a:t>
            </a:r>
            <a:r>
              <a:rPr lang="sv-SE" sz="2400" dirty="0">
                <a:solidFill>
                  <a:srgbClr val="0A5496"/>
                </a:solidFill>
              </a:rPr>
              <a:t>Spanien</a:t>
            </a:r>
          </a:p>
        </p:txBody>
      </p:sp>
      <p:sp>
        <p:nvSpPr>
          <p:cNvPr id="5" name="Rectangle 4">
            <a:extLst>
              <a:ext uri="{FF2B5EF4-FFF2-40B4-BE49-F238E27FC236}">
                <a16:creationId xmlns:a16="http://schemas.microsoft.com/office/drawing/2014/main" id="{19085B8E-795A-9A48-8011-2A47148482A8}"/>
              </a:ext>
            </a:extLst>
          </p:cNvPr>
          <p:cNvSpPr/>
          <p:nvPr/>
        </p:nvSpPr>
        <p:spPr>
          <a:xfrm>
            <a:off x="542387" y="200283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9" name="Page number">
            <a:extLst>
              <a:ext uri="{FF2B5EF4-FFF2-40B4-BE49-F238E27FC236}">
                <a16:creationId xmlns:a16="http://schemas.microsoft.com/office/drawing/2014/main" id="{101B564E-C3B7-9742-A8D9-C492F2380829}"/>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9</a:t>
            </a:fld>
            <a:endParaRPr lang="en-US" sz="750" dirty="0" smtClean="0">
              <a:solidFill>
                <a:schemeClr val="bg1"/>
              </a:solidFill>
            </a:endParaRPr>
          </a:p>
        </p:txBody>
      </p:sp>
      <p:pic>
        <p:nvPicPr>
          <p:cNvPr id="6" name="Picture 5" descr="Screen Clipping"/>
          <p:cNvPicPr>
            <a:picLocks noChangeAspect="1"/>
          </p:cNvPicPr>
          <p:nvPr/>
        </p:nvPicPr>
        <p:blipFill rotWithShape="1">
          <a:blip r:embed="rId4">
            <a:extLst>
              <a:ext uri="{28A0092B-C50C-407E-A947-70E740481C1C}">
                <a14:useLocalDpi xmlns:a14="http://schemas.microsoft.com/office/drawing/2010/main" val="0"/>
              </a:ext>
            </a:extLst>
          </a:blip>
          <a:srcRect l="1497" t="2222"/>
          <a:stretch/>
        </p:blipFill>
        <p:spPr>
          <a:xfrm>
            <a:off x="5298917" y="228600"/>
            <a:ext cx="3845083" cy="5950452"/>
          </a:xfrm>
          <a:prstGeom prst="rect">
            <a:avLst/>
          </a:prstGeom>
        </p:spPr>
      </p:pic>
      <p:sp>
        <p:nvSpPr>
          <p:cNvPr id="3" name="TextBox 2"/>
          <p:cNvSpPr txBox="1"/>
          <p:nvPr/>
        </p:nvSpPr>
        <p:spPr>
          <a:xfrm>
            <a:off x="5298917" y="6179052"/>
            <a:ext cx="3845083" cy="261610"/>
          </a:xfrm>
          <a:prstGeom prst="rect">
            <a:avLst/>
          </a:prstGeom>
          <a:noFill/>
        </p:spPr>
        <p:txBody>
          <a:bodyPr wrap="square" rtlCol="0">
            <a:spAutoFit/>
          </a:bodyPr>
          <a:lstStyle/>
          <a:p>
            <a:pPr algn="ctr"/>
            <a:r>
              <a:rPr lang="sv-SE" sz="1100" i="1" dirty="0"/>
              <a:t>Lions i Barcelona besöker Jayden och hans </a:t>
            </a:r>
            <a:r>
              <a:rPr lang="sv-SE" sz="1100" i="1" dirty="0" smtClean="0"/>
              <a:t>familj.</a:t>
            </a:r>
            <a:endParaRPr lang="sv-SE" sz="1100" i="1" dirty="0"/>
          </a:p>
        </p:txBody>
      </p:sp>
    </p:spTree>
    <p:extLst>
      <p:ext uri="{BB962C8B-B14F-4D97-AF65-F5344CB8AC3E}">
        <p14:creationId xmlns:p14="http://schemas.microsoft.com/office/powerpoint/2010/main" val="916006836"/>
      </p:ext>
    </p:extLst>
  </p:cSld>
  <p:clrMapOvr>
    <a:masterClrMapping/>
  </p:clrMapOvr>
  <p:timing>
    <p:tnLst>
      <p:par>
        <p:cTn id="1" dur="indefinite" restart="never" nodeType="tmRoot"/>
      </p:par>
    </p:tnLst>
  </p:timing>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LongProperties xmlns="http://schemas.microsoft.com/office/2006/metadata/longProperties"/>
</file>

<file path=customXml/item5.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A8C181-E056-415E-9B59-40F04FA43837}">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a7495015-d16d-4dd1-a72f-488cd8119f34"/>
    <ds:schemaRef ds:uri="http://www.w3.org/XML/1998/namespace"/>
  </ds:schemaRefs>
</ds:datastoreItem>
</file>

<file path=customXml/itemProps2.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5.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1</TotalTime>
  <Words>840</Words>
  <Application>Microsoft Office PowerPoint</Application>
  <PresentationFormat>On-screen Show (4:3)</PresentationFormat>
  <Paragraphs>107</Paragraphs>
  <Slides>15</Slides>
  <Notes>15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15</vt:i4>
      </vt:variant>
    </vt:vector>
  </HeadingPairs>
  <TitlesOfParts>
    <vt:vector size="29" baseType="lpstr">
      <vt:lpstr>Arial</vt:lpstr>
      <vt:lpstr>Arial Hebrew Scholar</vt:lpstr>
      <vt:lpstr>Calibri</vt:lpstr>
      <vt:lpstr>Helvetica</vt:lpstr>
      <vt:lpstr>Helvetica Neue</vt:lpstr>
      <vt:lpstr>Open sans</vt:lpstr>
      <vt:lpstr>Open Sans Light</vt:lpstr>
      <vt:lpstr>Segoe UI</vt:lpstr>
      <vt:lpstr>Segoe UI Semibold</vt:lpstr>
      <vt:lpstr>Times New Roman</vt:lpstr>
      <vt:lpstr>ヒラギノ角ゴ Pro W3</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Kneisel, Christine</cp:lastModifiedBy>
  <cp:revision>2235</cp:revision>
  <cp:lastPrinted>2018-09-26T19:14:51Z</cp:lastPrinted>
  <dcterms:created xsi:type="dcterms:W3CDTF">2016-11-15T15:12:50Z</dcterms:created>
  <dcterms:modified xsi:type="dcterms:W3CDTF">2019-09-30T19:48:47Z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