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sldIdLst>
    <p:sldId id="872" r:id="rId2"/>
    <p:sldId id="1109" r:id="rId3"/>
    <p:sldId id="984" r:id="rId4"/>
    <p:sldId id="1087" r:id="rId5"/>
    <p:sldId id="1110" r:id="rId6"/>
    <p:sldId id="1117" r:id="rId7"/>
    <p:sldId id="1118" r:id="rId8"/>
    <p:sldId id="1119" r:id="rId9"/>
    <p:sldId id="1120" r:id="rId10"/>
    <p:sldId id="1123" r:id="rId11"/>
    <p:sldId id="1124" r:id="rId12"/>
    <p:sldId id="1116" r:id="rId13"/>
    <p:sldId id="1126" r:id="rId14"/>
    <p:sldId id="1127" r:id="rId15"/>
    <p:sldId id="1128" r:id="rId16"/>
    <p:sldId id="952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B700"/>
    <a:srgbClr val="55565A"/>
    <a:srgbClr val="FF5C35"/>
    <a:srgbClr val="407CCA"/>
    <a:srgbClr val="0D2240"/>
    <a:srgbClr val="00338D"/>
    <a:srgbClr val="F2F2F2"/>
    <a:srgbClr val="00AC69"/>
    <a:srgbClr val="7A2682"/>
    <a:srgbClr val="B3B2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4913"/>
    <p:restoredTop sz="94674"/>
  </p:normalViewPr>
  <p:slideViewPr>
    <p:cSldViewPr snapToGrid="0" snapToObjects="1">
      <p:cViewPr varScale="1">
        <p:scale>
          <a:sx n="163" d="100"/>
          <a:sy n="163" d="100"/>
        </p:scale>
        <p:origin x="200" y="408"/>
      </p:cViewPr>
      <p:guideLst>
        <p:guide orient="horz" pos="2184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154" d="100"/>
          <a:sy n="154" d="100"/>
        </p:scale>
        <p:origin x="4976" y="19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EC50FC-F9F0-994C-8ED5-9766C18DAC95}" type="datetimeFigureOut">
              <a:rPr lang="en-US" smtClean="0"/>
              <a:t>10/19/19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F38A34-01B5-8B47-8788-985DCB17BF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4303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STER SLIDE - 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04449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9733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ackground - Image">
            <a:extLst>
              <a:ext uri="{FF2B5EF4-FFF2-40B4-BE49-F238E27FC236}">
                <a16:creationId xmlns:a16="http://schemas.microsoft.com/office/drawing/2014/main" id="{FD877477-AD04-9645-A230-FA1898431B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Background - Overlay">
            <a:extLst>
              <a:ext uri="{FF2B5EF4-FFF2-40B4-BE49-F238E27FC236}">
                <a16:creationId xmlns:a16="http://schemas.microsoft.com/office/drawing/2014/main" id="{C3A68D5E-C9D8-F044-8649-0122AB41957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4" name="Yellow Bar">
            <a:extLst>
              <a:ext uri="{FF2B5EF4-FFF2-40B4-BE49-F238E27FC236}">
                <a16:creationId xmlns:a16="http://schemas.microsoft.com/office/drawing/2014/main" id="{FC29919A-4C36-C447-AD85-0170CDC1ECD4}"/>
              </a:ext>
            </a:extLst>
          </p:cNvPr>
          <p:cNvSpPr/>
          <p:nvPr/>
        </p:nvSpPr>
        <p:spPr>
          <a:xfrm>
            <a:off x="914400" y="3962400"/>
            <a:ext cx="1178336" cy="7276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/>
          </a:p>
        </p:txBody>
      </p:sp>
      <p:sp>
        <p:nvSpPr>
          <p:cNvPr id="5" name="Headline">
            <a:extLst>
              <a:ext uri="{FF2B5EF4-FFF2-40B4-BE49-F238E27FC236}">
                <a16:creationId xmlns:a16="http://schemas.microsoft.com/office/drawing/2014/main" id="{051C0B96-24DE-2544-A161-4501B5DC482F}"/>
              </a:ext>
            </a:extLst>
          </p:cNvPr>
          <p:cNvSpPr txBox="1">
            <a:spLocks/>
          </p:cNvSpPr>
          <p:nvPr/>
        </p:nvSpPr>
        <p:spPr>
          <a:xfrm>
            <a:off x="761999" y="32064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zh-TW"/>
              <a:t>國際獅子會</a:t>
            </a:r>
          </a:p>
        </p:txBody>
      </p:sp>
      <p:sp>
        <p:nvSpPr>
          <p:cNvPr id="6" name="Subhead">
            <a:extLst>
              <a:ext uri="{FF2B5EF4-FFF2-40B4-BE49-F238E27FC236}">
                <a16:creationId xmlns:a16="http://schemas.microsoft.com/office/drawing/2014/main" id="{22EEA4CF-49E7-B447-AF52-AF4F39E89754}"/>
              </a:ext>
            </a:extLst>
          </p:cNvPr>
          <p:cNvSpPr txBox="1">
            <a:spLocks/>
          </p:cNvSpPr>
          <p:nvPr/>
        </p:nvSpPr>
        <p:spPr>
          <a:xfrm>
            <a:off x="762000" y="4189206"/>
            <a:ext cx="7696200" cy="535194"/>
          </a:xfrm>
          <a:prstGeom prst="rect">
            <a:avLst/>
          </a:prstGeom>
        </p:spPr>
        <p:txBody>
          <a:bodyPr anchor="t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300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zh-TW"/>
              <a:t>一個行善的全球力量</a:t>
            </a:r>
          </a:p>
        </p:txBody>
      </p:sp>
      <p:pic>
        <p:nvPicPr>
          <p:cNvPr id="7" name="Emblem - White">
            <a:extLst>
              <a:ext uri="{FF2B5EF4-FFF2-40B4-BE49-F238E27FC236}">
                <a16:creationId xmlns:a16="http://schemas.microsoft.com/office/drawing/2014/main" id="{F0A43DA2-178E-054D-A0D7-91132D1A866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1401" b="10050"/>
          <a:stretch/>
        </p:blipFill>
        <p:spPr>
          <a:xfrm>
            <a:off x="8983632" y="3356240"/>
            <a:ext cx="3234159" cy="350175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33349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zh-TW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10" name="Slice - Solid">
            <a:extLst>
              <a:ext uri="{FF2B5EF4-FFF2-40B4-BE49-F238E27FC236}">
                <a16:creationId xmlns:a16="http://schemas.microsoft.com/office/drawing/2014/main" id="{9CD3D0ED-E4E2-A049-B7B9-763B0D61FF42}"/>
              </a:ext>
            </a:extLst>
          </p:cNvPr>
          <p:cNvSpPr/>
          <p:nvPr/>
        </p:nvSpPr>
        <p:spPr>
          <a:xfrm>
            <a:off x="1004871" y="-8022"/>
            <a:ext cx="11187128" cy="6866021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11" name="Headline">
            <a:extLst>
              <a:ext uri="{FF2B5EF4-FFF2-40B4-BE49-F238E27FC236}">
                <a16:creationId xmlns:a16="http://schemas.microsoft.com/office/drawing/2014/main" id="{072A05E2-273F-E24C-A99A-4B83C2AF402B}"/>
              </a:ext>
            </a:extLst>
          </p:cNvPr>
          <p:cNvSpPr txBox="1">
            <a:spLocks/>
          </p:cNvSpPr>
          <p:nvPr/>
        </p:nvSpPr>
        <p:spPr>
          <a:xfrm>
            <a:off x="372975" y="366727"/>
            <a:ext cx="1554299" cy="965362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zh-TW" altLang="en-US" sz="1600" dirty="0">
                <a:solidFill>
                  <a:srgbClr val="EBB700"/>
                </a:solidFill>
              </a:rPr>
              <a:t>我們的架構</a:t>
            </a:r>
            <a:endParaRPr lang="zh-TW" sz="1600" dirty="0">
              <a:solidFill>
                <a:srgbClr val="EBB700"/>
              </a:solidFill>
            </a:endParaRP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10</a:t>
            </a:fld>
            <a:endParaRPr lang="en-US" sz="1000">
              <a:solidFill>
                <a:schemeClr val="bg1"/>
              </a:solidFill>
            </a:endParaRPr>
          </a:p>
        </p:txBody>
      </p:sp>
      <p:sp>
        <p:nvSpPr>
          <p:cNvPr id="15" name="Yellow Bar">
            <a:extLst>
              <a:ext uri="{FF2B5EF4-FFF2-40B4-BE49-F238E27FC236}">
                <a16:creationId xmlns:a16="http://schemas.microsoft.com/office/drawing/2014/main" id="{E51C4DA4-A142-A94A-BC66-DF4ADD1F27BE}"/>
              </a:ext>
            </a:extLst>
          </p:cNvPr>
          <p:cNvSpPr/>
          <p:nvPr/>
        </p:nvSpPr>
        <p:spPr>
          <a:xfrm>
            <a:off x="3029000" y="1058901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zh-TW">
                <a:latin typeface="Arial" charset="0"/>
                <a:ea typeface="PMingLiU" charset="0"/>
                <a:cs typeface="Arial" charset="0"/>
              </a:rPr>
              <a:t> </a:t>
            </a:r>
          </a:p>
        </p:txBody>
      </p:sp>
      <p:sp>
        <p:nvSpPr>
          <p:cNvPr id="16" name="Headline">
            <a:extLst>
              <a:ext uri="{FF2B5EF4-FFF2-40B4-BE49-F238E27FC236}">
                <a16:creationId xmlns:a16="http://schemas.microsoft.com/office/drawing/2014/main" id="{72B3B5E6-BE17-924E-B9FE-B2A587D5C568}"/>
              </a:ext>
            </a:extLst>
          </p:cNvPr>
          <p:cNvSpPr txBox="1">
            <a:spLocks/>
          </p:cNvSpPr>
          <p:nvPr/>
        </p:nvSpPr>
        <p:spPr>
          <a:xfrm>
            <a:off x="2918935" y="372837"/>
            <a:ext cx="8618221" cy="533400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zh-TW" altLang="en-US" sz="2400" dirty="0">
                <a:solidFill>
                  <a:srgbClr val="00338D"/>
                </a:solidFill>
              </a:rPr>
              <a:t>本組織分為八個憲章區</a:t>
            </a:r>
            <a:endParaRPr lang="zh-TW" sz="2400" dirty="0">
              <a:solidFill>
                <a:srgbClr val="00338D"/>
              </a:solidFill>
            </a:endParaRP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D35FD889-3B02-184D-BC81-5B9B9E15CB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0004" y="1613647"/>
            <a:ext cx="8403182" cy="5074244"/>
          </a:xfrm>
          <a:prstGeom prst="rect">
            <a:avLst/>
          </a:prstGeom>
        </p:spPr>
      </p:pic>
      <p:grpSp>
        <p:nvGrpSpPr>
          <p:cNvPr id="46" name="Group 45">
            <a:extLst>
              <a:ext uri="{FF2B5EF4-FFF2-40B4-BE49-F238E27FC236}">
                <a16:creationId xmlns:a16="http://schemas.microsoft.com/office/drawing/2014/main" id="{32C358C1-1228-0346-8857-B5C87B0DBC52}"/>
              </a:ext>
            </a:extLst>
          </p:cNvPr>
          <p:cNvGrpSpPr/>
          <p:nvPr/>
        </p:nvGrpSpPr>
        <p:grpSpPr>
          <a:xfrm>
            <a:off x="369830" y="1737627"/>
            <a:ext cx="2863960" cy="3980925"/>
            <a:chOff x="-2467504" y="2363562"/>
            <a:chExt cx="2897548" cy="4308823"/>
          </a:xfrm>
        </p:grpSpPr>
        <p:sp>
          <p:nvSpPr>
            <p:cNvPr id="50" name="Delay 49">
              <a:extLst>
                <a:ext uri="{FF2B5EF4-FFF2-40B4-BE49-F238E27FC236}">
                  <a16:creationId xmlns:a16="http://schemas.microsoft.com/office/drawing/2014/main" id="{66E68F1A-0EE1-B846-AD0D-DCCE83797A04}"/>
                </a:ext>
              </a:extLst>
            </p:cNvPr>
            <p:cNvSpPr/>
            <p:nvPr/>
          </p:nvSpPr>
          <p:spPr bwMode="auto">
            <a:xfrm>
              <a:off x="-152971" y="2911221"/>
              <a:ext cx="583015" cy="475205"/>
            </a:xfrm>
            <a:prstGeom prst="flowChartDelay">
              <a:avLst/>
            </a:prstGeom>
            <a:solidFill>
              <a:srgbClr val="E570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27432" rIns="45720" anchor="ctr"/>
            <a:lstStyle/>
            <a:p>
              <a:pPr algn="ctr"/>
              <a:endParaRPr lang="en-US" altLang="en-US" sz="1600" b="1" dirty="0">
                <a:cs typeface="Arial" panose="020B0604020202020204" pitchFamily="34" charset="0"/>
              </a:endParaRPr>
            </a:p>
          </p:txBody>
        </p:sp>
        <p:sp>
          <p:nvSpPr>
            <p:cNvPr id="52" name="Delay 51">
              <a:extLst>
                <a:ext uri="{FF2B5EF4-FFF2-40B4-BE49-F238E27FC236}">
                  <a16:creationId xmlns:a16="http://schemas.microsoft.com/office/drawing/2014/main" id="{03EEA562-203F-774A-B86E-177D17B2D3B4}"/>
                </a:ext>
              </a:extLst>
            </p:cNvPr>
            <p:cNvSpPr/>
            <p:nvPr/>
          </p:nvSpPr>
          <p:spPr bwMode="auto">
            <a:xfrm>
              <a:off x="-152971" y="3458880"/>
              <a:ext cx="583015" cy="475205"/>
            </a:xfrm>
            <a:prstGeom prst="flowChartDelay">
              <a:avLst/>
            </a:prstGeom>
            <a:solidFill>
              <a:srgbClr val="D145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27432" rIns="45720" anchor="ctr"/>
            <a:lstStyle/>
            <a:p>
              <a:pPr algn="ctr"/>
              <a:endParaRPr lang="en-US" altLang="en-US" sz="1600" b="1" dirty="0">
                <a:cs typeface="Arial" panose="020B0604020202020204" pitchFamily="34" charset="0"/>
              </a:endParaRPr>
            </a:p>
          </p:txBody>
        </p:sp>
        <p:sp>
          <p:nvSpPr>
            <p:cNvPr id="53" name="Delay 52">
              <a:extLst>
                <a:ext uri="{FF2B5EF4-FFF2-40B4-BE49-F238E27FC236}">
                  <a16:creationId xmlns:a16="http://schemas.microsoft.com/office/drawing/2014/main" id="{005F0F3F-389D-5F42-8C6C-AD354DDDDE56}"/>
                </a:ext>
              </a:extLst>
            </p:cNvPr>
            <p:cNvSpPr/>
            <p:nvPr/>
          </p:nvSpPr>
          <p:spPr bwMode="auto">
            <a:xfrm>
              <a:off x="-152971" y="4006539"/>
              <a:ext cx="583015" cy="475205"/>
            </a:xfrm>
            <a:prstGeom prst="flowChartDelay">
              <a:avLst/>
            </a:prstGeom>
            <a:solidFill>
              <a:srgbClr val="781D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27432" rIns="45720" anchor="ctr"/>
            <a:lstStyle/>
            <a:p>
              <a:pPr algn="ctr"/>
              <a:endParaRPr lang="en-US" altLang="en-US" sz="1600" b="1" dirty="0">
                <a:cs typeface="Arial" panose="020B0604020202020204" pitchFamily="34" charset="0"/>
              </a:endParaRPr>
            </a:p>
          </p:txBody>
        </p:sp>
        <p:sp>
          <p:nvSpPr>
            <p:cNvPr id="54" name="Delay 53">
              <a:extLst>
                <a:ext uri="{FF2B5EF4-FFF2-40B4-BE49-F238E27FC236}">
                  <a16:creationId xmlns:a16="http://schemas.microsoft.com/office/drawing/2014/main" id="{504D3789-CAEE-4445-9F8D-166823D98EFF}"/>
                </a:ext>
              </a:extLst>
            </p:cNvPr>
            <p:cNvSpPr/>
            <p:nvPr/>
          </p:nvSpPr>
          <p:spPr bwMode="auto">
            <a:xfrm>
              <a:off x="-152971" y="4554199"/>
              <a:ext cx="583015" cy="475205"/>
            </a:xfrm>
            <a:prstGeom prst="flowChartDelay">
              <a:avLst/>
            </a:prstGeom>
            <a:solidFill>
              <a:srgbClr val="0B4A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27432" rIns="45720" anchor="ctr"/>
            <a:lstStyle/>
            <a:p>
              <a:pPr algn="ctr"/>
              <a:endParaRPr lang="en-US" altLang="en-US" sz="1600" b="1" dirty="0">
                <a:cs typeface="Arial" panose="020B0604020202020204" pitchFamily="34" charset="0"/>
              </a:endParaRPr>
            </a:p>
          </p:txBody>
        </p:sp>
        <p:sp>
          <p:nvSpPr>
            <p:cNvPr id="55" name="Delay 54">
              <a:extLst>
                <a:ext uri="{FF2B5EF4-FFF2-40B4-BE49-F238E27FC236}">
                  <a16:creationId xmlns:a16="http://schemas.microsoft.com/office/drawing/2014/main" id="{A1AA8321-16A7-6946-B400-39A125A9C722}"/>
                </a:ext>
              </a:extLst>
            </p:cNvPr>
            <p:cNvSpPr/>
            <p:nvPr/>
          </p:nvSpPr>
          <p:spPr bwMode="auto">
            <a:xfrm>
              <a:off x="-152971" y="5101857"/>
              <a:ext cx="583015" cy="475205"/>
            </a:xfrm>
            <a:prstGeom prst="flowChartDelay">
              <a:avLst/>
            </a:prstGeom>
            <a:solidFill>
              <a:srgbClr val="44A9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27432" rIns="45720" anchor="ctr"/>
            <a:lstStyle/>
            <a:p>
              <a:pPr algn="ctr"/>
              <a:endParaRPr lang="en-US" altLang="en-US" sz="1600" b="1" dirty="0">
                <a:cs typeface="Arial" panose="020B0604020202020204" pitchFamily="34" charset="0"/>
              </a:endParaRPr>
            </a:p>
          </p:txBody>
        </p:sp>
        <p:sp>
          <p:nvSpPr>
            <p:cNvPr id="56" name="Delay 55">
              <a:extLst>
                <a:ext uri="{FF2B5EF4-FFF2-40B4-BE49-F238E27FC236}">
                  <a16:creationId xmlns:a16="http://schemas.microsoft.com/office/drawing/2014/main" id="{D88B2B4A-FC16-1343-A181-312CD8AC9FE6}"/>
                </a:ext>
              </a:extLst>
            </p:cNvPr>
            <p:cNvSpPr/>
            <p:nvPr/>
          </p:nvSpPr>
          <p:spPr bwMode="auto">
            <a:xfrm>
              <a:off x="-152971" y="5649516"/>
              <a:ext cx="583015" cy="475205"/>
            </a:xfrm>
            <a:prstGeom prst="flowChartDelay">
              <a:avLst/>
            </a:prstGeom>
            <a:solidFill>
              <a:srgbClr val="9CC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27432" rIns="45720" anchor="ctr"/>
            <a:lstStyle/>
            <a:p>
              <a:pPr algn="ctr"/>
              <a:endParaRPr lang="en-US" altLang="en-US" sz="1600" b="1" dirty="0">
                <a:cs typeface="Arial" panose="020B0604020202020204" pitchFamily="34" charset="0"/>
              </a:endParaRPr>
            </a:p>
          </p:txBody>
        </p:sp>
        <p:sp>
          <p:nvSpPr>
            <p:cNvPr id="57" name="Delay 56">
              <a:extLst>
                <a:ext uri="{FF2B5EF4-FFF2-40B4-BE49-F238E27FC236}">
                  <a16:creationId xmlns:a16="http://schemas.microsoft.com/office/drawing/2014/main" id="{AF880A9A-491F-394A-B9DA-00629B5B0802}"/>
                </a:ext>
              </a:extLst>
            </p:cNvPr>
            <p:cNvSpPr/>
            <p:nvPr/>
          </p:nvSpPr>
          <p:spPr bwMode="auto">
            <a:xfrm>
              <a:off x="-152971" y="2363562"/>
              <a:ext cx="583015" cy="475205"/>
            </a:xfrm>
            <a:prstGeom prst="flowChartDelay">
              <a:avLst/>
            </a:prstGeom>
            <a:solidFill>
              <a:srgbClr val="F1AC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27432" rIns="45720" anchor="ctr"/>
            <a:lstStyle/>
            <a:p>
              <a:pPr algn="ctr"/>
              <a:endParaRPr lang="en-US" altLang="en-US" sz="1600" b="1" dirty="0">
                <a:cs typeface="Arial" panose="020B0604020202020204" pitchFamily="34" charset="0"/>
              </a:endParaRPr>
            </a:p>
          </p:txBody>
        </p:sp>
        <p:sp>
          <p:nvSpPr>
            <p:cNvPr id="58" name="Delay 57">
              <a:extLst>
                <a:ext uri="{FF2B5EF4-FFF2-40B4-BE49-F238E27FC236}">
                  <a16:creationId xmlns:a16="http://schemas.microsoft.com/office/drawing/2014/main" id="{24767F2C-D148-BF42-8EFA-FE9C7B100F85}"/>
                </a:ext>
              </a:extLst>
            </p:cNvPr>
            <p:cNvSpPr/>
            <p:nvPr/>
          </p:nvSpPr>
          <p:spPr bwMode="auto">
            <a:xfrm>
              <a:off x="-152971" y="6197180"/>
              <a:ext cx="583015" cy="475205"/>
            </a:xfrm>
            <a:prstGeom prst="flowChartDelay">
              <a:avLst/>
            </a:prstGeom>
            <a:solidFill>
              <a:srgbClr val="6A28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27432" rIns="45720" anchor="ctr"/>
            <a:lstStyle/>
            <a:p>
              <a:pPr algn="ctr"/>
              <a:endParaRPr lang="en-US" altLang="en-US" sz="1600" b="1" dirty="0">
                <a:cs typeface="Arial" panose="020B0604020202020204" pitchFamily="34" charset="0"/>
              </a:endParaRPr>
            </a:p>
          </p:txBody>
        </p:sp>
        <p:sp>
          <p:nvSpPr>
            <p:cNvPr id="59" name="Delay 58">
              <a:extLst>
                <a:ext uri="{FF2B5EF4-FFF2-40B4-BE49-F238E27FC236}">
                  <a16:creationId xmlns:a16="http://schemas.microsoft.com/office/drawing/2014/main" id="{6ABCD51F-5415-1B40-8CA1-06A78D648F90}"/>
                </a:ext>
              </a:extLst>
            </p:cNvPr>
            <p:cNvSpPr/>
            <p:nvPr/>
          </p:nvSpPr>
          <p:spPr bwMode="auto">
            <a:xfrm flipH="1">
              <a:off x="-2467504" y="2911221"/>
              <a:ext cx="583015" cy="475205"/>
            </a:xfrm>
            <a:prstGeom prst="flowChartDelay">
              <a:avLst/>
            </a:prstGeom>
            <a:solidFill>
              <a:srgbClr val="E570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27432" rIns="45720" anchor="ctr"/>
            <a:lstStyle/>
            <a:p>
              <a:pPr algn="ctr"/>
              <a:r>
                <a:rPr lang="en-US" altLang="en-US" sz="1100" b="1" dirty="0">
                  <a:solidFill>
                    <a:srgbClr val="FFFFFF"/>
                  </a:solidFill>
                  <a:cs typeface="Arial" panose="020B0604020202020204" pitchFamily="34" charset="0"/>
                </a:rPr>
                <a:t>CA II</a:t>
              </a:r>
              <a:endParaRPr lang="en-US" altLang="en-US" sz="1100" b="1" dirty="0">
                <a:cs typeface="Arial" panose="020B0604020202020204" pitchFamily="34" charset="0"/>
              </a:endParaRPr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60BFAC39-6165-B146-9AA7-8241AB2B6CEC}"/>
                </a:ext>
              </a:extLst>
            </p:cNvPr>
            <p:cNvSpPr/>
            <p:nvPr/>
          </p:nvSpPr>
          <p:spPr bwMode="auto">
            <a:xfrm>
              <a:off x="-1828800" y="2911221"/>
              <a:ext cx="1942053" cy="475205"/>
            </a:xfrm>
            <a:prstGeom prst="rect">
              <a:avLst/>
            </a:prstGeom>
            <a:solidFill>
              <a:srgbClr val="E570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spcFirstLastPara="0" vertOverflow="overflow" horzOverflow="overflow" vert="horz" wrap="square" lIns="45720" tIns="36576" rIns="45720" bIns="1828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ts val="1000"/>
                </a:lnSpc>
              </a:pPr>
              <a:r>
                <a:rPr lang="ja-JP" altLang="en-US" sz="900">
                  <a:solidFill>
                    <a:schemeClr val="bg1"/>
                  </a:solidFill>
                  <a:cs typeface="Arial" panose="020B0604020202020204" pitchFamily="34" charset="0"/>
                </a:rPr>
                <a:t>加拿大</a:t>
              </a:r>
              <a:endParaRPr lang="en-US" sz="900" b="1" dirty="0">
                <a:solidFill>
                  <a:schemeClr val="bg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1" name="Delay 60">
              <a:extLst>
                <a:ext uri="{FF2B5EF4-FFF2-40B4-BE49-F238E27FC236}">
                  <a16:creationId xmlns:a16="http://schemas.microsoft.com/office/drawing/2014/main" id="{E975D1AB-5B49-814D-BAA9-5A37CABFF672}"/>
                </a:ext>
              </a:extLst>
            </p:cNvPr>
            <p:cNvSpPr/>
            <p:nvPr/>
          </p:nvSpPr>
          <p:spPr bwMode="auto">
            <a:xfrm flipH="1">
              <a:off x="-2467504" y="3458880"/>
              <a:ext cx="583015" cy="475205"/>
            </a:xfrm>
            <a:prstGeom prst="flowChartDelay">
              <a:avLst/>
            </a:prstGeom>
            <a:solidFill>
              <a:srgbClr val="D145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27432" rIns="45720" anchor="ctr"/>
            <a:lstStyle/>
            <a:p>
              <a:pPr algn="ctr"/>
              <a:r>
                <a:rPr lang="en-US" altLang="en-US" sz="1100" b="1" dirty="0">
                  <a:solidFill>
                    <a:srgbClr val="FFFFFF"/>
                  </a:solidFill>
                  <a:cs typeface="Arial" panose="020B0604020202020204" pitchFamily="34" charset="0"/>
                </a:rPr>
                <a:t>CA III</a:t>
              </a:r>
              <a:endParaRPr lang="en-US" altLang="en-US" sz="1100" b="1" dirty="0">
                <a:cs typeface="Arial" panose="020B0604020202020204" pitchFamily="34" charset="0"/>
              </a:endParaRPr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8C61BA78-FAC9-E441-A160-B97CFA11A183}"/>
                </a:ext>
              </a:extLst>
            </p:cNvPr>
            <p:cNvSpPr/>
            <p:nvPr/>
          </p:nvSpPr>
          <p:spPr bwMode="auto">
            <a:xfrm>
              <a:off x="-1828800" y="3458880"/>
              <a:ext cx="1942053" cy="475205"/>
            </a:xfrm>
            <a:prstGeom prst="rect">
              <a:avLst/>
            </a:prstGeom>
            <a:solidFill>
              <a:srgbClr val="D145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spcFirstLastPara="0" vertOverflow="overflow" horzOverflow="overflow" vert="horz" wrap="square" lIns="45720" tIns="36576" rIns="45720" bIns="1828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ts val="1000"/>
                </a:lnSpc>
              </a:pPr>
              <a:r>
                <a:rPr lang="ja-JP" altLang="en-US" sz="900">
                  <a:solidFill>
                    <a:schemeClr val="bg1"/>
                  </a:solidFill>
                  <a:cs typeface="Arial" panose="020B0604020202020204" pitchFamily="34" charset="0"/>
                </a:rPr>
                <a:t>南美洲、中美洲、墨西哥及加勒比亞海群島</a:t>
              </a:r>
              <a:endParaRPr lang="en-US" sz="900" dirty="0">
                <a:solidFill>
                  <a:schemeClr val="bg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3" name="Delay 62">
              <a:extLst>
                <a:ext uri="{FF2B5EF4-FFF2-40B4-BE49-F238E27FC236}">
                  <a16:creationId xmlns:a16="http://schemas.microsoft.com/office/drawing/2014/main" id="{3C212D55-12E2-3B4B-9895-F29036472E2D}"/>
                </a:ext>
              </a:extLst>
            </p:cNvPr>
            <p:cNvSpPr/>
            <p:nvPr/>
          </p:nvSpPr>
          <p:spPr bwMode="auto">
            <a:xfrm flipH="1">
              <a:off x="-2467504" y="4006539"/>
              <a:ext cx="583015" cy="475205"/>
            </a:xfrm>
            <a:prstGeom prst="flowChartDelay">
              <a:avLst/>
            </a:prstGeom>
            <a:solidFill>
              <a:srgbClr val="781D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27432" rIns="45720" anchor="ctr"/>
            <a:lstStyle/>
            <a:p>
              <a:pPr algn="ctr"/>
              <a:r>
                <a:rPr lang="en-US" altLang="en-US" sz="1100" b="1" dirty="0">
                  <a:solidFill>
                    <a:srgbClr val="FFFFFF"/>
                  </a:solidFill>
                  <a:cs typeface="Arial" panose="020B0604020202020204" pitchFamily="34" charset="0"/>
                </a:rPr>
                <a:t>CA IV</a:t>
              </a:r>
              <a:endParaRPr lang="en-US" altLang="en-US" sz="1100" b="1" dirty="0">
                <a:cs typeface="Arial" panose="020B0604020202020204" pitchFamily="34" charset="0"/>
              </a:endParaRPr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D23F992B-3544-094D-B413-24476AECD825}"/>
                </a:ext>
              </a:extLst>
            </p:cNvPr>
            <p:cNvSpPr/>
            <p:nvPr/>
          </p:nvSpPr>
          <p:spPr bwMode="auto">
            <a:xfrm>
              <a:off x="-1828800" y="4006539"/>
              <a:ext cx="1942053" cy="475205"/>
            </a:xfrm>
            <a:prstGeom prst="rect">
              <a:avLst/>
            </a:prstGeom>
            <a:solidFill>
              <a:srgbClr val="781D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spcFirstLastPara="0" vertOverflow="overflow" horzOverflow="overflow" vert="horz" wrap="square" lIns="45720" tIns="36576" rIns="45720" bIns="1828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ts val="1000"/>
                </a:lnSpc>
              </a:pPr>
              <a:r>
                <a:rPr lang="ja-JP" altLang="en-US" sz="900">
                  <a:solidFill>
                    <a:schemeClr val="bg1"/>
                  </a:solidFill>
                  <a:cs typeface="Arial" panose="020B0604020202020204" pitchFamily="34" charset="0"/>
                </a:rPr>
                <a:t>歐洲</a:t>
              </a:r>
              <a:endParaRPr lang="en-US" sz="900" b="1" dirty="0">
                <a:solidFill>
                  <a:schemeClr val="bg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5" name="Delay 64">
              <a:extLst>
                <a:ext uri="{FF2B5EF4-FFF2-40B4-BE49-F238E27FC236}">
                  <a16:creationId xmlns:a16="http://schemas.microsoft.com/office/drawing/2014/main" id="{70ACE5C5-F3A9-D847-8086-09FCC28B5C76}"/>
                </a:ext>
              </a:extLst>
            </p:cNvPr>
            <p:cNvSpPr/>
            <p:nvPr/>
          </p:nvSpPr>
          <p:spPr bwMode="auto">
            <a:xfrm flipH="1">
              <a:off x="-2467504" y="4554199"/>
              <a:ext cx="583015" cy="475205"/>
            </a:xfrm>
            <a:prstGeom prst="flowChartDelay">
              <a:avLst/>
            </a:prstGeom>
            <a:solidFill>
              <a:srgbClr val="0B4A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27432" rIns="45720" anchor="ctr"/>
            <a:lstStyle/>
            <a:p>
              <a:pPr algn="ctr"/>
              <a:r>
                <a:rPr lang="en-US" altLang="en-US" sz="1100" b="1" dirty="0">
                  <a:solidFill>
                    <a:srgbClr val="FFFFFF"/>
                  </a:solidFill>
                  <a:cs typeface="Arial" panose="020B0604020202020204" pitchFamily="34" charset="0"/>
                </a:rPr>
                <a:t>CA V</a:t>
              </a:r>
              <a:endParaRPr lang="en-US" altLang="en-US" sz="1100" b="1" dirty="0">
                <a:cs typeface="Arial" panose="020B0604020202020204" pitchFamily="34" charset="0"/>
              </a:endParaRPr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2A046073-F5C5-194A-B222-11EAB2635B44}"/>
                </a:ext>
              </a:extLst>
            </p:cNvPr>
            <p:cNvSpPr/>
            <p:nvPr/>
          </p:nvSpPr>
          <p:spPr bwMode="auto">
            <a:xfrm>
              <a:off x="-1828800" y="4554199"/>
              <a:ext cx="1942053" cy="475205"/>
            </a:xfrm>
            <a:prstGeom prst="rect">
              <a:avLst/>
            </a:prstGeom>
            <a:solidFill>
              <a:srgbClr val="0B4A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spcFirstLastPara="0" vertOverflow="overflow" horzOverflow="overflow" vert="horz" wrap="square" lIns="45720" tIns="36576" rIns="45720" bIns="1828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ts val="1000"/>
                </a:lnSpc>
              </a:pPr>
              <a:r>
                <a:rPr lang="ja-JP" altLang="en-US" sz="900">
                  <a:solidFill>
                    <a:schemeClr val="bg1"/>
                  </a:solidFill>
                  <a:cs typeface="Arial" panose="020B0604020202020204" pitchFamily="34" charset="0"/>
                </a:rPr>
                <a:t>遠東及東南亞</a:t>
              </a:r>
              <a:endParaRPr lang="en-US" sz="900" dirty="0">
                <a:solidFill>
                  <a:schemeClr val="bg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" name="Delay 66">
              <a:extLst>
                <a:ext uri="{FF2B5EF4-FFF2-40B4-BE49-F238E27FC236}">
                  <a16:creationId xmlns:a16="http://schemas.microsoft.com/office/drawing/2014/main" id="{73207C9A-0622-B842-A8EA-B6E926B201EF}"/>
                </a:ext>
              </a:extLst>
            </p:cNvPr>
            <p:cNvSpPr/>
            <p:nvPr/>
          </p:nvSpPr>
          <p:spPr bwMode="auto">
            <a:xfrm flipH="1">
              <a:off x="-2467504" y="5101857"/>
              <a:ext cx="583015" cy="475205"/>
            </a:xfrm>
            <a:prstGeom prst="flowChartDelay">
              <a:avLst/>
            </a:prstGeom>
            <a:solidFill>
              <a:srgbClr val="44A9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27432" rIns="45720" anchor="ctr"/>
            <a:lstStyle/>
            <a:p>
              <a:pPr algn="ctr"/>
              <a:r>
                <a:rPr lang="en-US" altLang="en-US" sz="1100" b="1" dirty="0">
                  <a:solidFill>
                    <a:srgbClr val="FFFFFF"/>
                  </a:solidFill>
                  <a:cs typeface="Arial" panose="020B0604020202020204" pitchFamily="34" charset="0"/>
                </a:rPr>
                <a:t>CA VI</a:t>
              </a:r>
              <a:endParaRPr lang="en-US" altLang="en-US" sz="1100" b="1" dirty="0">
                <a:cs typeface="Arial" panose="020B0604020202020204" pitchFamily="34" charset="0"/>
              </a:endParaRPr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3B66B893-2AC5-BE46-B938-CA9CAC6422D2}"/>
                </a:ext>
              </a:extLst>
            </p:cNvPr>
            <p:cNvSpPr/>
            <p:nvPr/>
          </p:nvSpPr>
          <p:spPr bwMode="auto">
            <a:xfrm>
              <a:off x="-1828800" y="5101857"/>
              <a:ext cx="1942053" cy="475205"/>
            </a:xfrm>
            <a:prstGeom prst="rect">
              <a:avLst/>
            </a:prstGeom>
            <a:solidFill>
              <a:srgbClr val="44A9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spcFirstLastPara="0" vertOverflow="overflow" horzOverflow="overflow" vert="horz" wrap="square" lIns="45720" tIns="36576" rIns="45720" bIns="1828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ts val="1000"/>
                </a:lnSpc>
              </a:pPr>
              <a:r>
                <a:rPr lang="ja-JP" altLang="en-US" sz="900">
                  <a:solidFill>
                    <a:schemeClr val="bg1"/>
                  </a:solidFill>
                  <a:cs typeface="Arial" panose="020B0604020202020204" pitchFamily="34" charset="0"/>
                </a:rPr>
                <a:t>印度、南亞和中東</a:t>
              </a:r>
              <a:endParaRPr lang="en-US" sz="900" dirty="0">
                <a:solidFill>
                  <a:schemeClr val="bg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9" name="Delay 68">
              <a:extLst>
                <a:ext uri="{FF2B5EF4-FFF2-40B4-BE49-F238E27FC236}">
                  <a16:creationId xmlns:a16="http://schemas.microsoft.com/office/drawing/2014/main" id="{6AFADDB1-0E8B-0A4E-8436-D797DD1EE306}"/>
                </a:ext>
              </a:extLst>
            </p:cNvPr>
            <p:cNvSpPr/>
            <p:nvPr/>
          </p:nvSpPr>
          <p:spPr bwMode="auto">
            <a:xfrm flipH="1">
              <a:off x="-2467504" y="5649516"/>
              <a:ext cx="583015" cy="475205"/>
            </a:xfrm>
            <a:prstGeom prst="flowChartDelay">
              <a:avLst/>
            </a:prstGeom>
            <a:solidFill>
              <a:srgbClr val="9CC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27432" rIns="45720" anchor="ctr"/>
            <a:lstStyle/>
            <a:p>
              <a:pPr algn="ctr"/>
              <a:r>
                <a:rPr lang="en-US" altLang="en-US" sz="1100" b="1" dirty="0">
                  <a:solidFill>
                    <a:srgbClr val="FFFFFF"/>
                  </a:solidFill>
                  <a:cs typeface="Arial" panose="020B0604020202020204" pitchFamily="34" charset="0"/>
                </a:rPr>
                <a:t>CA VII</a:t>
              </a:r>
              <a:endParaRPr lang="en-US" altLang="en-US" sz="1100" b="1" dirty="0">
                <a:cs typeface="Arial" panose="020B0604020202020204" pitchFamily="34" charset="0"/>
              </a:endParaRPr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845AD91E-CF0D-7F4B-BF56-3C0B10F094F6}"/>
                </a:ext>
              </a:extLst>
            </p:cNvPr>
            <p:cNvSpPr/>
            <p:nvPr/>
          </p:nvSpPr>
          <p:spPr bwMode="auto">
            <a:xfrm>
              <a:off x="-1828800" y="5649516"/>
              <a:ext cx="1942053" cy="475205"/>
            </a:xfrm>
            <a:prstGeom prst="rect">
              <a:avLst/>
            </a:prstGeom>
            <a:solidFill>
              <a:srgbClr val="9CC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spcFirstLastPara="0" vertOverflow="overflow" horzOverflow="overflow" vert="horz" wrap="square" lIns="45720" tIns="36576" rIns="45720" bIns="1828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ts val="1000"/>
                </a:lnSpc>
              </a:pPr>
              <a:r>
                <a:rPr lang="ja-JP" altLang="en-US" sz="900">
                  <a:solidFill>
                    <a:schemeClr val="bg1"/>
                  </a:solidFill>
                  <a:cs typeface="Arial" panose="020B0604020202020204" pitchFamily="34" charset="0"/>
                </a:rPr>
                <a:t>澳大利亞、紐西蘭、巴布新幾內亞、印尼及南太平洋島嶼</a:t>
              </a:r>
              <a:endParaRPr lang="en-US" sz="900" b="1" dirty="0">
                <a:solidFill>
                  <a:schemeClr val="bg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1" name="Delay 70">
              <a:extLst>
                <a:ext uri="{FF2B5EF4-FFF2-40B4-BE49-F238E27FC236}">
                  <a16:creationId xmlns:a16="http://schemas.microsoft.com/office/drawing/2014/main" id="{DEE77779-454F-1D46-A47E-F93603E0242B}"/>
                </a:ext>
              </a:extLst>
            </p:cNvPr>
            <p:cNvSpPr/>
            <p:nvPr/>
          </p:nvSpPr>
          <p:spPr bwMode="auto">
            <a:xfrm flipH="1">
              <a:off x="-2467504" y="2363562"/>
              <a:ext cx="583015" cy="475205"/>
            </a:xfrm>
            <a:prstGeom prst="flowChartDelay">
              <a:avLst/>
            </a:prstGeom>
            <a:solidFill>
              <a:srgbClr val="F1AC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27432" rIns="45720" anchor="ctr"/>
            <a:lstStyle/>
            <a:p>
              <a:pPr algn="ctr"/>
              <a:r>
                <a:rPr lang="en-US" altLang="en-US" sz="1100" b="1" dirty="0">
                  <a:solidFill>
                    <a:srgbClr val="FFFFFF"/>
                  </a:solidFill>
                  <a:cs typeface="Arial" panose="020B0604020202020204" pitchFamily="34" charset="0"/>
                </a:rPr>
                <a:t>CA I</a:t>
              </a:r>
              <a:endParaRPr lang="en-US" altLang="en-US" sz="1100" b="1" dirty="0">
                <a:cs typeface="Arial" panose="020B0604020202020204" pitchFamily="34" charset="0"/>
              </a:endParaRPr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7C184A6B-9C11-9D45-8770-C3B57C9FA297}"/>
                </a:ext>
              </a:extLst>
            </p:cNvPr>
            <p:cNvSpPr/>
            <p:nvPr/>
          </p:nvSpPr>
          <p:spPr bwMode="auto">
            <a:xfrm>
              <a:off x="-1828800" y="2363562"/>
              <a:ext cx="2051652" cy="475205"/>
            </a:xfrm>
            <a:prstGeom prst="rect">
              <a:avLst/>
            </a:prstGeom>
            <a:solidFill>
              <a:srgbClr val="F1AC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spcFirstLastPara="0" vertOverflow="overflow" horzOverflow="overflow" vert="horz" wrap="square" lIns="45720" tIns="36576" rIns="45720" bIns="1828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ja-JP" altLang="en-US" sz="900">
                  <a:solidFill>
                    <a:schemeClr val="bg1"/>
                  </a:solidFill>
                </a:rPr>
                <a:t>美國及其附屬地區、百慕達及巴哈馬</a:t>
              </a:r>
              <a:endParaRPr lang="en-US" sz="900" dirty="0">
                <a:solidFill>
                  <a:schemeClr val="bg1"/>
                </a:solidFill>
              </a:endParaRPr>
            </a:p>
          </p:txBody>
        </p:sp>
        <p:sp>
          <p:nvSpPr>
            <p:cNvPr id="73" name="Delay 72">
              <a:extLst>
                <a:ext uri="{FF2B5EF4-FFF2-40B4-BE49-F238E27FC236}">
                  <a16:creationId xmlns:a16="http://schemas.microsoft.com/office/drawing/2014/main" id="{8B367AAB-6250-1546-A49E-795287283830}"/>
                </a:ext>
              </a:extLst>
            </p:cNvPr>
            <p:cNvSpPr/>
            <p:nvPr/>
          </p:nvSpPr>
          <p:spPr bwMode="auto">
            <a:xfrm flipH="1">
              <a:off x="-2467504" y="6197180"/>
              <a:ext cx="583015" cy="475205"/>
            </a:xfrm>
            <a:prstGeom prst="flowChartDelay">
              <a:avLst/>
            </a:prstGeom>
            <a:solidFill>
              <a:srgbClr val="6A28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27432" rIns="45720" anchor="ctr"/>
            <a:lstStyle/>
            <a:p>
              <a:pPr algn="ctr"/>
              <a:r>
                <a:rPr lang="en-US" altLang="en-US" sz="1100" b="1" dirty="0">
                  <a:solidFill>
                    <a:srgbClr val="FFFFFF"/>
                  </a:solidFill>
                  <a:cs typeface="Arial" panose="020B0604020202020204" pitchFamily="34" charset="0"/>
                </a:rPr>
                <a:t>CA VIII</a:t>
              </a:r>
              <a:endParaRPr lang="en-US" altLang="en-US" sz="1100" b="1" dirty="0">
                <a:cs typeface="Arial" panose="020B0604020202020204" pitchFamily="34" charset="0"/>
              </a:endParaRPr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981FB30D-C414-BC4D-947E-EA761DBCD8A8}"/>
                </a:ext>
              </a:extLst>
            </p:cNvPr>
            <p:cNvSpPr/>
            <p:nvPr/>
          </p:nvSpPr>
          <p:spPr bwMode="auto">
            <a:xfrm>
              <a:off x="-1828800" y="6197180"/>
              <a:ext cx="1942053" cy="475205"/>
            </a:xfrm>
            <a:prstGeom prst="rect">
              <a:avLst/>
            </a:prstGeom>
            <a:solidFill>
              <a:srgbClr val="6A28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spcFirstLastPara="0" vertOverflow="overflow" horzOverflow="overflow" vert="horz" wrap="square" lIns="45720" tIns="36576" rIns="45720" bIns="1828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ts val="1000"/>
                </a:lnSpc>
              </a:pPr>
              <a:r>
                <a:rPr lang="ja-JP" altLang="en-US" sz="900">
                  <a:solidFill>
                    <a:schemeClr val="bg1"/>
                  </a:solidFill>
                  <a:cs typeface="Arial" panose="020B0604020202020204" pitchFamily="34" charset="0"/>
                </a:rPr>
                <a:t>非洲</a:t>
              </a:r>
              <a:endParaRPr lang="en-US" sz="900" b="1" dirty="0">
                <a:solidFill>
                  <a:schemeClr val="bg1"/>
                </a:solidFill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167124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 - Solid">
            <a:extLst>
              <a:ext uri="{FF2B5EF4-FFF2-40B4-BE49-F238E27FC236}">
                <a16:creationId xmlns:a16="http://schemas.microsoft.com/office/drawing/2014/main" id="{70DE6CC5-8816-1349-A0F9-775C7E45999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4" name="Yellow Bar">
            <a:extLst>
              <a:ext uri="{FF2B5EF4-FFF2-40B4-BE49-F238E27FC236}">
                <a16:creationId xmlns:a16="http://schemas.microsoft.com/office/drawing/2014/main" id="{12E8056F-6711-E347-83F9-DD1107CC88EE}"/>
              </a:ext>
            </a:extLst>
          </p:cNvPr>
          <p:cNvSpPr/>
          <p:nvPr/>
        </p:nvSpPr>
        <p:spPr>
          <a:xfrm>
            <a:off x="886693" y="3160967"/>
            <a:ext cx="1178336" cy="7276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/>
          </a:p>
        </p:txBody>
      </p:sp>
      <p:sp>
        <p:nvSpPr>
          <p:cNvPr id="5" name="Headline">
            <a:extLst>
              <a:ext uri="{FF2B5EF4-FFF2-40B4-BE49-F238E27FC236}">
                <a16:creationId xmlns:a16="http://schemas.microsoft.com/office/drawing/2014/main" id="{4E8520BA-3857-4F45-9F89-B8892B3B592C}"/>
              </a:ext>
            </a:extLst>
          </p:cNvPr>
          <p:cNvSpPr txBox="1">
            <a:spLocks/>
          </p:cNvSpPr>
          <p:nvPr/>
        </p:nvSpPr>
        <p:spPr>
          <a:xfrm>
            <a:off x="762000" y="2405045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zh-TW"/>
              <a:t>我們的分會</a:t>
            </a:r>
          </a:p>
        </p:txBody>
      </p:sp>
      <p:sp>
        <p:nvSpPr>
          <p:cNvPr id="6" name="Subhead">
            <a:extLst>
              <a:ext uri="{FF2B5EF4-FFF2-40B4-BE49-F238E27FC236}">
                <a16:creationId xmlns:a16="http://schemas.microsoft.com/office/drawing/2014/main" id="{F84AA681-4BDD-0743-94A4-22BD62B5F3FC}"/>
              </a:ext>
            </a:extLst>
          </p:cNvPr>
          <p:cNvSpPr txBox="1">
            <a:spLocks/>
          </p:cNvSpPr>
          <p:nvPr/>
        </p:nvSpPr>
        <p:spPr>
          <a:xfrm>
            <a:off x="762001" y="3387773"/>
            <a:ext cx="7696200" cy="535194"/>
          </a:xfrm>
          <a:prstGeom prst="rect">
            <a:avLst/>
          </a:prstGeom>
        </p:spPr>
        <p:txBody>
          <a:bodyPr anchor="t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300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zh-TW" dirty="0"/>
              <a:t>[</a:t>
            </a:r>
            <a:r>
              <a:rPr lang="zh-TW" altLang="en-US" dirty="0"/>
              <a:t>在此</a:t>
            </a:r>
            <a:r>
              <a:rPr lang="zh-TW" dirty="0"/>
              <a:t>插入分會名稱]</a:t>
            </a:r>
          </a:p>
        </p:txBody>
      </p:sp>
      <p:sp>
        <p:nvSpPr>
          <p:cNvPr id="17" name="Page Number - White">
            <a:extLst>
              <a:ext uri="{FF2B5EF4-FFF2-40B4-BE49-F238E27FC236}">
                <a16:creationId xmlns:a16="http://schemas.microsoft.com/office/drawing/2014/main" id="{2EF104B5-E6CE-5940-A845-80813F46D2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11</a:t>
            </a:fld>
            <a:endParaRPr lang="en-US" sz="100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0CCABCC-64AA-7943-A46A-05E3CB7B84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0" y="-1"/>
            <a:ext cx="2286000" cy="2286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02293BA-F532-2046-A0AA-9507A7421B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-1" y="4572001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3887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zh-TW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10" name="Slice - Solid">
            <a:extLst>
              <a:ext uri="{FF2B5EF4-FFF2-40B4-BE49-F238E27FC236}">
                <a16:creationId xmlns:a16="http://schemas.microsoft.com/office/drawing/2014/main" id="{9CD3D0ED-E4E2-A049-B7B9-763B0D61FF42}"/>
              </a:ext>
            </a:extLst>
          </p:cNvPr>
          <p:cNvSpPr/>
          <p:nvPr/>
        </p:nvSpPr>
        <p:spPr>
          <a:xfrm>
            <a:off x="1004871" y="-8022"/>
            <a:ext cx="11187128" cy="6866021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11" name="Headline">
            <a:extLst>
              <a:ext uri="{FF2B5EF4-FFF2-40B4-BE49-F238E27FC236}">
                <a16:creationId xmlns:a16="http://schemas.microsoft.com/office/drawing/2014/main" id="{072A05E2-273F-E24C-A99A-4B83C2AF402B}"/>
              </a:ext>
            </a:extLst>
          </p:cNvPr>
          <p:cNvSpPr txBox="1">
            <a:spLocks/>
          </p:cNvSpPr>
          <p:nvPr/>
        </p:nvSpPr>
        <p:spPr>
          <a:xfrm>
            <a:off x="372975" y="366727"/>
            <a:ext cx="1554299" cy="965362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zh-TW" sz="1600">
                <a:solidFill>
                  <a:srgbClr val="EBB700"/>
                </a:solidFill>
              </a:rPr>
              <a:t>我們的分會</a:t>
            </a:r>
          </a:p>
        </p:txBody>
      </p:sp>
      <p:sp>
        <p:nvSpPr>
          <p:cNvPr id="7" name="Body Copy">
            <a:extLst>
              <a:ext uri="{FF2B5EF4-FFF2-40B4-BE49-F238E27FC236}">
                <a16:creationId xmlns:a16="http://schemas.microsoft.com/office/drawing/2014/main" id="{90080B9E-C426-BF41-B08F-C2859FA9C036}"/>
              </a:ext>
            </a:extLst>
          </p:cNvPr>
          <p:cNvSpPr txBox="1">
            <a:spLocks/>
          </p:cNvSpPr>
          <p:nvPr/>
        </p:nvSpPr>
        <p:spPr>
          <a:xfrm>
            <a:off x="2907733" y="1931246"/>
            <a:ext cx="8875358" cy="4241801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zh-TW" sz="1800">
                <a:solidFill>
                  <a:srgbClr val="55565A"/>
                </a:solidFill>
              </a:rPr>
              <a:t>[在此輸入貴分會的資訊：例如創立年分、現有會員數、幹部等等]</a:t>
            </a: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12</a:t>
            </a:fld>
            <a:endParaRPr lang="en-US" sz="1000">
              <a:solidFill>
                <a:schemeClr val="bg1"/>
              </a:solidFill>
            </a:endParaRPr>
          </a:p>
        </p:txBody>
      </p:sp>
      <p:sp>
        <p:nvSpPr>
          <p:cNvPr id="15" name="Yellow Bar">
            <a:extLst>
              <a:ext uri="{FF2B5EF4-FFF2-40B4-BE49-F238E27FC236}">
                <a16:creationId xmlns:a16="http://schemas.microsoft.com/office/drawing/2014/main" id="{E51C4DA4-A142-A94A-BC66-DF4ADD1F27BE}"/>
              </a:ext>
            </a:extLst>
          </p:cNvPr>
          <p:cNvSpPr/>
          <p:nvPr/>
        </p:nvSpPr>
        <p:spPr>
          <a:xfrm>
            <a:off x="3029000" y="1673352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zh-TW">
                <a:latin typeface="Arial" charset="0"/>
                <a:ea typeface="PMingLiU" charset="0"/>
                <a:cs typeface="Arial" charset="0"/>
              </a:rPr>
              <a:t> </a:t>
            </a:r>
          </a:p>
        </p:txBody>
      </p:sp>
      <p:sp>
        <p:nvSpPr>
          <p:cNvPr id="16" name="Headline">
            <a:extLst>
              <a:ext uri="{FF2B5EF4-FFF2-40B4-BE49-F238E27FC236}">
                <a16:creationId xmlns:a16="http://schemas.microsoft.com/office/drawing/2014/main" id="{72B3B5E6-BE17-924E-B9FE-B2A587D5C568}"/>
              </a:ext>
            </a:extLst>
          </p:cNvPr>
          <p:cNvSpPr txBox="1">
            <a:spLocks/>
          </p:cNvSpPr>
          <p:nvPr/>
        </p:nvSpPr>
        <p:spPr>
          <a:xfrm>
            <a:off x="2918935" y="987288"/>
            <a:ext cx="8373905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zh-TW" sz="3200" dirty="0">
                <a:solidFill>
                  <a:srgbClr val="00338D"/>
                </a:solidFill>
              </a:rPr>
              <a:t>關於[</a:t>
            </a:r>
            <a:r>
              <a:rPr lang="zh-TW" altLang="en-US" sz="3200" dirty="0">
                <a:solidFill>
                  <a:srgbClr val="00338D"/>
                </a:solidFill>
              </a:rPr>
              <a:t>在此</a:t>
            </a:r>
            <a:r>
              <a:rPr lang="zh-TW" sz="3200" dirty="0">
                <a:solidFill>
                  <a:srgbClr val="00338D"/>
                </a:solidFill>
              </a:rPr>
              <a:t>插入分會名稱]</a:t>
            </a:r>
          </a:p>
        </p:txBody>
      </p:sp>
      <p:pic>
        <p:nvPicPr>
          <p:cNvPr id="12" name="Emblem - Black">
            <a:extLst>
              <a:ext uri="{FF2B5EF4-FFF2-40B4-BE49-F238E27FC236}">
                <a16:creationId xmlns:a16="http://schemas.microsoft.com/office/drawing/2014/main" id="{23B94238-2C4D-3849-A30D-49E7CA877E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000"/>
          </a:blip>
          <a:srcRect r="22250" b="12347"/>
          <a:stretch/>
        </p:blipFill>
        <p:spPr>
          <a:xfrm>
            <a:off x="6999111" y="1311075"/>
            <a:ext cx="5192890" cy="5546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4580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zh-TW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10" name="Slice - Solid">
            <a:extLst>
              <a:ext uri="{FF2B5EF4-FFF2-40B4-BE49-F238E27FC236}">
                <a16:creationId xmlns:a16="http://schemas.microsoft.com/office/drawing/2014/main" id="{9CD3D0ED-E4E2-A049-B7B9-763B0D61FF42}"/>
              </a:ext>
            </a:extLst>
          </p:cNvPr>
          <p:cNvSpPr/>
          <p:nvPr/>
        </p:nvSpPr>
        <p:spPr>
          <a:xfrm>
            <a:off x="1004871" y="-8022"/>
            <a:ext cx="11187128" cy="6866021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11" name="Headline">
            <a:extLst>
              <a:ext uri="{FF2B5EF4-FFF2-40B4-BE49-F238E27FC236}">
                <a16:creationId xmlns:a16="http://schemas.microsoft.com/office/drawing/2014/main" id="{072A05E2-273F-E24C-A99A-4B83C2AF402B}"/>
              </a:ext>
            </a:extLst>
          </p:cNvPr>
          <p:cNvSpPr txBox="1">
            <a:spLocks/>
          </p:cNvSpPr>
          <p:nvPr/>
        </p:nvSpPr>
        <p:spPr>
          <a:xfrm>
            <a:off x="372975" y="366727"/>
            <a:ext cx="1734121" cy="965362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zh-TW" sz="1600">
                <a:solidFill>
                  <a:srgbClr val="EBB700"/>
                </a:solidFill>
              </a:rPr>
              <a:t>我們的社區。</a:t>
            </a:r>
          </a:p>
        </p:txBody>
      </p:sp>
      <p:sp>
        <p:nvSpPr>
          <p:cNvPr id="7" name="Body Copy">
            <a:extLst>
              <a:ext uri="{FF2B5EF4-FFF2-40B4-BE49-F238E27FC236}">
                <a16:creationId xmlns:a16="http://schemas.microsoft.com/office/drawing/2014/main" id="{90080B9E-C426-BF41-B08F-C2859FA9C036}"/>
              </a:ext>
            </a:extLst>
          </p:cNvPr>
          <p:cNvSpPr txBox="1">
            <a:spLocks/>
          </p:cNvSpPr>
          <p:nvPr/>
        </p:nvSpPr>
        <p:spPr>
          <a:xfrm>
            <a:off x="2907733" y="1931246"/>
            <a:ext cx="8875358" cy="4241801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zh-TW" sz="1800">
                <a:solidFill>
                  <a:srgbClr val="55565A"/>
                </a:solidFill>
              </a:rPr>
              <a:t>[在此輸入關於貴社區的資訊：例如人口、歷史、文化、有需求的地方等等]</a:t>
            </a: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13</a:t>
            </a:fld>
            <a:endParaRPr lang="en-US" sz="1000">
              <a:solidFill>
                <a:schemeClr val="bg1"/>
              </a:solidFill>
            </a:endParaRPr>
          </a:p>
        </p:txBody>
      </p:sp>
      <p:sp>
        <p:nvSpPr>
          <p:cNvPr id="15" name="Yellow Bar">
            <a:extLst>
              <a:ext uri="{FF2B5EF4-FFF2-40B4-BE49-F238E27FC236}">
                <a16:creationId xmlns:a16="http://schemas.microsoft.com/office/drawing/2014/main" id="{E51C4DA4-A142-A94A-BC66-DF4ADD1F27BE}"/>
              </a:ext>
            </a:extLst>
          </p:cNvPr>
          <p:cNvSpPr/>
          <p:nvPr/>
        </p:nvSpPr>
        <p:spPr>
          <a:xfrm>
            <a:off x="3029000" y="1673352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zh-TW">
                <a:latin typeface="Arial" charset="0"/>
                <a:ea typeface="PMingLiU" charset="0"/>
                <a:cs typeface="Arial" charset="0"/>
              </a:rPr>
              <a:t> </a:t>
            </a:r>
          </a:p>
        </p:txBody>
      </p:sp>
      <p:sp>
        <p:nvSpPr>
          <p:cNvPr id="16" name="Headline">
            <a:extLst>
              <a:ext uri="{FF2B5EF4-FFF2-40B4-BE49-F238E27FC236}">
                <a16:creationId xmlns:a16="http://schemas.microsoft.com/office/drawing/2014/main" id="{72B3B5E6-BE17-924E-B9FE-B2A587D5C568}"/>
              </a:ext>
            </a:extLst>
          </p:cNvPr>
          <p:cNvSpPr txBox="1">
            <a:spLocks/>
          </p:cNvSpPr>
          <p:nvPr/>
        </p:nvSpPr>
        <p:spPr>
          <a:xfrm>
            <a:off x="2918935" y="987288"/>
            <a:ext cx="8373905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zh-TW" sz="3200" dirty="0">
                <a:solidFill>
                  <a:srgbClr val="00338D"/>
                </a:solidFill>
              </a:rPr>
              <a:t>我們服務[</a:t>
            </a:r>
            <a:r>
              <a:rPr lang="zh-TW" altLang="en-US" sz="3200" dirty="0">
                <a:solidFill>
                  <a:srgbClr val="00338D"/>
                </a:solidFill>
              </a:rPr>
              <a:t>在此</a:t>
            </a:r>
            <a:r>
              <a:rPr lang="zh-TW" sz="3200" dirty="0">
                <a:solidFill>
                  <a:srgbClr val="00338D"/>
                </a:solidFill>
              </a:rPr>
              <a:t>插入社區名稱]</a:t>
            </a:r>
          </a:p>
        </p:txBody>
      </p:sp>
      <p:pic>
        <p:nvPicPr>
          <p:cNvPr id="12" name="Emblem - Black">
            <a:extLst>
              <a:ext uri="{FF2B5EF4-FFF2-40B4-BE49-F238E27FC236}">
                <a16:creationId xmlns:a16="http://schemas.microsoft.com/office/drawing/2014/main" id="{23B94238-2C4D-3849-A30D-49E7CA877E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000"/>
          </a:blip>
          <a:srcRect r="22250" b="12347"/>
          <a:stretch/>
        </p:blipFill>
        <p:spPr>
          <a:xfrm>
            <a:off x="6999111" y="1311075"/>
            <a:ext cx="5192890" cy="5546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8338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zh-TW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10" name="Slice - Solid">
            <a:extLst>
              <a:ext uri="{FF2B5EF4-FFF2-40B4-BE49-F238E27FC236}">
                <a16:creationId xmlns:a16="http://schemas.microsoft.com/office/drawing/2014/main" id="{9CD3D0ED-E4E2-A049-B7B9-763B0D61FF42}"/>
              </a:ext>
            </a:extLst>
          </p:cNvPr>
          <p:cNvSpPr/>
          <p:nvPr/>
        </p:nvSpPr>
        <p:spPr>
          <a:xfrm>
            <a:off x="1004871" y="-8022"/>
            <a:ext cx="11187128" cy="6866021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11" name="Headline">
            <a:extLst>
              <a:ext uri="{FF2B5EF4-FFF2-40B4-BE49-F238E27FC236}">
                <a16:creationId xmlns:a16="http://schemas.microsoft.com/office/drawing/2014/main" id="{072A05E2-273F-E24C-A99A-4B83C2AF402B}"/>
              </a:ext>
            </a:extLst>
          </p:cNvPr>
          <p:cNvSpPr txBox="1">
            <a:spLocks/>
          </p:cNvSpPr>
          <p:nvPr/>
        </p:nvSpPr>
        <p:spPr>
          <a:xfrm>
            <a:off x="372975" y="366727"/>
            <a:ext cx="1554299" cy="965362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zh-TW" sz="1600">
                <a:solidFill>
                  <a:srgbClr val="EBB700"/>
                </a:solidFill>
              </a:rPr>
              <a:t>我們的服務</a:t>
            </a:r>
          </a:p>
        </p:txBody>
      </p:sp>
      <p:sp>
        <p:nvSpPr>
          <p:cNvPr id="7" name="Body Copy">
            <a:extLst>
              <a:ext uri="{FF2B5EF4-FFF2-40B4-BE49-F238E27FC236}">
                <a16:creationId xmlns:a16="http://schemas.microsoft.com/office/drawing/2014/main" id="{90080B9E-C426-BF41-B08F-C2859FA9C036}"/>
              </a:ext>
            </a:extLst>
          </p:cNvPr>
          <p:cNvSpPr txBox="1">
            <a:spLocks/>
          </p:cNvSpPr>
          <p:nvPr/>
        </p:nvSpPr>
        <p:spPr>
          <a:xfrm>
            <a:off x="2907733" y="1931246"/>
            <a:ext cx="8875358" cy="4241801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zh-TW" sz="1800">
                <a:solidFill>
                  <a:srgbClr val="55565A"/>
                </a:solidFill>
              </a:rPr>
              <a:t>[在此輸入關於貴分會注重的服務：例如具體活動、服務活動、當地夥伴關係等等]</a:t>
            </a:r>
          </a:p>
          <a:p>
            <a:endParaRPr lang="en-US" sz="1800" kern="0" dirty="0">
              <a:solidFill>
                <a:srgbClr val="55565A"/>
              </a:solidFill>
            </a:endParaRPr>
          </a:p>
          <a:p>
            <a:r>
              <a:rPr lang="zh-TW" sz="1800">
                <a:solidFill>
                  <a:srgbClr val="55565A"/>
                </a:solidFill>
              </a:rPr>
              <a:t>[別忘了強調貴分會如何服務貴社區中有需求的地方！]</a:t>
            </a: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14</a:t>
            </a:fld>
            <a:endParaRPr lang="en-US" sz="1000">
              <a:solidFill>
                <a:schemeClr val="bg1"/>
              </a:solidFill>
            </a:endParaRPr>
          </a:p>
        </p:txBody>
      </p:sp>
      <p:sp>
        <p:nvSpPr>
          <p:cNvPr id="15" name="Yellow Bar">
            <a:extLst>
              <a:ext uri="{FF2B5EF4-FFF2-40B4-BE49-F238E27FC236}">
                <a16:creationId xmlns:a16="http://schemas.microsoft.com/office/drawing/2014/main" id="{E51C4DA4-A142-A94A-BC66-DF4ADD1F27BE}"/>
              </a:ext>
            </a:extLst>
          </p:cNvPr>
          <p:cNvSpPr/>
          <p:nvPr/>
        </p:nvSpPr>
        <p:spPr>
          <a:xfrm>
            <a:off x="3029000" y="1673352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zh-TW">
                <a:latin typeface="Arial" charset="0"/>
                <a:ea typeface="PMingLiU" charset="0"/>
                <a:cs typeface="Arial" charset="0"/>
              </a:rPr>
              <a:t> </a:t>
            </a:r>
          </a:p>
        </p:txBody>
      </p:sp>
      <p:sp>
        <p:nvSpPr>
          <p:cNvPr id="16" name="Headline">
            <a:extLst>
              <a:ext uri="{FF2B5EF4-FFF2-40B4-BE49-F238E27FC236}">
                <a16:creationId xmlns:a16="http://schemas.microsoft.com/office/drawing/2014/main" id="{72B3B5E6-BE17-924E-B9FE-B2A587D5C568}"/>
              </a:ext>
            </a:extLst>
          </p:cNvPr>
          <p:cNvSpPr txBox="1">
            <a:spLocks/>
          </p:cNvSpPr>
          <p:nvPr/>
        </p:nvSpPr>
        <p:spPr>
          <a:xfrm>
            <a:off x="2918935" y="987288"/>
            <a:ext cx="8373905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zh-TW" sz="3200">
                <a:solidFill>
                  <a:srgbClr val="00338D"/>
                </a:solidFill>
              </a:rPr>
              <a:t>我們的工作</a:t>
            </a:r>
          </a:p>
        </p:txBody>
      </p:sp>
      <p:pic>
        <p:nvPicPr>
          <p:cNvPr id="12" name="Emblem - Black">
            <a:extLst>
              <a:ext uri="{FF2B5EF4-FFF2-40B4-BE49-F238E27FC236}">
                <a16:creationId xmlns:a16="http://schemas.microsoft.com/office/drawing/2014/main" id="{23B94238-2C4D-3849-A30D-49E7CA877E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000"/>
          </a:blip>
          <a:srcRect r="22250" b="12347"/>
          <a:stretch/>
        </p:blipFill>
        <p:spPr>
          <a:xfrm>
            <a:off x="6999111" y="1311075"/>
            <a:ext cx="5192890" cy="5546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1234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zh-TW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10" name="Slice - Solid">
            <a:extLst>
              <a:ext uri="{FF2B5EF4-FFF2-40B4-BE49-F238E27FC236}">
                <a16:creationId xmlns:a16="http://schemas.microsoft.com/office/drawing/2014/main" id="{9CD3D0ED-E4E2-A049-B7B9-763B0D61FF42}"/>
              </a:ext>
            </a:extLst>
          </p:cNvPr>
          <p:cNvSpPr/>
          <p:nvPr/>
        </p:nvSpPr>
        <p:spPr>
          <a:xfrm>
            <a:off x="1004871" y="-8022"/>
            <a:ext cx="11187128" cy="6866021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11" name="Headline">
            <a:extLst>
              <a:ext uri="{FF2B5EF4-FFF2-40B4-BE49-F238E27FC236}">
                <a16:creationId xmlns:a16="http://schemas.microsoft.com/office/drawing/2014/main" id="{072A05E2-273F-E24C-A99A-4B83C2AF402B}"/>
              </a:ext>
            </a:extLst>
          </p:cNvPr>
          <p:cNvSpPr txBox="1">
            <a:spLocks/>
          </p:cNvSpPr>
          <p:nvPr/>
        </p:nvSpPr>
        <p:spPr>
          <a:xfrm>
            <a:off x="372975" y="366727"/>
            <a:ext cx="1554299" cy="965362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zh-TW" sz="1600">
                <a:solidFill>
                  <a:srgbClr val="EBB700"/>
                </a:solidFill>
              </a:rPr>
              <a:t>接下來的步驟</a:t>
            </a:r>
          </a:p>
        </p:txBody>
      </p:sp>
      <p:sp>
        <p:nvSpPr>
          <p:cNvPr id="7" name="Body Copy">
            <a:extLst>
              <a:ext uri="{FF2B5EF4-FFF2-40B4-BE49-F238E27FC236}">
                <a16:creationId xmlns:a16="http://schemas.microsoft.com/office/drawing/2014/main" id="{90080B9E-C426-BF41-B08F-C2859FA9C036}"/>
              </a:ext>
            </a:extLst>
          </p:cNvPr>
          <p:cNvSpPr txBox="1">
            <a:spLocks/>
          </p:cNvSpPr>
          <p:nvPr/>
        </p:nvSpPr>
        <p:spPr>
          <a:xfrm>
            <a:off x="2907733" y="1931246"/>
            <a:ext cx="8875358" cy="4241801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zh-TW" sz="1800">
                <a:solidFill>
                  <a:srgbClr val="55565A"/>
                </a:solidFill>
              </a:rPr>
              <a:t>[在此輸入新的或潛在會員能分享他們意見的方法，以及如何參與貴分會在社區的活動]</a:t>
            </a: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15</a:t>
            </a:fld>
            <a:endParaRPr lang="en-US" sz="1000">
              <a:solidFill>
                <a:schemeClr val="bg1"/>
              </a:solidFill>
            </a:endParaRPr>
          </a:p>
        </p:txBody>
      </p:sp>
      <p:sp>
        <p:nvSpPr>
          <p:cNvPr id="15" name="Yellow Bar">
            <a:extLst>
              <a:ext uri="{FF2B5EF4-FFF2-40B4-BE49-F238E27FC236}">
                <a16:creationId xmlns:a16="http://schemas.microsoft.com/office/drawing/2014/main" id="{E51C4DA4-A142-A94A-BC66-DF4ADD1F27BE}"/>
              </a:ext>
            </a:extLst>
          </p:cNvPr>
          <p:cNvSpPr/>
          <p:nvPr/>
        </p:nvSpPr>
        <p:spPr>
          <a:xfrm>
            <a:off x="3029000" y="1673352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zh-TW">
                <a:latin typeface="Arial" charset="0"/>
                <a:ea typeface="PMingLiU" charset="0"/>
                <a:cs typeface="Arial" charset="0"/>
              </a:rPr>
              <a:t> </a:t>
            </a:r>
          </a:p>
        </p:txBody>
      </p:sp>
      <p:sp>
        <p:nvSpPr>
          <p:cNvPr id="16" name="Headline">
            <a:extLst>
              <a:ext uri="{FF2B5EF4-FFF2-40B4-BE49-F238E27FC236}">
                <a16:creationId xmlns:a16="http://schemas.microsoft.com/office/drawing/2014/main" id="{72B3B5E6-BE17-924E-B9FE-B2A587D5C568}"/>
              </a:ext>
            </a:extLst>
          </p:cNvPr>
          <p:cNvSpPr txBox="1">
            <a:spLocks/>
          </p:cNvSpPr>
          <p:nvPr/>
        </p:nvSpPr>
        <p:spPr>
          <a:xfrm>
            <a:off x="2918935" y="987288"/>
            <a:ext cx="8373905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zh-TW" sz="3200">
                <a:solidFill>
                  <a:srgbClr val="00338D"/>
                </a:solidFill>
              </a:rPr>
              <a:t>您可以如何參與</a:t>
            </a:r>
          </a:p>
        </p:txBody>
      </p:sp>
      <p:pic>
        <p:nvPicPr>
          <p:cNvPr id="12" name="Emblem - Black">
            <a:extLst>
              <a:ext uri="{FF2B5EF4-FFF2-40B4-BE49-F238E27FC236}">
                <a16:creationId xmlns:a16="http://schemas.microsoft.com/office/drawing/2014/main" id="{23B94238-2C4D-3849-A30D-49E7CA877E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000"/>
          </a:blip>
          <a:srcRect r="22250" b="12347"/>
          <a:stretch/>
        </p:blipFill>
        <p:spPr>
          <a:xfrm>
            <a:off x="6999111" y="1311075"/>
            <a:ext cx="5192890" cy="5546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4510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ackground - Image">
            <a:extLst>
              <a:ext uri="{FF2B5EF4-FFF2-40B4-BE49-F238E27FC236}">
                <a16:creationId xmlns:a16="http://schemas.microsoft.com/office/drawing/2014/main" id="{4972701C-247A-3448-8A68-1078D203BF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Background - Overlay">
            <a:extLst>
              <a:ext uri="{FF2B5EF4-FFF2-40B4-BE49-F238E27FC236}">
                <a16:creationId xmlns:a16="http://schemas.microsoft.com/office/drawing/2014/main" id="{FE160F02-72FD-634C-A0E2-F170E78E8F17}"/>
              </a:ext>
            </a:extLst>
          </p:cNvPr>
          <p:cNvSpPr/>
          <p:nvPr/>
        </p:nvSpPr>
        <p:spPr>
          <a:xfrm>
            <a:off x="-3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pic>
        <p:nvPicPr>
          <p:cNvPr id="4" name="Emblem - White" descr="lionlogo_white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8610" y="1295401"/>
            <a:ext cx="1751259" cy="1708355"/>
          </a:xfrm>
          <a:prstGeom prst="rect">
            <a:avLst/>
          </a:prstGeom>
        </p:spPr>
      </p:pic>
      <p:sp>
        <p:nvSpPr>
          <p:cNvPr id="5" name="Headline"/>
          <p:cNvSpPr txBox="1">
            <a:spLocks/>
          </p:cNvSpPr>
          <p:nvPr/>
        </p:nvSpPr>
        <p:spPr>
          <a:xfrm>
            <a:off x="2238249" y="3034905"/>
            <a:ext cx="7772400" cy="1920033"/>
          </a:xfrm>
          <a:prstGeom prst="rect">
            <a:avLst/>
          </a:prstGeom>
        </p:spPr>
        <p:txBody>
          <a:bodyPr vert="horz" lIns="81527" tIns="40763" rIns="81527" bIns="40763" rtlCol="0" anchor="ctr">
            <a:noAutofit/>
          </a:bodyPr>
          <a:lstStyle>
            <a:lvl1pPr algn="ctr" defTabSz="407690" rtl="0" eaLnBrk="1" latinLnBrk="0" hangingPunct="1">
              <a:spcBef>
                <a:spcPct val="0"/>
              </a:spcBef>
              <a:buNone/>
              <a:defRPr sz="2200" kern="1200">
                <a:solidFill>
                  <a:schemeClr val="bg2"/>
                </a:solidFill>
                <a:latin typeface="Open Sans"/>
                <a:ea typeface="+mj-ea"/>
                <a:cs typeface="Open Sans"/>
              </a:defRPr>
            </a:lvl1pPr>
          </a:lstStyle>
          <a:p>
            <a:pPr>
              <a:lnSpc>
                <a:spcPct val="80000"/>
              </a:lnSpc>
              <a:spcAft>
                <a:spcPts val="600"/>
              </a:spcAft>
            </a:pPr>
            <a:r>
              <a:rPr lang="zh-TW" altLang="en-US" sz="4800" b="1" dirty="0">
                <a:solidFill>
                  <a:schemeClr val="bg1"/>
                </a:solidFill>
                <a:latin typeface="Helvetica Neue" charset="0"/>
                <a:ea typeface="PMingLiU" charset="0"/>
                <a:cs typeface="Helvetica Neue" charset="0"/>
              </a:rPr>
              <a:t>感</a:t>
            </a:r>
            <a:r>
              <a:rPr lang="zh-TW" sz="4800" b="1" dirty="0">
                <a:solidFill>
                  <a:schemeClr val="bg1"/>
                </a:solidFill>
                <a:latin typeface="Helvetica Neue" charset="0"/>
                <a:ea typeface="PMingLiU" charset="0"/>
                <a:cs typeface="Helvetica Neue" charset="0"/>
              </a:rPr>
              <a:t>謝您</a:t>
            </a:r>
          </a:p>
        </p:txBody>
      </p:sp>
      <p:sp>
        <p:nvSpPr>
          <p:cNvPr id="6" name="Gold Bar"/>
          <p:cNvSpPr/>
          <p:nvPr/>
        </p:nvSpPr>
        <p:spPr>
          <a:xfrm>
            <a:off x="5379111" y="3321604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71" tIns="47336" rIns="94671" bIns="47336" rtlCol="0" anchor="ctr"/>
          <a:lstStyle/>
          <a:p>
            <a:pPr algn="ctr"/>
            <a:endParaRPr lang="en-US"/>
          </a:p>
        </p:txBody>
      </p:sp>
      <p:sp>
        <p:nvSpPr>
          <p:cNvPr id="7" name="Copyright"/>
          <p:cNvSpPr txBox="1"/>
          <p:nvPr/>
        </p:nvSpPr>
        <p:spPr>
          <a:xfrm>
            <a:off x="4396092" y="6231449"/>
            <a:ext cx="33998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sz="1600" b="1">
                <a:solidFill>
                  <a:schemeClr val="bg1"/>
                </a:solidFill>
              </a:rPr>
              <a:t>©2019  國際獅子會</a:t>
            </a:r>
          </a:p>
        </p:txBody>
      </p:sp>
      <p:sp>
        <p:nvSpPr>
          <p:cNvPr id="12" name="Page Number - White">
            <a:extLst>
              <a:ext uri="{FF2B5EF4-FFF2-40B4-BE49-F238E27FC236}">
                <a16:creationId xmlns:a16="http://schemas.microsoft.com/office/drawing/2014/main" id="{7D11791B-A09B-C447-8C0A-F079F842B6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16</a:t>
            </a:fld>
            <a:endParaRPr lang="en-US" sz="10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7365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2</a:t>
            </a:fld>
            <a:endParaRPr lang="en-US" sz="1000">
              <a:solidFill>
                <a:schemeClr val="bg1"/>
              </a:solidFill>
            </a:endParaRPr>
          </a:p>
        </p:txBody>
      </p:sp>
      <p:sp>
        <p:nvSpPr>
          <p:cNvPr id="7" name="Body Copy">
            <a:extLst>
              <a:ext uri="{FF2B5EF4-FFF2-40B4-BE49-F238E27FC236}">
                <a16:creationId xmlns:a16="http://schemas.microsoft.com/office/drawing/2014/main" id="{90080B9E-C426-BF41-B08F-C2859FA9C036}"/>
              </a:ext>
            </a:extLst>
          </p:cNvPr>
          <p:cNvSpPr txBox="1">
            <a:spLocks/>
          </p:cNvSpPr>
          <p:nvPr/>
        </p:nvSpPr>
        <p:spPr>
          <a:xfrm>
            <a:off x="1016063" y="3169602"/>
            <a:ext cx="5590146" cy="1919234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zh-TW" sz="1400" dirty="0">
                <a:solidFill>
                  <a:schemeClr val="bg1"/>
                </a:solidFill>
              </a:rPr>
              <a:t>藉由解決國內和</a:t>
            </a:r>
            <a:r>
              <a:rPr lang="zh-TW" altLang="en-US" sz="1400" dirty="0">
                <a:solidFill>
                  <a:schemeClr val="bg1"/>
                </a:solidFill>
              </a:rPr>
              <a:t>國際</a:t>
            </a:r>
            <a:r>
              <a:rPr lang="zh-TW" sz="1400" dirty="0">
                <a:solidFill>
                  <a:schemeClr val="bg1"/>
                </a:solidFill>
              </a:rPr>
              <a:t>的需求</a:t>
            </a:r>
            <a:r>
              <a:rPr lang="zh-TW" altLang="en-US" sz="1400" dirty="0">
                <a:solidFill>
                  <a:schemeClr val="bg1"/>
                </a:solidFill>
              </a:rPr>
              <a:t>，獅子會一個</a:t>
            </a:r>
            <a:r>
              <a:rPr lang="zh-TW" sz="1400" dirty="0">
                <a:solidFill>
                  <a:schemeClr val="bg1"/>
                </a:solidFill>
              </a:rPr>
              <a:t>社區一個社區地改變世界。由</a:t>
            </a:r>
            <a:r>
              <a:rPr lang="zh-TW" sz="1400">
                <a:solidFill>
                  <a:schemeClr val="bg1"/>
                </a:solidFill>
              </a:rPr>
              <a:t>140萬</a:t>
            </a:r>
            <a:r>
              <a:rPr lang="zh-TW" altLang="en-US" sz="1400">
                <a:solidFill>
                  <a:schemeClr val="bg1"/>
                </a:solidFill>
              </a:rPr>
              <a:t>名</a:t>
            </a:r>
            <a:r>
              <a:rPr lang="zh-TW" sz="1400">
                <a:solidFill>
                  <a:schemeClr val="bg1"/>
                </a:solidFill>
              </a:rPr>
              <a:t>男女</a:t>
            </a:r>
            <a:r>
              <a:rPr lang="zh-TW" sz="1400" dirty="0">
                <a:solidFill>
                  <a:schemeClr val="bg1"/>
                </a:solidFill>
              </a:rPr>
              <a:t>人士組成的這個大家庭，我們都相信仁慈很重要。當我們一起努力時，我們能</a:t>
            </a:r>
            <a:r>
              <a:rPr lang="zh-TW" altLang="en-US" sz="1400" dirty="0">
                <a:solidFill>
                  <a:schemeClr val="bg1"/>
                </a:solidFill>
              </a:rPr>
              <a:t>達到</a:t>
            </a:r>
            <a:r>
              <a:rPr lang="zh-TW" sz="1400" dirty="0">
                <a:solidFill>
                  <a:schemeClr val="bg1"/>
                </a:solidFill>
              </a:rPr>
              <a:t>更大的目標。</a:t>
            </a:r>
          </a:p>
        </p:txBody>
      </p:sp>
      <p:sp>
        <p:nvSpPr>
          <p:cNvPr id="15" name="Yellow Bar">
            <a:extLst>
              <a:ext uri="{FF2B5EF4-FFF2-40B4-BE49-F238E27FC236}">
                <a16:creationId xmlns:a16="http://schemas.microsoft.com/office/drawing/2014/main" id="{E51C4DA4-A142-A94A-BC66-DF4ADD1F27BE}"/>
              </a:ext>
            </a:extLst>
          </p:cNvPr>
          <p:cNvSpPr/>
          <p:nvPr/>
        </p:nvSpPr>
        <p:spPr>
          <a:xfrm>
            <a:off x="1137330" y="2908687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zh-TW">
                <a:latin typeface="Arial" charset="0"/>
                <a:ea typeface="PMingLiU" charset="0"/>
                <a:cs typeface="Arial" charset="0"/>
              </a:rPr>
              <a:t> </a:t>
            </a:r>
          </a:p>
        </p:txBody>
      </p:sp>
      <p:pic>
        <p:nvPicPr>
          <p:cNvPr id="13" name="Emblem - White">
            <a:extLst>
              <a:ext uri="{FF2B5EF4-FFF2-40B4-BE49-F238E27FC236}">
                <a16:creationId xmlns:a16="http://schemas.microsoft.com/office/drawing/2014/main" id="{742E736A-F6AC-474E-9CC7-D53F6D74FA5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"/>
          </a:blip>
          <a:srcRect r="22419" b="12347"/>
          <a:stretch/>
        </p:blipFill>
        <p:spPr>
          <a:xfrm>
            <a:off x="6999110" y="1311075"/>
            <a:ext cx="5181601" cy="5546926"/>
          </a:xfrm>
          <a:prstGeom prst="rect">
            <a:avLst/>
          </a:prstGeom>
        </p:spPr>
      </p:pic>
      <p:sp>
        <p:nvSpPr>
          <p:cNvPr id="10" name="Headline">
            <a:extLst>
              <a:ext uri="{FF2B5EF4-FFF2-40B4-BE49-F238E27FC236}">
                <a16:creationId xmlns:a16="http://schemas.microsoft.com/office/drawing/2014/main" id="{D4C8344C-36A9-3F47-BAFA-0F7F5381B063}"/>
              </a:ext>
            </a:extLst>
          </p:cNvPr>
          <p:cNvSpPr txBox="1">
            <a:spLocks/>
          </p:cNvSpPr>
          <p:nvPr/>
        </p:nvSpPr>
        <p:spPr>
          <a:xfrm>
            <a:off x="1027265" y="1503742"/>
            <a:ext cx="5357631" cy="1145120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zh-TW" sz="4200">
                <a:solidFill>
                  <a:schemeClr val="bg1"/>
                </a:solidFill>
              </a:rPr>
              <a:t>我們創造一個不同的世界。</a:t>
            </a:r>
          </a:p>
        </p:txBody>
      </p:sp>
    </p:spTree>
    <p:extLst>
      <p:ext uri="{BB962C8B-B14F-4D97-AF65-F5344CB8AC3E}">
        <p14:creationId xmlns:p14="http://schemas.microsoft.com/office/powerpoint/2010/main" val="38141573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5C446A39-8E9B-6A44-A58E-9E04CA77630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zh-TW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22" name="Slice - Solid">
            <a:extLst>
              <a:ext uri="{FF2B5EF4-FFF2-40B4-BE49-F238E27FC236}">
                <a16:creationId xmlns:a16="http://schemas.microsoft.com/office/drawing/2014/main" id="{651EA998-A806-F147-8EF5-A7B5976ED313}"/>
              </a:ext>
            </a:extLst>
          </p:cNvPr>
          <p:cNvSpPr/>
          <p:nvPr/>
        </p:nvSpPr>
        <p:spPr>
          <a:xfrm>
            <a:off x="1004872" y="-8021"/>
            <a:ext cx="11187128" cy="6866021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pic>
        <p:nvPicPr>
          <p:cNvPr id="13" name="Emblem - Black">
            <a:extLst>
              <a:ext uri="{FF2B5EF4-FFF2-40B4-BE49-F238E27FC236}">
                <a16:creationId xmlns:a16="http://schemas.microsoft.com/office/drawing/2014/main" id="{2A17D969-E35D-9E48-B8CB-6F7B2BFD799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000"/>
          </a:blip>
          <a:srcRect r="22250" b="12347"/>
          <a:stretch/>
        </p:blipFill>
        <p:spPr>
          <a:xfrm>
            <a:off x="6999111" y="1311075"/>
            <a:ext cx="5192890" cy="5546926"/>
          </a:xfrm>
          <a:prstGeom prst="rect">
            <a:avLst/>
          </a:prstGeom>
        </p:spPr>
      </p:pic>
      <p:sp>
        <p:nvSpPr>
          <p:cNvPr id="5" name="Headline">
            <a:extLst>
              <a:ext uri="{FF2B5EF4-FFF2-40B4-BE49-F238E27FC236}">
                <a16:creationId xmlns:a16="http://schemas.microsoft.com/office/drawing/2014/main" id="{884D2F3C-77C4-0842-BD09-61B2F6C68A95}"/>
              </a:ext>
            </a:extLst>
          </p:cNvPr>
          <p:cNvSpPr txBox="1">
            <a:spLocks/>
          </p:cNvSpPr>
          <p:nvPr/>
        </p:nvSpPr>
        <p:spPr>
          <a:xfrm>
            <a:off x="372975" y="366727"/>
            <a:ext cx="1554299" cy="1436351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zh-TW" sz="1600">
                <a:solidFill>
                  <a:srgbClr val="EBB700"/>
                </a:solidFill>
              </a:rPr>
              <a:t>座右铭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8C8D9EA-7967-BA4F-8CF7-F427CA457260}"/>
              </a:ext>
            </a:extLst>
          </p:cNvPr>
          <p:cNvGrpSpPr/>
          <p:nvPr/>
        </p:nvGrpSpPr>
        <p:grpSpPr>
          <a:xfrm>
            <a:off x="6010473" y="2003006"/>
            <a:ext cx="5525035" cy="2868503"/>
            <a:chOff x="6010473" y="2031142"/>
            <a:chExt cx="5525035" cy="2868503"/>
          </a:xfrm>
        </p:grpSpPr>
        <p:sp>
          <p:nvSpPr>
            <p:cNvPr id="6" name="Body Copy">
              <a:extLst>
                <a:ext uri="{FF2B5EF4-FFF2-40B4-BE49-F238E27FC236}">
                  <a16:creationId xmlns:a16="http://schemas.microsoft.com/office/drawing/2014/main" id="{A976928F-B454-9A49-B6F7-D7B881D56ADF}"/>
                </a:ext>
              </a:extLst>
            </p:cNvPr>
            <p:cNvSpPr txBox="1">
              <a:spLocks/>
            </p:cNvSpPr>
            <p:nvPr/>
          </p:nvSpPr>
          <p:spPr>
            <a:xfrm>
              <a:off x="6010473" y="3229351"/>
              <a:ext cx="5525035" cy="1670294"/>
            </a:xfrm>
            <a:prstGeom prst="rect">
              <a:avLst/>
            </a:prstGeom>
          </p:spPr>
          <p:txBody>
            <a:bodyPr/>
            <a:lstStyle>
              <a:lvl1pPr marL="0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None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1pPr>
              <a:lvl2pPr marL="519099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Segoe UI" panose="020B0502040204020203" pitchFamily="34" charset="0"/>
                <a:buNone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2pPr>
              <a:lvl3pPr marL="914377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3pPr>
              <a:lvl4pPr marL="1371565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None/>
                <a:defRPr sz="2000">
                  <a:solidFill>
                    <a:schemeClr val="tx1"/>
                  </a:solidFill>
                  <a:latin typeface="+mn-lt"/>
                  <a:ea typeface="ヒラギノ角ゴ Pro W3" charset="0"/>
                </a:defRPr>
              </a:lvl4pPr>
              <a:lvl5pPr marL="1828755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None/>
                <a:defRPr sz="2000">
                  <a:solidFill>
                    <a:schemeClr val="tx1"/>
                  </a:solidFill>
                  <a:latin typeface="+mn-lt"/>
                  <a:ea typeface="ヒラギノ角ゴ Pro W3" charset="0"/>
                </a:defRPr>
              </a:lvl5pPr>
              <a:lvl6pPr marL="2285943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6pPr>
              <a:lvl7pPr marL="2743131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7pPr>
              <a:lvl8pPr marL="320032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8pPr>
              <a:lvl9pPr marL="3657509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>
                <a:buSzPct val="120000"/>
              </a:pPr>
              <a:r>
                <a:rPr lang="zh-TW" sz="2400" dirty="0">
                  <a:solidFill>
                    <a:srgbClr val="55565A"/>
                  </a:solidFill>
                  <a:latin typeface="Arial" charset="0"/>
                  <a:ea typeface="PMingLiU" charset="0"/>
                  <a:cs typeface="Arial" charset="0"/>
                </a:rPr>
                <a:t>140萬</a:t>
              </a:r>
              <a:r>
                <a:rPr lang="zh-TW" altLang="en-US" sz="2400" dirty="0">
                  <a:solidFill>
                    <a:srgbClr val="55565A"/>
                  </a:solidFill>
                  <a:latin typeface="Arial" charset="0"/>
                  <a:ea typeface="PMingLiU" charset="0"/>
                  <a:cs typeface="Arial" charset="0"/>
                </a:rPr>
                <a:t>名</a:t>
              </a:r>
              <a:r>
                <a:rPr lang="zh-TW" sz="2400" dirty="0">
                  <a:solidFill>
                    <a:srgbClr val="55565A"/>
                  </a:solidFill>
                  <a:latin typeface="Arial" charset="0"/>
                  <a:ea typeface="PMingLiU" charset="0"/>
                  <a:cs typeface="Arial" charset="0"/>
                </a:rPr>
                <a:t>獅友在全球超過200多個國家、地區服務，將前所未有的同情心和影響力帶到我們的服務中。</a:t>
              </a:r>
            </a:p>
          </p:txBody>
        </p:sp>
        <p:sp>
          <p:nvSpPr>
            <p:cNvPr id="17" name="Body Copy">
              <a:extLst>
                <a:ext uri="{FF2B5EF4-FFF2-40B4-BE49-F238E27FC236}">
                  <a16:creationId xmlns:a16="http://schemas.microsoft.com/office/drawing/2014/main" id="{1A341676-E6AB-8F4B-821E-E8707713801A}"/>
                </a:ext>
              </a:extLst>
            </p:cNvPr>
            <p:cNvSpPr txBox="1">
              <a:spLocks/>
            </p:cNvSpPr>
            <p:nvPr/>
          </p:nvSpPr>
          <p:spPr>
            <a:xfrm>
              <a:off x="6010473" y="2031142"/>
              <a:ext cx="5525035" cy="837361"/>
            </a:xfrm>
            <a:prstGeom prst="rect">
              <a:avLst/>
            </a:prstGeom>
          </p:spPr>
          <p:txBody>
            <a:bodyPr/>
            <a:lstStyle>
              <a:lvl1pPr marL="0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None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1pPr>
              <a:lvl2pPr marL="519099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Segoe UI" panose="020B0502040204020203" pitchFamily="34" charset="0"/>
                <a:buNone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2pPr>
              <a:lvl3pPr marL="914377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3pPr>
              <a:lvl4pPr marL="1371565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None/>
                <a:defRPr sz="2000">
                  <a:solidFill>
                    <a:schemeClr val="tx1"/>
                  </a:solidFill>
                  <a:latin typeface="+mn-lt"/>
                  <a:ea typeface="ヒラギノ角ゴ Pro W3" charset="0"/>
                </a:defRPr>
              </a:lvl4pPr>
              <a:lvl5pPr marL="1828755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None/>
                <a:defRPr sz="2000">
                  <a:solidFill>
                    <a:schemeClr val="tx1"/>
                  </a:solidFill>
                  <a:latin typeface="+mn-lt"/>
                  <a:ea typeface="ヒラギノ角ゴ Pro W3" charset="0"/>
                </a:defRPr>
              </a:lvl5pPr>
              <a:lvl6pPr marL="2285943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6pPr>
              <a:lvl7pPr marL="2743131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7pPr>
              <a:lvl8pPr marL="320032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8pPr>
              <a:lvl9pPr marL="3657509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>
                <a:buSzPct val="120000"/>
              </a:pPr>
              <a:r>
                <a:rPr lang="zh-TW" sz="4800" b="1">
                  <a:solidFill>
                    <a:srgbClr val="00338D"/>
                  </a:solidFill>
                  <a:latin typeface="Arial" charset="0"/>
                  <a:ea typeface="PMingLiU" charset="0"/>
                  <a:cs typeface="Arial" charset="0"/>
                </a:rPr>
                <a:t>我們服務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DA4F4A12-EB4F-9743-A959-B5AF15D44E30}"/>
                </a:ext>
              </a:extLst>
            </p:cNvPr>
            <p:cNvSpPr/>
            <p:nvPr/>
          </p:nvSpPr>
          <p:spPr>
            <a:xfrm rot="5400000" flipH="1">
              <a:off x="8218823" y="904403"/>
              <a:ext cx="70852" cy="4227280"/>
            </a:xfrm>
            <a:prstGeom prst="rect">
              <a:avLst/>
            </a:prstGeom>
            <a:solidFill>
              <a:srgbClr val="FBC608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>
                <a:solidFill>
                  <a:srgbClr val="EBB700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</p:grpSp>
      <p:sp>
        <p:nvSpPr>
          <p:cNvPr id="12" name="Page Number - Blue">
            <a:extLst>
              <a:ext uri="{FF2B5EF4-FFF2-40B4-BE49-F238E27FC236}">
                <a16:creationId xmlns:a16="http://schemas.microsoft.com/office/drawing/2014/main" id="{3AD64347-9EA0-774D-8AEF-3259423DA6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3</a:t>
            </a:fld>
            <a:endParaRPr lang="en-US" sz="1000">
              <a:solidFill>
                <a:srgbClr val="00338D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74AA523-8C1A-E143-842F-2A3A0433C22F}"/>
              </a:ext>
            </a:extLst>
          </p:cNvPr>
          <p:cNvSpPr>
            <a:spLocks/>
          </p:cNvSpPr>
          <p:nvPr/>
        </p:nvSpPr>
        <p:spPr>
          <a:xfrm>
            <a:off x="651416" y="2945142"/>
            <a:ext cx="3205562" cy="3205562"/>
          </a:xfrm>
          <a:prstGeom prst="ellipse">
            <a:avLst/>
          </a:prstGeom>
          <a:blipFill dpi="0" rotWithShape="1">
            <a:blip r:embed="rId3"/>
            <a:srcRect/>
            <a:stretch>
              <a:fillRect l="-12191" t="-154" r="-28241" b="-154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DE615A1F-8AEF-FE4C-B0B5-EBDAFBD1DFC7}"/>
              </a:ext>
            </a:extLst>
          </p:cNvPr>
          <p:cNvSpPr>
            <a:spLocks/>
          </p:cNvSpPr>
          <p:nvPr/>
        </p:nvSpPr>
        <p:spPr>
          <a:xfrm>
            <a:off x="2578690" y="1530550"/>
            <a:ext cx="2392405" cy="2392405"/>
          </a:xfrm>
          <a:prstGeom prst="ellipse">
            <a:avLst/>
          </a:prstGeom>
          <a:blipFill dpi="0" rotWithShape="1">
            <a:blip r:embed="rId4"/>
            <a:srcRect/>
            <a:stretch>
              <a:fillRect l="-15861" t="-69" r="-27330" b="-6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547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zh-TW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10" name="Slice - Solid">
            <a:extLst>
              <a:ext uri="{FF2B5EF4-FFF2-40B4-BE49-F238E27FC236}">
                <a16:creationId xmlns:a16="http://schemas.microsoft.com/office/drawing/2014/main" id="{9CD3D0ED-E4E2-A049-B7B9-763B0D61FF42}"/>
              </a:ext>
            </a:extLst>
          </p:cNvPr>
          <p:cNvSpPr/>
          <p:nvPr/>
        </p:nvSpPr>
        <p:spPr>
          <a:xfrm>
            <a:off x="1004872" y="-8021"/>
            <a:ext cx="11187128" cy="6866021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11" name="Headline">
            <a:extLst>
              <a:ext uri="{FF2B5EF4-FFF2-40B4-BE49-F238E27FC236}">
                <a16:creationId xmlns:a16="http://schemas.microsoft.com/office/drawing/2014/main" id="{072A05E2-273F-E24C-A99A-4B83C2AF402B}"/>
              </a:ext>
            </a:extLst>
          </p:cNvPr>
          <p:cNvSpPr txBox="1">
            <a:spLocks/>
          </p:cNvSpPr>
          <p:nvPr/>
        </p:nvSpPr>
        <p:spPr>
          <a:xfrm>
            <a:off x="372975" y="366727"/>
            <a:ext cx="1646800" cy="965362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zh-TW" sz="1600" dirty="0">
                <a:solidFill>
                  <a:srgbClr val="EBB700"/>
                </a:solidFill>
              </a:rPr>
              <a:t>我們的全球志業</a:t>
            </a:r>
          </a:p>
        </p:txBody>
      </p:sp>
      <p:sp>
        <p:nvSpPr>
          <p:cNvPr id="7" name="Body Copy">
            <a:extLst>
              <a:ext uri="{FF2B5EF4-FFF2-40B4-BE49-F238E27FC236}">
                <a16:creationId xmlns:a16="http://schemas.microsoft.com/office/drawing/2014/main" id="{90080B9E-C426-BF41-B08F-C2859FA9C036}"/>
              </a:ext>
            </a:extLst>
          </p:cNvPr>
          <p:cNvSpPr txBox="1">
            <a:spLocks/>
          </p:cNvSpPr>
          <p:nvPr/>
        </p:nvSpPr>
        <p:spPr>
          <a:xfrm>
            <a:off x="2907733" y="1931247"/>
            <a:ext cx="8875358" cy="398486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zh-TW" sz="1800">
                <a:solidFill>
                  <a:srgbClr val="55565A"/>
                </a:solidFill>
              </a:rPr>
              <a:t>除了地方性的服務外，獅子會也支持五大全球志業。</a:t>
            </a: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4</a:t>
            </a:fld>
            <a:endParaRPr lang="en-US" sz="1000">
              <a:solidFill>
                <a:schemeClr val="bg1"/>
              </a:solidFill>
            </a:endParaRPr>
          </a:p>
        </p:txBody>
      </p:sp>
      <p:sp>
        <p:nvSpPr>
          <p:cNvPr id="15" name="Yellow Bar">
            <a:extLst>
              <a:ext uri="{FF2B5EF4-FFF2-40B4-BE49-F238E27FC236}">
                <a16:creationId xmlns:a16="http://schemas.microsoft.com/office/drawing/2014/main" id="{E51C4DA4-A142-A94A-BC66-DF4ADD1F27BE}"/>
              </a:ext>
            </a:extLst>
          </p:cNvPr>
          <p:cNvSpPr/>
          <p:nvPr/>
        </p:nvSpPr>
        <p:spPr>
          <a:xfrm>
            <a:off x="3029000" y="1673352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zh-TW">
                <a:latin typeface="Arial" charset="0"/>
                <a:ea typeface="PMingLiU" charset="0"/>
                <a:cs typeface="Arial" charset="0"/>
              </a:rPr>
              <a:t> </a:t>
            </a:r>
          </a:p>
        </p:txBody>
      </p:sp>
      <p:sp>
        <p:nvSpPr>
          <p:cNvPr id="16" name="Headline">
            <a:extLst>
              <a:ext uri="{FF2B5EF4-FFF2-40B4-BE49-F238E27FC236}">
                <a16:creationId xmlns:a16="http://schemas.microsoft.com/office/drawing/2014/main" id="{72B3B5E6-BE17-924E-B9FE-B2A587D5C568}"/>
              </a:ext>
            </a:extLst>
          </p:cNvPr>
          <p:cNvSpPr txBox="1">
            <a:spLocks/>
          </p:cNvSpPr>
          <p:nvPr/>
        </p:nvSpPr>
        <p:spPr>
          <a:xfrm>
            <a:off x="2918935" y="987288"/>
            <a:ext cx="8373905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zh-TW" sz="3200">
                <a:solidFill>
                  <a:srgbClr val="00338D"/>
                </a:solidFill>
              </a:rPr>
              <a:t>我們一起面對全球挑戰。</a:t>
            </a:r>
          </a:p>
        </p:txBody>
      </p:sp>
      <p:pic>
        <p:nvPicPr>
          <p:cNvPr id="12" name="Emblem - Black">
            <a:extLst>
              <a:ext uri="{FF2B5EF4-FFF2-40B4-BE49-F238E27FC236}">
                <a16:creationId xmlns:a16="http://schemas.microsoft.com/office/drawing/2014/main" id="{23B94238-2C4D-3849-A30D-49E7CA877E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000"/>
          </a:blip>
          <a:srcRect r="22250" b="12347"/>
          <a:stretch/>
        </p:blipFill>
        <p:spPr>
          <a:xfrm>
            <a:off x="6999111" y="1311075"/>
            <a:ext cx="5192890" cy="554692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07C1F0D-41C1-A944-9CF3-DA34ABC3DCF0}"/>
              </a:ext>
            </a:extLst>
          </p:cNvPr>
          <p:cNvSpPr txBox="1"/>
          <p:nvPr/>
        </p:nvSpPr>
        <p:spPr>
          <a:xfrm>
            <a:off x="2692671" y="4185518"/>
            <a:ext cx="152771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sz="1400" b="1" i="0" u="none" strike="noStrike" cap="none" normalizeH="0" baseline="0" noProof="0">
                <a:ln>
                  <a:noFill/>
                </a:ln>
                <a:solidFill>
                  <a:srgbClr val="0774AF"/>
                </a:solidFill>
                <a:uLnTx/>
                <a:uFillTx/>
                <a:latin typeface="Arial" panose="020B0604020202020204" pitchFamily="34" charset="0"/>
                <a:ea typeface="PMingLiU" charset="0"/>
                <a:cs typeface="Arial" panose="020B0604020202020204" pitchFamily="34" charset="0"/>
              </a:rPr>
              <a:t>糖尿病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2F87"/>
              </a:solidFill>
              <a:effectLst/>
              <a:uLnTx/>
              <a:uFillTx/>
              <a:latin typeface="Arial" panose="020B0604020202020204" pitchFamily="34" charset="0"/>
              <a:ea typeface="Open Sans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sz="1100" b="0" i="0" u="none" strike="noStrike" cap="none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uLnTx/>
                <a:uFillTx/>
                <a:latin typeface="Arial" panose="020B0604020202020204" pitchFamily="34" charset="0"/>
                <a:ea typeface="PMingLiU" charset="0"/>
                <a:cs typeface="Arial" panose="020B0604020202020204" pitchFamily="34" charset="0"/>
              </a:rPr>
              <a:t>減少糖尿病的患病率，提高患者的生活品質。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E6068FD-C315-304D-AB55-4416AC0583FC}"/>
              </a:ext>
            </a:extLst>
          </p:cNvPr>
          <p:cNvSpPr txBox="1"/>
          <p:nvPr/>
        </p:nvSpPr>
        <p:spPr>
          <a:xfrm>
            <a:off x="9903749" y="4185517"/>
            <a:ext cx="1837490" cy="1215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sz="1400" b="1" i="0" u="none" strike="noStrike" cap="none" normalizeH="0" baseline="0" noProof="0">
                <a:ln>
                  <a:noFill/>
                </a:ln>
                <a:solidFill>
                  <a:srgbClr val="F0C217"/>
                </a:solidFill>
                <a:uLnTx/>
                <a:uFillTx/>
                <a:latin typeface="Arial" panose="020B0604020202020204" pitchFamily="34" charset="0"/>
                <a:ea typeface="PMingLiU" charset="0"/>
                <a:cs typeface="Arial" panose="020B0604020202020204" pitchFamily="34" charset="0"/>
              </a:rPr>
              <a:t>兒童癌症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Open Sans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sz="1100" b="0" i="0" u="none" strike="noStrike" cap="none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uLnTx/>
                <a:uFillTx/>
                <a:latin typeface="Arial" panose="020B0604020202020204" pitchFamily="34" charset="0"/>
                <a:ea typeface="PMingLiU" charset="0"/>
                <a:cs typeface="Arial" panose="020B0604020202020204" pitchFamily="34" charset="0"/>
              </a:rPr>
              <a:t>幫助那些受兒童癌症影響的人們繼續生存和發展。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FAC0475-CF00-F049-A671-795D30F5AA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1212" y="2960728"/>
            <a:ext cx="1075183" cy="109934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5E1DF59-786B-5547-8009-905B955E4B93}"/>
              </a:ext>
            </a:extLst>
          </p:cNvPr>
          <p:cNvSpPr txBox="1"/>
          <p:nvPr/>
        </p:nvSpPr>
        <p:spPr>
          <a:xfrm>
            <a:off x="4450339" y="4185518"/>
            <a:ext cx="164217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sz="1400" b="1" i="0" u="none" strike="noStrike" cap="none" normalizeH="0" baseline="0" noProof="0">
                <a:ln>
                  <a:noFill/>
                </a:ln>
                <a:solidFill>
                  <a:srgbClr val="8CC63F"/>
                </a:solidFill>
                <a:uLnTx/>
                <a:uFillTx/>
                <a:latin typeface="Arial" panose="020B0604020202020204" pitchFamily="34" charset="0"/>
                <a:ea typeface="PMingLiU" charset="0"/>
                <a:cs typeface="Arial" panose="020B0604020202020204" pitchFamily="34" charset="0"/>
              </a:rPr>
              <a:t>環境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2F87"/>
              </a:solidFill>
              <a:effectLst/>
              <a:uLnTx/>
              <a:uFillTx/>
              <a:latin typeface="Arial" panose="020B0604020202020204" pitchFamily="34" charset="0"/>
              <a:ea typeface="Open Sans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TW" sz="110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  <a:ea typeface="PMingLiU" charset="0"/>
                <a:cs typeface="Arial" panose="020B0604020202020204" pitchFamily="34" charset="0"/>
              </a:rPr>
              <a:t>持續地保護和恢復我們的環境，以改善所有社區的福祉。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6215A02F-4392-AB49-A87D-3CDACDC89A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3833" y="2960728"/>
            <a:ext cx="1075183" cy="112350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2FA882A-88AE-204F-AEE4-57F7A2368992}"/>
              </a:ext>
            </a:extLst>
          </p:cNvPr>
          <p:cNvSpPr txBox="1"/>
          <p:nvPr/>
        </p:nvSpPr>
        <p:spPr>
          <a:xfrm>
            <a:off x="6269345" y="4187548"/>
            <a:ext cx="1673083" cy="100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sz="1400" b="1" i="0" u="none" strike="noStrike" cap="none" normalizeH="0" baseline="0" noProof="0">
                <a:ln>
                  <a:noFill/>
                </a:ln>
                <a:solidFill>
                  <a:srgbClr val="F26A2C"/>
                </a:solidFill>
                <a:uLnTx/>
                <a:uFillTx/>
                <a:latin typeface="Arial" panose="020B0604020202020204" pitchFamily="34" charset="0"/>
                <a:ea typeface="PMingLiU" charset="0"/>
                <a:cs typeface="Arial" panose="020B0604020202020204" pitchFamily="34" charset="0"/>
              </a:rPr>
              <a:t>飢餓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2F87"/>
              </a:solidFill>
              <a:effectLst/>
              <a:uLnTx/>
              <a:uFillTx/>
              <a:latin typeface="Arial" panose="020B0604020202020204" pitchFamily="34" charset="0"/>
              <a:ea typeface="Open Sans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TW" sz="110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  <a:ea typeface="PMingLiU" charset="0"/>
                <a:cs typeface="Arial" panose="020B0604020202020204" pitchFamily="34" charset="0"/>
              </a:rPr>
              <a:t>確保所有社區居民都可以獲得營養食品。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4B64D3C0-2301-CD41-A7FE-E8DC74E53D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48731" y="2960728"/>
            <a:ext cx="1183909" cy="107518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6DE065B-D674-4245-9CB5-1848C2C20C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18935" y="2960728"/>
            <a:ext cx="1075183" cy="111142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56F9F4EA-EF2F-F248-BB84-5F6164D8F248}"/>
              </a:ext>
            </a:extLst>
          </p:cNvPr>
          <p:cNvSpPr txBox="1"/>
          <p:nvPr/>
        </p:nvSpPr>
        <p:spPr>
          <a:xfrm>
            <a:off x="8166225" y="4185517"/>
            <a:ext cx="167165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sz="1400" b="1" i="0" u="none" strike="noStrike" cap="none" normalizeH="0" baseline="0" noProof="0">
                <a:ln>
                  <a:noFill/>
                </a:ln>
                <a:solidFill>
                  <a:srgbClr val="6A205F"/>
                </a:solidFill>
                <a:uLnTx/>
                <a:uFillTx/>
                <a:latin typeface="Arial" panose="020B0604020202020204" pitchFamily="34" charset="0"/>
                <a:ea typeface="PMingLiU" charset="0"/>
                <a:cs typeface="Arial" panose="020B0604020202020204" pitchFamily="34" charset="0"/>
              </a:rPr>
              <a:t>視力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Open Sans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sz="1100" i="0" u="none" strike="noStrike" cap="none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uLnTx/>
                <a:uFillTx/>
                <a:latin typeface="Arial" panose="020B0604020202020204" pitchFamily="34" charset="0"/>
                <a:ea typeface="PMingLiU" charset="0"/>
                <a:cs typeface="Arial" panose="020B0604020202020204" pitchFamily="34" charset="0"/>
              </a:rPr>
              <a:t>防止可預防的失明，並改善失明及視障人士的生活品質。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B2EB1B46-A850-6E41-91BD-213C52BD550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72355" y="2960728"/>
            <a:ext cx="1069142" cy="1075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8299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5</a:t>
            </a:fld>
            <a:endParaRPr lang="en-US" sz="1000">
              <a:solidFill>
                <a:schemeClr val="bg1"/>
              </a:solidFill>
            </a:endParaRPr>
          </a:p>
        </p:txBody>
      </p:sp>
      <p:sp>
        <p:nvSpPr>
          <p:cNvPr id="7" name="Body Copy">
            <a:extLst>
              <a:ext uri="{FF2B5EF4-FFF2-40B4-BE49-F238E27FC236}">
                <a16:creationId xmlns:a16="http://schemas.microsoft.com/office/drawing/2014/main" id="{90080B9E-C426-BF41-B08F-C2859FA9C036}"/>
              </a:ext>
            </a:extLst>
          </p:cNvPr>
          <p:cNvSpPr txBox="1">
            <a:spLocks/>
          </p:cNvSpPr>
          <p:nvPr/>
        </p:nvSpPr>
        <p:spPr>
          <a:xfrm>
            <a:off x="1016063" y="3169602"/>
            <a:ext cx="6497920" cy="1919234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zh-TW" sz="1800">
                <a:solidFill>
                  <a:srgbClr val="55565A"/>
                </a:solidFill>
              </a:rPr>
              <a:t>年輕人是服務的未來，而未來就是現在。</a:t>
            </a:r>
            <a:br>
              <a:rPr lang="zh-TW" sz="1800" b="1">
                <a:solidFill>
                  <a:srgbClr val="55565A"/>
                </a:solidFill>
              </a:rPr>
            </a:br>
            <a:endParaRPr lang="zh-TW" sz="1800" b="1">
              <a:solidFill>
                <a:srgbClr val="55565A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sz="1400">
                <a:solidFill>
                  <a:srgbClr val="55565A"/>
                </a:solidFill>
              </a:rPr>
              <a:t>青少獅是12-30歲的年輕義工。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sz="1400">
                <a:solidFill>
                  <a:srgbClr val="55565A"/>
                </a:solidFill>
              </a:rPr>
              <a:t>在175,000 青少獅中，分屬7000多個分會參與重要的服務。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sz="1400">
                <a:solidFill>
                  <a:srgbClr val="55565A"/>
                </a:solidFill>
              </a:rPr>
              <a:t>青少獅會已服務了60年了。</a:t>
            </a:r>
          </a:p>
        </p:txBody>
      </p:sp>
      <p:sp>
        <p:nvSpPr>
          <p:cNvPr id="15" name="Yellow Bar">
            <a:extLst>
              <a:ext uri="{FF2B5EF4-FFF2-40B4-BE49-F238E27FC236}">
                <a16:creationId xmlns:a16="http://schemas.microsoft.com/office/drawing/2014/main" id="{E51C4DA4-A142-A94A-BC66-DF4ADD1F27BE}"/>
              </a:ext>
            </a:extLst>
          </p:cNvPr>
          <p:cNvSpPr/>
          <p:nvPr/>
        </p:nvSpPr>
        <p:spPr>
          <a:xfrm>
            <a:off x="1137330" y="2908687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zh-TW">
                <a:latin typeface="Arial" charset="0"/>
                <a:ea typeface="PMingLiU" charset="0"/>
                <a:cs typeface="Arial" charset="0"/>
              </a:rPr>
              <a:t> </a:t>
            </a:r>
          </a:p>
        </p:txBody>
      </p:sp>
      <p:sp>
        <p:nvSpPr>
          <p:cNvPr id="10" name="Headline">
            <a:extLst>
              <a:ext uri="{FF2B5EF4-FFF2-40B4-BE49-F238E27FC236}">
                <a16:creationId xmlns:a16="http://schemas.microsoft.com/office/drawing/2014/main" id="{D4C8344C-36A9-3F47-BAFA-0F7F5381B063}"/>
              </a:ext>
            </a:extLst>
          </p:cNvPr>
          <p:cNvSpPr txBox="1">
            <a:spLocks/>
          </p:cNvSpPr>
          <p:nvPr/>
        </p:nvSpPr>
        <p:spPr>
          <a:xfrm>
            <a:off x="1027265" y="1503742"/>
            <a:ext cx="6693451" cy="1145120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zh-TW" sz="4200">
                <a:solidFill>
                  <a:srgbClr val="00338D"/>
                </a:solidFill>
              </a:rPr>
              <a:t>我們培養下一代的義工。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F3D90B6-D463-ED41-9FAC-19A2F8C0CE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70" r="7409"/>
          <a:stretch/>
        </p:blipFill>
        <p:spPr>
          <a:xfrm>
            <a:off x="7964424" y="1646692"/>
            <a:ext cx="3572732" cy="357273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1793611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ackground - Solid">
            <a:extLst>
              <a:ext uri="{FF2B5EF4-FFF2-40B4-BE49-F238E27FC236}">
                <a16:creationId xmlns:a16="http://schemas.microsoft.com/office/drawing/2014/main" id="{033FD1D3-990D-A440-B7C2-71C43B4A89B9}"/>
              </a:ext>
            </a:extLst>
          </p:cNvPr>
          <p:cNvSpPr/>
          <p:nvPr/>
        </p:nvSpPr>
        <p:spPr>
          <a:xfrm>
            <a:off x="-2483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pic>
        <p:nvPicPr>
          <p:cNvPr id="14" name="Background - Image">
            <a:extLst>
              <a:ext uri="{FF2B5EF4-FFF2-40B4-BE49-F238E27FC236}">
                <a16:creationId xmlns:a16="http://schemas.microsoft.com/office/drawing/2014/main" id="{B6FE224F-8160-EB45-B1E9-2A2EF8E4949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"/>
          </a:blip>
          <a:srcRect l="8711" t="16425" r="13854" b="11766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3" name="Headline">
            <a:extLst>
              <a:ext uri="{FF2B5EF4-FFF2-40B4-BE49-F238E27FC236}">
                <a16:creationId xmlns:a16="http://schemas.microsoft.com/office/drawing/2014/main" id="{DB302187-9CA7-8D43-BA0A-B93259139B68}"/>
              </a:ext>
            </a:extLst>
          </p:cNvPr>
          <p:cNvSpPr txBox="1">
            <a:spLocks/>
          </p:cNvSpPr>
          <p:nvPr/>
        </p:nvSpPr>
        <p:spPr>
          <a:xfrm>
            <a:off x="2991185" y="2222674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zh-TW">
                <a:solidFill>
                  <a:schemeClr val="bg1"/>
                </a:solidFill>
              </a:rPr>
              <a:t>我們的總部</a:t>
            </a:r>
          </a:p>
        </p:txBody>
      </p:sp>
      <p:sp>
        <p:nvSpPr>
          <p:cNvPr id="4" name="Yellow Bar">
            <a:extLst>
              <a:ext uri="{FF2B5EF4-FFF2-40B4-BE49-F238E27FC236}">
                <a16:creationId xmlns:a16="http://schemas.microsoft.com/office/drawing/2014/main" id="{BB1323C2-86E0-EE4D-A8AE-3DDAADA40940}"/>
              </a:ext>
            </a:extLst>
          </p:cNvPr>
          <p:cNvSpPr/>
          <p:nvPr/>
        </p:nvSpPr>
        <p:spPr>
          <a:xfrm>
            <a:off x="5370871" y="2978596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Page Number - Blue">
            <a:extLst>
              <a:ext uri="{FF2B5EF4-FFF2-40B4-BE49-F238E27FC236}">
                <a16:creationId xmlns:a16="http://schemas.microsoft.com/office/drawing/2014/main" id="{E941F36F-8306-BE4D-9BD0-B43EC4B645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6</a:t>
            </a:fld>
            <a:endParaRPr lang="en-US" sz="1000">
              <a:solidFill>
                <a:srgbClr val="00338D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EDD983F-9C5A-FE49-BD60-CE5B5DAA15D7}"/>
              </a:ext>
            </a:extLst>
          </p:cNvPr>
          <p:cNvSpPr txBox="1"/>
          <p:nvPr/>
        </p:nvSpPr>
        <p:spPr>
          <a:xfrm>
            <a:off x="1801006" y="3331913"/>
            <a:ext cx="85850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>
                <a:solidFill>
                  <a:schemeClr val="bg1"/>
                </a:solidFill>
                <a:latin typeface="Arial" charset="0"/>
                <a:ea typeface="PMingLiU" charset="-79"/>
                <a:cs typeface="Arial" charset="0"/>
              </a:rPr>
              <a:t>國際獅子會的總部位於美國伊利諾州的橡樹溪市。大約有300位職員，不僅提供全球會員及分會協助，也提供執行幹部及國際理事會協助。我們開發並實施提升國際獅子會知名度及服務影響力的倡議。 </a:t>
            </a:r>
          </a:p>
        </p:txBody>
      </p:sp>
    </p:spTree>
    <p:extLst>
      <p:ext uri="{BB962C8B-B14F-4D97-AF65-F5344CB8AC3E}">
        <p14:creationId xmlns:p14="http://schemas.microsoft.com/office/powerpoint/2010/main" val="37556354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ackground - Solid">
            <a:extLst>
              <a:ext uri="{FF2B5EF4-FFF2-40B4-BE49-F238E27FC236}">
                <a16:creationId xmlns:a16="http://schemas.microsoft.com/office/drawing/2014/main" id="{033FD1D3-990D-A440-B7C2-71C43B4A89B9}"/>
              </a:ext>
            </a:extLst>
          </p:cNvPr>
          <p:cNvSpPr/>
          <p:nvPr/>
        </p:nvSpPr>
        <p:spPr>
          <a:xfrm>
            <a:off x="-2483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pic>
        <p:nvPicPr>
          <p:cNvPr id="14" name="Background - Image">
            <a:extLst>
              <a:ext uri="{FF2B5EF4-FFF2-40B4-BE49-F238E27FC236}">
                <a16:creationId xmlns:a16="http://schemas.microsoft.com/office/drawing/2014/main" id="{B6FE224F-8160-EB45-B1E9-2A2EF8E4949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"/>
          </a:blip>
          <a:srcRect l="8711" t="16425" r="13854" b="11766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3" name="Headline">
            <a:extLst>
              <a:ext uri="{FF2B5EF4-FFF2-40B4-BE49-F238E27FC236}">
                <a16:creationId xmlns:a16="http://schemas.microsoft.com/office/drawing/2014/main" id="{DB302187-9CA7-8D43-BA0A-B93259139B68}"/>
              </a:ext>
            </a:extLst>
          </p:cNvPr>
          <p:cNvSpPr txBox="1">
            <a:spLocks/>
          </p:cNvSpPr>
          <p:nvPr/>
        </p:nvSpPr>
        <p:spPr>
          <a:xfrm>
            <a:off x="2991185" y="2222674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zh-TW">
                <a:solidFill>
                  <a:schemeClr val="bg1"/>
                </a:solidFill>
              </a:rPr>
              <a:t>我們的組織</a:t>
            </a:r>
          </a:p>
        </p:txBody>
      </p:sp>
      <p:sp>
        <p:nvSpPr>
          <p:cNvPr id="4" name="Yellow Bar">
            <a:extLst>
              <a:ext uri="{FF2B5EF4-FFF2-40B4-BE49-F238E27FC236}">
                <a16:creationId xmlns:a16="http://schemas.microsoft.com/office/drawing/2014/main" id="{BB1323C2-86E0-EE4D-A8AE-3DDAADA40940}"/>
              </a:ext>
            </a:extLst>
          </p:cNvPr>
          <p:cNvSpPr/>
          <p:nvPr/>
        </p:nvSpPr>
        <p:spPr>
          <a:xfrm>
            <a:off x="5370871" y="2978596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Page Number - Blue">
            <a:extLst>
              <a:ext uri="{FF2B5EF4-FFF2-40B4-BE49-F238E27FC236}">
                <a16:creationId xmlns:a16="http://schemas.microsoft.com/office/drawing/2014/main" id="{E941F36F-8306-BE4D-9BD0-B43EC4B645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7</a:t>
            </a:fld>
            <a:endParaRPr lang="en-US" sz="1000">
              <a:solidFill>
                <a:srgbClr val="00338D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EDD983F-9C5A-FE49-BD60-CE5B5DAA15D7}"/>
              </a:ext>
            </a:extLst>
          </p:cNvPr>
          <p:cNvSpPr txBox="1"/>
          <p:nvPr/>
        </p:nvSpPr>
        <p:spPr>
          <a:xfrm>
            <a:off x="1709531" y="3331913"/>
            <a:ext cx="870667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>
                <a:solidFill>
                  <a:schemeClr val="bg1"/>
                </a:solidFill>
                <a:latin typeface="Arial" charset="0"/>
                <a:ea typeface="PMingLiU" charset="-79"/>
                <a:cs typeface="Arial" charset="0"/>
              </a:rPr>
              <a:t>組織是由各自獨立的分會所組成的。國際獅子會的目的是召集有意願為當地社區服務的成員來成立分會。  分會對管理營運、財務、服務方案及其他有關會員及分會生活的議題全權負責。國際獅子會的角色在於支持分會及會員，而非管理分會及會員。</a:t>
            </a:r>
          </a:p>
          <a:p>
            <a:pPr algn="ctr"/>
            <a:endParaRPr lang="en-US" kern="0" dirty="0">
              <a:solidFill>
                <a:schemeClr val="bg1"/>
              </a:solidFill>
              <a:latin typeface="Arial" charset="0"/>
              <a:ea typeface="Arial Hebrew Scholar" charset="-79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31803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ackground - Solid">
            <a:extLst>
              <a:ext uri="{FF2B5EF4-FFF2-40B4-BE49-F238E27FC236}">
                <a16:creationId xmlns:a16="http://schemas.microsoft.com/office/drawing/2014/main" id="{033FD1D3-990D-A440-B7C2-71C43B4A89B9}"/>
              </a:ext>
            </a:extLst>
          </p:cNvPr>
          <p:cNvSpPr/>
          <p:nvPr/>
        </p:nvSpPr>
        <p:spPr>
          <a:xfrm>
            <a:off x="-2483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pic>
        <p:nvPicPr>
          <p:cNvPr id="14" name="Background - Image">
            <a:extLst>
              <a:ext uri="{FF2B5EF4-FFF2-40B4-BE49-F238E27FC236}">
                <a16:creationId xmlns:a16="http://schemas.microsoft.com/office/drawing/2014/main" id="{B6FE224F-8160-EB45-B1E9-2A2EF8E4949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"/>
          </a:blip>
          <a:srcRect l="8711" t="16425" r="13854" b="11766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3" name="Headline">
            <a:extLst>
              <a:ext uri="{FF2B5EF4-FFF2-40B4-BE49-F238E27FC236}">
                <a16:creationId xmlns:a16="http://schemas.microsoft.com/office/drawing/2014/main" id="{DB302187-9CA7-8D43-BA0A-B93259139B68}"/>
              </a:ext>
            </a:extLst>
          </p:cNvPr>
          <p:cNvSpPr txBox="1">
            <a:spLocks/>
          </p:cNvSpPr>
          <p:nvPr/>
        </p:nvSpPr>
        <p:spPr>
          <a:xfrm>
            <a:off x="2991185" y="2222674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zh-TW">
                <a:solidFill>
                  <a:schemeClr val="bg1"/>
                </a:solidFill>
              </a:rPr>
              <a:t>我們的基金會</a:t>
            </a:r>
          </a:p>
        </p:txBody>
      </p:sp>
      <p:sp>
        <p:nvSpPr>
          <p:cNvPr id="4" name="Yellow Bar">
            <a:extLst>
              <a:ext uri="{FF2B5EF4-FFF2-40B4-BE49-F238E27FC236}">
                <a16:creationId xmlns:a16="http://schemas.microsoft.com/office/drawing/2014/main" id="{BB1323C2-86E0-EE4D-A8AE-3DDAADA40940}"/>
              </a:ext>
            </a:extLst>
          </p:cNvPr>
          <p:cNvSpPr/>
          <p:nvPr/>
        </p:nvSpPr>
        <p:spPr>
          <a:xfrm>
            <a:off x="5370871" y="2978596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Page Number - Blue">
            <a:extLst>
              <a:ext uri="{FF2B5EF4-FFF2-40B4-BE49-F238E27FC236}">
                <a16:creationId xmlns:a16="http://schemas.microsoft.com/office/drawing/2014/main" id="{E941F36F-8306-BE4D-9BD0-B43EC4B645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8</a:t>
            </a:fld>
            <a:endParaRPr lang="en-US" sz="1000">
              <a:solidFill>
                <a:srgbClr val="00338D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EDD983F-9C5A-FE49-BD60-CE5B5DAA15D7}"/>
              </a:ext>
            </a:extLst>
          </p:cNvPr>
          <p:cNvSpPr txBox="1"/>
          <p:nvPr/>
        </p:nvSpPr>
        <p:spPr>
          <a:xfrm>
            <a:off x="1801006" y="3331913"/>
            <a:ext cx="858502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dirty="0">
                <a:solidFill>
                  <a:schemeClr val="bg1"/>
                </a:solidFill>
                <a:latin typeface="Arial" charset="0"/>
                <a:ea typeface="PMingLiU" charset="-79"/>
                <a:cs typeface="Arial" charset="0"/>
              </a:rPr>
              <a:t>獅子會國際基金會 (LCIF) 是國際獅子會的官方慈善組織，LCIF以提供當地及全球人道服務的撥款來支持獅友的服務。</a:t>
            </a:r>
          </a:p>
          <a:p>
            <a:pPr algn="ctr"/>
            <a:endParaRPr lang="en-US" kern="0" dirty="0">
              <a:solidFill>
                <a:schemeClr val="bg1"/>
              </a:solidFill>
              <a:latin typeface="Arial" charset="0"/>
              <a:ea typeface="Arial Hebrew Scholar" charset="-79"/>
              <a:cs typeface="Arial" charset="0"/>
            </a:endParaRPr>
          </a:p>
          <a:p>
            <a:pPr algn="ctr"/>
            <a:endParaRPr lang="en-US" kern="0" dirty="0">
              <a:solidFill>
                <a:schemeClr val="bg1"/>
              </a:solidFill>
              <a:latin typeface="Arial" charset="0"/>
              <a:ea typeface="Arial Hebrew Scholar" charset="-79"/>
              <a:cs typeface="Arial" charset="0"/>
            </a:endParaRPr>
          </a:p>
          <a:p>
            <a:pPr algn="ctr"/>
            <a:endParaRPr lang="en-US" kern="0" dirty="0">
              <a:solidFill>
                <a:schemeClr val="bg1"/>
              </a:solidFill>
              <a:latin typeface="Arial" charset="0"/>
              <a:ea typeface="Arial Hebrew Scholar" charset="-79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81222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zh-TW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10" name="Slice - Solid">
            <a:extLst>
              <a:ext uri="{FF2B5EF4-FFF2-40B4-BE49-F238E27FC236}">
                <a16:creationId xmlns:a16="http://schemas.microsoft.com/office/drawing/2014/main" id="{9CD3D0ED-E4E2-A049-B7B9-763B0D61FF42}"/>
              </a:ext>
            </a:extLst>
          </p:cNvPr>
          <p:cNvSpPr/>
          <p:nvPr/>
        </p:nvSpPr>
        <p:spPr>
          <a:xfrm>
            <a:off x="1004871" y="-8022"/>
            <a:ext cx="11187128" cy="6866021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11" name="Headline">
            <a:extLst>
              <a:ext uri="{FF2B5EF4-FFF2-40B4-BE49-F238E27FC236}">
                <a16:creationId xmlns:a16="http://schemas.microsoft.com/office/drawing/2014/main" id="{072A05E2-273F-E24C-A99A-4B83C2AF402B}"/>
              </a:ext>
            </a:extLst>
          </p:cNvPr>
          <p:cNvSpPr txBox="1">
            <a:spLocks/>
          </p:cNvSpPr>
          <p:nvPr/>
        </p:nvSpPr>
        <p:spPr>
          <a:xfrm>
            <a:off x="372975" y="366727"/>
            <a:ext cx="1554299" cy="965362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zh-TW" sz="1600">
                <a:solidFill>
                  <a:srgbClr val="EBB700"/>
                </a:solidFill>
              </a:rPr>
              <a:t>我們的結構</a:t>
            </a:r>
          </a:p>
        </p:txBody>
      </p:sp>
      <p:sp>
        <p:nvSpPr>
          <p:cNvPr id="7" name="Body Copy">
            <a:extLst>
              <a:ext uri="{FF2B5EF4-FFF2-40B4-BE49-F238E27FC236}">
                <a16:creationId xmlns:a16="http://schemas.microsoft.com/office/drawing/2014/main" id="{90080B9E-C426-BF41-B08F-C2859FA9C036}"/>
              </a:ext>
            </a:extLst>
          </p:cNvPr>
          <p:cNvSpPr txBox="1">
            <a:spLocks/>
          </p:cNvSpPr>
          <p:nvPr/>
        </p:nvSpPr>
        <p:spPr>
          <a:xfrm>
            <a:off x="2907733" y="1931246"/>
            <a:ext cx="8875358" cy="4241801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zh-TW" sz="1800" b="1" dirty="0">
                <a:solidFill>
                  <a:srgbClr val="55565A"/>
                </a:solidFill>
              </a:rPr>
              <a:t>獅友: </a:t>
            </a:r>
            <a:r>
              <a:rPr lang="zh-TW" sz="1800" dirty="0">
                <a:solidFill>
                  <a:srgbClr val="55565A"/>
                </a:solidFill>
              </a:rPr>
              <a:t>我們的義工會員。</a:t>
            </a:r>
          </a:p>
          <a:p>
            <a:endParaRPr lang="en-US" sz="1200" kern="0" dirty="0">
              <a:solidFill>
                <a:srgbClr val="55565A"/>
              </a:solidFill>
            </a:endParaRPr>
          </a:p>
          <a:p>
            <a:r>
              <a:rPr lang="zh-TW" sz="1800" b="1" dirty="0">
                <a:solidFill>
                  <a:srgbClr val="55565A"/>
                </a:solidFill>
              </a:rPr>
              <a:t>獅子會：</a:t>
            </a:r>
            <a:r>
              <a:rPr lang="zh-TW" sz="1800" dirty="0">
                <a:solidFill>
                  <a:srgbClr val="55565A"/>
                </a:solidFill>
              </a:rPr>
              <a:t>加入當地分會的會員，解決社區的需求。當地獅子會應遵循區、複合區及國際獅子會的規定。</a:t>
            </a:r>
          </a:p>
          <a:p>
            <a:endParaRPr lang="en-US" sz="1200" kern="0" dirty="0">
              <a:solidFill>
                <a:srgbClr val="55565A"/>
              </a:solidFill>
            </a:endParaRPr>
          </a:p>
          <a:p>
            <a:r>
              <a:rPr lang="zh-TW" sz="1800" b="1" dirty="0">
                <a:solidFill>
                  <a:srgbClr val="55565A"/>
                </a:solidFill>
              </a:rPr>
              <a:t>區：</a:t>
            </a:r>
            <a:r>
              <a:rPr lang="zh-TW" sz="1800" dirty="0">
                <a:solidFill>
                  <a:srgbClr val="55565A"/>
                </a:solidFill>
              </a:rPr>
              <a:t>由選出的獅友義工所領導來支持在特定範圍內的分會。 </a:t>
            </a:r>
          </a:p>
          <a:p>
            <a:endParaRPr lang="en-US" sz="1200" kern="0" dirty="0">
              <a:solidFill>
                <a:srgbClr val="55565A"/>
              </a:solidFill>
            </a:endParaRPr>
          </a:p>
          <a:p>
            <a:r>
              <a:rPr lang="zh-TW" sz="1800" b="1" dirty="0">
                <a:solidFill>
                  <a:srgbClr val="55565A"/>
                </a:solidFill>
              </a:rPr>
              <a:t>複合區：</a:t>
            </a:r>
            <a:r>
              <a:rPr lang="zh-TW" sz="1800" dirty="0">
                <a:solidFill>
                  <a:srgbClr val="55565A"/>
                </a:solidFill>
              </a:rPr>
              <a:t>複合區由</a:t>
            </a:r>
            <a:r>
              <a:rPr lang="zh-TW" altLang="en-US" sz="1800" dirty="0">
                <a:solidFill>
                  <a:srgbClr val="55565A"/>
                </a:solidFill>
              </a:rPr>
              <a:t>幾個</a:t>
            </a:r>
            <a:r>
              <a:rPr lang="zh-TW" sz="1800" dirty="0">
                <a:solidFill>
                  <a:srgbClr val="55565A"/>
                </a:solidFill>
              </a:rPr>
              <a:t>區組成。一般來說，美國一個複合區代表一個州，國際上的一個複合區代表一個國家。</a:t>
            </a:r>
          </a:p>
          <a:p>
            <a:endParaRPr lang="en-US" sz="1200" kern="0" dirty="0">
              <a:solidFill>
                <a:srgbClr val="55565A"/>
              </a:solidFill>
            </a:endParaRPr>
          </a:p>
          <a:p>
            <a:r>
              <a:rPr lang="zh-TW" sz="1800" b="1" dirty="0">
                <a:solidFill>
                  <a:srgbClr val="55565A"/>
                </a:solidFill>
              </a:rPr>
              <a:t>憲章區：</a:t>
            </a:r>
            <a:r>
              <a:rPr lang="zh-TW" sz="1800" dirty="0">
                <a:solidFill>
                  <a:srgbClr val="55565A"/>
                </a:solidFill>
              </a:rPr>
              <a:t>在國際理事會上，組織如何劃分各個地區</a:t>
            </a:r>
            <a:r>
              <a:rPr lang="zh-TW" altLang="en-US" sz="1800" dirty="0">
                <a:solidFill>
                  <a:srgbClr val="55565A"/>
                </a:solidFill>
              </a:rPr>
              <a:t>。</a:t>
            </a:r>
            <a:r>
              <a:rPr lang="zh-TW" sz="1800" dirty="0">
                <a:solidFill>
                  <a:srgbClr val="55565A"/>
                </a:solidFill>
              </a:rPr>
              <a:t> </a:t>
            </a:r>
          </a:p>
          <a:p>
            <a:endParaRPr lang="en-US" sz="1800" kern="0" dirty="0">
              <a:solidFill>
                <a:srgbClr val="55565A"/>
              </a:solidFill>
            </a:endParaRP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9</a:t>
            </a:fld>
            <a:endParaRPr lang="en-US" sz="1000">
              <a:solidFill>
                <a:schemeClr val="bg1"/>
              </a:solidFill>
            </a:endParaRPr>
          </a:p>
        </p:txBody>
      </p:sp>
      <p:sp>
        <p:nvSpPr>
          <p:cNvPr id="15" name="Yellow Bar">
            <a:extLst>
              <a:ext uri="{FF2B5EF4-FFF2-40B4-BE49-F238E27FC236}">
                <a16:creationId xmlns:a16="http://schemas.microsoft.com/office/drawing/2014/main" id="{E51C4DA4-A142-A94A-BC66-DF4ADD1F27BE}"/>
              </a:ext>
            </a:extLst>
          </p:cNvPr>
          <p:cNvSpPr/>
          <p:nvPr/>
        </p:nvSpPr>
        <p:spPr>
          <a:xfrm>
            <a:off x="3029000" y="1673352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zh-TW">
                <a:latin typeface="Arial" charset="0"/>
                <a:ea typeface="PMingLiU" charset="0"/>
                <a:cs typeface="Arial" charset="0"/>
              </a:rPr>
              <a:t> </a:t>
            </a:r>
          </a:p>
        </p:txBody>
      </p:sp>
      <p:sp>
        <p:nvSpPr>
          <p:cNvPr id="16" name="Headline">
            <a:extLst>
              <a:ext uri="{FF2B5EF4-FFF2-40B4-BE49-F238E27FC236}">
                <a16:creationId xmlns:a16="http://schemas.microsoft.com/office/drawing/2014/main" id="{72B3B5E6-BE17-924E-B9FE-B2A587D5C568}"/>
              </a:ext>
            </a:extLst>
          </p:cNvPr>
          <p:cNvSpPr txBox="1">
            <a:spLocks/>
          </p:cNvSpPr>
          <p:nvPr/>
        </p:nvSpPr>
        <p:spPr>
          <a:xfrm>
            <a:off x="2918935" y="987288"/>
            <a:ext cx="8373905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zh-TW" sz="2400">
                <a:solidFill>
                  <a:srgbClr val="00338D"/>
                </a:solidFill>
              </a:rPr>
              <a:t>我們的結構小至地方，大至國家。</a:t>
            </a:r>
          </a:p>
        </p:txBody>
      </p:sp>
      <p:pic>
        <p:nvPicPr>
          <p:cNvPr id="12" name="Emblem - Black">
            <a:extLst>
              <a:ext uri="{FF2B5EF4-FFF2-40B4-BE49-F238E27FC236}">
                <a16:creationId xmlns:a16="http://schemas.microsoft.com/office/drawing/2014/main" id="{23B94238-2C4D-3849-A30D-49E7CA877E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000"/>
          </a:blip>
          <a:srcRect r="22250" b="12347"/>
          <a:stretch/>
        </p:blipFill>
        <p:spPr>
          <a:xfrm>
            <a:off x="6999111" y="1311075"/>
            <a:ext cx="5192890" cy="5546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129913"/>
      </p:ext>
    </p:extLst>
  </p:cSld>
  <p:clrMapOvr>
    <a:masterClrMapping/>
  </p:clrMapOvr>
</p:sld>
</file>

<file path=ppt/theme/theme1.xml><?xml version="1.0" encoding="utf-8"?>
<a:theme xmlns:a="http://schemas.openxmlformats.org/drawingml/2006/main" name="MASTER SLIDE - BLANK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PMingLiU"/>
        <a:cs typeface=""/>
      </a:majorFont>
      <a:minorFont>
        <a:latin typeface="Calibri" panose="020F0502020204030204"/>
        <a:ea typeface="PMingLiU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PMingLiU"/>
        <a:cs typeface=""/>
      </a:majorFont>
      <a:minorFont>
        <a:latin typeface="Calibri" panose="020F0502020204030204"/>
        <a:ea typeface="PMingLiU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2270</TotalTime>
  <Words>1262</Words>
  <Application>Microsoft Macintosh PowerPoint</Application>
  <PresentationFormat>Widescreen</PresentationFormat>
  <Paragraphs>116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Helvetica Neue</vt:lpstr>
      <vt:lpstr>MASTER SLIDE - BLANK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Lynch, Jason</dc:creator>
  <cp:lastModifiedBy>Smith, Lisa</cp:lastModifiedBy>
  <cp:revision>174</cp:revision>
  <dcterms:created xsi:type="dcterms:W3CDTF">2018-11-12T16:45:52Z</dcterms:created>
  <dcterms:modified xsi:type="dcterms:W3CDTF">2019-10-19T15:16:26Z</dcterms:modified>
</cp:coreProperties>
</file>