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1081" r:id="rId3"/>
    <p:sldId id="1121" r:id="rId4"/>
    <p:sldId id="1119" r:id="rId5"/>
    <p:sldId id="897" r:id="rId6"/>
    <p:sldId id="1125" r:id="rId7"/>
    <p:sldId id="1126" r:id="rId8"/>
    <p:sldId id="1127" r:id="rId9"/>
    <p:sldId id="1128" r:id="rId10"/>
    <p:sldId id="1129" r:id="rId11"/>
    <p:sldId id="1130" r:id="rId12"/>
    <p:sldId id="1131" r:id="rId13"/>
    <p:sldId id="1132" r:id="rId14"/>
    <p:sldId id="1133" r:id="rId15"/>
    <p:sldId id="111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09A61"/>
    <a:srgbClr val="6A286D"/>
    <a:srgbClr val="0B4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95380" autoAdjust="0"/>
  </p:normalViewPr>
  <p:slideViewPr>
    <p:cSldViewPr snapToGrid="0" snapToObjects="1">
      <p:cViewPr varScale="1">
        <p:scale>
          <a:sx n="109" d="100"/>
          <a:sy n="109" d="100"/>
        </p:scale>
        <p:origin x="9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BB73E4-D91E-AD4D-975C-C5B65C90A583}" type="doc">
      <dgm:prSet loTypeId="urn:microsoft.com/office/officeart/2005/8/layout/chevron1" loCatId="" qsTypeId="urn:microsoft.com/office/officeart/2005/8/quickstyle/simple1" qsCatId="simple" csTypeId="urn:microsoft.com/office/officeart/2005/8/colors/accent1_2" csCatId="accent1" phldr="1"/>
      <dgm:spPr/>
    </dgm:pt>
    <dgm:pt modelId="{551A8959-1599-6541-8FB9-127084B0AD58}">
      <dgm:prSet phldrT="[Text]" custT="1"/>
      <dgm:spPr>
        <a:solidFill>
          <a:srgbClr val="EBB700"/>
        </a:solidFill>
        <a:ln>
          <a:noFill/>
        </a:ln>
      </dgm:spPr>
      <dgm:t>
        <a:bodyPr/>
        <a:lstStyle/>
        <a:p>
          <a:r>
            <a:rPr lang="en-US" sz="2000" b="1" i="0" spc="200" baseline="0" dirty="0">
              <a:latin typeface="Arial" panose="020B0604020202020204" pitchFamily="34" charset="0"/>
              <a:cs typeface="Arial" panose="020B0604020202020204" pitchFamily="34" charset="0"/>
            </a:rPr>
            <a:t>Step 1</a:t>
          </a:r>
          <a:endParaRPr lang="en-US" sz="2000" b="0" i="0" spc="200" baseline="0" dirty="0">
            <a:latin typeface="Arial" panose="020B0604020202020204" pitchFamily="34" charset="0"/>
            <a:cs typeface="Arial" panose="020B0604020202020204" pitchFamily="34" charset="0"/>
          </a:endParaRPr>
        </a:p>
      </dgm:t>
    </dgm:pt>
    <dgm:pt modelId="{C40E84AF-822D-D54D-A65D-DB800EFE9B93}" type="parTrans" cxnId="{301B5AD1-3622-2A4F-9E60-08D2BF16B8B9}">
      <dgm:prSet/>
      <dgm:spPr/>
      <dgm:t>
        <a:bodyPr/>
        <a:lstStyle/>
        <a:p>
          <a:endParaRPr lang="en-US"/>
        </a:p>
      </dgm:t>
    </dgm:pt>
    <dgm:pt modelId="{18559829-BBF0-0543-8DD5-6A5A6ADB2ACB}" type="sibTrans" cxnId="{301B5AD1-3622-2A4F-9E60-08D2BF16B8B9}">
      <dgm:prSet/>
      <dgm:spPr/>
      <dgm:t>
        <a:bodyPr/>
        <a:lstStyle/>
        <a:p>
          <a:endParaRPr lang="en-US"/>
        </a:p>
      </dgm:t>
    </dgm:pt>
    <dgm:pt modelId="{550C6806-E4D9-3642-BBEC-CC8CCEC8395E}">
      <dgm:prSet phldrT="[Text]" custT="1"/>
      <dgm:spPr>
        <a:solidFill>
          <a:srgbClr val="FF5C35"/>
        </a:solidFill>
        <a:ln>
          <a:noFill/>
        </a:ln>
      </dgm:spPr>
      <dgm: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2</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gm:t>
    </dgm:pt>
    <dgm:pt modelId="{6E5CD2B4-C862-4C4D-8BA5-BFB0418F3EF7}" type="parTrans" cxnId="{C39D88EF-CC5C-5544-B60A-9BC129908020}">
      <dgm:prSet/>
      <dgm:spPr/>
      <dgm:t>
        <a:bodyPr/>
        <a:lstStyle/>
        <a:p>
          <a:endParaRPr lang="en-US"/>
        </a:p>
      </dgm:t>
    </dgm:pt>
    <dgm:pt modelId="{F7944F05-A95A-B646-8099-574E5D27D8E3}" type="sibTrans" cxnId="{C39D88EF-CC5C-5544-B60A-9BC129908020}">
      <dgm:prSet/>
      <dgm:spPr/>
      <dgm:t>
        <a:bodyPr/>
        <a:lstStyle/>
        <a:p>
          <a:endParaRPr lang="en-US"/>
        </a:p>
      </dgm:t>
    </dgm:pt>
    <dgm:pt modelId="{E1DFAF1C-153E-9742-8C60-CFB561D9FA0B}">
      <dgm:prSet phldrT="[Text]" custT="1"/>
      <dgm:spPr>
        <a:solidFill>
          <a:srgbClr val="407CCA"/>
        </a:solidFill>
        <a:ln>
          <a:noFill/>
        </a:ln>
      </dgm:spPr>
      <dgm: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3</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gm:t>
    </dgm:pt>
    <dgm:pt modelId="{67982BC9-774B-B04A-8294-CCAD4CC0F107}" type="parTrans" cxnId="{20C63DE2-192F-184B-94D3-78483B8097E6}">
      <dgm:prSet/>
      <dgm:spPr/>
      <dgm:t>
        <a:bodyPr/>
        <a:lstStyle/>
        <a:p>
          <a:endParaRPr lang="en-US"/>
        </a:p>
      </dgm:t>
    </dgm:pt>
    <dgm:pt modelId="{F1933C5D-7270-2647-9C80-C8907D104897}" type="sibTrans" cxnId="{20C63DE2-192F-184B-94D3-78483B8097E6}">
      <dgm:prSet/>
      <dgm:spPr/>
      <dgm:t>
        <a:bodyPr/>
        <a:lstStyle/>
        <a:p>
          <a:endParaRPr lang="en-US"/>
        </a:p>
      </dgm:t>
    </dgm:pt>
    <dgm:pt modelId="{0EDBED53-63F4-E44F-B09C-249A409EC2B5}">
      <dgm:prSet phldrT="[Text]" custT="1"/>
      <dgm:spPr>
        <a:solidFill>
          <a:srgbClr val="0B4680"/>
        </a:solidFill>
        <a:ln>
          <a:noFill/>
        </a:ln>
      </dgm:spPr>
      <dgm: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4</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gm:t>
    </dgm:pt>
    <dgm:pt modelId="{91E35110-83B3-EA43-8F9D-F421EF1FA401}" type="parTrans" cxnId="{29D262D0-87B6-9541-8B28-3FE587B34F0E}">
      <dgm:prSet/>
      <dgm:spPr/>
      <dgm:t>
        <a:bodyPr/>
        <a:lstStyle/>
        <a:p>
          <a:endParaRPr lang="en-US"/>
        </a:p>
      </dgm:t>
    </dgm:pt>
    <dgm:pt modelId="{8F851F60-CBFB-1546-A536-23F19A4A33D6}" type="sibTrans" cxnId="{29D262D0-87B6-9541-8B28-3FE587B34F0E}">
      <dgm:prSet/>
      <dgm:spPr/>
      <dgm:t>
        <a:bodyPr/>
        <a:lstStyle/>
        <a:p>
          <a:endParaRPr lang="en-US"/>
        </a:p>
      </dgm:t>
    </dgm:pt>
    <dgm:pt modelId="{B77CF496-66A6-1541-A9C6-2A9BE1CD4EF9}">
      <dgm:prSet phldrT="[Text]" custT="1"/>
      <dgm:spPr>
        <a:solidFill>
          <a:srgbClr val="6A286D"/>
        </a:solidFill>
        <a:ln>
          <a:noFill/>
        </a:ln>
      </dgm:spPr>
      <dgm: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5</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gm:t>
    </dgm:pt>
    <dgm:pt modelId="{636310F6-757B-CB44-AB0E-027C6AA1CA04}" type="parTrans" cxnId="{B722A5AB-20A3-004C-8293-0097BD9BB48D}">
      <dgm:prSet/>
      <dgm:spPr/>
      <dgm:t>
        <a:bodyPr/>
        <a:lstStyle/>
        <a:p>
          <a:endParaRPr lang="en-US"/>
        </a:p>
      </dgm:t>
    </dgm:pt>
    <dgm:pt modelId="{9E0DD04F-07A8-5C40-8405-30D2AB2BD13C}" type="sibTrans" cxnId="{B722A5AB-20A3-004C-8293-0097BD9BB48D}">
      <dgm:prSet/>
      <dgm:spPr/>
      <dgm:t>
        <a:bodyPr/>
        <a:lstStyle/>
        <a:p>
          <a:endParaRPr lang="en-US"/>
        </a:p>
      </dgm:t>
    </dgm:pt>
    <dgm:pt modelId="{7E593A3B-28FC-F249-9476-5D4019186D14}">
      <dgm:prSet phldrT="[Text]" custT="1"/>
      <dgm:spPr>
        <a:solidFill>
          <a:srgbClr val="009A61"/>
        </a:solidFill>
        <a:ln>
          <a:noFill/>
        </a:ln>
      </dgm:spPr>
      <dgm: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6</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gm:t>
    </dgm:pt>
    <dgm:pt modelId="{C47575AE-F83B-BD41-BDEB-846C85BE7F02}" type="parTrans" cxnId="{0ADBA317-0F7B-0E4F-B59B-3BB30885841B}">
      <dgm:prSet/>
      <dgm:spPr/>
      <dgm:t>
        <a:bodyPr/>
        <a:lstStyle/>
        <a:p>
          <a:endParaRPr lang="en-US"/>
        </a:p>
      </dgm:t>
    </dgm:pt>
    <dgm:pt modelId="{2404B4D7-2CF5-6647-AAF1-5B7903B441CB}" type="sibTrans" cxnId="{0ADBA317-0F7B-0E4F-B59B-3BB30885841B}">
      <dgm:prSet/>
      <dgm:spPr/>
      <dgm:t>
        <a:bodyPr/>
        <a:lstStyle/>
        <a:p>
          <a:endParaRPr lang="en-US"/>
        </a:p>
      </dgm:t>
    </dgm:pt>
    <dgm:pt modelId="{8D11DDB6-F920-DA47-8E5C-51742407B6A5}" type="pres">
      <dgm:prSet presAssocID="{F3BB73E4-D91E-AD4D-975C-C5B65C90A583}" presName="Name0" presStyleCnt="0">
        <dgm:presLayoutVars>
          <dgm:dir/>
          <dgm:animLvl val="lvl"/>
          <dgm:resizeHandles val="exact"/>
        </dgm:presLayoutVars>
      </dgm:prSet>
      <dgm:spPr/>
    </dgm:pt>
    <dgm:pt modelId="{A65F049A-27C4-024C-81BC-1B83A96E93B5}" type="pres">
      <dgm:prSet presAssocID="{551A8959-1599-6541-8FB9-127084B0AD58}" presName="parTxOnly" presStyleLbl="node1" presStyleIdx="0" presStyleCnt="6">
        <dgm:presLayoutVars>
          <dgm:chMax val="0"/>
          <dgm:chPref val="0"/>
          <dgm:bulletEnabled val="1"/>
        </dgm:presLayoutVars>
      </dgm:prSet>
      <dgm:spPr/>
    </dgm:pt>
    <dgm:pt modelId="{63701D60-DB5E-2143-9E33-88E942B34FA3}" type="pres">
      <dgm:prSet presAssocID="{18559829-BBF0-0543-8DD5-6A5A6ADB2ACB}" presName="parTxOnlySpace" presStyleCnt="0"/>
      <dgm:spPr/>
    </dgm:pt>
    <dgm:pt modelId="{FA8E262E-0277-BD4C-8A56-0A077E375EE1}" type="pres">
      <dgm:prSet presAssocID="{550C6806-E4D9-3642-BBEC-CC8CCEC8395E}" presName="parTxOnly" presStyleLbl="node1" presStyleIdx="1" presStyleCnt="6">
        <dgm:presLayoutVars>
          <dgm:chMax val="0"/>
          <dgm:chPref val="0"/>
          <dgm:bulletEnabled val="1"/>
        </dgm:presLayoutVars>
      </dgm:prSet>
      <dgm:spPr/>
    </dgm:pt>
    <dgm:pt modelId="{ECF710E4-2844-7542-B3B4-5B8681E29F58}" type="pres">
      <dgm:prSet presAssocID="{F7944F05-A95A-B646-8099-574E5D27D8E3}" presName="parTxOnlySpace" presStyleCnt="0"/>
      <dgm:spPr/>
    </dgm:pt>
    <dgm:pt modelId="{5A152D1C-3F93-CE48-93D2-A9658D721AA9}" type="pres">
      <dgm:prSet presAssocID="{E1DFAF1C-153E-9742-8C60-CFB561D9FA0B}" presName="parTxOnly" presStyleLbl="node1" presStyleIdx="2" presStyleCnt="6">
        <dgm:presLayoutVars>
          <dgm:chMax val="0"/>
          <dgm:chPref val="0"/>
          <dgm:bulletEnabled val="1"/>
        </dgm:presLayoutVars>
      </dgm:prSet>
      <dgm:spPr/>
    </dgm:pt>
    <dgm:pt modelId="{E77EA11D-7DF8-4140-A2FE-0F1DE3BBC170}" type="pres">
      <dgm:prSet presAssocID="{F1933C5D-7270-2647-9C80-C8907D104897}" presName="parTxOnlySpace" presStyleCnt="0"/>
      <dgm:spPr/>
    </dgm:pt>
    <dgm:pt modelId="{85C4BB46-1719-DF48-8AC2-E6AA447F2827}" type="pres">
      <dgm:prSet presAssocID="{0EDBED53-63F4-E44F-B09C-249A409EC2B5}" presName="parTxOnly" presStyleLbl="node1" presStyleIdx="3" presStyleCnt="6">
        <dgm:presLayoutVars>
          <dgm:chMax val="0"/>
          <dgm:chPref val="0"/>
          <dgm:bulletEnabled val="1"/>
        </dgm:presLayoutVars>
      </dgm:prSet>
      <dgm:spPr/>
    </dgm:pt>
    <dgm:pt modelId="{AC0B0794-4050-7640-9EC6-0176A72691E6}" type="pres">
      <dgm:prSet presAssocID="{8F851F60-CBFB-1546-A536-23F19A4A33D6}" presName="parTxOnlySpace" presStyleCnt="0"/>
      <dgm:spPr/>
    </dgm:pt>
    <dgm:pt modelId="{E27C8028-A12A-0D44-A653-ACFC6C474ED4}" type="pres">
      <dgm:prSet presAssocID="{B77CF496-66A6-1541-A9C6-2A9BE1CD4EF9}" presName="parTxOnly" presStyleLbl="node1" presStyleIdx="4" presStyleCnt="6">
        <dgm:presLayoutVars>
          <dgm:chMax val="0"/>
          <dgm:chPref val="0"/>
          <dgm:bulletEnabled val="1"/>
        </dgm:presLayoutVars>
      </dgm:prSet>
      <dgm:spPr/>
    </dgm:pt>
    <dgm:pt modelId="{1F037C9F-BC90-8344-A9D9-0C2E914F2838}" type="pres">
      <dgm:prSet presAssocID="{9E0DD04F-07A8-5C40-8405-30D2AB2BD13C}" presName="parTxOnlySpace" presStyleCnt="0"/>
      <dgm:spPr/>
    </dgm:pt>
    <dgm:pt modelId="{DB43D8FC-44FF-EC4C-92CB-0FEE3F97339B}" type="pres">
      <dgm:prSet presAssocID="{7E593A3B-28FC-F249-9476-5D4019186D14}" presName="parTxOnly" presStyleLbl="node1" presStyleIdx="5" presStyleCnt="6">
        <dgm:presLayoutVars>
          <dgm:chMax val="0"/>
          <dgm:chPref val="0"/>
          <dgm:bulletEnabled val="1"/>
        </dgm:presLayoutVars>
      </dgm:prSet>
      <dgm:spPr/>
    </dgm:pt>
  </dgm:ptLst>
  <dgm:cxnLst>
    <dgm:cxn modelId="{0ADBA317-0F7B-0E4F-B59B-3BB30885841B}" srcId="{F3BB73E4-D91E-AD4D-975C-C5B65C90A583}" destId="{7E593A3B-28FC-F249-9476-5D4019186D14}" srcOrd="5" destOrd="0" parTransId="{C47575AE-F83B-BD41-BDEB-846C85BE7F02}" sibTransId="{2404B4D7-2CF5-6647-AAF1-5B7903B441CB}"/>
    <dgm:cxn modelId="{A0821924-3F97-C944-8703-C77EE0F95358}" type="presOf" srcId="{B77CF496-66A6-1541-A9C6-2A9BE1CD4EF9}" destId="{E27C8028-A12A-0D44-A653-ACFC6C474ED4}" srcOrd="0" destOrd="0" presId="urn:microsoft.com/office/officeart/2005/8/layout/chevron1"/>
    <dgm:cxn modelId="{D2458E26-EA87-EB4B-BDF5-47811A598D1A}" type="presOf" srcId="{F3BB73E4-D91E-AD4D-975C-C5B65C90A583}" destId="{8D11DDB6-F920-DA47-8E5C-51742407B6A5}" srcOrd="0" destOrd="0" presId="urn:microsoft.com/office/officeart/2005/8/layout/chevron1"/>
    <dgm:cxn modelId="{A7F6C452-6B89-C14C-98BF-9C3DEE859CFD}" type="presOf" srcId="{551A8959-1599-6541-8FB9-127084B0AD58}" destId="{A65F049A-27C4-024C-81BC-1B83A96E93B5}" srcOrd="0" destOrd="0" presId="urn:microsoft.com/office/officeart/2005/8/layout/chevron1"/>
    <dgm:cxn modelId="{672EDE90-79BD-CE48-BE16-7F47A36B81E2}" type="presOf" srcId="{E1DFAF1C-153E-9742-8C60-CFB561D9FA0B}" destId="{5A152D1C-3F93-CE48-93D2-A9658D721AA9}" srcOrd="0" destOrd="0" presId="urn:microsoft.com/office/officeart/2005/8/layout/chevron1"/>
    <dgm:cxn modelId="{7AE277A5-5B4F-E94D-84E4-8BE15CD26D91}" type="presOf" srcId="{7E593A3B-28FC-F249-9476-5D4019186D14}" destId="{DB43D8FC-44FF-EC4C-92CB-0FEE3F97339B}" srcOrd="0" destOrd="0" presId="urn:microsoft.com/office/officeart/2005/8/layout/chevron1"/>
    <dgm:cxn modelId="{B722A5AB-20A3-004C-8293-0097BD9BB48D}" srcId="{F3BB73E4-D91E-AD4D-975C-C5B65C90A583}" destId="{B77CF496-66A6-1541-A9C6-2A9BE1CD4EF9}" srcOrd="4" destOrd="0" parTransId="{636310F6-757B-CB44-AB0E-027C6AA1CA04}" sibTransId="{9E0DD04F-07A8-5C40-8405-30D2AB2BD13C}"/>
    <dgm:cxn modelId="{29D262D0-87B6-9541-8B28-3FE587B34F0E}" srcId="{F3BB73E4-D91E-AD4D-975C-C5B65C90A583}" destId="{0EDBED53-63F4-E44F-B09C-249A409EC2B5}" srcOrd="3" destOrd="0" parTransId="{91E35110-83B3-EA43-8F9D-F421EF1FA401}" sibTransId="{8F851F60-CBFB-1546-A536-23F19A4A33D6}"/>
    <dgm:cxn modelId="{301B5AD1-3622-2A4F-9E60-08D2BF16B8B9}" srcId="{F3BB73E4-D91E-AD4D-975C-C5B65C90A583}" destId="{551A8959-1599-6541-8FB9-127084B0AD58}" srcOrd="0" destOrd="0" parTransId="{C40E84AF-822D-D54D-A65D-DB800EFE9B93}" sibTransId="{18559829-BBF0-0543-8DD5-6A5A6ADB2ACB}"/>
    <dgm:cxn modelId="{B36D72D5-5EFA-754C-9D67-37DC7B188F41}" type="presOf" srcId="{550C6806-E4D9-3642-BBEC-CC8CCEC8395E}" destId="{FA8E262E-0277-BD4C-8A56-0A077E375EE1}" srcOrd="0" destOrd="0" presId="urn:microsoft.com/office/officeart/2005/8/layout/chevron1"/>
    <dgm:cxn modelId="{20C63DE2-192F-184B-94D3-78483B8097E6}" srcId="{F3BB73E4-D91E-AD4D-975C-C5B65C90A583}" destId="{E1DFAF1C-153E-9742-8C60-CFB561D9FA0B}" srcOrd="2" destOrd="0" parTransId="{67982BC9-774B-B04A-8294-CCAD4CC0F107}" sibTransId="{F1933C5D-7270-2647-9C80-C8907D104897}"/>
    <dgm:cxn modelId="{FAC576E7-70CC-EC44-ABA4-04EB2BD49481}" type="presOf" srcId="{0EDBED53-63F4-E44F-B09C-249A409EC2B5}" destId="{85C4BB46-1719-DF48-8AC2-E6AA447F2827}" srcOrd="0" destOrd="0" presId="urn:microsoft.com/office/officeart/2005/8/layout/chevron1"/>
    <dgm:cxn modelId="{C39D88EF-CC5C-5544-B60A-9BC129908020}" srcId="{F3BB73E4-D91E-AD4D-975C-C5B65C90A583}" destId="{550C6806-E4D9-3642-BBEC-CC8CCEC8395E}" srcOrd="1" destOrd="0" parTransId="{6E5CD2B4-C862-4C4D-8BA5-BFB0418F3EF7}" sibTransId="{F7944F05-A95A-B646-8099-574E5D27D8E3}"/>
    <dgm:cxn modelId="{36B33190-6FC3-9E4D-8E80-504BA751BC3A}" type="presParOf" srcId="{8D11DDB6-F920-DA47-8E5C-51742407B6A5}" destId="{A65F049A-27C4-024C-81BC-1B83A96E93B5}" srcOrd="0" destOrd="0" presId="urn:microsoft.com/office/officeart/2005/8/layout/chevron1"/>
    <dgm:cxn modelId="{9699BF0F-A581-E446-AD15-927BFB1CF62B}" type="presParOf" srcId="{8D11DDB6-F920-DA47-8E5C-51742407B6A5}" destId="{63701D60-DB5E-2143-9E33-88E942B34FA3}" srcOrd="1" destOrd="0" presId="urn:microsoft.com/office/officeart/2005/8/layout/chevron1"/>
    <dgm:cxn modelId="{2DA3D03B-F02D-CB4D-9CB4-FC18B9359761}" type="presParOf" srcId="{8D11DDB6-F920-DA47-8E5C-51742407B6A5}" destId="{FA8E262E-0277-BD4C-8A56-0A077E375EE1}" srcOrd="2" destOrd="0" presId="urn:microsoft.com/office/officeart/2005/8/layout/chevron1"/>
    <dgm:cxn modelId="{4F48A465-F46F-B94D-8137-BC785661C612}" type="presParOf" srcId="{8D11DDB6-F920-DA47-8E5C-51742407B6A5}" destId="{ECF710E4-2844-7542-B3B4-5B8681E29F58}" srcOrd="3" destOrd="0" presId="urn:microsoft.com/office/officeart/2005/8/layout/chevron1"/>
    <dgm:cxn modelId="{E5CFD367-C348-884E-AF1D-27ABEB1873A2}" type="presParOf" srcId="{8D11DDB6-F920-DA47-8E5C-51742407B6A5}" destId="{5A152D1C-3F93-CE48-93D2-A9658D721AA9}" srcOrd="4" destOrd="0" presId="urn:microsoft.com/office/officeart/2005/8/layout/chevron1"/>
    <dgm:cxn modelId="{905548AE-4AE9-2F48-8BF8-1981CAA1C7E2}" type="presParOf" srcId="{8D11DDB6-F920-DA47-8E5C-51742407B6A5}" destId="{E77EA11D-7DF8-4140-A2FE-0F1DE3BBC170}" srcOrd="5" destOrd="0" presId="urn:microsoft.com/office/officeart/2005/8/layout/chevron1"/>
    <dgm:cxn modelId="{4C66ADB9-FD8F-2744-92DD-60EF83D6503A}" type="presParOf" srcId="{8D11DDB6-F920-DA47-8E5C-51742407B6A5}" destId="{85C4BB46-1719-DF48-8AC2-E6AA447F2827}" srcOrd="6" destOrd="0" presId="urn:microsoft.com/office/officeart/2005/8/layout/chevron1"/>
    <dgm:cxn modelId="{053F44D3-9AE0-9E4F-9FD2-67B29089E9C1}" type="presParOf" srcId="{8D11DDB6-F920-DA47-8E5C-51742407B6A5}" destId="{AC0B0794-4050-7640-9EC6-0176A72691E6}" srcOrd="7" destOrd="0" presId="urn:microsoft.com/office/officeart/2005/8/layout/chevron1"/>
    <dgm:cxn modelId="{46EECD62-9444-AD4A-B0CB-CA20C0A97A36}" type="presParOf" srcId="{8D11DDB6-F920-DA47-8E5C-51742407B6A5}" destId="{E27C8028-A12A-0D44-A653-ACFC6C474ED4}" srcOrd="8" destOrd="0" presId="urn:microsoft.com/office/officeart/2005/8/layout/chevron1"/>
    <dgm:cxn modelId="{5153B3D0-D186-6546-901C-176527DC5585}" type="presParOf" srcId="{8D11DDB6-F920-DA47-8E5C-51742407B6A5}" destId="{1F037C9F-BC90-8344-A9D9-0C2E914F2838}" srcOrd="9" destOrd="0" presId="urn:microsoft.com/office/officeart/2005/8/layout/chevron1"/>
    <dgm:cxn modelId="{C9BE5BB2-D982-BB4D-A20E-C6DD1FA80FCA}" type="presParOf" srcId="{8D11DDB6-F920-DA47-8E5C-51742407B6A5}" destId="{DB43D8FC-44FF-EC4C-92CB-0FEE3F97339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F049A-27C4-024C-81BC-1B83A96E93B5}">
      <dsp:nvSpPr>
        <dsp:cNvPr id="0" name=""/>
        <dsp:cNvSpPr/>
      </dsp:nvSpPr>
      <dsp:spPr>
        <a:xfrm>
          <a:off x="5666" y="930367"/>
          <a:ext cx="2107935" cy="843174"/>
        </a:xfrm>
        <a:prstGeom prst="chevron">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1</a:t>
          </a:r>
          <a:endParaRPr lang="en-US" sz="2000" b="0" i="0" kern="1200" spc="200" baseline="0" dirty="0">
            <a:latin typeface="Arial" panose="020B0604020202020204" pitchFamily="34" charset="0"/>
            <a:cs typeface="Arial" panose="020B0604020202020204" pitchFamily="34" charset="0"/>
          </a:endParaRPr>
        </a:p>
      </dsp:txBody>
      <dsp:txXfrm>
        <a:off x="427253" y="930367"/>
        <a:ext cx="1264761" cy="843174"/>
      </dsp:txXfrm>
    </dsp:sp>
    <dsp:sp modelId="{FA8E262E-0277-BD4C-8A56-0A077E375EE1}">
      <dsp:nvSpPr>
        <dsp:cNvPr id="0" name=""/>
        <dsp:cNvSpPr/>
      </dsp:nvSpPr>
      <dsp:spPr>
        <a:xfrm>
          <a:off x="1902808" y="930367"/>
          <a:ext cx="2107935" cy="843174"/>
        </a:xfrm>
        <a:prstGeom prst="chevron">
          <a:avLst/>
        </a:prstGeom>
        <a:solidFill>
          <a:srgbClr val="FF5C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2</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sp:txBody>
      <dsp:txXfrm>
        <a:off x="2324395" y="930367"/>
        <a:ext cx="1264761" cy="843174"/>
      </dsp:txXfrm>
    </dsp:sp>
    <dsp:sp modelId="{5A152D1C-3F93-CE48-93D2-A9658D721AA9}">
      <dsp:nvSpPr>
        <dsp:cNvPr id="0" name=""/>
        <dsp:cNvSpPr/>
      </dsp:nvSpPr>
      <dsp:spPr>
        <a:xfrm>
          <a:off x="3799950" y="930367"/>
          <a:ext cx="2107935" cy="843174"/>
        </a:xfrm>
        <a:prstGeom prst="chevron">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3</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sp:txBody>
      <dsp:txXfrm>
        <a:off x="4221537" y="930367"/>
        <a:ext cx="1264761" cy="843174"/>
      </dsp:txXfrm>
    </dsp:sp>
    <dsp:sp modelId="{85C4BB46-1719-DF48-8AC2-E6AA447F2827}">
      <dsp:nvSpPr>
        <dsp:cNvPr id="0" name=""/>
        <dsp:cNvSpPr/>
      </dsp:nvSpPr>
      <dsp:spPr>
        <a:xfrm>
          <a:off x="5697092" y="930367"/>
          <a:ext cx="2107935" cy="843174"/>
        </a:xfrm>
        <a:prstGeom prst="chevron">
          <a:avLst/>
        </a:prstGeom>
        <a:solidFill>
          <a:srgbClr val="0B46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4</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sp:txBody>
      <dsp:txXfrm>
        <a:off x="6118679" y="930367"/>
        <a:ext cx="1264761" cy="843174"/>
      </dsp:txXfrm>
    </dsp:sp>
    <dsp:sp modelId="{E27C8028-A12A-0D44-A653-ACFC6C474ED4}">
      <dsp:nvSpPr>
        <dsp:cNvPr id="0" name=""/>
        <dsp:cNvSpPr/>
      </dsp:nvSpPr>
      <dsp:spPr>
        <a:xfrm>
          <a:off x="7594234" y="930367"/>
          <a:ext cx="2107935" cy="843174"/>
        </a:xfrm>
        <a:prstGeom prst="chevron">
          <a:avLst/>
        </a:prstGeom>
        <a:solidFill>
          <a:srgbClr val="6A286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5</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sp:txBody>
      <dsp:txXfrm>
        <a:off x="8015821" y="930367"/>
        <a:ext cx="1264761" cy="843174"/>
      </dsp:txXfrm>
    </dsp:sp>
    <dsp:sp modelId="{DB43D8FC-44FF-EC4C-92CB-0FEE3F97339B}">
      <dsp:nvSpPr>
        <dsp:cNvPr id="0" name=""/>
        <dsp:cNvSpPr/>
      </dsp:nvSpPr>
      <dsp:spPr>
        <a:xfrm>
          <a:off x="9491376" y="930367"/>
          <a:ext cx="2107935" cy="843174"/>
        </a:xfrm>
        <a:prstGeom prst="chevron">
          <a:avLst/>
        </a:prstGeom>
        <a:solidFill>
          <a:srgbClr val="009A6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Step 6</a:t>
          </a: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dsp:txBody>
      <dsp:txXfrm>
        <a:off x="9912963" y="930367"/>
        <a:ext cx="1264761" cy="8431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74FD9-8EA0-41DE-AE3B-57C2AD0DB484}"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17BC2-EBA4-4040-A4DA-0CD64D03D52F}" type="slidenum">
              <a:rPr lang="en-US" smtClean="0"/>
              <a:t>‹#›</a:t>
            </a:fld>
            <a:endParaRPr lang="en-US"/>
          </a:p>
        </p:txBody>
      </p:sp>
    </p:spTree>
    <p:extLst>
      <p:ext uri="{BB962C8B-B14F-4D97-AF65-F5344CB8AC3E}">
        <p14:creationId xmlns:p14="http://schemas.microsoft.com/office/powerpoint/2010/main" val="160388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317BC2-EBA4-4040-A4DA-0CD64D03D52F}" type="slidenum">
              <a:rPr lang="en-US" smtClean="0"/>
              <a:t>1</a:t>
            </a:fld>
            <a:endParaRPr lang="en-US"/>
          </a:p>
        </p:txBody>
      </p:sp>
    </p:spTree>
    <p:extLst>
      <p:ext uri="{BB962C8B-B14F-4D97-AF65-F5344CB8AC3E}">
        <p14:creationId xmlns:p14="http://schemas.microsoft.com/office/powerpoint/2010/main" val="327853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70629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748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29363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074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0840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73167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1267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0826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601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331226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54921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3668670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lionsclubs.org/" TargetMode="External"/><Relationship Id="rId1" Type="http://schemas.openxmlformats.org/officeDocument/2006/relationships/slideLayout" Target="../slideLayouts/slideLayout12.xml"/><Relationship Id="rId5" Type="http://schemas.openxmlformats.org/officeDocument/2006/relationships/image" Target="../media/image6.tm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MyLCI@lionsclubs.org" TargetMode="External"/><Relationship Id="rId1" Type="http://schemas.openxmlformats.org/officeDocument/2006/relationships/slideLayout" Target="../slideLayouts/slideLayout12.xml"/><Relationship Id="rId5" Type="http://schemas.openxmlformats.org/officeDocument/2006/relationships/image" Target="../media/image7.tm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algn="ctr"/>
            <a:endParaRPr lang="en-US" dirty="0">
              <a:solidFill>
                <a:prstClr val="white">
                  <a:alpha val="44000"/>
                </a:prstClr>
              </a:solidFill>
            </a:endParaRPr>
          </a:p>
        </p:txBody>
      </p:sp>
      <p:sp>
        <p:nvSpPr>
          <p:cNvPr id="7" name="Gold Bar">
            <a:extLst>
              <a:ext uri="{FF2B5EF4-FFF2-40B4-BE49-F238E27FC236}">
                <a16:creationId xmlns:a16="http://schemas.microsoft.com/office/drawing/2014/main" id="{2D281C9F-BF1C-FB4C-824C-28CF70BB31A1}"/>
              </a:ext>
            </a:extLst>
          </p:cNvPr>
          <p:cNvSpPr/>
          <p:nvPr/>
        </p:nvSpPr>
        <p:spPr>
          <a:xfrm>
            <a:off x="5310750" y="3492419"/>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algn="ctr"/>
            <a:endParaRPr lang="en-US">
              <a:solidFill>
                <a:prstClr val="white"/>
              </a:solidFill>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0" y="3818196"/>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MyLCI Club Branch</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Process Manual </a:t>
            </a:r>
          </a:p>
        </p:txBody>
      </p:sp>
    </p:spTree>
    <p:extLst>
      <p:ext uri="{BB962C8B-B14F-4D97-AF65-F5344CB8AC3E}">
        <p14:creationId xmlns:p14="http://schemas.microsoft.com/office/powerpoint/2010/main" val="208634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3: Enter Club Branch Information </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647824"/>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On this page all branch information will be entered, including branch name, assigning officers and entering branch members. </a:t>
            </a:r>
            <a:r>
              <a:rPr lang="en-US" sz="2600" kern="0" dirty="0">
                <a:solidFill>
                  <a:srgbClr val="FF0000"/>
                </a:solidFill>
                <a:latin typeface="Arial" charset="0"/>
                <a:ea typeface="Arial" charset="0"/>
                <a:cs typeface="Arial" charset="0"/>
              </a:rPr>
              <a:t>**Special Note: All branch members must be entered in the parent club in order to add them to the branch in MyLCI.</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sp>
        <p:nvSpPr>
          <p:cNvPr id="2" name="TextBox 1">
            <a:extLst>
              <a:ext uri="{FF2B5EF4-FFF2-40B4-BE49-F238E27FC236}">
                <a16:creationId xmlns:a16="http://schemas.microsoft.com/office/drawing/2014/main" id="{FE03825A-42E4-4ADF-AF32-9FCFB8221CFE}"/>
              </a:ext>
            </a:extLst>
          </p:cNvPr>
          <p:cNvSpPr txBox="1"/>
          <p:nvPr/>
        </p:nvSpPr>
        <p:spPr>
          <a:xfrm>
            <a:off x="7620000" y="3479243"/>
            <a:ext cx="4105275" cy="2893100"/>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rgbClr val="00B0F0"/>
                </a:solidFill>
                <a:latin typeface="Arial" panose="020B0604020202020204" pitchFamily="34" charset="0"/>
                <a:cs typeface="Arial" panose="020B0604020202020204" pitchFamily="34" charset="0"/>
              </a:rPr>
              <a:t>Enter proposed name</a:t>
            </a:r>
          </a:p>
          <a:p>
            <a:pPr marL="457200" indent="-457200">
              <a:buFont typeface="Arial" panose="020B0604020202020204" pitchFamily="34" charset="0"/>
              <a:buChar char="•"/>
            </a:pPr>
            <a:r>
              <a:rPr lang="en-US" sz="2600" dirty="0">
                <a:solidFill>
                  <a:srgbClr val="009A61"/>
                </a:solidFill>
                <a:latin typeface="Arial" panose="020B0604020202020204" pitchFamily="34" charset="0"/>
                <a:cs typeface="Arial" panose="020B0604020202020204" pitchFamily="34" charset="0"/>
              </a:rPr>
              <a:t>Choose branch member left panel</a:t>
            </a:r>
          </a:p>
          <a:p>
            <a:pPr marL="457200" indent="-457200">
              <a:buFont typeface="Arial" panose="020B0604020202020204" pitchFamily="34" charset="0"/>
              <a:buChar char="•"/>
            </a:pPr>
            <a:r>
              <a:rPr lang="en-US" sz="2600" dirty="0">
                <a:solidFill>
                  <a:srgbClr val="6A286D"/>
                </a:solidFill>
                <a:latin typeface="Arial" panose="020B0604020202020204" pitchFamily="34" charset="0"/>
                <a:cs typeface="Arial" panose="020B0604020202020204" pitchFamily="34" charset="0"/>
              </a:rPr>
              <a:t>On the right, click on the area to add member</a:t>
            </a:r>
          </a:p>
          <a:p>
            <a:pPr marL="457200" indent="-457200">
              <a:buFont typeface="Arial" panose="020B0604020202020204" pitchFamily="34" charset="0"/>
              <a:buChar char="•"/>
            </a:pPr>
            <a:endParaRPr lang="en-US" sz="2600" dirty="0">
              <a:solidFill>
                <a:srgbClr val="6A286D"/>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20E3C74-CDCC-4D6A-991C-80A9DD418716}"/>
              </a:ext>
            </a:extLst>
          </p:cNvPr>
          <p:cNvPicPr/>
          <p:nvPr/>
        </p:nvPicPr>
        <p:blipFill>
          <a:blip r:embed="rId3"/>
          <a:stretch>
            <a:fillRect/>
          </a:stretch>
        </p:blipFill>
        <p:spPr>
          <a:xfrm>
            <a:off x="1315677" y="3044507"/>
            <a:ext cx="6156686" cy="3327836"/>
          </a:xfrm>
          <a:prstGeom prst="rect">
            <a:avLst/>
          </a:prstGeom>
        </p:spPr>
      </p:pic>
      <p:cxnSp>
        <p:nvCxnSpPr>
          <p:cNvPr id="30" name="Straight Arrow Connector 29">
            <a:extLst>
              <a:ext uri="{FF2B5EF4-FFF2-40B4-BE49-F238E27FC236}">
                <a16:creationId xmlns:a16="http://schemas.microsoft.com/office/drawing/2014/main" id="{8C72EC81-D100-4B2B-A658-76E620DB6CE3}"/>
              </a:ext>
            </a:extLst>
          </p:cNvPr>
          <p:cNvCxnSpPr>
            <a:cxnSpLocks/>
            <a:stCxn id="2" idx="1"/>
          </p:cNvCxnSpPr>
          <p:nvPr/>
        </p:nvCxnSpPr>
        <p:spPr>
          <a:xfrm flipH="1" flipV="1">
            <a:off x="5604384" y="4708425"/>
            <a:ext cx="2015616" cy="217368"/>
          </a:xfrm>
          <a:prstGeom prst="straightConnector1">
            <a:avLst/>
          </a:prstGeom>
          <a:ln w="57150">
            <a:solidFill>
              <a:srgbClr val="6A286D"/>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ECC1D01-7A5D-448B-80FD-5AB3D27CBB0C}"/>
              </a:ext>
            </a:extLst>
          </p:cNvPr>
          <p:cNvCxnSpPr>
            <a:cxnSpLocks/>
          </p:cNvCxnSpPr>
          <p:nvPr/>
        </p:nvCxnSpPr>
        <p:spPr>
          <a:xfrm flipH="1">
            <a:off x="3093244" y="3757614"/>
            <a:ext cx="4526758" cy="7637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1B4EE5-02F5-4A50-BCA1-3E940ECF2754}"/>
              </a:ext>
            </a:extLst>
          </p:cNvPr>
          <p:cNvCxnSpPr>
            <a:cxnSpLocks/>
          </p:cNvCxnSpPr>
          <p:nvPr/>
        </p:nvCxnSpPr>
        <p:spPr>
          <a:xfrm flipH="1">
            <a:off x="3313473" y="4179773"/>
            <a:ext cx="4298156" cy="704851"/>
          </a:xfrm>
          <a:prstGeom prst="straightConnector1">
            <a:avLst/>
          </a:prstGeom>
          <a:ln w="57150">
            <a:solidFill>
              <a:srgbClr val="009A6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14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4: Club Branch Member Information  </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00364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When clicking on name, the prompts below will appear.  Click on the drop down and add the branch member type.</a:t>
            </a:r>
            <a:endParaRPr lang="en-US" sz="2600" kern="0" dirty="0">
              <a:solidFill>
                <a:srgbClr val="FF0000"/>
              </a:solidFill>
              <a:latin typeface="Arial" charset="0"/>
              <a:ea typeface="Arial" charset="0"/>
              <a:cs typeface="Arial" charset="0"/>
            </a:endParaRP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3" name="Picture 2">
            <a:extLst>
              <a:ext uri="{FF2B5EF4-FFF2-40B4-BE49-F238E27FC236}">
                <a16:creationId xmlns:a16="http://schemas.microsoft.com/office/drawing/2014/main" id="{45FC4D03-0322-4DA8-8FD4-B117B38CA9DC}"/>
              </a:ext>
            </a:extLst>
          </p:cNvPr>
          <p:cNvPicPr>
            <a:picLocks noChangeAspect="1"/>
          </p:cNvPicPr>
          <p:nvPr/>
        </p:nvPicPr>
        <p:blipFill>
          <a:blip r:embed="rId3"/>
          <a:stretch>
            <a:fillRect/>
          </a:stretch>
        </p:blipFill>
        <p:spPr>
          <a:xfrm>
            <a:off x="1793231" y="2121922"/>
            <a:ext cx="8935303" cy="4378891"/>
          </a:xfrm>
          <a:prstGeom prst="rect">
            <a:avLst/>
          </a:prstGeom>
        </p:spPr>
      </p:pic>
    </p:spTree>
    <p:extLst>
      <p:ext uri="{BB962C8B-B14F-4D97-AF65-F5344CB8AC3E}">
        <p14:creationId xmlns:p14="http://schemas.microsoft.com/office/powerpoint/2010/main" val="219214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4: Club Branch Member Information cont. </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680348"/>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Once the membership type has been chosen, it will automatically add the member to the designated membership type in the panel on the right side.  Review member information for accuracy.  Click the “</a:t>
            </a:r>
            <a:r>
              <a:rPr lang="en-US" sz="2600" kern="0" dirty="0">
                <a:solidFill>
                  <a:srgbClr val="FF0000"/>
                </a:solidFill>
                <a:latin typeface="Arial" charset="0"/>
                <a:ea typeface="Arial" charset="0"/>
                <a:cs typeface="Arial" charset="0"/>
              </a:rPr>
              <a:t>remove</a:t>
            </a:r>
            <a:r>
              <a:rPr lang="en-US" sz="2600" kern="0" dirty="0">
                <a:solidFill>
                  <a:schemeClr val="tx1">
                    <a:lumMod val="75000"/>
                    <a:lumOff val="25000"/>
                  </a:schemeClr>
                </a:solidFill>
                <a:latin typeface="Arial" charset="0"/>
                <a:ea typeface="Arial" charset="0"/>
                <a:cs typeface="Arial" charset="0"/>
              </a:rPr>
              <a:t>” button if a member should not be added to the club.</a:t>
            </a:r>
            <a:endParaRPr lang="en-US" sz="2600" kern="0" dirty="0">
              <a:solidFill>
                <a:srgbClr val="FF0000"/>
              </a:solidFill>
              <a:latin typeface="Arial" charset="0"/>
              <a:ea typeface="Arial" charset="0"/>
              <a:cs typeface="Arial" charset="0"/>
            </a:endParaRP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12</a:t>
            </a:fld>
            <a:endParaRPr lang="en-US" sz="1000" dirty="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65346AD6-58D1-4AE1-BEFD-98DDF9146B2D}"/>
              </a:ext>
            </a:extLst>
          </p:cNvPr>
          <p:cNvPicPr/>
          <p:nvPr/>
        </p:nvPicPr>
        <p:blipFill>
          <a:blip r:embed="rId3"/>
          <a:stretch>
            <a:fillRect/>
          </a:stretch>
        </p:blipFill>
        <p:spPr>
          <a:xfrm>
            <a:off x="1095374" y="3098979"/>
            <a:ext cx="9705975" cy="3236432"/>
          </a:xfrm>
          <a:prstGeom prst="rect">
            <a:avLst/>
          </a:prstGeom>
        </p:spPr>
      </p:pic>
      <p:cxnSp>
        <p:nvCxnSpPr>
          <p:cNvPr id="3" name="Straight Arrow Connector 2">
            <a:extLst>
              <a:ext uri="{FF2B5EF4-FFF2-40B4-BE49-F238E27FC236}">
                <a16:creationId xmlns:a16="http://schemas.microsoft.com/office/drawing/2014/main" id="{5D890D02-60C4-453C-9AE1-AD411E63CA56}"/>
              </a:ext>
            </a:extLst>
          </p:cNvPr>
          <p:cNvCxnSpPr>
            <a:cxnSpLocks/>
          </p:cNvCxnSpPr>
          <p:nvPr/>
        </p:nvCxnSpPr>
        <p:spPr>
          <a:xfrm flipH="1">
            <a:off x="6865144" y="3894042"/>
            <a:ext cx="4607198" cy="7708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24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76328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5: Review and Submit </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8936831" y="1285875"/>
            <a:ext cx="2986088" cy="504953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en-US" sz="2000" kern="0" dirty="0">
                <a:solidFill>
                  <a:schemeClr val="tx1">
                    <a:lumMod val="75000"/>
                    <a:lumOff val="25000"/>
                  </a:schemeClr>
                </a:solidFill>
                <a:latin typeface="Arial" charset="0"/>
                <a:ea typeface="Arial" charset="0"/>
                <a:cs typeface="Arial" charset="0"/>
              </a:rPr>
              <a:t>Review all club branch information prior to submission.</a:t>
            </a:r>
          </a:p>
          <a:p>
            <a:pPr marL="457200" indent="-457200">
              <a:buFont typeface="Arial" panose="020B0604020202020204" pitchFamily="34" charset="0"/>
              <a:buChar char="•"/>
            </a:pPr>
            <a:r>
              <a:rPr lang="en-US" sz="2000" kern="0" dirty="0">
                <a:solidFill>
                  <a:schemeClr val="tx1">
                    <a:lumMod val="75000"/>
                    <a:lumOff val="25000"/>
                  </a:schemeClr>
                </a:solidFill>
                <a:latin typeface="Arial" charset="0"/>
                <a:ea typeface="Arial" charset="0"/>
                <a:cs typeface="Arial" charset="0"/>
              </a:rPr>
              <a:t>Confirm club name, officers and members are correct.</a:t>
            </a:r>
          </a:p>
          <a:p>
            <a:pPr marL="457200" indent="-457200">
              <a:buFont typeface="Arial" panose="020B0604020202020204" pitchFamily="34" charset="0"/>
              <a:buChar char="•"/>
            </a:pPr>
            <a:r>
              <a:rPr lang="en-US" sz="2000" kern="0" dirty="0">
                <a:solidFill>
                  <a:srgbClr val="FF0000"/>
                </a:solidFill>
                <a:latin typeface="Arial" charset="0"/>
                <a:ea typeface="Arial" charset="0"/>
                <a:cs typeface="Arial" charset="0"/>
              </a:rPr>
              <a:t>Once all information has been confirmed, click the submission button</a:t>
            </a:r>
          </a:p>
          <a:p>
            <a:pPr marL="457200" indent="-457200">
              <a:buFont typeface="Arial" panose="020B0604020202020204" pitchFamily="34" charset="0"/>
              <a:buChar char="•"/>
            </a:pPr>
            <a:r>
              <a:rPr lang="en-US" sz="2000" kern="0" dirty="0">
                <a:solidFill>
                  <a:srgbClr val="00B0F0"/>
                </a:solidFill>
                <a:latin typeface="Arial" charset="0"/>
                <a:ea typeface="Arial" charset="0"/>
                <a:cs typeface="Arial" charset="0"/>
              </a:rPr>
              <a:t>Click “save”.</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pic>
        <p:nvPicPr>
          <p:cNvPr id="10" name="Picture 9">
            <a:extLst>
              <a:ext uri="{FF2B5EF4-FFF2-40B4-BE49-F238E27FC236}">
                <a16:creationId xmlns:a16="http://schemas.microsoft.com/office/drawing/2014/main" id="{14559BB1-0A0C-415A-840D-16FD0807B34E}"/>
              </a:ext>
            </a:extLst>
          </p:cNvPr>
          <p:cNvPicPr/>
          <p:nvPr/>
        </p:nvPicPr>
        <p:blipFill rotWithShape="1">
          <a:blip r:embed="rId2"/>
          <a:srcRect t="3208"/>
          <a:stretch/>
        </p:blipFill>
        <p:spPr>
          <a:xfrm>
            <a:off x="878681" y="1405054"/>
            <a:ext cx="7443788" cy="4716966"/>
          </a:xfrm>
          <a:prstGeom prst="rect">
            <a:avLst/>
          </a:prstGeom>
        </p:spPr>
      </p:pic>
      <p:cxnSp>
        <p:nvCxnSpPr>
          <p:cNvPr id="4" name="Straight Arrow Connector 3">
            <a:extLst>
              <a:ext uri="{FF2B5EF4-FFF2-40B4-BE49-F238E27FC236}">
                <a16:creationId xmlns:a16="http://schemas.microsoft.com/office/drawing/2014/main" id="{6A259C72-F600-456C-B7D2-B7840A6CDC29}"/>
              </a:ext>
            </a:extLst>
          </p:cNvPr>
          <p:cNvCxnSpPr>
            <a:cxnSpLocks/>
            <a:stCxn id="21" idx="1"/>
          </p:cNvCxnSpPr>
          <p:nvPr/>
        </p:nvCxnSpPr>
        <p:spPr>
          <a:xfrm flipH="1">
            <a:off x="1293019" y="3810643"/>
            <a:ext cx="7643812" cy="13400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1D3113-B1FF-4FD1-ACE0-A1AEB11B0A72}"/>
              </a:ext>
            </a:extLst>
          </p:cNvPr>
          <p:cNvCxnSpPr>
            <a:cxnSpLocks/>
          </p:cNvCxnSpPr>
          <p:nvPr/>
        </p:nvCxnSpPr>
        <p:spPr>
          <a:xfrm flipH="1">
            <a:off x="7872413" y="5040390"/>
            <a:ext cx="1064418" cy="83692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30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448952"/>
            <a:ext cx="10851355" cy="6945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6: Update Club Information Page</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8180173" y="1285875"/>
            <a:ext cx="3657600" cy="504953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000" kern="0" dirty="0">
                <a:solidFill>
                  <a:srgbClr val="FF0000"/>
                </a:solidFill>
                <a:latin typeface="Arial" charset="0"/>
                <a:ea typeface="Arial" charset="0"/>
                <a:cs typeface="Arial" charset="0"/>
              </a:rPr>
              <a:t>Once branch has been saved, sponsoring clubs can update branch information by clicking the “Manage Club Branches” dropdown</a:t>
            </a:r>
            <a:r>
              <a:rPr lang="en-US" sz="2000" kern="0" dirty="0">
                <a:solidFill>
                  <a:schemeClr val="tx1">
                    <a:lumMod val="75000"/>
                    <a:lumOff val="25000"/>
                  </a:schemeClr>
                </a:solidFill>
                <a:latin typeface="Arial" charset="0"/>
                <a:ea typeface="Arial" charset="0"/>
                <a:cs typeface="Arial" charset="0"/>
              </a:rPr>
              <a:t>.</a:t>
            </a:r>
          </a:p>
          <a:p>
            <a:r>
              <a:rPr lang="en-US" sz="2000" kern="0" dirty="0">
                <a:solidFill>
                  <a:schemeClr val="tx1">
                    <a:lumMod val="75000"/>
                    <a:lumOff val="25000"/>
                  </a:schemeClr>
                </a:solidFill>
                <a:latin typeface="Arial" charset="0"/>
                <a:ea typeface="Arial" charset="0"/>
                <a:cs typeface="Arial" charset="0"/>
              </a:rPr>
              <a:t>Clubs can:</a:t>
            </a:r>
          </a:p>
          <a:p>
            <a:pPr marL="342900" indent="-342900">
              <a:buFont typeface="Arial" panose="020B0604020202020204" pitchFamily="34" charset="0"/>
              <a:buChar char="•"/>
            </a:pPr>
            <a:r>
              <a:rPr lang="en-US" sz="2000" kern="0" dirty="0">
                <a:solidFill>
                  <a:srgbClr val="0070C0"/>
                </a:solidFill>
                <a:latin typeface="Arial" charset="0"/>
                <a:ea typeface="Arial" charset="0"/>
                <a:cs typeface="Arial" charset="0"/>
              </a:rPr>
              <a:t>Add a club branch</a:t>
            </a:r>
          </a:p>
          <a:p>
            <a:pPr marL="342900" indent="-342900">
              <a:buFont typeface="Arial" panose="020B0604020202020204" pitchFamily="34" charset="0"/>
              <a:buChar char="•"/>
            </a:pPr>
            <a:r>
              <a:rPr lang="en-US" sz="2000" kern="0" dirty="0">
                <a:solidFill>
                  <a:srgbClr val="0070C0"/>
                </a:solidFill>
                <a:latin typeface="Arial" charset="0"/>
                <a:ea typeface="Arial" charset="0"/>
                <a:cs typeface="Arial" charset="0"/>
              </a:rPr>
              <a:t>Edit a club branch</a:t>
            </a:r>
          </a:p>
          <a:p>
            <a:pPr marL="342900" indent="-342900">
              <a:buFont typeface="Arial" panose="020B0604020202020204" pitchFamily="34" charset="0"/>
              <a:buChar char="•"/>
            </a:pPr>
            <a:r>
              <a:rPr lang="en-US" sz="2000" kern="0" dirty="0">
                <a:solidFill>
                  <a:srgbClr val="0070C0"/>
                </a:solidFill>
                <a:latin typeface="Arial" charset="0"/>
                <a:ea typeface="Arial" charset="0"/>
                <a:cs typeface="Arial" charset="0"/>
              </a:rPr>
              <a:t>Add members to the branch</a:t>
            </a:r>
          </a:p>
          <a:p>
            <a:pPr marL="342900" indent="-342900">
              <a:buFont typeface="Arial" panose="020B0604020202020204" pitchFamily="34" charset="0"/>
              <a:buChar char="•"/>
            </a:pPr>
            <a:r>
              <a:rPr lang="en-US" sz="2000" kern="0" dirty="0">
                <a:solidFill>
                  <a:srgbClr val="009A61"/>
                </a:solidFill>
                <a:latin typeface="Arial" charset="0"/>
                <a:ea typeface="Arial" charset="0"/>
                <a:cs typeface="Arial" charset="0"/>
              </a:rPr>
              <a:t>Dissolve a branch</a:t>
            </a:r>
            <a:r>
              <a:rPr lang="en-US" sz="2000" kern="0" dirty="0">
                <a:solidFill>
                  <a:schemeClr val="tx1">
                    <a:lumMod val="75000"/>
                    <a:lumOff val="25000"/>
                  </a:schemeClr>
                </a:solidFill>
                <a:latin typeface="Arial" charset="0"/>
                <a:ea typeface="Arial" charset="0"/>
                <a:cs typeface="Arial" charset="0"/>
              </a:rPr>
              <a:t>.</a:t>
            </a:r>
          </a:p>
          <a:p>
            <a:pPr marL="457200" indent="-457200">
              <a:buFont typeface="Arial" panose="020B0604020202020204" pitchFamily="34" charset="0"/>
              <a:buChar char="•"/>
            </a:pPr>
            <a:endParaRPr lang="en-US" sz="2000" kern="0" dirty="0">
              <a:solidFill>
                <a:schemeClr val="tx1">
                  <a:lumMod val="75000"/>
                  <a:lumOff val="25000"/>
                </a:schemeClr>
              </a:solidFill>
              <a:latin typeface="Arial" charset="0"/>
              <a:ea typeface="Arial" charset="0"/>
              <a:cs typeface="Arial" charset="0"/>
            </a:endParaRP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pic>
        <p:nvPicPr>
          <p:cNvPr id="13" name="Picture 12">
            <a:extLst>
              <a:ext uri="{FF2B5EF4-FFF2-40B4-BE49-F238E27FC236}">
                <a16:creationId xmlns:a16="http://schemas.microsoft.com/office/drawing/2014/main" id="{FE642877-766C-4D88-897F-53E9B3AD9F8F}"/>
              </a:ext>
            </a:extLst>
          </p:cNvPr>
          <p:cNvPicPr/>
          <p:nvPr/>
        </p:nvPicPr>
        <p:blipFill rotWithShape="1">
          <a:blip r:embed="rId2"/>
          <a:srcRect t="16876"/>
          <a:stretch/>
        </p:blipFill>
        <p:spPr>
          <a:xfrm>
            <a:off x="851211" y="1409048"/>
            <a:ext cx="6917070" cy="1033636"/>
          </a:xfrm>
          <a:prstGeom prst="rect">
            <a:avLst/>
          </a:prstGeom>
        </p:spPr>
      </p:pic>
      <p:cxnSp>
        <p:nvCxnSpPr>
          <p:cNvPr id="4" name="Straight Arrow Connector 3">
            <a:extLst>
              <a:ext uri="{FF2B5EF4-FFF2-40B4-BE49-F238E27FC236}">
                <a16:creationId xmlns:a16="http://schemas.microsoft.com/office/drawing/2014/main" id="{03345684-E8F8-4F54-800D-901ACE07283D}"/>
              </a:ext>
            </a:extLst>
          </p:cNvPr>
          <p:cNvCxnSpPr>
            <a:cxnSpLocks/>
          </p:cNvCxnSpPr>
          <p:nvPr/>
        </p:nvCxnSpPr>
        <p:spPr>
          <a:xfrm flipH="1" flipV="1">
            <a:off x="2372497" y="1871547"/>
            <a:ext cx="5692348" cy="89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BF4D7D3-126B-4B2B-A37B-32F7DEFF3A39}"/>
              </a:ext>
            </a:extLst>
          </p:cNvPr>
          <p:cNvPicPr/>
          <p:nvPr/>
        </p:nvPicPr>
        <p:blipFill>
          <a:blip r:embed="rId3"/>
          <a:stretch>
            <a:fillRect/>
          </a:stretch>
        </p:blipFill>
        <p:spPr>
          <a:xfrm>
            <a:off x="844614" y="2723889"/>
            <a:ext cx="6917070" cy="3990975"/>
          </a:xfrm>
          <a:prstGeom prst="rect">
            <a:avLst/>
          </a:prstGeom>
        </p:spPr>
      </p:pic>
      <p:cxnSp>
        <p:nvCxnSpPr>
          <p:cNvPr id="12" name="Straight Arrow Connector 11">
            <a:extLst>
              <a:ext uri="{FF2B5EF4-FFF2-40B4-BE49-F238E27FC236}">
                <a16:creationId xmlns:a16="http://schemas.microsoft.com/office/drawing/2014/main" id="{72A46A16-CF7E-43DE-9C23-B6B0029F91FF}"/>
              </a:ext>
            </a:extLst>
          </p:cNvPr>
          <p:cNvCxnSpPr>
            <a:cxnSpLocks/>
          </p:cNvCxnSpPr>
          <p:nvPr/>
        </p:nvCxnSpPr>
        <p:spPr>
          <a:xfrm flipH="1">
            <a:off x="1407319" y="4599840"/>
            <a:ext cx="6684616" cy="1936691"/>
          </a:xfrm>
          <a:prstGeom prst="straightConnector1">
            <a:avLst/>
          </a:prstGeom>
          <a:ln w="57150">
            <a:solidFill>
              <a:srgbClr val="009A6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E89E8A3-DDC1-44ED-8971-556372C930D9}"/>
              </a:ext>
            </a:extLst>
          </p:cNvPr>
          <p:cNvCxnSpPr/>
          <p:nvPr/>
        </p:nvCxnSpPr>
        <p:spPr>
          <a:xfrm flipH="1" flipV="1">
            <a:off x="1947411" y="2178844"/>
            <a:ext cx="6038334" cy="1600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98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2"/>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algn="ctr"/>
            <a:endParaRPr lang="en-US" dirty="0">
              <a:solidFill>
                <a:prstClr val="white">
                  <a:alpha val="44000"/>
                </a:prstClr>
              </a:solidFill>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4" name="Copyright">
            <a:extLst>
              <a:ext uri="{FF2B5EF4-FFF2-40B4-BE49-F238E27FC236}">
                <a16:creationId xmlns:a16="http://schemas.microsoft.com/office/drawing/2014/main" id="{CC81DC29-6F17-4845-88B2-999CB75943AA}"/>
              </a:ext>
            </a:extLst>
          </p:cNvPr>
          <p:cNvSpPr txBox="1"/>
          <p:nvPr/>
        </p:nvSpPr>
        <p:spPr>
          <a:xfrm>
            <a:off x="3171770" y="6248400"/>
            <a:ext cx="3399810" cy="338554"/>
          </a:xfrm>
          <a:prstGeom prst="rect">
            <a:avLst/>
          </a:prstGeom>
          <a:noFill/>
        </p:spPr>
        <p:txBody>
          <a:bodyPr wrap="square" rtlCol="0">
            <a:spAutoFit/>
          </a:bodyPr>
          <a:lstStyle/>
          <a:p>
            <a:r>
              <a:rPr lang="en-US" sz="1600" b="1" dirty="0">
                <a:solidFill>
                  <a:schemeClr val="bg1"/>
                </a:solidFill>
              </a:rPr>
              <a:t>© 2019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69" y="6248400"/>
            <a:ext cx="2173954" cy="338554"/>
          </a:xfrm>
          <a:prstGeom prst="rect">
            <a:avLst/>
          </a:prstGeom>
          <a:noFill/>
        </p:spPr>
        <p:txBody>
          <a:bodyPr wrap="square" rtlCol="0">
            <a:spAutoFit/>
          </a:bodyPr>
          <a:lstStyle/>
          <a:p>
            <a:r>
              <a:rPr lang="de-DE" sz="1600" b="1" dirty="0">
                <a:solidFill>
                  <a:schemeClr val="bg1"/>
                </a:solidFill>
              </a:rPr>
              <a:t>Updated 10/2021 EN</a:t>
            </a:r>
            <a:endParaRPr lang="en-US" sz="1600" b="1" dirty="0">
              <a:solidFill>
                <a:schemeClr val="bg1"/>
              </a:solidFill>
            </a:endParaRPr>
          </a:p>
        </p:txBody>
      </p:sp>
    </p:spTree>
    <p:extLst>
      <p:ext uri="{BB962C8B-B14F-4D97-AF65-F5344CB8AC3E}">
        <p14:creationId xmlns:p14="http://schemas.microsoft.com/office/powerpoint/2010/main" val="7003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ackground - Image">
            <a:extLst>
              <a:ext uri="{FF2B5EF4-FFF2-40B4-BE49-F238E27FC236}">
                <a16:creationId xmlns:a16="http://schemas.microsoft.com/office/drawing/2014/main" id="{372709B3-7A63-0A4A-9F4B-7B9019E8A997}"/>
              </a:ext>
            </a:extLst>
          </p:cNvPr>
          <p:cNvPicPr>
            <a:picLocks noChangeAspect="1"/>
          </p:cNvPicPr>
          <p:nvPr/>
        </p:nvPicPr>
        <p:blipFill>
          <a:blip r:embed="rId2"/>
          <a:srcRect/>
          <a:stretch/>
        </p:blipFill>
        <p:spPr>
          <a:xfrm>
            <a:off x="1908191" y="2304"/>
            <a:ext cx="10283810" cy="6853392"/>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779761"/>
            <a:ext cx="5042836" cy="3620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Clubs are now able to process branches in MyLCI.  This guide will provide instructions on how to compete the process.  The sponsor club officers (president and secretary) have access to start a new branch. </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00338D"/>
                </a:solidFill>
              </a:rPr>
              <a:t>Club Branch</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93861" y="39322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3"/>
          <a:srcRect/>
          <a:stretch/>
        </p:blipFill>
        <p:spPr>
          <a:xfrm>
            <a:off x="147686" y="5877313"/>
            <a:ext cx="836923" cy="836923"/>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1315234" y="3174301"/>
            <a:ext cx="9561527" cy="3455498"/>
          </a:xfrm>
          <a:prstGeom prst="rect">
            <a:avLst/>
          </a:prstGeom>
          <a:noFill/>
        </p:spPr>
        <p:txBody>
          <a:bodyPr wrap="square" numCol="2" rtlCol="0">
            <a:spAutoFit/>
          </a:bodyPr>
          <a:lstStyle/>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en-US" sz="2000" kern="0" dirty="0">
                <a:solidFill>
                  <a:srgbClr val="00338D"/>
                </a:solidFill>
                <a:latin typeface="Arial" charset="0"/>
                <a:ea typeface="Arial" charset="0"/>
                <a:cs typeface="Arial" charset="0"/>
              </a:rPr>
              <a:t>Proposed club branch name</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en-US" sz="2000" kern="0" dirty="0">
                <a:solidFill>
                  <a:srgbClr val="00338D"/>
                </a:solidFill>
                <a:latin typeface="Arial" charset="0"/>
                <a:ea typeface="Arial" charset="0"/>
                <a:cs typeface="Arial" charset="0"/>
              </a:rPr>
              <a:t>List of club branch officers</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en-US" sz="2000" kern="0" dirty="0">
                <a:solidFill>
                  <a:srgbClr val="00338D"/>
                </a:solidFill>
                <a:latin typeface="Arial" charset="0"/>
                <a:ea typeface="Arial" charset="0"/>
                <a:cs typeface="Arial" charset="0"/>
              </a:rPr>
              <a:t>At least 5 members not including the branch liaison</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en-US" sz="2000" kern="0" dirty="0">
                <a:solidFill>
                  <a:srgbClr val="00338D"/>
                </a:solidFill>
                <a:latin typeface="Arial" charset="0"/>
                <a:ea typeface="Arial" charset="0"/>
                <a:cs typeface="Arial" charset="0"/>
              </a:rPr>
              <a:t>All new members must be added to parent club prior to starting the branch process on MyLCI</a:t>
            </a: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Arial"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Arial"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en-US" sz="2000" kern="0" dirty="0">
                <a:solidFill>
                  <a:srgbClr val="00338D"/>
                </a:solidFill>
                <a:latin typeface="Arial" charset="0"/>
                <a:ea typeface="Arial" charset="0"/>
                <a:cs typeface="Arial" charset="0"/>
              </a:rPr>
              <a:t>Drop any transfer members from old club and add to parent club</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en-US" sz="2000" kern="0" dirty="0">
                <a:solidFill>
                  <a:srgbClr val="00338D"/>
                </a:solidFill>
                <a:latin typeface="Arial" charset="0"/>
                <a:ea typeface="Arial" charset="0"/>
                <a:cs typeface="Arial" charset="0"/>
              </a:rPr>
              <a:t>Use the Club Branch Application worksheet and Report of Branch Members worksheet to gather all information needed for online submission. These forms do NOT need to be submitted directly to LCI Headquarters.</a:t>
            </a:r>
          </a:p>
          <a:p>
            <a:pPr marL="285750" indent="-285750">
              <a:lnSpc>
                <a:spcPct val="105000"/>
              </a:lnSpc>
              <a:spcAft>
                <a:spcPts val="600"/>
              </a:spcAft>
              <a:buClr>
                <a:srgbClr val="EBB700"/>
              </a:buClr>
              <a:buSzPct val="80000"/>
              <a:buFont typeface="Lucida Grande" panose="020B0600040502020204" pitchFamily="34" charset="0"/>
              <a:buChar char="▶"/>
            </a:pPr>
            <a:endParaRPr lang="en-US" sz="2000" kern="0" dirty="0">
              <a:solidFill>
                <a:schemeClr val="tx1">
                  <a:lumMod val="75000"/>
                  <a:lumOff val="25000"/>
                </a:schemeClr>
              </a:solidFill>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Getting Started</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315233" y="1940313"/>
            <a:ext cx="9561527" cy="94101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b="1" kern="0" dirty="0">
                <a:solidFill>
                  <a:schemeClr val="tx1">
                    <a:lumMod val="75000"/>
                    <a:lumOff val="25000"/>
                  </a:schemeClr>
                </a:solidFill>
                <a:latin typeface="Arial" charset="0"/>
                <a:ea typeface="Arial" charset="0"/>
                <a:cs typeface="Arial" charset="0"/>
              </a:rPr>
              <a:t>The following information will be needed prior to completion of the branch application.</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Tree>
    <p:extLst>
      <p:ext uri="{BB962C8B-B14F-4D97-AF65-F5344CB8AC3E}">
        <p14:creationId xmlns:p14="http://schemas.microsoft.com/office/powerpoint/2010/main" val="194757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dirty="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005718" y="879083"/>
            <a:ext cx="806383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Club Branch Process</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181098" y="2059100"/>
            <a:ext cx="9829800"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Follow these simple steps to learn how to add a branch in MyLCI.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aphicFrame>
        <p:nvGraphicFramePr>
          <p:cNvPr id="19" name="Diagram 18">
            <a:extLst>
              <a:ext uri="{FF2B5EF4-FFF2-40B4-BE49-F238E27FC236}">
                <a16:creationId xmlns:a16="http://schemas.microsoft.com/office/drawing/2014/main" id="{1960B52E-E32F-D84D-9A8D-2B6CCB3FD52C}"/>
              </a:ext>
            </a:extLst>
          </p:cNvPr>
          <p:cNvGraphicFramePr/>
          <p:nvPr>
            <p:extLst>
              <p:ext uri="{D42A27DB-BD31-4B8C-83A1-F6EECF244321}">
                <p14:modId xmlns:p14="http://schemas.microsoft.com/office/powerpoint/2010/main" val="3137506028"/>
              </p:ext>
            </p:extLst>
          </p:nvPr>
        </p:nvGraphicFramePr>
        <p:xfrm>
          <a:off x="372975" y="2716341"/>
          <a:ext cx="11604979" cy="270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Subhead">
            <a:extLst>
              <a:ext uri="{FF2B5EF4-FFF2-40B4-BE49-F238E27FC236}">
                <a16:creationId xmlns:a16="http://schemas.microsoft.com/office/drawing/2014/main" id="{FF9A2066-0850-D547-B1ED-FA22FF0D6A7F}"/>
              </a:ext>
            </a:extLst>
          </p:cNvPr>
          <p:cNvSpPr txBox="1">
            <a:spLocks/>
          </p:cNvSpPr>
          <p:nvPr/>
        </p:nvSpPr>
        <p:spPr>
          <a:xfrm>
            <a:off x="430127" y="4627050"/>
            <a:ext cx="1575589"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schemeClr val="tx1">
                    <a:lumMod val="75000"/>
                    <a:lumOff val="25000"/>
                  </a:schemeClr>
                </a:solidFill>
                <a:latin typeface="Arial" charset="0"/>
                <a:ea typeface="Arial" charset="0"/>
                <a:cs typeface="Arial" charset="0"/>
              </a:rPr>
              <a:t>Log into MyLCI</a:t>
            </a:r>
          </a:p>
        </p:txBody>
      </p:sp>
      <p:sp>
        <p:nvSpPr>
          <p:cNvPr id="24" name="Subhead">
            <a:extLst>
              <a:ext uri="{FF2B5EF4-FFF2-40B4-BE49-F238E27FC236}">
                <a16:creationId xmlns:a16="http://schemas.microsoft.com/office/drawing/2014/main" id="{37D3FDBB-4053-B146-BCB8-EBC76B3F5CB8}"/>
              </a:ext>
            </a:extLst>
          </p:cNvPr>
          <p:cNvSpPr txBox="1">
            <a:spLocks/>
          </p:cNvSpPr>
          <p:nvPr/>
        </p:nvSpPr>
        <p:spPr>
          <a:xfrm>
            <a:off x="2336402"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schemeClr val="tx1">
                    <a:lumMod val="75000"/>
                    <a:lumOff val="25000"/>
                  </a:schemeClr>
                </a:solidFill>
                <a:latin typeface="Arial" charset="0"/>
                <a:ea typeface="Arial" charset="0"/>
                <a:cs typeface="Arial" charset="0"/>
              </a:rPr>
              <a:t>Club Information</a:t>
            </a:r>
          </a:p>
        </p:txBody>
      </p:sp>
      <p:sp>
        <p:nvSpPr>
          <p:cNvPr id="25" name="Subhead">
            <a:extLst>
              <a:ext uri="{FF2B5EF4-FFF2-40B4-BE49-F238E27FC236}">
                <a16:creationId xmlns:a16="http://schemas.microsoft.com/office/drawing/2014/main" id="{4C06ABCA-5308-4E40-8376-73F2BD44242D}"/>
              </a:ext>
            </a:extLst>
          </p:cNvPr>
          <p:cNvSpPr txBox="1">
            <a:spLocks/>
          </p:cNvSpPr>
          <p:nvPr/>
        </p:nvSpPr>
        <p:spPr>
          <a:xfrm>
            <a:off x="4242677"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schemeClr val="tx1">
                    <a:lumMod val="75000"/>
                    <a:lumOff val="25000"/>
                  </a:schemeClr>
                </a:solidFill>
                <a:latin typeface="Arial" charset="0"/>
                <a:ea typeface="Arial" charset="0"/>
                <a:cs typeface="Arial" charset="0"/>
              </a:rPr>
              <a:t>Enter Club Branch Information</a:t>
            </a:r>
          </a:p>
        </p:txBody>
      </p:sp>
      <p:sp>
        <p:nvSpPr>
          <p:cNvPr id="26" name="Subhead">
            <a:extLst>
              <a:ext uri="{FF2B5EF4-FFF2-40B4-BE49-F238E27FC236}">
                <a16:creationId xmlns:a16="http://schemas.microsoft.com/office/drawing/2014/main" id="{32954108-067F-8948-8C4E-0FF5B10A130A}"/>
              </a:ext>
            </a:extLst>
          </p:cNvPr>
          <p:cNvSpPr txBox="1">
            <a:spLocks/>
          </p:cNvSpPr>
          <p:nvPr/>
        </p:nvSpPr>
        <p:spPr>
          <a:xfrm>
            <a:off x="6148952"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schemeClr val="tx1">
                    <a:lumMod val="75000"/>
                    <a:lumOff val="25000"/>
                  </a:schemeClr>
                </a:solidFill>
                <a:latin typeface="Arial" charset="0"/>
                <a:ea typeface="Arial" charset="0"/>
                <a:cs typeface="Arial" charset="0"/>
              </a:rPr>
              <a:t>Enter Club Branch Member Information</a:t>
            </a:r>
          </a:p>
        </p:txBody>
      </p:sp>
      <p:sp>
        <p:nvSpPr>
          <p:cNvPr id="27" name="Subhead">
            <a:extLst>
              <a:ext uri="{FF2B5EF4-FFF2-40B4-BE49-F238E27FC236}">
                <a16:creationId xmlns:a16="http://schemas.microsoft.com/office/drawing/2014/main" id="{28A9B92B-FC29-EC43-B003-6068467B042E}"/>
              </a:ext>
            </a:extLst>
          </p:cNvPr>
          <p:cNvSpPr txBox="1">
            <a:spLocks/>
          </p:cNvSpPr>
          <p:nvPr/>
        </p:nvSpPr>
        <p:spPr>
          <a:xfrm>
            <a:off x="8055227"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schemeClr val="tx1">
                    <a:lumMod val="75000"/>
                    <a:lumOff val="25000"/>
                  </a:schemeClr>
                </a:solidFill>
                <a:latin typeface="Arial" charset="0"/>
                <a:ea typeface="Arial" charset="0"/>
                <a:cs typeface="Arial" charset="0"/>
              </a:rPr>
              <a:t>Review and Submit</a:t>
            </a:r>
          </a:p>
        </p:txBody>
      </p:sp>
      <p:sp>
        <p:nvSpPr>
          <p:cNvPr id="28" name="Subhead">
            <a:extLst>
              <a:ext uri="{FF2B5EF4-FFF2-40B4-BE49-F238E27FC236}">
                <a16:creationId xmlns:a16="http://schemas.microsoft.com/office/drawing/2014/main" id="{80ABF4BE-23CE-C443-8BE2-410A131F0D17}"/>
              </a:ext>
            </a:extLst>
          </p:cNvPr>
          <p:cNvSpPr txBox="1">
            <a:spLocks/>
          </p:cNvSpPr>
          <p:nvPr/>
        </p:nvSpPr>
        <p:spPr>
          <a:xfrm>
            <a:off x="9961504"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schemeClr val="tx1">
                    <a:lumMod val="75000"/>
                    <a:lumOff val="25000"/>
                  </a:schemeClr>
                </a:solidFill>
                <a:latin typeface="Arial" charset="0"/>
                <a:ea typeface="Arial" charset="0"/>
                <a:cs typeface="Arial" charset="0"/>
              </a:rPr>
              <a:t>Update Club Information </a:t>
            </a:r>
          </a:p>
        </p:txBody>
      </p:sp>
    </p:spTree>
    <p:extLst>
      <p:ext uri="{BB962C8B-B14F-4D97-AF65-F5344CB8AC3E}">
        <p14:creationId xmlns:p14="http://schemas.microsoft.com/office/powerpoint/2010/main" val="383805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1: Logging in to MyLCI</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5"/>
            <a:ext cx="10496550" cy="100356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Go to </a:t>
            </a:r>
            <a:r>
              <a:rPr lang="en-US" sz="2600" kern="0" dirty="0">
                <a:solidFill>
                  <a:schemeClr val="tx1">
                    <a:lumMod val="75000"/>
                    <a:lumOff val="25000"/>
                  </a:schemeClr>
                </a:solidFill>
                <a:latin typeface="Arial" charset="0"/>
                <a:ea typeface="Arial" charset="0"/>
                <a:cs typeface="Arial" charset="0"/>
                <a:hlinkClick r:id="rId2"/>
              </a:rPr>
              <a:t>www.lionsclubs.org</a:t>
            </a:r>
            <a:r>
              <a:rPr lang="en-US" sz="2600" kern="0" dirty="0">
                <a:solidFill>
                  <a:schemeClr val="tx1">
                    <a:lumMod val="75000"/>
                    <a:lumOff val="25000"/>
                  </a:schemeClr>
                </a:solidFill>
                <a:latin typeface="Arial" charset="0"/>
                <a:ea typeface="Arial" charset="0"/>
                <a:cs typeface="Arial" charset="0"/>
              </a:rPr>
              <a:t> and click on the “Membership Login” tab at the top of the screen.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pic>
        <p:nvPicPr>
          <p:cNvPr id="8" name="Picture 7" descr="A close up of a logo&#10;&#10;Description automatically generated">
            <a:extLst>
              <a:ext uri="{FF2B5EF4-FFF2-40B4-BE49-F238E27FC236}">
                <a16:creationId xmlns:a16="http://schemas.microsoft.com/office/drawing/2014/main" id="{02D8B995-EC90-2344-9211-FF051062A089}"/>
              </a:ext>
            </a:extLst>
          </p:cNvPr>
          <p:cNvPicPr>
            <a:picLocks noChangeAspect="1"/>
          </p:cNvPicPr>
          <p:nvPr/>
        </p:nvPicPr>
        <p:blipFill>
          <a:blip r:embed="rId3"/>
          <a:stretch>
            <a:fillRect/>
          </a:stretch>
        </p:blipFill>
        <p:spPr>
          <a:xfrm>
            <a:off x="1627517" y="3429000"/>
            <a:ext cx="1077584" cy="495300"/>
          </a:xfrm>
          <a:prstGeom prst="rect">
            <a:avLst/>
          </a:prstGeom>
        </p:spPr>
      </p:pic>
      <p:pic>
        <p:nvPicPr>
          <p:cNvPr id="9" name="Picture 8" descr="A close up of a logo&#10;&#10;Description automatically generated">
            <a:extLst>
              <a:ext uri="{FF2B5EF4-FFF2-40B4-BE49-F238E27FC236}">
                <a16:creationId xmlns:a16="http://schemas.microsoft.com/office/drawing/2014/main" id="{7924611A-3DDA-E34D-B79B-37520C6DCDD5}"/>
              </a:ext>
            </a:extLst>
          </p:cNvPr>
          <p:cNvPicPr>
            <a:picLocks noChangeAspect="1"/>
          </p:cNvPicPr>
          <p:nvPr/>
        </p:nvPicPr>
        <p:blipFill>
          <a:blip r:embed="rId3"/>
          <a:stretch>
            <a:fillRect/>
          </a:stretch>
        </p:blipFill>
        <p:spPr>
          <a:xfrm>
            <a:off x="8217684" y="3672409"/>
            <a:ext cx="1935966" cy="1003565"/>
          </a:xfrm>
          <a:prstGeom prst="rect">
            <a:avLst/>
          </a:prstGeom>
        </p:spPr>
      </p:pic>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4"/>
          <a:srcRect/>
          <a:stretch/>
        </p:blipFill>
        <p:spPr>
          <a:xfrm>
            <a:off x="147686" y="5877313"/>
            <a:ext cx="836923" cy="836923"/>
          </a:xfrm>
          <a:prstGeom prst="rect">
            <a:avLst/>
          </a:prstGeom>
        </p:spPr>
      </p:pic>
      <p:pic>
        <p:nvPicPr>
          <p:cNvPr id="12" name="Picture 11" descr="Snipping Tool">
            <a:extLst>
              <a:ext uri="{FF2B5EF4-FFF2-40B4-BE49-F238E27FC236}">
                <a16:creationId xmlns:a16="http://schemas.microsoft.com/office/drawing/2014/main" id="{FB729E4A-85D7-4B90-AF77-51C2C28199E0}"/>
              </a:ext>
            </a:extLst>
          </p:cNvPr>
          <p:cNvPicPr/>
          <p:nvPr/>
        </p:nvPicPr>
        <p:blipFill rotWithShape="1">
          <a:blip r:embed="rId5">
            <a:extLst>
              <a:ext uri="{28A0092B-C50C-407E-A947-70E740481C1C}">
                <a14:useLocalDpi xmlns:a14="http://schemas.microsoft.com/office/drawing/2010/main" val="0"/>
              </a:ext>
            </a:extLst>
          </a:blip>
          <a:srcRect l="2565" t="29968" r="3044" b="18375"/>
          <a:stretch/>
        </p:blipFill>
        <p:spPr bwMode="auto">
          <a:xfrm>
            <a:off x="984609" y="2599604"/>
            <a:ext cx="9873891" cy="2899761"/>
          </a:xfrm>
          <a:prstGeom prst="rect">
            <a:avLst/>
          </a:prstGeom>
          <a:ln>
            <a:noFill/>
          </a:ln>
          <a:extLst>
            <a:ext uri="{53640926-AAD7-44D8-BBD7-CCE9431645EC}">
              <a14:shadowObscured xmlns:a14="http://schemas.microsoft.com/office/drawing/2010/main"/>
            </a:ext>
          </a:extLst>
        </p:spPr>
      </p:pic>
      <p:cxnSp>
        <p:nvCxnSpPr>
          <p:cNvPr id="14" name="Straight Arrow Connector 13">
            <a:extLst>
              <a:ext uri="{FF2B5EF4-FFF2-40B4-BE49-F238E27FC236}">
                <a16:creationId xmlns:a16="http://schemas.microsoft.com/office/drawing/2014/main" id="{28CB0D68-DA50-4FCA-AD7E-E7B453D2E897}"/>
              </a:ext>
            </a:extLst>
          </p:cNvPr>
          <p:cNvCxnSpPr>
            <a:cxnSpLocks/>
          </p:cNvCxnSpPr>
          <p:nvPr/>
        </p:nvCxnSpPr>
        <p:spPr>
          <a:xfrm>
            <a:off x="4600575" y="2686050"/>
            <a:ext cx="1095375" cy="5121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93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1: Logging in to MyLCI continued</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5"/>
            <a:ext cx="10496550" cy="12409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Log in to MyLCI using your designated login and password.  If you forgot your login and password or have difficulty logging in, contact the MyLCI support team at </a:t>
            </a:r>
            <a:r>
              <a:rPr lang="en-US" sz="2600" kern="0" dirty="0">
                <a:solidFill>
                  <a:schemeClr val="tx1">
                    <a:lumMod val="75000"/>
                    <a:lumOff val="25000"/>
                  </a:schemeClr>
                </a:solidFill>
                <a:latin typeface="Arial" charset="0"/>
                <a:ea typeface="Arial" charset="0"/>
                <a:cs typeface="Arial" charset="0"/>
                <a:hlinkClick r:id="rId2"/>
              </a:rPr>
              <a:t>MyLCI@lionsclubs.org</a:t>
            </a:r>
            <a:r>
              <a:rPr lang="en-US" sz="2600" kern="0" dirty="0">
                <a:solidFill>
                  <a:schemeClr val="tx1">
                    <a:lumMod val="75000"/>
                    <a:lumOff val="25000"/>
                  </a:schemeClr>
                </a:solidFill>
                <a:latin typeface="Arial" charset="0"/>
                <a:ea typeface="Arial" charset="0"/>
                <a:cs typeface="Arial" charset="0"/>
              </a:rPr>
              <a:t> or at 630-468-6900.</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dirty="0">
              <a:solidFill>
                <a:srgbClr val="00338D"/>
              </a:solidFill>
            </a:endParaRPr>
          </a:p>
        </p:txBody>
      </p:sp>
      <p:pic>
        <p:nvPicPr>
          <p:cNvPr id="8" name="Picture 7" descr="A close up of a logo&#10;&#10;Description automatically generated">
            <a:extLst>
              <a:ext uri="{FF2B5EF4-FFF2-40B4-BE49-F238E27FC236}">
                <a16:creationId xmlns:a16="http://schemas.microsoft.com/office/drawing/2014/main" id="{02D8B995-EC90-2344-9211-FF051062A089}"/>
              </a:ext>
            </a:extLst>
          </p:cNvPr>
          <p:cNvPicPr>
            <a:picLocks noChangeAspect="1"/>
          </p:cNvPicPr>
          <p:nvPr/>
        </p:nvPicPr>
        <p:blipFill>
          <a:blip r:embed="rId3"/>
          <a:stretch>
            <a:fillRect/>
          </a:stretch>
        </p:blipFill>
        <p:spPr>
          <a:xfrm>
            <a:off x="1627517" y="3429000"/>
            <a:ext cx="1077584" cy="495300"/>
          </a:xfrm>
          <a:prstGeom prst="rect">
            <a:avLst/>
          </a:prstGeom>
        </p:spPr>
      </p:pic>
      <p:pic>
        <p:nvPicPr>
          <p:cNvPr id="9" name="Picture 8" descr="A close up of a logo&#10;&#10;Description automatically generated">
            <a:extLst>
              <a:ext uri="{FF2B5EF4-FFF2-40B4-BE49-F238E27FC236}">
                <a16:creationId xmlns:a16="http://schemas.microsoft.com/office/drawing/2014/main" id="{7924611A-3DDA-E34D-B79B-37520C6DCDD5}"/>
              </a:ext>
            </a:extLst>
          </p:cNvPr>
          <p:cNvPicPr>
            <a:picLocks noChangeAspect="1"/>
          </p:cNvPicPr>
          <p:nvPr/>
        </p:nvPicPr>
        <p:blipFill>
          <a:blip r:embed="rId3"/>
          <a:stretch>
            <a:fillRect/>
          </a:stretch>
        </p:blipFill>
        <p:spPr>
          <a:xfrm>
            <a:off x="8217684" y="3672409"/>
            <a:ext cx="1935966" cy="1003565"/>
          </a:xfrm>
          <a:prstGeom prst="rect">
            <a:avLst/>
          </a:prstGeom>
        </p:spPr>
      </p:pic>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4"/>
          <a:srcRect/>
          <a:stretch/>
        </p:blipFill>
        <p:spPr>
          <a:xfrm>
            <a:off x="147686" y="5877313"/>
            <a:ext cx="836923" cy="836923"/>
          </a:xfrm>
          <a:prstGeom prst="rect">
            <a:avLst/>
          </a:prstGeom>
        </p:spPr>
      </p:pic>
      <p:pic>
        <p:nvPicPr>
          <p:cNvPr id="13" name="Picture 12" descr="Snipping Tool">
            <a:extLst>
              <a:ext uri="{FF2B5EF4-FFF2-40B4-BE49-F238E27FC236}">
                <a16:creationId xmlns:a16="http://schemas.microsoft.com/office/drawing/2014/main" id="{EF489647-EEEE-41C3-9FF0-9173B124043F}"/>
              </a:ext>
            </a:extLst>
          </p:cNvPr>
          <p:cNvPicPr/>
          <p:nvPr/>
        </p:nvPicPr>
        <p:blipFill rotWithShape="1">
          <a:blip r:embed="rId5">
            <a:extLst>
              <a:ext uri="{28A0092B-C50C-407E-A947-70E740481C1C}">
                <a14:useLocalDpi xmlns:a14="http://schemas.microsoft.com/office/drawing/2010/main" val="0"/>
              </a:ext>
            </a:extLst>
          </a:blip>
          <a:srcRect l="9776" t="48208" r="11538" b="3343"/>
          <a:stretch/>
        </p:blipFill>
        <p:spPr bwMode="auto">
          <a:xfrm>
            <a:off x="1432883" y="2876551"/>
            <a:ext cx="9326233" cy="3458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955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6877049"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2: Club Information Page</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6"/>
            <a:ext cx="10851356" cy="836046"/>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Once you have logged in, click on the “MyLCI Tools for Lion Leaders” tab to get to the Club Information page.  </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8D1E83D3-EB0D-471D-B7C9-28FD88A34F01}"/>
              </a:ext>
            </a:extLst>
          </p:cNvPr>
          <p:cNvPicPr/>
          <p:nvPr/>
        </p:nvPicPr>
        <p:blipFill>
          <a:blip r:embed="rId3"/>
          <a:stretch>
            <a:fillRect/>
          </a:stretch>
        </p:blipFill>
        <p:spPr>
          <a:xfrm>
            <a:off x="1229936" y="3110167"/>
            <a:ext cx="9397176" cy="925830"/>
          </a:xfrm>
          <a:prstGeom prst="rect">
            <a:avLst/>
          </a:prstGeom>
          <a:ln w="38100">
            <a:solidFill>
              <a:srgbClr val="00338D"/>
            </a:solidFill>
          </a:ln>
        </p:spPr>
      </p:pic>
      <p:sp>
        <p:nvSpPr>
          <p:cNvPr id="3" name="Oval 2">
            <a:extLst>
              <a:ext uri="{FF2B5EF4-FFF2-40B4-BE49-F238E27FC236}">
                <a16:creationId xmlns:a16="http://schemas.microsoft.com/office/drawing/2014/main" id="{18CC1F84-899B-4004-9D5F-4D5450393CFD}"/>
              </a:ext>
            </a:extLst>
          </p:cNvPr>
          <p:cNvSpPr/>
          <p:nvPr/>
        </p:nvSpPr>
        <p:spPr>
          <a:xfrm>
            <a:off x="3361038" y="3023286"/>
            <a:ext cx="1309816" cy="11944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165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2: Club Information Page continued </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871546"/>
            <a:ext cx="5829300" cy="363390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Click on the “My Lions Club” tab to get to the Club Information page.  Click the dropdown tab that says, “Club Info”</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2" name="Picture 11" descr="Snipping Tool">
            <a:extLst>
              <a:ext uri="{FF2B5EF4-FFF2-40B4-BE49-F238E27FC236}">
                <a16:creationId xmlns:a16="http://schemas.microsoft.com/office/drawing/2014/main" id="{DAB8B586-A610-419B-B4E0-1D40230D830F}"/>
              </a:ext>
            </a:extLst>
          </p:cNvPr>
          <p:cNvPicPr/>
          <p:nvPr/>
        </p:nvPicPr>
        <p:blipFill rotWithShape="1">
          <a:blip r:embed="rId3">
            <a:extLst>
              <a:ext uri="{28A0092B-C50C-407E-A947-70E740481C1C}">
                <a14:useLocalDpi xmlns:a14="http://schemas.microsoft.com/office/drawing/2010/main" val="0"/>
              </a:ext>
            </a:extLst>
          </a:blip>
          <a:srcRect l="13853" t="24026" r="16883" b="20111"/>
          <a:stretch/>
        </p:blipFill>
        <p:spPr bwMode="auto">
          <a:xfrm>
            <a:off x="7486531" y="1326835"/>
            <a:ext cx="4050625" cy="4723323"/>
          </a:xfrm>
          <a:prstGeom prst="rect">
            <a:avLst/>
          </a:prstGeom>
          <a:ln>
            <a:no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CA1C89A5-5B03-4673-939C-443846725B74}"/>
              </a:ext>
            </a:extLst>
          </p:cNvPr>
          <p:cNvSpPr/>
          <p:nvPr/>
        </p:nvSpPr>
        <p:spPr>
          <a:xfrm>
            <a:off x="8293894" y="2536031"/>
            <a:ext cx="1128712" cy="3357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4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Step 2: Club Information Page continued</a:t>
            </a:r>
            <a:endParaRPr lang="en-US" kern="0" dirty="0">
              <a:solidFill>
                <a:srgbClr val="00338D"/>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019174"/>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chemeClr val="tx1">
                    <a:lumMod val="75000"/>
                    <a:lumOff val="25000"/>
                  </a:schemeClr>
                </a:solidFill>
                <a:latin typeface="Arial" charset="0"/>
                <a:ea typeface="Arial" charset="0"/>
                <a:cs typeface="Arial" charset="0"/>
              </a:rPr>
              <a:t>Click the dropdown tab that says, “Manage Club Branches”.  For all new club branch submissions click the “Add Club Branch” button.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dirty="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9" name="Picture 8" descr="Snipping Tool">
            <a:extLst>
              <a:ext uri="{FF2B5EF4-FFF2-40B4-BE49-F238E27FC236}">
                <a16:creationId xmlns:a16="http://schemas.microsoft.com/office/drawing/2014/main" id="{4C3968BE-E71D-4AC8-922B-90662AFB9C7C}"/>
              </a:ext>
            </a:extLst>
          </p:cNvPr>
          <p:cNvPicPr/>
          <p:nvPr/>
        </p:nvPicPr>
        <p:blipFill rotWithShape="1">
          <a:blip r:embed="rId3">
            <a:extLst>
              <a:ext uri="{28A0092B-C50C-407E-A947-70E740481C1C}">
                <a14:useLocalDpi xmlns:a14="http://schemas.microsoft.com/office/drawing/2010/main" val="0"/>
              </a:ext>
            </a:extLst>
          </a:blip>
          <a:srcRect l="13943" t="24094" r="16185" b="25949"/>
          <a:stretch/>
        </p:blipFill>
        <p:spPr bwMode="auto">
          <a:xfrm>
            <a:off x="2124231" y="2247142"/>
            <a:ext cx="3690782" cy="3867907"/>
          </a:xfrm>
          <a:prstGeom prst="rect">
            <a:avLst/>
          </a:prstGeom>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2B2F89BF-BB80-44A6-8697-11F13DE35BF9}"/>
              </a:ext>
            </a:extLst>
          </p:cNvPr>
          <p:cNvPicPr/>
          <p:nvPr/>
        </p:nvPicPr>
        <p:blipFill rotWithShape="1">
          <a:blip r:embed="rId4"/>
          <a:srcRect b="15714"/>
          <a:stretch/>
        </p:blipFill>
        <p:spPr>
          <a:xfrm>
            <a:off x="6564629" y="2305050"/>
            <a:ext cx="3690781" cy="3945731"/>
          </a:xfrm>
          <a:prstGeom prst="rect">
            <a:avLst/>
          </a:prstGeom>
        </p:spPr>
      </p:pic>
      <p:sp>
        <p:nvSpPr>
          <p:cNvPr id="2" name="Oval 1">
            <a:extLst>
              <a:ext uri="{FF2B5EF4-FFF2-40B4-BE49-F238E27FC236}">
                <a16:creationId xmlns:a16="http://schemas.microsoft.com/office/drawing/2014/main" id="{040BA259-F782-447D-BDE3-5CB8CB69AC68}"/>
              </a:ext>
            </a:extLst>
          </p:cNvPr>
          <p:cNvSpPr/>
          <p:nvPr/>
        </p:nvSpPr>
        <p:spPr>
          <a:xfrm>
            <a:off x="2110758" y="2772484"/>
            <a:ext cx="1657350" cy="3864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027D3D5-6690-4B5C-B176-CE5F89C599F2}"/>
              </a:ext>
            </a:extLst>
          </p:cNvPr>
          <p:cNvSpPr/>
          <p:nvPr/>
        </p:nvSpPr>
        <p:spPr>
          <a:xfrm>
            <a:off x="6424770" y="3138258"/>
            <a:ext cx="1657350" cy="3864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441105"/>
      </p:ext>
    </p:extLst>
  </p:cSld>
  <p:clrMapOvr>
    <a:masterClrMapping/>
  </p:clrMapOvr>
</p:sld>
</file>

<file path=ppt/theme/theme1.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2032</TotalTime>
  <Words>643</Words>
  <Application>Microsoft Office PowerPoint</Application>
  <PresentationFormat>Widescreen</PresentationFormat>
  <Paragraphs>76</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Helvetica Neue</vt:lpstr>
      <vt:lpstr>Lucida Grande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Burns, Andrea</dc:creator>
  <cp:lastModifiedBy>Gray, Tracy</cp:lastModifiedBy>
  <cp:revision>47</cp:revision>
  <dcterms:created xsi:type="dcterms:W3CDTF">2019-11-08T18:39:09Z</dcterms:created>
  <dcterms:modified xsi:type="dcterms:W3CDTF">2021-10-19T18:47:27Z</dcterms:modified>
</cp:coreProperties>
</file>