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1081" r:id="rId3"/>
    <p:sldId id="1121" r:id="rId4"/>
    <p:sldId id="1119" r:id="rId5"/>
    <p:sldId id="897" r:id="rId6"/>
    <p:sldId id="1125" r:id="rId7"/>
    <p:sldId id="1126" r:id="rId8"/>
    <p:sldId id="1127" r:id="rId9"/>
    <p:sldId id="1128" r:id="rId10"/>
    <p:sldId id="1129" r:id="rId11"/>
    <p:sldId id="1130" r:id="rId12"/>
    <p:sldId id="1131" r:id="rId13"/>
    <p:sldId id="1132" r:id="rId14"/>
    <p:sldId id="1133" r:id="rId15"/>
    <p:sldId id="111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009A61"/>
    <a:srgbClr val="6A286D"/>
    <a:srgbClr val="0B46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58" autoAdjust="0"/>
    <p:restoredTop sz="95380" autoAdjust="0"/>
  </p:normalViewPr>
  <p:slideViewPr>
    <p:cSldViewPr snapToGrid="0" snapToObjects="1">
      <p:cViewPr varScale="1">
        <p:scale>
          <a:sx n="109" d="100"/>
          <a:sy n="109" d="100"/>
        </p:scale>
        <p:origin x="9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BB73E4-D91E-AD4D-975C-C5B65C90A583}" type="doc">
      <dgm:prSet loTypeId="urn:microsoft.com/office/officeart/2005/8/layout/chevron1" loCatId="" qsTypeId="urn:microsoft.com/office/officeart/2005/8/quickstyle/simple1" qsCatId="simple" csTypeId="urn:microsoft.com/office/officeart/2005/8/colors/accent1_2" csCatId="accent1" phldr="1"/>
      <dgm:spPr/>
    </dgm:pt>
    <dgm:pt modelId="{551A8959-1599-6541-8FB9-127084B0AD58}">
      <dgm:prSet phldrT="[Text]" custT="1"/>
      <dgm:spPr>
        <a:solidFill>
          <a:srgbClr val="EBB700"/>
        </a:solidFill>
        <a:ln>
          <a:noFill/>
        </a:ln>
      </dgm:spPr>
      <dgm:t>
        <a:bodyPr/>
        <a:lstStyle/>
        <a:p>
          <a:r>
            <a:rPr lang="de-DE" sz="2000" b="1" i="0" baseline="0" dirty="0">
              <a:latin typeface="Arial" panose="020B0604020202020204" pitchFamily="34" charset="0"/>
              <a:cs typeface="Arial" panose="020B0604020202020204" pitchFamily="34" charset="0"/>
            </a:rPr>
            <a:t>1. Schritt</a:t>
          </a:r>
        </a:p>
      </dgm:t>
    </dgm:pt>
    <dgm:pt modelId="{C40E84AF-822D-D54D-A65D-DB800EFE9B93}" type="parTrans" cxnId="{301B5AD1-3622-2A4F-9E60-08D2BF16B8B9}">
      <dgm:prSet/>
      <dgm:spPr/>
      <dgm:t>
        <a:bodyPr/>
        <a:lstStyle/>
        <a:p>
          <a:endParaRPr lang="en-US"/>
        </a:p>
      </dgm:t>
    </dgm:pt>
    <dgm:pt modelId="{18559829-BBF0-0543-8DD5-6A5A6ADB2ACB}" type="sibTrans" cxnId="{301B5AD1-3622-2A4F-9E60-08D2BF16B8B9}">
      <dgm:prSet/>
      <dgm:spPr/>
      <dgm:t>
        <a:bodyPr/>
        <a:lstStyle/>
        <a:p>
          <a:endParaRPr lang="en-US"/>
        </a:p>
      </dgm:t>
    </dgm:pt>
    <dgm:pt modelId="{550C6806-E4D9-3642-BBEC-CC8CCEC8395E}">
      <dgm:prSet phldrT="[Text]" custT="1"/>
      <dgm:spPr>
        <a:solidFill>
          <a:srgbClr val="FF5C35"/>
        </a:solidFill>
        <a:ln>
          <a:noFill/>
        </a:ln>
      </dgm:spPr>
      <dgm:t>
        <a:bodyPr/>
        <a:lstStyle/>
        <a:p>
          <a:pPr marL="0" lvl="0" indent="0" algn="ctr" defTabSz="889000">
            <a:lnSpc>
              <a:spcPct val="90000"/>
            </a:lnSpc>
            <a:spcBef>
              <a:spcPct val="0"/>
            </a:spcBef>
            <a:spcAft>
              <a:spcPct val="35000"/>
            </a:spcAft>
            <a:buNone/>
          </a:pPr>
          <a:r>
            <a:rPr lang="de-DE" sz="2000" b="1" i="0" baseline="0" dirty="0">
              <a:latin typeface="Arial" panose="020B0604020202020204" pitchFamily="34" charset="0"/>
              <a:cs typeface="Arial" panose="020B0604020202020204" pitchFamily="34" charset="0"/>
            </a:rPr>
            <a:t>2. Schritt</a:t>
          </a:r>
        </a:p>
      </dgm:t>
    </dgm:pt>
    <dgm:pt modelId="{6E5CD2B4-C862-4C4D-8BA5-BFB0418F3EF7}" type="parTrans" cxnId="{C39D88EF-CC5C-5544-B60A-9BC129908020}">
      <dgm:prSet/>
      <dgm:spPr/>
      <dgm:t>
        <a:bodyPr/>
        <a:lstStyle/>
        <a:p>
          <a:endParaRPr lang="en-US"/>
        </a:p>
      </dgm:t>
    </dgm:pt>
    <dgm:pt modelId="{F7944F05-A95A-B646-8099-574E5D27D8E3}" type="sibTrans" cxnId="{C39D88EF-CC5C-5544-B60A-9BC129908020}">
      <dgm:prSet/>
      <dgm:spPr/>
      <dgm:t>
        <a:bodyPr/>
        <a:lstStyle/>
        <a:p>
          <a:endParaRPr lang="en-US"/>
        </a:p>
      </dgm:t>
    </dgm:pt>
    <dgm:pt modelId="{E1DFAF1C-153E-9742-8C60-CFB561D9FA0B}">
      <dgm:prSet phldrT="[Text]" custT="1"/>
      <dgm:spPr>
        <a:solidFill>
          <a:srgbClr val="407CCA"/>
        </a:solidFill>
        <a:ln>
          <a:noFill/>
        </a:ln>
      </dgm:spPr>
      <dgm:t>
        <a:bodyPr/>
        <a:lstStyle/>
        <a:p>
          <a:pPr marL="0" lvl="0" indent="0" algn="ctr" defTabSz="889000">
            <a:lnSpc>
              <a:spcPct val="90000"/>
            </a:lnSpc>
            <a:spcBef>
              <a:spcPct val="0"/>
            </a:spcBef>
            <a:spcAft>
              <a:spcPct val="35000"/>
            </a:spcAft>
            <a:buNone/>
          </a:pPr>
          <a:r>
            <a:rPr lang="de-DE" sz="2000" b="1" i="0" baseline="0" dirty="0">
              <a:latin typeface="Arial" panose="020B0604020202020204" pitchFamily="34" charset="0"/>
              <a:cs typeface="Arial" panose="020B0604020202020204" pitchFamily="34" charset="0"/>
            </a:rPr>
            <a:t>3. Schritt</a:t>
          </a:r>
        </a:p>
      </dgm:t>
    </dgm:pt>
    <dgm:pt modelId="{67982BC9-774B-B04A-8294-CCAD4CC0F107}" type="parTrans" cxnId="{20C63DE2-192F-184B-94D3-78483B8097E6}">
      <dgm:prSet/>
      <dgm:spPr/>
      <dgm:t>
        <a:bodyPr/>
        <a:lstStyle/>
        <a:p>
          <a:endParaRPr lang="en-US"/>
        </a:p>
      </dgm:t>
    </dgm:pt>
    <dgm:pt modelId="{F1933C5D-7270-2647-9C80-C8907D104897}" type="sibTrans" cxnId="{20C63DE2-192F-184B-94D3-78483B8097E6}">
      <dgm:prSet/>
      <dgm:spPr/>
      <dgm:t>
        <a:bodyPr/>
        <a:lstStyle/>
        <a:p>
          <a:endParaRPr lang="en-US"/>
        </a:p>
      </dgm:t>
    </dgm:pt>
    <dgm:pt modelId="{0EDBED53-63F4-E44F-B09C-249A409EC2B5}">
      <dgm:prSet phldrT="[Text]" custT="1"/>
      <dgm:spPr>
        <a:solidFill>
          <a:srgbClr val="0B4680"/>
        </a:solidFill>
        <a:ln>
          <a:noFill/>
        </a:ln>
      </dgm:spPr>
      <dgm:t>
        <a:bodyPr/>
        <a:lstStyle/>
        <a:p>
          <a:pPr marL="0" lvl="0" indent="0" algn="ctr" defTabSz="889000">
            <a:lnSpc>
              <a:spcPct val="90000"/>
            </a:lnSpc>
            <a:spcBef>
              <a:spcPct val="0"/>
            </a:spcBef>
            <a:spcAft>
              <a:spcPct val="35000"/>
            </a:spcAft>
            <a:buNone/>
          </a:pPr>
          <a:r>
            <a:rPr lang="de-DE" sz="2000" b="1" i="0" baseline="0" dirty="0">
              <a:latin typeface="Arial" panose="020B0604020202020204" pitchFamily="34" charset="0"/>
              <a:cs typeface="Arial" panose="020B0604020202020204" pitchFamily="34" charset="0"/>
            </a:rPr>
            <a:t>4. Schritt</a:t>
          </a:r>
        </a:p>
      </dgm:t>
    </dgm:pt>
    <dgm:pt modelId="{91E35110-83B3-EA43-8F9D-F421EF1FA401}" type="parTrans" cxnId="{29D262D0-87B6-9541-8B28-3FE587B34F0E}">
      <dgm:prSet/>
      <dgm:spPr/>
      <dgm:t>
        <a:bodyPr/>
        <a:lstStyle/>
        <a:p>
          <a:endParaRPr lang="en-US"/>
        </a:p>
      </dgm:t>
    </dgm:pt>
    <dgm:pt modelId="{8F851F60-CBFB-1546-A536-23F19A4A33D6}" type="sibTrans" cxnId="{29D262D0-87B6-9541-8B28-3FE587B34F0E}">
      <dgm:prSet/>
      <dgm:spPr/>
      <dgm:t>
        <a:bodyPr/>
        <a:lstStyle/>
        <a:p>
          <a:endParaRPr lang="en-US"/>
        </a:p>
      </dgm:t>
    </dgm:pt>
    <dgm:pt modelId="{B77CF496-66A6-1541-A9C6-2A9BE1CD4EF9}">
      <dgm:prSet phldrT="[Text]" custT="1"/>
      <dgm:spPr>
        <a:solidFill>
          <a:srgbClr val="6A286D"/>
        </a:solidFill>
        <a:ln>
          <a:noFill/>
        </a:ln>
      </dgm:spPr>
      <dgm:t>
        <a:bodyPr/>
        <a:lstStyle/>
        <a:p>
          <a:pPr marL="0" lvl="0" indent="0" algn="ctr" defTabSz="889000">
            <a:lnSpc>
              <a:spcPct val="90000"/>
            </a:lnSpc>
            <a:spcBef>
              <a:spcPct val="0"/>
            </a:spcBef>
            <a:spcAft>
              <a:spcPct val="35000"/>
            </a:spcAft>
            <a:buNone/>
          </a:pPr>
          <a:r>
            <a:rPr lang="de-DE" sz="2000" b="1" i="0" baseline="0" dirty="0">
              <a:latin typeface="Arial" panose="020B0604020202020204" pitchFamily="34" charset="0"/>
              <a:cs typeface="Arial" panose="020B0604020202020204" pitchFamily="34" charset="0"/>
            </a:rPr>
            <a:t>5. Schritt</a:t>
          </a:r>
        </a:p>
      </dgm:t>
    </dgm:pt>
    <dgm:pt modelId="{636310F6-757B-CB44-AB0E-027C6AA1CA04}" type="parTrans" cxnId="{B722A5AB-20A3-004C-8293-0097BD9BB48D}">
      <dgm:prSet/>
      <dgm:spPr/>
      <dgm:t>
        <a:bodyPr/>
        <a:lstStyle/>
        <a:p>
          <a:endParaRPr lang="en-US"/>
        </a:p>
      </dgm:t>
    </dgm:pt>
    <dgm:pt modelId="{9E0DD04F-07A8-5C40-8405-30D2AB2BD13C}" type="sibTrans" cxnId="{B722A5AB-20A3-004C-8293-0097BD9BB48D}">
      <dgm:prSet/>
      <dgm:spPr/>
      <dgm:t>
        <a:bodyPr/>
        <a:lstStyle/>
        <a:p>
          <a:endParaRPr lang="en-US"/>
        </a:p>
      </dgm:t>
    </dgm:pt>
    <dgm:pt modelId="{7E593A3B-28FC-F249-9476-5D4019186D14}">
      <dgm:prSet phldrT="[Text]" custT="1"/>
      <dgm:spPr>
        <a:solidFill>
          <a:srgbClr val="009A61"/>
        </a:solidFill>
        <a:ln>
          <a:noFill/>
        </a:ln>
      </dgm:spPr>
      <dgm:t>
        <a:bodyPr/>
        <a:lstStyle/>
        <a:p>
          <a:pPr marL="0" lvl="0" indent="0" algn="ctr" defTabSz="889000">
            <a:lnSpc>
              <a:spcPct val="90000"/>
            </a:lnSpc>
            <a:spcBef>
              <a:spcPct val="0"/>
            </a:spcBef>
            <a:spcAft>
              <a:spcPct val="35000"/>
            </a:spcAft>
            <a:buNone/>
          </a:pPr>
          <a:r>
            <a:rPr lang="de-DE" sz="2000" b="1" i="0" baseline="0" dirty="0">
              <a:latin typeface="Arial" panose="020B0604020202020204" pitchFamily="34" charset="0"/>
              <a:cs typeface="Arial" panose="020B0604020202020204" pitchFamily="34" charset="0"/>
            </a:rPr>
            <a:t>6. Schritt</a:t>
          </a:r>
        </a:p>
      </dgm:t>
    </dgm:pt>
    <dgm:pt modelId="{C47575AE-F83B-BD41-BDEB-846C85BE7F02}" type="parTrans" cxnId="{0ADBA317-0F7B-0E4F-B59B-3BB30885841B}">
      <dgm:prSet/>
      <dgm:spPr/>
      <dgm:t>
        <a:bodyPr/>
        <a:lstStyle/>
        <a:p>
          <a:endParaRPr lang="en-US"/>
        </a:p>
      </dgm:t>
    </dgm:pt>
    <dgm:pt modelId="{2404B4D7-2CF5-6647-AAF1-5B7903B441CB}" type="sibTrans" cxnId="{0ADBA317-0F7B-0E4F-B59B-3BB30885841B}">
      <dgm:prSet/>
      <dgm:spPr/>
      <dgm:t>
        <a:bodyPr/>
        <a:lstStyle/>
        <a:p>
          <a:endParaRPr lang="en-US"/>
        </a:p>
      </dgm:t>
    </dgm:pt>
    <dgm:pt modelId="{8D11DDB6-F920-DA47-8E5C-51742407B6A5}" type="pres">
      <dgm:prSet presAssocID="{F3BB73E4-D91E-AD4D-975C-C5B65C90A583}" presName="Name0" presStyleCnt="0">
        <dgm:presLayoutVars>
          <dgm:dir/>
          <dgm:animLvl val="lvl"/>
          <dgm:resizeHandles val="exact"/>
        </dgm:presLayoutVars>
      </dgm:prSet>
      <dgm:spPr/>
    </dgm:pt>
    <dgm:pt modelId="{A65F049A-27C4-024C-81BC-1B83A96E93B5}" type="pres">
      <dgm:prSet presAssocID="{551A8959-1599-6541-8FB9-127084B0AD58}" presName="parTxOnly" presStyleLbl="node1" presStyleIdx="0" presStyleCnt="6">
        <dgm:presLayoutVars>
          <dgm:chMax val="0"/>
          <dgm:chPref val="0"/>
          <dgm:bulletEnabled val="1"/>
        </dgm:presLayoutVars>
      </dgm:prSet>
      <dgm:spPr/>
    </dgm:pt>
    <dgm:pt modelId="{63701D60-DB5E-2143-9E33-88E942B34FA3}" type="pres">
      <dgm:prSet presAssocID="{18559829-BBF0-0543-8DD5-6A5A6ADB2ACB}" presName="parTxOnlySpace" presStyleCnt="0"/>
      <dgm:spPr/>
    </dgm:pt>
    <dgm:pt modelId="{FA8E262E-0277-BD4C-8A56-0A077E375EE1}" type="pres">
      <dgm:prSet presAssocID="{550C6806-E4D9-3642-BBEC-CC8CCEC8395E}" presName="parTxOnly" presStyleLbl="node1" presStyleIdx="1" presStyleCnt="6">
        <dgm:presLayoutVars>
          <dgm:chMax val="0"/>
          <dgm:chPref val="0"/>
          <dgm:bulletEnabled val="1"/>
        </dgm:presLayoutVars>
      </dgm:prSet>
      <dgm:spPr/>
    </dgm:pt>
    <dgm:pt modelId="{ECF710E4-2844-7542-B3B4-5B8681E29F58}" type="pres">
      <dgm:prSet presAssocID="{F7944F05-A95A-B646-8099-574E5D27D8E3}" presName="parTxOnlySpace" presStyleCnt="0"/>
      <dgm:spPr/>
    </dgm:pt>
    <dgm:pt modelId="{5A152D1C-3F93-CE48-93D2-A9658D721AA9}" type="pres">
      <dgm:prSet presAssocID="{E1DFAF1C-153E-9742-8C60-CFB561D9FA0B}" presName="parTxOnly" presStyleLbl="node1" presStyleIdx="2" presStyleCnt="6">
        <dgm:presLayoutVars>
          <dgm:chMax val="0"/>
          <dgm:chPref val="0"/>
          <dgm:bulletEnabled val="1"/>
        </dgm:presLayoutVars>
      </dgm:prSet>
      <dgm:spPr/>
    </dgm:pt>
    <dgm:pt modelId="{E77EA11D-7DF8-4140-A2FE-0F1DE3BBC170}" type="pres">
      <dgm:prSet presAssocID="{F1933C5D-7270-2647-9C80-C8907D104897}" presName="parTxOnlySpace" presStyleCnt="0"/>
      <dgm:spPr/>
    </dgm:pt>
    <dgm:pt modelId="{85C4BB46-1719-DF48-8AC2-E6AA447F2827}" type="pres">
      <dgm:prSet presAssocID="{0EDBED53-63F4-E44F-B09C-249A409EC2B5}" presName="parTxOnly" presStyleLbl="node1" presStyleIdx="3" presStyleCnt="6">
        <dgm:presLayoutVars>
          <dgm:chMax val="0"/>
          <dgm:chPref val="0"/>
          <dgm:bulletEnabled val="1"/>
        </dgm:presLayoutVars>
      </dgm:prSet>
      <dgm:spPr/>
    </dgm:pt>
    <dgm:pt modelId="{AC0B0794-4050-7640-9EC6-0176A72691E6}" type="pres">
      <dgm:prSet presAssocID="{8F851F60-CBFB-1546-A536-23F19A4A33D6}" presName="parTxOnlySpace" presStyleCnt="0"/>
      <dgm:spPr/>
    </dgm:pt>
    <dgm:pt modelId="{E27C8028-A12A-0D44-A653-ACFC6C474ED4}" type="pres">
      <dgm:prSet presAssocID="{B77CF496-66A6-1541-A9C6-2A9BE1CD4EF9}" presName="parTxOnly" presStyleLbl="node1" presStyleIdx="4" presStyleCnt="6">
        <dgm:presLayoutVars>
          <dgm:chMax val="0"/>
          <dgm:chPref val="0"/>
          <dgm:bulletEnabled val="1"/>
        </dgm:presLayoutVars>
      </dgm:prSet>
      <dgm:spPr/>
    </dgm:pt>
    <dgm:pt modelId="{1F037C9F-BC90-8344-A9D9-0C2E914F2838}" type="pres">
      <dgm:prSet presAssocID="{9E0DD04F-07A8-5C40-8405-30D2AB2BD13C}" presName="parTxOnlySpace" presStyleCnt="0"/>
      <dgm:spPr/>
    </dgm:pt>
    <dgm:pt modelId="{DB43D8FC-44FF-EC4C-92CB-0FEE3F97339B}" type="pres">
      <dgm:prSet presAssocID="{7E593A3B-28FC-F249-9476-5D4019186D14}" presName="parTxOnly" presStyleLbl="node1" presStyleIdx="5" presStyleCnt="6">
        <dgm:presLayoutVars>
          <dgm:chMax val="0"/>
          <dgm:chPref val="0"/>
          <dgm:bulletEnabled val="1"/>
        </dgm:presLayoutVars>
      </dgm:prSet>
      <dgm:spPr/>
    </dgm:pt>
  </dgm:ptLst>
  <dgm:cxnLst>
    <dgm:cxn modelId="{0ADBA317-0F7B-0E4F-B59B-3BB30885841B}" srcId="{F3BB73E4-D91E-AD4D-975C-C5B65C90A583}" destId="{7E593A3B-28FC-F249-9476-5D4019186D14}" srcOrd="5" destOrd="0" parTransId="{C47575AE-F83B-BD41-BDEB-846C85BE7F02}" sibTransId="{2404B4D7-2CF5-6647-AAF1-5B7903B441CB}"/>
    <dgm:cxn modelId="{A0821924-3F97-C944-8703-C77EE0F95358}" type="presOf" srcId="{B77CF496-66A6-1541-A9C6-2A9BE1CD4EF9}" destId="{E27C8028-A12A-0D44-A653-ACFC6C474ED4}" srcOrd="0" destOrd="0" presId="urn:microsoft.com/office/officeart/2005/8/layout/chevron1"/>
    <dgm:cxn modelId="{D2458E26-EA87-EB4B-BDF5-47811A598D1A}" type="presOf" srcId="{F3BB73E4-D91E-AD4D-975C-C5B65C90A583}" destId="{8D11DDB6-F920-DA47-8E5C-51742407B6A5}" srcOrd="0" destOrd="0" presId="urn:microsoft.com/office/officeart/2005/8/layout/chevron1"/>
    <dgm:cxn modelId="{A7F6C452-6B89-C14C-98BF-9C3DEE859CFD}" type="presOf" srcId="{551A8959-1599-6541-8FB9-127084B0AD58}" destId="{A65F049A-27C4-024C-81BC-1B83A96E93B5}" srcOrd="0" destOrd="0" presId="urn:microsoft.com/office/officeart/2005/8/layout/chevron1"/>
    <dgm:cxn modelId="{672EDE90-79BD-CE48-BE16-7F47A36B81E2}" type="presOf" srcId="{E1DFAF1C-153E-9742-8C60-CFB561D9FA0B}" destId="{5A152D1C-3F93-CE48-93D2-A9658D721AA9}" srcOrd="0" destOrd="0" presId="urn:microsoft.com/office/officeart/2005/8/layout/chevron1"/>
    <dgm:cxn modelId="{7AE277A5-5B4F-E94D-84E4-8BE15CD26D91}" type="presOf" srcId="{7E593A3B-28FC-F249-9476-5D4019186D14}" destId="{DB43D8FC-44FF-EC4C-92CB-0FEE3F97339B}" srcOrd="0" destOrd="0" presId="urn:microsoft.com/office/officeart/2005/8/layout/chevron1"/>
    <dgm:cxn modelId="{B722A5AB-20A3-004C-8293-0097BD9BB48D}" srcId="{F3BB73E4-D91E-AD4D-975C-C5B65C90A583}" destId="{B77CF496-66A6-1541-A9C6-2A9BE1CD4EF9}" srcOrd="4" destOrd="0" parTransId="{636310F6-757B-CB44-AB0E-027C6AA1CA04}" sibTransId="{9E0DD04F-07A8-5C40-8405-30D2AB2BD13C}"/>
    <dgm:cxn modelId="{29D262D0-87B6-9541-8B28-3FE587B34F0E}" srcId="{F3BB73E4-D91E-AD4D-975C-C5B65C90A583}" destId="{0EDBED53-63F4-E44F-B09C-249A409EC2B5}" srcOrd="3" destOrd="0" parTransId="{91E35110-83B3-EA43-8F9D-F421EF1FA401}" sibTransId="{8F851F60-CBFB-1546-A536-23F19A4A33D6}"/>
    <dgm:cxn modelId="{301B5AD1-3622-2A4F-9E60-08D2BF16B8B9}" srcId="{F3BB73E4-D91E-AD4D-975C-C5B65C90A583}" destId="{551A8959-1599-6541-8FB9-127084B0AD58}" srcOrd="0" destOrd="0" parTransId="{C40E84AF-822D-D54D-A65D-DB800EFE9B93}" sibTransId="{18559829-BBF0-0543-8DD5-6A5A6ADB2ACB}"/>
    <dgm:cxn modelId="{B36D72D5-5EFA-754C-9D67-37DC7B188F41}" type="presOf" srcId="{550C6806-E4D9-3642-BBEC-CC8CCEC8395E}" destId="{FA8E262E-0277-BD4C-8A56-0A077E375EE1}" srcOrd="0" destOrd="0" presId="urn:microsoft.com/office/officeart/2005/8/layout/chevron1"/>
    <dgm:cxn modelId="{20C63DE2-192F-184B-94D3-78483B8097E6}" srcId="{F3BB73E4-D91E-AD4D-975C-C5B65C90A583}" destId="{E1DFAF1C-153E-9742-8C60-CFB561D9FA0B}" srcOrd="2" destOrd="0" parTransId="{67982BC9-774B-B04A-8294-CCAD4CC0F107}" sibTransId="{F1933C5D-7270-2647-9C80-C8907D104897}"/>
    <dgm:cxn modelId="{FAC576E7-70CC-EC44-ABA4-04EB2BD49481}" type="presOf" srcId="{0EDBED53-63F4-E44F-B09C-249A409EC2B5}" destId="{85C4BB46-1719-DF48-8AC2-E6AA447F2827}" srcOrd="0" destOrd="0" presId="urn:microsoft.com/office/officeart/2005/8/layout/chevron1"/>
    <dgm:cxn modelId="{C39D88EF-CC5C-5544-B60A-9BC129908020}" srcId="{F3BB73E4-D91E-AD4D-975C-C5B65C90A583}" destId="{550C6806-E4D9-3642-BBEC-CC8CCEC8395E}" srcOrd="1" destOrd="0" parTransId="{6E5CD2B4-C862-4C4D-8BA5-BFB0418F3EF7}" sibTransId="{F7944F05-A95A-B646-8099-574E5D27D8E3}"/>
    <dgm:cxn modelId="{36B33190-6FC3-9E4D-8E80-504BA751BC3A}" type="presParOf" srcId="{8D11DDB6-F920-DA47-8E5C-51742407B6A5}" destId="{A65F049A-27C4-024C-81BC-1B83A96E93B5}" srcOrd="0" destOrd="0" presId="urn:microsoft.com/office/officeart/2005/8/layout/chevron1"/>
    <dgm:cxn modelId="{9699BF0F-A581-E446-AD15-927BFB1CF62B}" type="presParOf" srcId="{8D11DDB6-F920-DA47-8E5C-51742407B6A5}" destId="{63701D60-DB5E-2143-9E33-88E942B34FA3}" srcOrd="1" destOrd="0" presId="urn:microsoft.com/office/officeart/2005/8/layout/chevron1"/>
    <dgm:cxn modelId="{2DA3D03B-F02D-CB4D-9CB4-FC18B9359761}" type="presParOf" srcId="{8D11DDB6-F920-DA47-8E5C-51742407B6A5}" destId="{FA8E262E-0277-BD4C-8A56-0A077E375EE1}" srcOrd="2" destOrd="0" presId="urn:microsoft.com/office/officeart/2005/8/layout/chevron1"/>
    <dgm:cxn modelId="{4F48A465-F46F-B94D-8137-BC785661C612}" type="presParOf" srcId="{8D11DDB6-F920-DA47-8E5C-51742407B6A5}" destId="{ECF710E4-2844-7542-B3B4-5B8681E29F58}" srcOrd="3" destOrd="0" presId="urn:microsoft.com/office/officeart/2005/8/layout/chevron1"/>
    <dgm:cxn modelId="{E5CFD367-C348-884E-AF1D-27ABEB1873A2}" type="presParOf" srcId="{8D11DDB6-F920-DA47-8E5C-51742407B6A5}" destId="{5A152D1C-3F93-CE48-93D2-A9658D721AA9}" srcOrd="4" destOrd="0" presId="urn:microsoft.com/office/officeart/2005/8/layout/chevron1"/>
    <dgm:cxn modelId="{905548AE-4AE9-2F48-8BF8-1981CAA1C7E2}" type="presParOf" srcId="{8D11DDB6-F920-DA47-8E5C-51742407B6A5}" destId="{E77EA11D-7DF8-4140-A2FE-0F1DE3BBC170}" srcOrd="5" destOrd="0" presId="urn:microsoft.com/office/officeart/2005/8/layout/chevron1"/>
    <dgm:cxn modelId="{4C66ADB9-FD8F-2744-92DD-60EF83D6503A}" type="presParOf" srcId="{8D11DDB6-F920-DA47-8E5C-51742407B6A5}" destId="{85C4BB46-1719-DF48-8AC2-E6AA447F2827}" srcOrd="6" destOrd="0" presId="urn:microsoft.com/office/officeart/2005/8/layout/chevron1"/>
    <dgm:cxn modelId="{053F44D3-9AE0-9E4F-9FD2-67B29089E9C1}" type="presParOf" srcId="{8D11DDB6-F920-DA47-8E5C-51742407B6A5}" destId="{AC0B0794-4050-7640-9EC6-0176A72691E6}" srcOrd="7" destOrd="0" presId="urn:microsoft.com/office/officeart/2005/8/layout/chevron1"/>
    <dgm:cxn modelId="{46EECD62-9444-AD4A-B0CB-CA20C0A97A36}" type="presParOf" srcId="{8D11DDB6-F920-DA47-8E5C-51742407B6A5}" destId="{E27C8028-A12A-0D44-A653-ACFC6C474ED4}" srcOrd="8" destOrd="0" presId="urn:microsoft.com/office/officeart/2005/8/layout/chevron1"/>
    <dgm:cxn modelId="{5153B3D0-D186-6546-901C-176527DC5585}" type="presParOf" srcId="{8D11DDB6-F920-DA47-8E5C-51742407B6A5}" destId="{1F037C9F-BC90-8344-A9D9-0C2E914F2838}" srcOrd="9" destOrd="0" presId="urn:microsoft.com/office/officeart/2005/8/layout/chevron1"/>
    <dgm:cxn modelId="{C9BE5BB2-D982-BB4D-A20E-C6DD1FA80FCA}" type="presParOf" srcId="{8D11DDB6-F920-DA47-8E5C-51742407B6A5}" destId="{DB43D8FC-44FF-EC4C-92CB-0FEE3F97339B}"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5F049A-27C4-024C-81BC-1B83A96E93B5}">
      <dsp:nvSpPr>
        <dsp:cNvPr id="0" name=""/>
        <dsp:cNvSpPr/>
      </dsp:nvSpPr>
      <dsp:spPr>
        <a:xfrm>
          <a:off x="5666" y="930367"/>
          <a:ext cx="2107935" cy="843174"/>
        </a:xfrm>
        <a:prstGeom prst="chevron">
          <a:avLst/>
        </a:prstGeom>
        <a:solidFill>
          <a:srgbClr val="EBB7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b="1" i="0" kern="1200" baseline="0" dirty="0">
              <a:latin typeface="Arial" panose="020B0604020202020204" pitchFamily="34" charset="0"/>
              <a:cs typeface="Arial" panose="020B0604020202020204" pitchFamily="34" charset="0"/>
            </a:rPr>
            <a:t>1. Schritt</a:t>
          </a:r>
        </a:p>
      </dsp:txBody>
      <dsp:txXfrm>
        <a:off x="427253" y="930367"/>
        <a:ext cx="1264761" cy="843174"/>
      </dsp:txXfrm>
    </dsp:sp>
    <dsp:sp modelId="{FA8E262E-0277-BD4C-8A56-0A077E375EE1}">
      <dsp:nvSpPr>
        <dsp:cNvPr id="0" name=""/>
        <dsp:cNvSpPr/>
      </dsp:nvSpPr>
      <dsp:spPr>
        <a:xfrm>
          <a:off x="1902808" y="930367"/>
          <a:ext cx="2107935" cy="843174"/>
        </a:xfrm>
        <a:prstGeom prst="chevron">
          <a:avLst/>
        </a:prstGeom>
        <a:solidFill>
          <a:srgbClr val="FF5C3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b="1" i="0" kern="1200" baseline="0" dirty="0">
              <a:latin typeface="Arial" panose="020B0604020202020204" pitchFamily="34" charset="0"/>
              <a:cs typeface="Arial" panose="020B0604020202020204" pitchFamily="34" charset="0"/>
            </a:rPr>
            <a:t>2. Schritt</a:t>
          </a:r>
        </a:p>
      </dsp:txBody>
      <dsp:txXfrm>
        <a:off x="2324395" y="930367"/>
        <a:ext cx="1264761" cy="843174"/>
      </dsp:txXfrm>
    </dsp:sp>
    <dsp:sp modelId="{5A152D1C-3F93-CE48-93D2-A9658D721AA9}">
      <dsp:nvSpPr>
        <dsp:cNvPr id="0" name=""/>
        <dsp:cNvSpPr/>
      </dsp:nvSpPr>
      <dsp:spPr>
        <a:xfrm>
          <a:off x="3799950" y="930367"/>
          <a:ext cx="2107935" cy="843174"/>
        </a:xfrm>
        <a:prstGeom prst="chevron">
          <a:avLst/>
        </a:prstGeom>
        <a:solidFill>
          <a:srgbClr val="407CC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b="1" i="0" kern="1200" baseline="0" dirty="0">
              <a:latin typeface="Arial" panose="020B0604020202020204" pitchFamily="34" charset="0"/>
              <a:cs typeface="Arial" panose="020B0604020202020204" pitchFamily="34" charset="0"/>
            </a:rPr>
            <a:t>3. Schritt</a:t>
          </a:r>
        </a:p>
      </dsp:txBody>
      <dsp:txXfrm>
        <a:off x="4221537" y="930367"/>
        <a:ext cx="1264761" cy="843174"/>
      </dsp:txXfrm>
    </dsp:sp>
    <dsp:sp modelId="{85C4BB46-1719-DF48-8AC2-E6AA447F2827}">
      <dsp:nvSpPr>
        <dsp:cNvPr id="0" name=""/>
        <dsp:cNvSpPr/>
      </dsp:nvSpPr>
      <dsp:spPr>
        <a:xfrm>
          <a:off x="5697092" y="930367"/>
          <a:ext cx="2107935" cy="843174"/>
        </a:xfrm>
        <a:prstGeom prst="chevron">
          <a:avLst/>
        </a:prstGeom>
        <a:solidFill>
          <a:srgbClr val="0B468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b="1" i="0" kern="1200" baseline="0" dirty="0">
              <a:latin typeface="Arial" panose="020B0604020202020204" pitchFamily="34" charset="0"/>
              <a:cs typeface="Arial" panose="020B0604020202020204" pitchFamily="34" charset="0"/>
            </a:rPr>
            <a:t>4. Schritt</a:t>
          </a:r>
        </a:p>
      </dsp:txBody>
      <dsp:txXfrm>
        <a:off x="6118679" y="930367"/>
        <a:ext cx="1264761" cy="843174"/>
      </dsp:txXfrm>
    </dsp:sp>
    <dsp:sp modelId="{E27C8028-A12A-0D44-A653-ACFC6C474ED4}">
      <dsp:nvSpPr>
        <dsp:cNvPr id="0" name=""/>
        <dsp:cNvSpPr/>
      </dsp:nvSpPr>
      <dsp:spPr>
        <a:xfrm>
          <a:off x="7594234" y="930367"/>
          <a:ext cx="2107935" cy="843174"/>
        </a:xfrm>
        <a:prstGeom prst="chevron">
          <a:avLst/>
        </a:prstGeom>
        <a:solidFill>
          <a:srgbClr val="6A286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b="1" i="0" kern="1200" baseline="0" dirty="0">
              <a:latin typeface="Arial" panose="020B0604020202020204" pitchFamily="34" charset="0"/>
              <a:cs typeface="Arial" panose="020B0604020202020204" pitchFamily="34" charset="0"/>
            </a:rPr>
            <a:t>5. Schritt</a:t>
          </a:r>
        </a:p>
      </dsp:txBody>
      <dsp:txXfrm>
        <a:off x="8015821" y="930367"/>
        <a:ext cx="1264761" cy="843174"/>
      </dsp:txXfrm>
    </dsp:sp>
    <dsp:sp modelId="{DB43D8FC-44FF-EC4C-92CB-0FEE3F97339B}">
      <dsp:nvSpPr>
        <dsp:cNvPr id="0" name=""/>
        <dsp:cNvSpPr/>
      </dsp:nvSpPr>
      <dsp:spPr>
        <a:xfrm>
          <a:off x="9491376" y="930367"/>
          <a:ext cx="2107935" cy="843174"/>
        </a:xfrm>
        <a:prstGeom prst="chevron">
          <a:avLst/>
        </a:prstGeom>
        <a:solidFill>
          <a:srgbClr val="009A6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b="1" i="0" kern="1200" baseline="0" dirty="0">
              <a:latin typeface="Arial" panose="020B0604020202020204" pitchFamily="34" charset="0"/>
              <a:cs typeface="Arial" panose="020B0604020202020204" pitchFamily="34" charset="0"/>
            </a:rPr>
            <a:t>6. Schritt</a:t>
          </a:r>
        </a:p>
      </dsp:txBody>
      <dsp:txXfrm>
        <a:off x="9912963" y="930367"/>
        <a:ext cx="1264761" cy="84317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774FD9-8EA0-41DE-AE3B-57C2AD0DB484}" type="datetimeFigureOut">
              <a:rPr lang="en-US" smtClean="0"/>
              <a:t>10/19/2021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317BC2-EBA4-4040-A4DA-0CD64D03D52F}" type="slidenum">
              <a:rPr lang="en-US" smtClean="0"/>
              <a:t>‹#›</a:t>
            </a:fld>
            <a:endParaRPr lang="en-US"/>
          </a:p>
        </p:txBody>
      </p:sp>
    </p:spTree>
    <p:extLst>
      <p:ext uri="{BB962C8B-B14F-4D97-AF65-F5344CB8AC3E}">
        <p14:creationId xmlns:p14="http://schemas.microsoft.com/office/powerpoint/2010/main" val="1603882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317BC2-EBA4-4040-A4DA-0CD64D03D52F}" type="slidenum">
              <a:rPr lang="en-US" smtClean="0"/>
              <a:t>1</a:t>
            </a:fld>
            <a:endParaRPr lang="en-US"/>
          </a:p>
        </p:txBody>
      </p:sp>
    </p:spTree>
    <p:extLst>
      <p:ext uri="{BB962C8B-B14F-4D97-AF65-F5344CB8AC3E}">
        <p14:creationId xmlns:p14="http://schemas.microsoft.com/office/powerpoint/2010/main" val="3278530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C8C5-35F2-214B-81C4-561AA7C596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9E2729-84FA-9E46-BF7A-8083B9CBAD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294C80-77D8-564D-9478-AD83348E549C}"/>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5" name="Footer Placeholder 4">
            <a:extLst>
              <a:ext uri="{FF2B5EF4-FFF2-40B4-BE49-F238E27FC236}">
                <a16:creationId xmlns:a16="http://schemas.microsoft.com/office/drawing/2014/main" id="{C9EDE470-17CC-6447-AF36-C03FA62F3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47BCC3-757D-D641-AF37-361B171890DB}"/>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706293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E2BDE-07E7-C943-9B91-2FD547F4D8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D1B324-EAD5-C047-9C15-89B5642259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7876EA-C6E9-CD44-A3EE-6C56B6E11690}"/>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5" name="Footer Placeholder 4">
            <a:extLst>
              <a:ext uri="{FF2B5EF4-FFF2-40B4-BE49-F238E27FC236}">
                <a16:creationId xmlns:a16="http://schemas.microsoft.com/office/drawing/2014/main" id="{EA1A28F1-EE8E-EB45-A2D4-AB792DAC4B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B8326C-0735-4444-BE26-FAF0EC25C540}"/>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7481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ED0666-33F5-0943-BD99-7A3EF1E46B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C10D5-A39F-7948-AFED-354F01BE9E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9A01D2-BA99-8145-B80C-5539D9710C4E}"/>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5" name="Footer Placeholder 4">
            <a:extLst>
              <a:ext uri="{FF2B5EF4-FFF2-40B4-BE49-F238E27FC236}">
                <a16:creationId xmlns:a16="http://schemas.microsoft.com/office/drawing/2014/main" id="{D4FD065C-1B7C-D24B-8B36-1CBDC51181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FE787-9E34-794A-BC26-6489E561549C}"/>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293631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50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07EC2-9D45-B342-8E28-26ED05F0A1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D65D1F-6F07-C643-9AB7-C0E3CDCCAC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715C60-7B7B-1547-94ED-BCD190E29703}"/>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5" name="Footer Placeholder 4">
            <a:extLst>
              <a:ext uri="{FF2B5EF4-FFF2-40B4-BE49-F238E27FC236}">
                <a16:creationId xmlns:a16="http://schemas.microsoft.com/office/drawing/2014/main" id="{1A0E4317-7A6D-3141-A4E8-7199E6A5C9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4137C2-13D5-5B41-A648-84E3EAD315E3}"/>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360744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16380-9019-E74F-9359-FC6385B6F5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80C209-16AF-0248-8F91-E07ADB2EA9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D35CE2-C5B2-8D4B-984C-9985F65E5F26}"/>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5" name="Footer Placeholder 4">
            <a:extLst>
              <a:ext uri="{FF2B5EF4-FFF2-40B4-BE49-F238E27FC236}">
                <a16:creationId xmlns:a16="http://schemas.microsoft.com/office/drawing/2014/main" id="{FC794C37-0658-534C-8D80-5E4D3AA191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F4710F-A28E-E24E-9261-73DE2F80EBEE}"/>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608408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DA551-FDF7-3046-B311-32CE763A5C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1D955A-CCD1-1B46-93C7-DDB3A79FBC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548B12-9505-1942-B852-317C6E1879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49B55F-B85F-5B4E-8AD1-11B57A384024}"/>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6" name="Footer Placeholder 5">
            <a:extLst>
              <a:ext uri="{FF2B5EF4-FFF2-40B4-BE49-F238E27FC236}">
                <a16:creationId xmlns:a16="http://schemas.microsoft.com/office/drawing/2014/main" id="{D4AA9DA2-3F02-4847-9B84-A7E9571293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4CA89D-B407-0F4E-83D4-6D9F8F23ED51}"/>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2731678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E970A-EF45-334A-B022-21CCA7BAC8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8D3514-A6E1-C343-91AD-07C39D251E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9DE74D-6811-A245-AB5D-AE69D1428C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2AB05C-316A-3440-ADD7-71C5DA1F4D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A1000B-8B98-8640-AAB6-484DE653CF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9CA2AB-2713-DF45-974F-0DE11A672663}"/>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8" name="Footer Placeholder 7">
            <a:extLst>
              <a:ext uri="{FF2B5EF4-FFF2-40B4-BE49-F238E27FC236}">
                <a16:creationId xmlns:a16="http://schemas.microsoft.com/office/drawing/2014/main" id="{16C9B27F-852F-EF45-B8CC-C13CAA0D26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40F912-54B9-3943-BC48-FE6EE8DFE3B9}"/>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912676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7849-E623-0B44-A85B-588B332656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09CAE4-2F15-7A4F-92DE-547E201DED23}"/>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4" name="Footer Placeholder 3">
            <a:extLst>
              <a:ext uri="{FF2B5EF4-FFF2-40B4-BE49-F238E27FC236}">
                <a16:creationId xmlns:a16="http://schemas.microsoft.com/office/drawing/2014/main" id="{D22E8DD2-9623-CB4E-84D8-E8A1CC040E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D4860A-7C74-C14D-A213-A000B7D860F7}"/>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908260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B84651-4E43-BD4D-9503-BBCE3C07B062}"/>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3" name="Footer Placeholder 2">
            <a:extLst>
              <a:ext uri="{FF2B5EF4-FFF2-40B4-BE49-F238E27FC236}">
                <a16:creationId xmlns:a16="http://schemas.microsoft.com/office/drawing/2014/main" id="{EA5D2500-67C9-AA41-8033-FF3953DA69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EEF91B-6B95-FE46-83E7-CB5B59457352}"/>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66018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5DB7F-395E-224F-8866-6F5105B4C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5FE369-E3BC-DE4F-B8E4-7098E76AAF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F98899-E281-8140-90B7-DE5A10E1C8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44C489-27D7-2C4B-97E2-CE69D9D70487}"/>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6" name="Footer Placeholder 5">
            <a:extLst>
              <a:ext uri="{FF2B5EF4-FFF2-40B4-BE49-F238E27FC236}">
                <a16:creationId xmlns:a16="http://schemas.microsoft.com/office/drawing/2014/main" id="{E361812F-1C31-EE40-B4F2-7F80D3F6EC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E57611-A357-A341-8C6A-77868DA91C26}"/>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331226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837DF-256F-A343-B154-88A1DBDD4F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8B1E42-6C3B-2746-8C64-210D0510AC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913A37-A294-514D-8DAE-68CF0E1827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19B861-6E4E-EE44-A3F7-77F9BAD8C9D9}"/>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6" name="Footer Placeholder 5">
            <a:extLst>
              <a:ext uri="{FF2B5EF4-FFF2-40B4-BE49-F238E27FC236}">
                <a16:creationId xmlns:a16="http://schemas.microsoft.com/office/drawing/2014/main" id="{6E56FDAF-3E9B-1F4F-8373-63E8B70C2F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F70AF8-5509-734F-AE89-EA98A059CCF6}"/>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549210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375E5-FD70-7E4D-84AA-51CFADE4E3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0D8671-C058-6543-B4EF-2B4A476969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D3DC-1DCA-9345-B462-9BBD0B2FBA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137458-1D5F-B74F-96C6-5F61AAF91F9E}" type="datetimeFigureOut">
              <a:rPr lang="en-US" smtClean="0"/>
              <a:t>10/19/2021</a:t>
            </a:fld>
            <a:endParaRPr lang="en-US"/>
          </a:p>
        </p:txBody>
      </p:sp>
      <p:sp>
        <p:nvSpPr>
          <p:cNvPr id="5" name="Footer Placeholder 4">
            <a:extLst>
              <a:ext uri="{FF2B5EF4-FFF2-40B4-BE49-F238E27FC236}">
                <a16:creationId xmlns:a16="http://schemas.microsoft.com/office/drawing/2014/main" id="{47356110-E806-2647-89B9-7CCF94D2BE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2A6DF7-EBBD-1C42-8C4C-92595B1610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76CB1-5A59-7D48-A26A-CF055D0E1106}" type="slidenum">
              <a:rPr lang="en-US" smtClean="0"/>
              <a:t>‹#›</a:t>
            </a:fld>
            <a:endParaRPr lang="en-US"/>
          </a:p>
        </p:txBody>
      </p:sp>
    </p:spTree>
    <p:extLst>
      <p:ext uri="{BB962C8B-B14F-4D97-AF65-F5344CB8AC3E}">
        <p14:creationId xmlns:p14="http://schemas.microsoft.com/office/powerpoint/2010/main" val="3668670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www.lionsclubs.org/de" TargetMode="External"/><Relationship Id="rId1" Type="http://schemas.openxmlformats.org/officeDocument/2006/relationships/slideLayout" Target="../slideLayouts/slideLayout12.xml"/><Relationship Id="rId5" Type="http://schemas.openxmlformats.org/officeDocument/2006/relationships/image" Target="../media/image6.tm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mailto:MyLCI@lionsclubs.org." TargetMode="External"/><Relationship Id="rId1" Type="http://schemas.openxmlformats.org/officeDocument/2006/relationships/slideLayout" Target="../slideLayouts/slideLayout12.xml"/><Relationship Id="rId5" Type="http://schemas.openxmlformats.org/officeDocument/2006/relationships/image" Target="../media/image7.tmp"/><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D116D855-F1DD-244B-A7D6-4F0769221E71}"/>
              </a:ext>
            </a:extLst>
          </p:cNvPr>
          <p:cNvPicPr>
            <a:picLocks noChangeAspect="1"/>
          </p:cNvPicPr>
          <p:nvPr/>
        </p:nvPicPr>
        <p:blipFill>
          <a:blip r:embed="rId3"/>
          <a:stretch>
            <a:fillRect/>
          </a:stretch>
        </p:blipFill>
        <p:spPr>
          <a:xfrm>
            <a:off x="0" y="0"/>
            <a:ext cx="12192000" cy="6858000"/>
          </a:xfrm>
          <a:prstGeom prst="rect">
            <a:avLst/>
          </a:prstGeom>
        </p:spPr>
      </p:pic>
      <p:sp>
        <p:nvSpPr>
          <p:cNvPr id="6" name="Overlay">
            <a:extLst>
              <a:ext uri="{FF2B5EF4-FFF2-40B4-BE49-F238E27FC236}">
                <a16:creationId xmlns:a16="http://schemas.microsoft.com/office/drawing/2014/main" id="{E242D06A-3454-0B41-9879-6C34F81AF657}"/>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6197" tIns="63099" rIns="126197" bIns="63099" rtlCol="0" anchor="ctr"/>
          <a:lstStyle/>
          <a:p>
            <a:pPr algn="ctr"/>
            <a:endParaRPr lang="en-US" dirty="0">
              <a:solidFill>
                <a:prstClr val="white">
                  <a:alpha val="44000"/>
                </a:prstClr>
              </a:solidFill>
            </a:endParaRPr>
          </a:p>
        </p:txBody>
      </p:sp>
      <p:sp>
        <p:nvSpPr>
          <p:cNvPr id="7" name="Gold Bar">
            <a:extLst>
              <a:ext uri="{FF2B5EF4-FFF2-40B4-BE49-F238E27FC236}">
                <a16:creationId xmlns:a16="http://schemas.microsoft.com/office/drawing/2014/main" id="{2D281C9F-BF1C-FB4C-824C-28CF70BB31A1}"/>
              </a:ext>
            </a:extLst>
          </p:cNvPr>
          <p:cNvSpPr/>
          <p:nvPr/>
        </p:nvSpPr>
        <p:spPr>
          <a:xfrm>
            <a:off x="5310750" y="3492419"/>
            <a:ext cx="1570501" cy="970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26197" tIns="63099" rIns="126197" bIns="63099" rtlCol="0" anchor="ctr"/>
          <a:lstStyle/>
          <a:p>
            <a:pPr algn="ctr"/>
            <a:endParaRPr lang="en-US">
              <a:solidFill>
                <a:prstClr val="white"/>
              </a:solidFill>
            </a:endParaRPr>
          </a:p>
        </p:txBody>
      </p:sp>
      <p:pic>
        <p:nvPicPr>
          <p:cNvPr id="8" name="Logo" descr="lionlogo_white.eps">
            <a:extLst>
              <a:ext uri="{FF2B5EF4-FFF2-40B4-BE49-F238E27FC236}">
                <a16:creationId xmlns:a16="http://schemas.microsoft.com/office/drawing/2014/main" id="{C2639C5E-C917-8D44-93F9-54E7619D51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28950" y="762000"/>
            <a:ext cx="2334100" cy="2277805"/>
          </a:xfrm>
          <a:prstGeom prst="rect">
            <a:avLst/>
          </a:prstGeom>
        </p:spPr>
      </p:pic>
      <p:sp>
        <p:nvSpPr>
          <p:cNvPr id="9" name="Text Placeholder 18">
            <a:extLst>
              <a:ext uri="{FF2B5EF4-FFF2-40B4-BE49-F238E27FC236}">
                <a16:creationId xmlns:a16="http://schemas.microsoft.com/office/drawing/2014/main" id="{8A5D4011-3E35-C542-B61B-BC6A955BA778}"/>
              </a:ext>
            </a:extLst>
          </p:cNvPr>
          <p:cNvSpPr txBox="1">
            <a:spLocks/>
          </p:cNvSpPr>
          <p:nvPr/>
        </p:nvSpPr>
        <p:spPr>
          <a:xfrm>
            <a:off x="0" y="3818196"/>
            <a:ext cx="12192000" cy="1219200"/>
          </a:xfrm>
          <a:prstGeom prst="rect">
            <a:avLst/>
          </a:prstGeom>
        </p:spPr>
        <p:txBody>
          <a:bodyPr vert="horz" lIns="91440" tIns="45720" rIns="91440" bIns="45720" rtlCol="0" anchor="ctr"/>
          <a:lstStyle>
            <a:defPPr>
              <a:defRPr lang="en-US"/>
            </a:defPPr>
            <a:lvl1pPr marL="0" indent="0" algn="ctr" defTabSz="914400" rtl="0" eaLnBrk="1" latinLnBrk="0" hangingPunct="1">
              <a:buNone/>
              <a:defRPr sz="4798" b="1" kern="1200">
                <a:solidFill>
                  <a:srgbClr val="F0C300"/>
                </a:solidFill>
                <a:latin typeface="+mn-lt"/>
                <a:ea typeface="+mn-ea"/>
                <a:cs typeface="+mn-cs"/>
              </a:defRPr>
            </a:lvl1pPr>
            <a:lvl2pPr marL="691855" indent="0" algn="ctr" defTabSz="914400" rtl="0" eaLnBrk="1" latinLnBrk="0" hangingPunct="1">
              <a:buNone/>
              <a:defRPr sz="5331" kern="1200">
                <a:solidFill>
                  <a:srgbClr val="F0C300"/>
                </a:solidFill>
                <a:latin typeface="+mn-lt"/>
                <a:ea typeface="+mn-ea"/>
                <a:cs typeface="+mn-cs"/>
              </a:defRPr>
            </a:lvl2pPr>
            <a:lvl3pPr marL="1218682" indent="0" algn="ctr" defTabSz="914400" rtl="0" eaLnBrk="1" latinLnBrk="0" hangingPunct="1">
              <a:buNone/>
              <a:defRPr sz="5331" kern="1200">
                <a:solidFill>
                  <a:srgbClr val="F0C300"/>
                </a:solidFill>
                <a:latin typeface="+mn-lt"/>
                <a:ea typeface="+mn-ea"/>
                <a:cs typeface="+mn-cs"/>
              </a:defRPr>
            </a:lvl3pPr>
            <a:lvl4pPr marL="1828022" indent="0" algn="ctr" defTabSz="914400" rtl="0" eaLnBrk="1" latinLnBrk="0" hangingPunct="1">
              <a:buNone/>
              <a:defRPr sz="5331" kern="1200">
                <a:solidFill>
                  <a:srgbClr val="F0C300"/>
                </a:solidFill>
                <a:latin typeface="+mn-lt"/>
                <a:ea typeface="+mn-ea"/>
                <a:cs typeface="+mn-cs"/>
              </a:defRPr>
            </a:lvl4pPr>
            <a:lvl5pPr marL="2437365" indent="0" algn="ctr" defTabSz="914400" rtl="0" eaLnBrk="1" latinLnBrk="0" hangingPunct="1">
              <a:buNone/>
              <a:defRPr sz="5331" kern="1200">
                <a:solidFill>
                  <a:srgbClr val="F0C300"/>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latin typeface="Arial" panose="020B0604020202020204" pitchFamily="34" charset="0"/>
                <a:cs typeface="Arial" panose="020B0604020202020204" pitchFamily="34" charset="0"/>
              </a:rPr>
              <a:t>MyLCI Clubzweige</a:t>
            </a:r>
          </a:p>
        </p:txBody>
      </p:sp>
      <p:sp>
        <p:nvSpPr>
          <p:cNvPr id="10" name="Text Placeholder 20">
            <a:extLst>
              <a:ext uri="{FF2B5EF4-FFF2-40B4-BE49-F238E27FC236}">
                <a16:creationId xmlns:a16="http://schemas.microsoft.com/office/drawing/2014/main" id="{0480A116-2B3B-AA47-90DA-BD8E21D772B0}"/>
              </a:ext>
            </a:extLst>
          </p:cNvPr>
          <p:cNvSpPr txBox="1">
            <a:spLocks/>
          </p:cNvSpPr>
          <p:nvPr/>
        </p:nvSpPr>
        <p:spPr>
          <a:xfrm>
            <a:off x="0" y="4950707"/>
            <a:ext cx="12192000" cy="14224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a:latin typeface="Arial" panose="020B0604020202020204" pitchFamily="34" charset="0"/>
                <a:cs typeface="Arial" panose="020B0604020202020204" pitchFamily="34" charset="0"/>
              </a:rPr>
              <a:t>Leitfaden </a:t>
            </a:r>
          </a:p>
        </p:txBody>
      </p:sp>
    </p:spTree>
    <p:extLst>
      <p:ext uri="{BB962C8B-B14F-4D97-AF65-F5344CB8AC3E}">
        <p14:creationId xmlns:p14="http://schemas.microsoft.com/office/powerpoint/2010/main" val="208634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410045"/>
            <a:ext cx="10851355" cy="8360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rgbClr val="00338D"/>
                </a:solidFill>
              </a:rPr>
              <a:t>3. Schritt: Geben Sie die Informationen zum Clubzweig an </a:t>
            </a: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799" y="1285876"/>
            <a:ext cx="10544175" cy="1647824"/>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500" dirty="0">
                <a:solidFill>
                  <a:schemeClr val="tx1">
                    <a:lumMod val="75000"/>
                    <a:lumOff val="25000"/>
                  </a:schemeClr>
                </a:solidFill>
                <a:latin typeface="Arial" charset="0"/>
                <a:ea typeface="Arial" charset="0"/>
                <a:cs typeface="Arial" charset="0"/>
              </a:rPr>
              <a:t>Auf dieser Seite werden alle Informationen zum Clubzweig eingegeben, einschließlich Name des Clubzweigs, Amtsträger und Mitglieder des Clubzweigs. </a:t>
            </a:r>
            <a:r>
              <a:rPr lang="de-DE" sz="2500" dirty="0">
                <a:solidFill>
                  <a:srgbClr val="FF0000"/>
                </a:solidFill>
                <a:latin typeface="Arial" charset="0"/>
                <a:ea typeface="Arial" charset="0"/>
                <a:cs typeface="Arial" charset="0"/>
              </a:rPr>
              <a:t>**Besonderer Hinweis: Alle Mitglieder des Clubzweigs müssen zunächst als Mitglieder des Stammclubs gemeldet sein, um sie dem Clubzweig hinzufügen zu können.</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10</a:t>
            </a:fld>
            <a:endParaRPr lang="en-US" sz="1000">
              <a:solidFill>
                <a:srgbClr val="00338D"/>
              </a:solidFill>
            </a:endParaRPr>
          </a:p>
        </p:txBody>
      </p:sp>
      <p:sp>
        <p:nvSpPr>
          <p:cNvPr id="2" name="TextBox 1">
            <a:extLst>
              <a:ext uri="{FF2B5EF4-FFF2-40B4-BE49-F238E27FC236}">
                <a16:creationId xmlns:a16="http://schemas.microsoft.com/office/drawing/2014/main" id="{FE03825A-42E4-4ADF-AF32-9FCFB8221CFE}"/>
              </a:ext>
            </a:extLst>
          </p:cNvPr>
          <p:cNvSpPr txBox="1"/>
          <p:nvPr/>
        </p:nvSpPr>
        <p:spPr>
          <a:xfrm>
            <a:off x="7721202" y="3131290"/>
            <a:ext cx="4143376" cy="3693319"/>
          </a:xfrm>
          <a:prstGeom prst="rect">
            <a:avLst/>
          </a:prstGeom>
          <a:noFill/>
        </p:spPr>
        <p:txBody>
          <a:bodyPr wrap="square" rtlCol="0">
            <a:spAutoFit/>
          </a:bodyPr>
          <a:lstStyle/>
          <a:p>
            <a:pPr marL="457200" indent="-457200">
              <a:buFont typeface="Arial" panose="020B0604020202020204" pitchFamily="34" charset="0"/>
              <a:buChar char="•"/>
            </a:pPr>
            <a:r>
              <a:rPr lang="de-DE" sz="2600" dirty="0">
                <a:solidFill>
                  <a:srgbClr val="00B0F0"/>
                </a:solidFill>
                <a:latin typeface="Arial" panose="020B0604020202020204" pitchFamily="34" charset="0"/>
                <a:cs typeface="Arial" panose="020B0604020202020204" pitchFamily="34" charset="0"/>
              </a:rPr>
              <a:t>Geben Sie den Namensvorschlag ein</a:t>
            </a:r>
          </a:p>
          <a:p>
            <a:pPr marL="457200" indent="-457200">
              <a:buFont typeface="Arial" panose="020B0604020202020204" pitchFamily="34" charset="0"/>
              <a:buChar char="•"/>
            </a:pPr>
            <a:r>
              <a:rPr lang="de-DE" sz="2600" dirty="0">
                <a:solidFill>
                  <a:srgbClr val="009A61"/>
                </a:solidFill>
                <a:latin typeface="Arial" panose="020B0604020202020204" pitchFamily="34" charset="0"/>
                <a:cs typeface="Arial" panose="020B0604020202020204" pitchFamily="34" charset="0"/>
              </a:rPr>
              <a:t>Wählen Sie die Mitglieder aus dem linken Feld aus</a:t>
            </a:r>
          </a:p>
          <a:p>
            <a:pPr marL="457200" indent="-457200">
              <a:buFont typeface="Arial" panose="020B0604020202020204" pitchFamily="34" charset="0"/>
              <a:buChar char="•"/>
            </a:pPr>
            <a:r>
              <a:rPr lang="de-DE" sz="2600" dirty="0">
                <a:solidFill>
                  <a:srgbClr val="6A286D"/>
                </a:solidFill>
                <a:latin typeface="Arial" panose="020B0604020202020204" pitchFamily="34" charset="0"/>
                <a:cs typeface="Arial" panose="020B0604020202020204" pitchFamily="34" charset="0"/>
              </a:rPr>
              <a:t>Klicken Sie auf das rechte Feld, um Mit-glieder hinzuzufügen</a:t>
            </a:r>
          </a:p>
          <a:p>
            <a:pPr marL="457200" indent="-457200">
              <a:buFont typeface="Arial" panose="020B0604020202020204" pitchFamily="34" charset="0"/>
              <a:buChar char="•"/>
            </a:pPr>
            <a:endParaRPr lang="en-US" sz="2600" dirty="0">
              <a:solidFill>
                <a:srgbClr val="6A286D"/>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9E16827-79FD-4B2E-8D39-8F304C470CE3}"/>
              </a:ext>
            </a:extLst>
          </p:cNvPr>
          <p:cNvPicPr>
            <a:picLocks noChangeAspect="1"/>
          </p:cNvPicPr>
          <p:nvPr/>
        </p:nvPicPr>
        <p:blipFill>
          <a:blip r:embed="rId2"/>
          <a:stretch>
            <a:fillRect/>
          </a:stretch>
        </p:blipFill>
        <p:spPr>
          <a:xfrm>
            <a:off x="287403" y="3429000"/>
            <a:ext cx="7062604" cy="2940258"/>
          </a:xfrm>
          <a:prstGeom prst="rect">
            <a:avLst/>
          </a:prstGeom>
        </p:spPr>
      </p:pic>
      <p:cxnSp>
        <p:nvCxnSpPr>
          <p:cNvPr id="5" name="Straight Arrow Connector 4">
            <a:extLst>
              <a:ext uri="{FF2B5EF4-FFF2-40B4-BE49-F238E27FC236}">
                <a16:creationId xmlns:a16="http://schemas.microsoft.com/office/drawing/2014/main" id="{1ECC1D01-7A5D-448B-80FD-5AB3D27CBB0C}"/>
              </a:ext>
            </a:extLst>
          </p:cNvPr>
          <p:cNvCxnSpPr>
            <a:cxnSpLocks/>
          </p:cNvCxnSpPr>
          <p:nvPr/>
        </p:nvCxnSpPr>
        <p:spPr>
          <a:xfrm flipH="1">
            <a:off x="2943922" y="3446074"/>
            <a:ext cx="4676079" cy="635272"/>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31B4EE5-02F5-4A50-BCA1-3E940ECF2754}"/>
              </a:ext>
            </a:extLst>
          </p:cNvPr>
          <p:cNvCxnSpPr>
            <a:cxnSpLocks/>
          </p:cNvCxnSpPr>
          <p:nvPr/>
        </p:nvCxnSpPr>
        <p:spPr>
          <a:xfrm flipH="1">
            <a:off x="2943922" y="4173470"/>
            <a:ext cx="4676079" cy="725659"/>
          </a:xfrm>
          <a:prstGeom prst="straightConnector1">
            <a:avLst/>
          </a:prstGeom>
          <a:ln w="57150">
            <a:solidFill>
              <a:srgbClr val="009A6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C72EC81-D100-4B2B-A658-76E620DB6CE3}"/>
              </a:ext>
            </a:extLst>
          </p:cNvPr>
          <p:cNvCxnSpPr>
            <a:cxnSpLocks/>
          </p:cNvCxnSpPr>
          <p:nvPr/>
        </p:nvCxnSpPr>
        <p:spPr>
          <a:xfrm flipH="1" flipV="1">
            <a:off x="5420952" y="4818899"/>
            <a:ext cx="2300250" cy="462749"/>
          </a:xfrm>
          <a:prstGeom prst="straightConnector1">
            <a:avLst/>
          </a:prstGeom>
          <a:ln w="57150">
            <a:solidFill>
              <a:srgbClr val="6A286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145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395977"/>
            <a:ext cx="10851355" cy="8360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rgbClr val="00338D"/>
                </a:solidFill>
              </a:rPr>
              <a:t>4. Schritt: Informationen zu Clubzweig-Mitgliedern  </a:t>
            </a: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799" y="1285876"/>
            <a:ext cx="10544175" cy="100364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600" dirty="0">
                <a:solidFill>
                  <a:schemeClr val="tx1">
                    <a:lumMod val="75000"/>
                    <a:lumOff val="25000"/>
                  </a:schemeClr>
                </a:solidFill>
                <a:latin typeface="Arial" charset="0"/>
                <a:ea typeface="Arial" charset="0"/>
                <a:cs typeface="Arial" charset="0"/>
              </a:rPr>
              <a:t>Durch das Klicken auf den Namen werden die folgenden Eingabeaufforderungen angezeigt. Klicken Sie auf das Dropdown-Menü und wählen Sie die entsprechende Mitgliedschaftsart aus.</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11</a:t>
            </a:fld>
            <a:endParaRPr lang="en-US" sz="1000">
              <a:solidFill>
                <a:srgbClr val="00338D"/>
              </a:solidFill>
            </a:endParaRPr>
          </a:p>
        </p:txBody>
      </p:sp>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2"/>
          <a:srcRect/>
          <a:stretch/>
        </p:blipFill>
        <p:spPr>
          <a:xfrm>
            <a:off x="147686" y="5877313"/>
            <a:ext cx="836923" cy="836923"/>
          </a:xfrm>
          <a:prstGeom prst="rect">
            <a:avLst/>
          </a:prstGeom>
        </p:spPr>
      </p:pic>
      <p:pic>
        <p:nvPicPr>
          <p:cNvPr id="3" name="Picture 2">
            <a:extLst>
              <a:ext uri="{FF2B5EF4-FFF2-40B4-BE49-F238E27FC236}">
                <a16:creationId xmlns:a16="http://schemas.microsoft.com/office/drawing/2014/main" id="{8DC7CC74-7E0B-4939-A05B-8038F4A060FE}"/>
              </a:ext>
            </a:extLst>
          </p:cNvPr>
          <p:cNvPicPr>
            <a:picLocks noChangeAspect="1"/>
          </p:cNvPicPr>
          <p:nvPr/>
        </p:nvPicPr>
        <p:blipFill>
          <a:blip r:embed="rId3"/>
          <a:stretch>
            <a:fillRect/>
          </a:stretch>
        </p:blipFill>
        <p:spPr>
          <a:xfrm>
            <a:off x="2277395" y="2599605"/>
            <a:ext cx="7360981" cy="4035372"/>
          </a:xfrm>
          <a:prstGeom prst="rect">
            <a:avLst/>
          </a:prstGeom>
        </p:spPr>
      </p:pic>
    </p:spTree>
    <p:extLst>
      <p:ext uri="{BB962C8B-B14F-4D97-AF65-F5344CB8AC3E}">
        <p14:creationId xmlns:p14="http://schemas.microsoft.com/office/powerpoint/2010/main" val="2192147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395977"/>
            <a:ext cx="10851355" cy="8360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rgbClr val="00338D"/>
                </a:solidFill>
              </a:rPr>
              <a:t>4. Schritt: Informationen zu Clubzweig-Mitgliedern Forts. </a:t>
            </a: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799" y="1285876"/>
            <a:ext cx="10544175" cy="1680348"/>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600" dirty="0">
                <a:solidFill>
                  <a:schemeClr val="tx1">
                    <a:lumMod val="75000"/>
                    <a:lumOff val="25000"/>
                  </a:schemeClr>
                </a:solidFill>
                <a:latin typeface="Arial" charset="0"/>
                <a:ea typeface="Arial" charset="0"/>
                <a:cs typeface="Arial" charset="0"/>
              </a:rPr>
              <a:t>Sobald die Mitgliedschaftsart ausgewählt wurde, wird das Mitglied automatisch zur entsprechenden Mitgliedschaftsart auf der rechten Seite hinzugefügt. Überprüfen Sie die Informationen auf ihre Richtigkeit. Klicken Sie auf “</a:t>
            </a:r>
            <a:r>
              <a:rPr lang="de-DE" sz="2600" dirty="0">
                <a:solidFill>
                  <a:srgbClr val="FF0000"/>
                </a:solidFill>
                <a:latin typeface="Arial" charset="0"/>
                <a:ea typeface="Arial" charset="0"/>
                <a:cs typeface="Arial" charset="0"/>
              </a:rPr>
              <a:t>entfernen</a:t>
            </a:r>
            <a:r>
              <a:rPr lang="de-DE" sz="2600" dirty="0">
                <a:solidFill>
                  <a:schemeClr val="tx1">
                    <a:lumMod val="75000"/>
                    <a:lumOff val="25000"/>
                  </a:schemeClr>
                </a:solidFill>
                <a:latin typeface="Arial" charset="0"/>
                <a:ea typeface="Arial" charset="0"/>
                <a:cs typeface="Arial" charset="0"/>
              </a:rPr>
              <a:t>”, wenn ein Mitglied nicht zum Club hinzugefügt werden soll.</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12</a:t>
            </a:fld>
            <a:endParaRPr lang="en-US" sz="1000">
              <a:solidFill>
                <a:srgbClr val="00338D"/>
              </a:solidFill>
            </a:endParaRPr>
          </a:p>
        </p:txBody>
      </p:sp>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2"/>
          <a:srcRect/>
          <a:stretch/>
        </p:blipFill>
        <p:spPr>
          <a:xfrm>
            <a:off x="147686" y="5877313"/>
            <a:ext cx="836923" cy="836923"/>
          </a:xfrm>
          <a:prstGeom prst="rect">
            <a:avLst/>
          </a:prstGeom>
        </p:spPr>
      </p:pic>
      <p:pic>
        <p:nvPicPr>
          <p:cNvPr id="4" name="Picture 3">
            <a:extLst>
              <a:ext uri="{FF2B5EF4-FFF2-40B4-BE49-F238E27FC236}">
                <a16:creationId xmlns:a16="http://schemas.microsoft.com/office/drawing/2014/main" id="{73A7A669-760E-47CE-A14D-E368721406C7}"/>
              </a:ext>
            </a:extLst>
          </p:cNvPr>
          <p:cNvPicPr>
            <a:picLocks noChangeAspect="1"/>
          </p:cNvPicPr>
          <p:nvPr/>
        </p:nvPicPr>
        <p:blipFill>
          <a:blip r:embed="rId3"/>
          <a:stretch>
            <a:fillRect/>
          </a:stretch>
        </p:blipFill>
        <p:spPr>
          <a:xfrm>
            <a:off x="1221059" y="3429000"/>
            <a:ext cx="9816010" cy="2570356"/>
          </a:xfrm>
          <a:prstGeom prst="rect">
            <a:avLst/>
          </a:prstGeom>
        </p:spPr>
      </p:pic>
      <p:cxnSp>
        <p:nvCxnSpPr>
          <p:cNvPr id="3" name="Straight Arrow Connector 2">
            <a:extLst>
              <a:ext uri="{FF2B5EF4-FFF2-40B4-BE49-F238E27FC236}">
                <a16:creationId xmlns:a16="http://schemas.microsoft.com/office/drawing/2014/main" id="{5D890D02-60C4-453C-9AE1-AD411E63CA56}"/>
              </a:ext>
            </a:extLst>
          </p:cNvPr>
          <p:cNvCxnSpPr>
            <a:cxnSpLocks/>
          </p:cNvCxnSpPr>
          <p:nvPr/>
        </p:nvCxnSpPr>
        <p:spPr>
          <a:xfrm flipH="1">
            <a:off x="7123773" y="4481083"/>
            <a:ext cx="4283925" cy="1215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8245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410045"/>
            <a:ext cx="10851355" cy="76328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rgbClr val="00338D"/>
                </a:solidFill>
              </a:rPr>
              <a:t>5. Schritt: Überprüfen und abschicken </a:t>
            </a: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8441473" y="1285875"/>
            <a:ext cx="3276915" cy="5049535"/>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buFont typeface="Arial" panose="020B0604020202020204" pitchFamily="34" charset="0"/>
              <a:buChar char="•"/>
            </a:pPr>
            <a:r>
              <a:rPr lang="de-DE" sz="2000" dirty="0">
                <a:solidFill>
                  <a:schemeClr val="tx1">
                    <a:lumMod val="75000"/>
                    <a:lumOff val="25000"/>
                  </a:schemeClr>
                </a:solidFill>
                <a:latin typeface="Arial" charset="0"/>
                <a:ea typeface="Arial" charset="0"/>
                <a:cs typeface="Arial" charset="0"/>
              </a:rPr>
              <a:t>Überprüfen Sie vor der Einreichung alle Informationen zum Clubzweig.</a:t>
            </a:r>
          </a:p>
          <a:p>
            <a:pPr marL="457200" indent="-457200">
              <a:buFont typeface="Arial" panose="020B0604020202020204" pitchFamily="34" charset="0"/>
              <a:buChar char="•"/>
            </a:pPr>
            <a:r>
              <a:rPr lang="de-DE" sz="2000" dirty="0">
                <a:solidFill>
                  <a:schemeClr val="tx1">
                    <a:lumMod val="75000"/>
                    <a:lumOff val="25000"/>
                  </a:schemeClr>
                </a:solidFill>
                <a:latin typeface="Arial" charset="0"/>
                <a:ea typeface="Arial" charset="0"/>
                <a:cs typeface="Arial" charset="0"/>
              </a:rPr>
              <a:t>Prüfen Sie den Clubnamen, die Amtsträger und die Mitglieder auf ihre Richtigkeit.</a:t>
            </a:r>
          </a:p>
          <a:p>
            <a:pPr marL="457200" indent="-457200">
              <a:buFont typeface="Arial" panose="020B0604020202020204" pitchFamily="34" charset="0"/>
              <a:buChar char="•"/>
            </a:pPr>
            <a:r>
              <a:rPr lang="de-DE" sz="2000" dirty="0">
                <a:solidFill>
                  <a:srgbClr val="FF0000"/>
                </a:solidFill>
                <a:latin typeface="Arial" charset="0"/>
                <a:ea typeface="Arial" charset="0"/>
                <a:cs typeface="Arial" charset="0"/>
              </a:rPr>
              <a:t>Sobald Sie alle Informationen überprüft haben, bestätigen Sie die Schaltfläche, um sie einzureichen.</a:t>
            </a:r>
          </a:p>
          <a:p>
            <a:pPr marL="457200" indent="-457200">
              <a:buFont typeface="Arial" panose="020B0604020202020204" pitchFamily="34" charset="0"/>
              <a:buChar char="•"/>
            </a:pPr>
            <a:r>
              <a:rPr lang="de-DE" sz="2000" dirty="0">
                <a:solidFill>
                  <a:srgbClr val="00B0F0"/>
                </a:solidFill>
                <a:latin typeface="Arial" charset="0"/>
                <a:ea typeface="Arial" charset="0"/>
                <a:cs typeface="Arial" charset="0"/>
              </a:rPr>
              <a:t>Klicken Sie auf „Speichern“.</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13</a:t>
            </a:fld>
            <a:endParaRPr lang="en-US" sz="1000">
              <a:solidFill>
                <a:srgbClr val="00338D"/>
              </a:solidFill>
            </a:endParaRPr>
          </a:p>
        </p:txBody>
      </p:sp>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2"/>
          <a:srcRect/>
          <a:stretch/>
        </p:blipFill>
        <p:spPr>
          <a:xfrm>
            <a:off x="147686" y="5877313"/>
            <a:ext cx="836923" cy="836923"/>
          </a:xfrm>
          <a:prstGeom prst="rect">
            <a:avLst/>
          </a:prstGeom>
        </p:spPr>
      </p:pic>
      <p:pic>
        <p:nvPicPr>
          <p:cNvPr id="7" name="Picture 6">
            <a:extLst>
              <a:ext uri="{FF2B5EF4-FFF2-40B4-BE49-F238E27FC236}">
                <a16:creationId xmlns:a16="http://schemas.microsoft.com/office/drawing/2014/main" id="{AE6EFE2B-539E-4163-8B72-CA8D0C17BD8C}"/>
              </a:ext>
            </a:extLst>
          </p:cNvPr>
          <p:cNvPicPr>
            <a:picLocks noChangeAspect="1"/>
          </p:cNvPicPr>
          <p:nvPr/>
        </p:nvPicPr>
        <p:blipFill>
          <a:blip r:embed="rId3"/>
          <a:stretch>
            <a:fillRect/>
          </a:stretch>
        </p:blipFill>
        <p:spPr>
          <a:xfrm>
            <a:off x="1245403" y="1173331"/>
            <a:ext cx="6912647" cy="5179045"/>
          </a:xfrm>
          <a:prstGeom prst="rect">
            <a:avLst/>
          </a:prstGeom>
        </p:spPr>
      </p:pic>
      <p:cxnSp>
        <p:nvCxnSpPr>
          <p:cNvPr id="4" name="Straight Arrow Connector 3">
            <a:extLst>
              <a:ext uri="{FF2B5EF4-FFF2-40B4-BE49-F238E27FC236}">
                <a16:creationId xmlns:a16="http://schemas.microsoft.com/office/drawing/2014/main" id="{6A259C72-F600-456C-B7D2-B7840A6CDC29}"/>
              </a:ext>
            </a:extLst>
          </p:cNvPr>
          <p:cNvCxnSpPr>
            <a:cxnSpLocks/>
          </p:cNvCxnSpPr>
          <p:nvPr/>
        </p:nvCxnSpPr>
        <p:spPr>
          <a:xfrm flipH="1">
            <a:off x="1616928" y="4404732"/>
            <a:ext cx="6801916" cy="85864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D1D3113-B1FF-4FD1-ACE0-A1AEB11B0A72}"/>
              </a:ext>
            </a:extLst>
          </p:cNvPr>
          <p:cNvCxnSpPr>
            <a:cxnSpLocks/>
          </p:cNvCxnSpPr>
          <p:nvPr/>
        </p:nvCxnSpPr>
        <p:spPr>
          <a:xfrm flipH="1">
            <a:off x="7820097" y="6026662"/>
            <a:ext cx="621376" cy="95358"/>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5300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336408"/>
            <a:ext cx="10851355" cy="694539"/>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rgbClr val="00338D"/>
                </a:solidFill>
              </a:rPr>
              <a:t>6. Schritt: Clubinformationen aktualisieren</a:t>
            </a: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8552985" y="1216855"/>
            <a:ext cx="3293340" cy="5049535"/>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000" dirty="0">
                <a:solidFill>
                  <a:srgbClr val="FF0000"/>
                </a:solidFill>
                <a:latin typeface="Arial" charset="0"/>
                <a:ea typeface="Arial" charset="0"/>
                <a:cs typeface="Arial" charset="0"/>
              </a:rPr>
              <a:t>Sobald der Clubzweig gespeichert wurde, kann der Stammclub seine eigenen Clubzweig-Informationen aktualisieren, in dem er auf “Clubzweige verwalten“ klickt</a:t>
            </a:r>
            <a:r>
              <a:rPr lang="de-DE" sz="2000" dirty="0">
                <a:solidFill>
                  <a:schemeClr val="tx1">
                    <a:lumMod val="75000"/>
                    <a:lumOff val="25000"/>
                  </a:schemeClr>
                </a:solidFill>
                <a:latin typeface="Arial" charset="0"/>
                <a:ea typeface="Arial" charset="0"/>
                <a:cs typeface="Arial" charset="0"/>
              </a:rPr>
              <a:t>.</a:t>
            </a:r>
          </a:p>
          <a:p>
            <a:r>
              <a:rPr lang="de-DE" sz="2000" dirty="0">
                <a:solidFill>
                  <a:schemeClr val="tx1">
                    <a:lumMod val="75000"/>
                    <a:lumOff val="25000"/>
                  </a:schemeClr>
                </a:solidFill>
                <a:latin typeface="Arial" charset="0"/>
                <a:ea typeface="Arial" charset="0"/>
                <a:cs typeface="Arial" charset="0"/>
              </a:rPr>
              <a:t>Clubs können:</a:t>
            </a:r>
          </a:p>
          <a:p>
            <a:pPr marL="342900" indent="-342900">
              <a:buFont typeface="Arial" panose="020B0604020202020204" pitchFamily="34" charset="0"/>
              <a:buChar char="•"/>
            </a:pPr>
            <a:r>
              <a:rPr lang="de-DE" sz="2000" dirty="0">
                <a:solidFill>
                  <a:srgbClr val="0070C0"/>
                </a:solidFill>
                <a:latin typeface="Arial" charset="0"/>
                <a:ea typeface="Arial" charset="0"/>
                <a:cs typeface="Arial" charset="0"/>
              </a:rPr>
              <a:t>Clubzweige hinzufügen</a:t>
            </a:r>
          </a:p>
          <a:p>
            <a:pPr marL="342900" indent="-342900">
              <a:buFont typeface="Arial" panose="020B0604020202020204" pitchFamily="34" charset="0"/>
              <a:buChar char="•"/>
            </a:pPr>
            <a:r>
              <a:rPr lang="de-DE" sz="2000" dirty="0">
                <a:solidFill>
                  <a:srgbClr val="0070C0"/>
                </a:solidFill>
                <a:latin typeface="Arial" charset="0"/>
                <a:ea typeface="Arial" charset="0"/>
                <a:cs typeface="Arial" charset="0"/>
              </a:rPr>
              <a:t>Clubzweige bearbeiten</a:t>
            </a:r>
          </a:p>
          <a:p>
            <a:pPr marL="342900" indent="-342900">
              <a:buFont typeface="Arial" panose="020B0604020202020204" pitchFamily="34" charset="0"/>
              <a:buChar char="•"/>
            </a:pPr>
            <a:r>
              <a:rPr lang="de-DE" sz="2000" dirty="0">
                <a:solidFill>
                  <a:srgbClr val="0070C0"/>
                </a:solidFill>
                <a:latin typeface="Arial" charset="0"/>
                <a:ea typeface="Arial" charset="0"/>
                <a:cs typeface="Arial" charset="0"/>
              </a:rPr>
              <a:t>Mitglieder zu Clubzweigen hinzufügen</a:t>
            </a:r>
          </a:p>
          <a:p>
            <a:pPr marL="342900" indent="-342900">
              <a:buFont typeface="Arial" panose="020B0604020202020204" pitchFamily="34" charset="0"/>
              <a:buChar char="•"/>
            </a:pPr>
            <a:r>
              <a:rPr lang="de-DE" sz="2000" dirty="0">
                <a:solidFill>
                  <a:srgbClr val="009A61"/>
                </a:solidFill>
                <a:latin typeface="Arial" charset="0"/>
                <a:ea typeface="Arial" charset="0"/>
                <a:cs typeface="Arial" charset="0"/>
              </a:rPr>
              <a:t>Clubzweige auflösen</a:t>
            </a:r>
            <a:r>
              <a:rPr lang="de-DE" sz="2000" dirty="0">
                <a:solidFill>
                  <a:schemeClr val="tx1">
                    <a:lumMod val="75000"/>
                    <a:lumOff val="25000"/>
                  </a:schemeClr>
                </a:solidFill>
                <a:latin typeface="Arial" charset="0"/>
                <a:ea typeface="Arial" charset="0"/>
                <a:cs typeface="Arial" charset="0"/>
              </a:rPr>
              <a:t>.</a:t>
            </a:r>
          </a:p>
          <a:p>
            <a:pPr marL="457200" indent="-457200">
              <a:buFont typeface="Arial" panose="020B0604020202020204" pitchFamily="34" charset="0"/>
              <a:buChar char="•"/>
            </a:pPr>
            <a:endParaRPr lang="en-US" sz="2000" kern="0" dirty="0">
              <a:solidFill>
                <a:schemeClr val="tx1">
                  <a:lumMod val="75000"/>
                  <a:lumOff val="25000"/>
                </a:schemeClr>
              </a:solidFill>
              <a:latin typeface="Arial" charset="0"/>
              <a:ea typeface="Arial" charset="0"/>
              <a:cs typeface="Arial" charset="0"/>
            </a:endParaRP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14</a:t>
            </a:fld>
            <a:endParaRPr lang="en-US" sz="1000">
              <a:solidFill>
                <a:srgbClr val="00338D"/>
              </a:solidFill>
            </a:endParaRPr>
          </a:p>
        </p:txBody>
      </p:sp>
      <p:pic>
        <p:nvPicPr>
          <p:cNvPr id="6" name="Picture 5">
            <a:extLst>
              <a:ext uri="{FF2B5EF4-FFF2-40B4-BE49-F238E27FC236}">
                <a16:creationId xmlns:a16="http://schemas.microsoft.com/office/drawing/2014/main" id="{E24D59D9-B808-4169-A0A6-51672AC45DE2}"/>
              </a:ext>
            </a:extLst>
          </p:cNvPr>
          <p:cNvPicPr>
            <a:picLocks noChangeAspect="1"/>
          </p:cNvPicPr>
          <p:nvPr/>
        </p:nvPicPr>
        <p:blipFill>
          <a:blip r:embed="rId2"/>
          <a:stretch>
            <a:fillRect/>
          </a:stretch>
        </p:blipFill>
        <p:spPr>
          <a:xfrm>
            <a:off x="690504" y="1215226"/>
            <a:ext cx="7505642" cy="1066632"/>
          </a:xfrm>
          <a:prstGeom prst="rect">
            <a:avLst/>
          </a:prstGeom>
        </p:spPr>
      </p:pic>
      <p:pic>
        <p:nvPicPr>
          <p:cNvPr id="10" name="Picture 9">
            <a:extLst>
              <a:ext uri="{FF2B5EF4-FFF2-40B4-BE49-F238E27FC236}">
                <a16:creationId xmlns:a16="http://schemas.microsoft.com/office/drawing/2014/main" id="{66599F83-42C0-49E3-9132-E0D073C3D7D4}"/>
              </a:ext>
            </a:extLst>
          </p:cNvPr>
          <p:cNvPicPr>
            <a:picLocks noChangeAspect="1"/>
          </p:cNvPicPr>
          <p:nvPr/>
        </p:nvPicPr>
        <p:blipFill>
          <a:blip r:embed="rId3"/>
          <a:stretch>
            <a:fillRect/>
          </a:stretch>
        </p:blipFill>
        <p:spPr>
          <a:xfrm>
            <a:off x="690504" y="2458679"/>
            <a:ext cx="7505642" cy="4232053"/>
          </a:xfrm>
          <a:prstGeom prst="rect">
            <a:avLst/>
          </a:prstGeom>
        </p:spPr>
      </p:pic>
      <p:cxnSp>
        <p:nvCxnSpPr>
          <p:cNvPr id="4" name="Straight Arrow Connector 3">
            <a:extLst>
              <a:ext uri="{FF2B5EF4-FFF2-40B4-BE49-F238E27FC236}">
                <a16:creationId xmlns:a16="http://schemas.microsoft.com/office/drawing/2014/main" id="{03345684-E8F8-4F54-800D-901ACE07283D}"/>
              </a:ext>
            </a:extLst>
          </p:cNvPr>
          <p:cNvCxnSpPr>
            <a:cxnSpLocks/>
          </p:cNvCxnSpPr>
          <p:nvPr/>
        </p:nvCxnSpPr>
        <p:spPr>
          <a:xfrm flipH="1" flipV="1">
            <a:off x="1962615" y="1589439"/>
            <a:ext cx="6497911" cy="4539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BCAEA442-2F06-4BC6-B389-C3431793395C}"/>
              </a:ext>
            </a:extLst>
          </p:cNvPr>
          <p:cNvCxnSpPr>
            <a:cxnSpLocks/>
          </p:cNvCxnSpPr>
          <p:nvPr/>
        </p:nvCxnSpPr>
        <p:spPr>
          <a:xfrm flipH="1" flipV="1">
            <a:off x="1962615" y="1971115"/>
            <a:ext cx="6590370" cy="284345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2A46A16-CF7E-43DE-9C23-B6B0029F91FF}"/>
              </a:ext>
            </a:extLst>
          </p:cNvPr>
          <p:cNvCxnSpPr>
            <a:cxnSpLocks/>
          </p:cNvCxnSpPr>
          <p:nvPr/>
        </p:nvCxnSpPr>
        <p:spPr>
          <a:xfrm flipH="1">
            <a:off x="1137658" y="5999356"/>
            <a:ext cx="7415327" cy="499535"/>
          </a:xfrm>
          <a:prstGeom prst="straightConnector1">
            <a:avLst/>
          </a:prstGeom>
          <a:ln w="57150">
            <a:solidFill>
              <a:srgbClr val="009A6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981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D116D855-F1DD-244B-A7D6-4F0769221E71}"/>
              </a:ext>
            </a:extLst>
          </p:cNvPr>
          <p:cNvPicPr>
            <a:picLocks noChangeAspect="1"/>
          </p:cNvPicPr>
          <p:nvPr/>
        </p:nvPicPr>
        <p:blipFill>
          <a:blip r:embed="rId2"/>
          <a:stretch>
            <a:fillRect/>
          </a:stretch>
        </p:blipFill>
        <p:spPr>
          <a:xfrm>
            <a:off x="0" y="0"/>
            <a:ext cx="12192000" cy="6858000"/>
          </a:xfrm>
          <a:prstGeom prst="rect">
            <a:avLst/>
          </a:prstGeom>
        </p:spPr>
      </p:pic>
      <p:sp>
        <p:nvSpPr>
          <p:cNvPr id="6" name="Overlay">
            <a:extLst>
              <a:ext uri="{FF2B5EF4-FFF2-40B4-BE49-F238E27FC236}">
                <a16:creationId xmlns:a16="http://schemas.microsoft.com/office/drawing/2014/main" id="{E242D06A-3454-0B41-9879-6C34F81AF657}"/>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6197" tIns="63099" rIns="126197" bIns="63099" rtlCol="0" anchor="ctr"/>
          <a:lstStyle/>
          <a:p>
            <a:pPr algn="ctr"/>
            <a:endParaRPr lang="en-US" dirty="0">
              <a:solidFill>
                <a:prstClr val="white">
                  <a:alpha val="44000"/>
                </a:prstClr>
              </a:solidFill>
            </a:endParaRPr>
          </a:p>
        </p:txBody>
      </p:sp>
      <p:pic>
        <p:nvPicPr>
          <p:cNvPr id="11" name="Emblem - White" descr="lionlogo_white.eps">
            <a:extLst>
              <a:ext uri="{FF2B5EF4-FFF2-40B4-BE49-F238E27FC236}">
                <a16:creationId xmlns:a16="http://schemas.microsoft.com/office/drawing/2014/main" id="{68B73988-D5A9-3442-B303-5D6B2B1568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12" name="Headline">
            <a:extLst>
              <a:ext uri="{FF2B5EF4-FFF2-40B4-BE49-F238E27FC236}">
                <a16:creationId xmlns:a16="http://schemas.microsoft.com/office/drawing/2014/main" id="{F9CF80EA-FBBF-7D41-829E-8CE0D0E191B1}"/>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de-DE" sz="4800" b="1">
                <a:solidFill>
                  <a:schemeClr val="bg1"/>
                </a:solidFill>
                <a:latin typeface="Helvetica Neue" charset="0"/>
                <a:ea typeface="Helvetica Neue" charset="0"/>
                <a:cs typeface="Helvetica Neue" charset="0"/>
              </a:rPr>
              <a:t>Vielen Dank</a:t>
            </a:r>
          </a:p>
        </p:txBody>
      </p:sp>
      <p:sp>
        <p:nvSpPr>
          <p:cNvPr id="13" name="Gold Bar">
            <a:extLst>
              <a:ext uri="{FF2B5EF4-FFF2-40B4-BE49-F238E27FC236}">
                <a16:creationId xmlns:a16="http://schemas.microsoft.com/office/drawing/2014/main" id="{5F431583-0746-B24E-B80F-830E8311DF40}"/>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14" name="Copyright">
            <a:extLst>
              <a:ext uri="{FF2B5EF4-FFF2-40B4-BE49-F238E27FC236}">
                <a16:creationId xmlns:a16="http://schemas.microsoft.com/office/drawing/2014/main" id="{CC81DC29-6F17-4845-88B2-999CB75943AA}"/>
              </a:ext>
            </a:extLst>
          </p:cNvPr>
          <p:cNvSpPr txBox="1"/>
          <p:nvPr/>
        </p:nvSpPr>
        <p:spPr>
          <a:xfrm>
            <a:off x="3171770" y="6248400"/>
            <a:ext cx="3399810" cy="338554"/>
          </a:xfrm>
          <a:prstGeom prst="rect">
            <a:avLst/>
          </a:prstGeom>
          <a:noFill/>
        </p:spPr>
        <p:txBody>
          <a:bodyPr wrap="square" rtlCol="0">
            <a:spAutoFit/>
          </a:bodyPr>
          <a:lstStyle/>
          <a:p>
            <a:r>
              <a:rPr lang="de-DE" sz="1600" b="1">
                <a:solidFill>
                  <a:schemeClr val="bg1"/>
                </a:solidFill>
              </a:rPr>
              <a:t>© 2019 Lions Clubs International</a:t>
            </a:r>
          </a:p>
        </p:txBody>
      </p:sp>
      <p:sp>
        <p:nvSpPr>
          <p:cNvPr id="15" name="Date Lang Code">
            <a:extLst>
              <a:ext uri="{FF2B5EF4-FFF2-40B4-BE49-F238E27FC236}">
                <a16:creationId xmlns:a16="http://schemas.microsoft.com/office/drawing/2014/main" id="{737904F3-4DF5-4D4E-9304-70294926A8FD}"/>
              </a:ext>
            </a:extLst>
          </p:cNvPr>
          <p:cNvSpPr txBox="1"/>
          <p:nvPr/>
        </p:nvSpPr>
        <p:spPr>
          <a:xfrm>
            <a:off x="6829368" y="6248400"/>
            <a:ext cx="2376177" cy="338554"/>
          </a:xfrm>
          <a:prstGeom prst="rect">
            <a:avLst/>
          </a:prstGeom>
          <a:noFill/>
        </p:spPr>
        <p:txBody>
          <a:bodyPr wrap="square" rtlCol="0">
            <a:spAutoFit/>
          </a:bodyPr>
          <a:lstStyle/>
          <a:p>
            <a:r>
              <a:rPr lang="de-DE" sz="1600" b="1" dirty="0">
                <a:solidFill>
                  <a:schemeClr val="bg1"/>
                </a:solidFill>
              </a:rPr>
              <a:t>Aktualisiert 10/2021 GE</a:t>
            </a:r>
          </a:p>
        </p:txBody>
      </p:sp>
    </p:spTree>
    <p:extLst>
      <p:ext uri="{BB962C8B-B14F-4D97-AF65-F5344CB8AC3E}">
        <p14:creationId xmlns:p14="http://schemas.microsoft.com/office/powerpoint/2010/main" val="70037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ackground - Image">
            <a:extLst>
              <a:ext uri="{FF2B5EF4-FFF2-40B4-BE49-F238E27FC236}">
                <a16:creationId xmlns:a16="http://schemas.microsoft.com/office/drawing/2014/main" id="{372709B3-7A63-0A4A-9F4B-7B9019E8A997}"/>
              </a:ext>
            </a:extLst>
          </p:cNvPr>
          <p:cNvPicPr>
            <a:picLocks noChangeAspect="1"/>
          </p:cNvPicPr>
          <p:nvPr/>
        </p:nvPicPr>
        <p:blipFill>
          <a:blip r:embed="rId2"/>
          <a:srcRect/>
          <a:stretch/>
        </p:blipFill>
        <p:spPr>
          <a:xfrm>
            <a:off x="1908191" y="2304"/>
            <a:ext cx="10283810" cy="6853392"/>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831160" y="1583999"/>
            <a:ext cx="5042836" cy="362096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600" dirty="0">
                <a:solidFill>
                  <a:schemeClr val="tx1">
                    <a:lumMod val="75000"/>
                    <a:lumOff val="25000"/>
                  </a:schemeClr>
                </a:solidFill>
                <a:latin typeface="Arial" charset="0"/>
                <a:ea typeface="Arial" charset="0"/>
                <a:cs typeface="Arial" charset="0"/>
              </a:rPr>
              <a:t>Clubs können nun auch Clubzweige bei MyLCI hinzufügen und verwalten.  Dieser Leitfaden bietet Ihnen eine Anleitung zur Durchführung des Prozesses. Die Amtsträger des Patenclubs (Präsident und Sekretär) haben die nötigen Zugangsberechtigungen, um online einen neuen Zweig zu starten. </a:t>
            </a: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31160" y="543446"/>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600" b="1" dirty="0">
                <a:solidFill>
                  <a:srgbClr val="00338D"/>
                </a:solidFill>
              </a:rPr>
              <a:t>Clubzweige</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2993861" y="-802533"/>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Page Number - White">
            <a:extLst>
              <a:ext uri="{FF2B5EF4-FFF2-40B4-BE49-F238E27FC236}">
                <a16:creationId xmlns:a16="http://schemas.microsoft.com/office/drawing/2014/main" id="{C6691B12-FDA0-CD45-A90B-6752D9B84D7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pic>
        <p:nvPicPr>
          <p:cNvPr id="16" name="Picture 15">
            <a:extLst>
              <a:ext uri="{FF2B5EF4-FFF2-40B4-BE49-F238E27FC236}">
                <a16:creationId xmlns:a16="http://schemas.microsoft.com/office/drawing/2014/main" id="{C36C5C29-CF22-0C44-B2DE-EB6CF6FA14E4}"/>
              </a:ext>
            </a:extLst>
          </p:cNvPr>
          <p:cNvPicPr>
            <a:picLocks noChangeAspect="1"/>
          </p:cNvPicPr>
          <p:nvPr/>
        </p:nvPicPr>
        <p:blipFill>
          <a:blip r:embed="rId3"/>
          <a:srcRect/>
          <a:stretch/>
        </p:blipFill>
        <p:spPr>
          <a:xfrm>
            <a:off x="147686" y="5877313"/>
            <a:ext cx="836923" cy="836923"/>
          </a:xfrm>
          <a:prstGeom prst="rect">
            <a:avLst/>
          </a:prstGeom>
        </p:spPr>
      </p:pic>
    </p:spTree>
    <p:extLst>
      <p:ext uri="{BB962C8B-B14F-4D97-AF65-F5344CB8AC3E}">
        <p14:creationId xmlns:p14="http://schemas.microsoft.com/office/powerpoint/2010/main" val="488385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99DDF80-EA6F-B642-8975-613D8FED6456}"/>
              </a:ext>
            </a:extLst>
          </p:cNvPr>
          <p:cNvSpPr txBox="1"/>
          <p:nvPr/>
        </p:nvSpPr>
        <p:spPr>
          <a:xfrm>
            <a:off x="866339" y="3093643"/>
            <a:ext cx="10459314" cy="4182363"/>
          </a:xfrm>
          <a:prstGeom prst="rect">
            <a:avLst/>
          </a:prstGeom>
          <a:noFill/>
        </p:spPr>
        <p:txBody>
          <a:bodyPr wrap="square" numCol="2" rtlCol="0">
            <a:spAutoFit/>
          </a:bodyPr>
          <a:lstStyle/>
          <a:p>
            <a:pPr marL="342900" indent="-342900">
              <a:lnSpc>
                <a:spcPct val="105000"/>
              </a:lnSpc>
              <a:spcAft>
                <a:spcPts val="600"/>
              </a:spcAft>
              <a:buClr>
                <a:schemeClr val="bg1">
                  <a:lumMod val="50000"/>
                </a:schemeClr>
              </a:buClr>
              <a:buSzPct val="100000"/>
              <a:buFont typeface="Wingdings" panose="05000000000000000000" pitchFamily="2" charset="2"/>
              <a:buChar char="Ø"/>
            </a:pPr>
            <a:r>
              <a:rPr lang="de-DE" sz="2000" dirty="0">
                <a:solidFill>
                  <a:srgbClr val="00338D"/>
                </a:solidFill>
                <a:latin typeface="Arial" charset="0"/>
                <a:ea typeface="Arial" charset="0"/>
                <a:cs typeface="Arial" charset="0"/>
              </a:rPr>
              <a:t>Name des Clubzweigs</a:t>
            </a:r>
          </a:p>
          <a:p>
            <a:pPr marL="342900" indent="-342900">
              <a:lnSpc>
                <a:spcPct val="105000"/>
              </a:lnSpc>
              <a:spcAft>
                <a:spcPts val="600"/>
              </a:spcAft>
              <a:buClr>
                <a:schemeClr val="bg1">
                  <a:lumMod val="50000"/>
                </a:schemeClr>
              </a:buClr>
              <a:buSzPct val="100000"/>
              <a:buFont typeface="Wingdings" panose="05000000000000000000" pitchFamily="2" charset="2"/>
              <a:buChar char="Ø"/>
            </a:pPr>
            <a:r>
              <a:rPr lang="de-DE" sz="2000" dirty="0">
                <a:solidFill>
                  <a:srgbClr val="00338D"/>
                </a:solidFill>
                <a:latin typeface="Arial" charset="0"/>
                <a:ea typeface="Arial" charset="0"/>
                <a:cs typeface="Arial" charset="0"/>
              </a:rPr>
              <a:t>Auflistung der Clubamtsträger des Clubzweigs</a:t>
            </a:r>
          </a:p>
          <a:p>
            <a:pPr marL="342900" indent="-342900">
              <a:lnSpc>
                <a:spcPct val="105000"/>
              </a:lnSpc>
              <a:spcAft>
                <a:spcPts val="600"/>
              </a:spcAft>
              <a:buClr>
                <a:schemeClr val="bg1">
                  <a:lumMod val="50000"/>
                </a:schemeClr>
              </a:buClr>
              <a:buSzPct val="100000"/>
              <a:buFont typeface="Wingdings" panose="05000000000000000000" pitchFamily="2" charset="2"/>
              <a:buChar char="Ø"/>
            </a:pPr>
            <a:r>
              <a:rPr lang="de-DE" sz="2000" dirty="0">
                <a:solidFill>
                  <a:srgbClr val="00338D"/>
                </a:solidFill>
                <a:latin typeface="Arial" charset="0"/>
                <a:ea typeface="Arial" charset="0"/>
                <a:cs typeface="Arial" charset="0"/>
              </a:rPr>
              <a:t>Mindestens 5 Mitglieder, die Club-zweig-Liaison nicht eingeschlossen</a:t>
            </a:r>
          </a:p>
          <a:p>
            <a:pPr marL="342900" indent="-342900">
              <a:lnSpc>
                <a:spcPct val="105000"/>
              </a:lnSpc>
              <a:spcAft>
                <a:spcPts val="600"/>
              </a:spcAft>
              <a:buClr>
                <a:schemeClr val="bg1">
                  <a:lumMod val="50000"/>
                </a:schemeClr>
              </a:buClr>
              <a:buSzPct val="100000"/>
              <a:buFont typeface="Wingdings" panose="05000000000000000000" pitchFamily="2" charset="2"/>
              <a:buChar char="Ø"/>
            </a:pPr>
            <a:r>
              <a:rPr lang="de-DE" sz="2000" dirty="0">
                <a:solidFill>
                  <a:srgbClr val="00338D"/>
                </a:solidFill>
                <a:latin typeface="Arial" charset="0"/>
                <a:ea typeface="Arial" charset="0"/>
                <a:cs typeface="Arial" charset="0"/>
              </a:rPr>
              <a:t>Alle neuen Mitglieder müssen vor der Gründung des Clubzweigs auf MyLCI beim Mutterclub gemeldet sein</a:t>
            </a:r>
          </a:p>
          <a:p>
            <a:pPr marL="342900" indent="-342900">
              <a:lnSpc>
                <a:spcPct val="105000"/>
              </a:lnSpc>
              <a:spcAft>
                <a:spcPts val="600"/>
              </a:spcAft>
              <a:buClr>
                <a:schemeClr val="bg1">
                  <a:lumMod val="50000"/>
                </a:schemeClr>
              </a:buClr>
              <a:buSzPct val="100000"/>
              <a:buFont typeface="Wingdings" panose="05000000000000000000" pitchFamily="2" charset="2"/>
              <a:buChar char="Ø"/>
            </a:pPr>
            <a:endParaRPr lang="en-US" sz="2000" kern="0" dirty="0">
              <a:solidFill>
                <a:srgbClr val="00338D"/>
              </a:solidFill>
              <a:latin typeface="Arial" charset="0"/>
              <a:ea typeface="Arial" charset="0"/>
              <a:cs typeface="Arial" charset="0"/>
            </a:endParaRPr>
          </a:p>
          <a:p>
            <a:pPr marL="342900" indent="-342900">
              <a:lnSpc>
                <a:spcPct val="105000"/>
              </a:lnSpc>
              <a:spcAft>
                <a:spcPts val="600"/>
              </a:spcAft>
              <a:buClr>
                <a:schemeClr val="bg1">
                  <a:lumMod val="50000"/>
                </a:schemeClr>
              </a:buClr>
              <a:buSzPct val="100000"/>
              <a:buFont typeface="Wingdings" panose="05000000000000000000" pitchFamily="2" charset="2"/>
              <a:buChar char="Ø"/>
            </a:pPr>
            <a:endParaRPr lang="en-US" sz="2000" kern="0" dirty="0">
              <a:solidFill>
                <a:srgbClr val="00338D"/>
              </a:solidFill>
              <a:latin typeface="Arial" charset="0"/>
              <a:ea typeface="Arial" charset="0"/>
              <a:cs typeface="Arial" charset="0"/>
            </a:endParaRPr>
          </a:p>
          <a:p>
            <a:pPr marL="342900" indent="-342900">
              <a:lnSpc>
                <a:spcPct val="105000"/>
              </a:lnSpc>
              <a:spcAft>
                <a:spcPts val="600"/>
              </a:spcAft>
              <a:buClr>
                <a:schemeClr val="bg1">
                  <a:lumMod val="50000"/>
                </a:schemeClr>
              </a:buClr>
              <a:buSzPct val="100000"/>
              <a:buFont typeface="Wingdings" panose="05000000000000000000" pitchFamily="2" charset="2"/>
              <a:buChar char="Ø"/>
            </a:pPr>
            <a:endParaRPr lang="en-US" sz="2000" kern="0" dirty="0">
              <a:solidFill>
                <a:srgbClr val="00338D"/>
              </a:solidFill>
              <a:latin typeface="Arial" charset="0"/>
              <a:ea typeface="Arial" charset="0"/>
              <a:cs typeface="Arial" charset="0"/>
            </a:endParaRPr>
          </a:p>
          <a:p>
            <a:pPr marL="342900" indent="-342900">
              <a:lnSpc>
                <a:spcPct val="105000"/>
              </a:lnSpc>
              <a:spcAft>
                <a:spcPts val="600"/>
              </a:spcAft>
              <a:buClr>
                <a:schemeClr val="bg1">
                  <a:lumMod val="50000"/>
                </a:schemeClr>
              </a:buClr>
              <a:buSzPct val="100000"/>
              <a:buFont typeface="Wingdings" panose="05000000000000000000" pitchFamily="2" charset="2"/>
              <a:buChar char="Ø"/>
            </a:pPr>
            <a:r>
              <a:rPr lang="de-DE" sz="2000" dirty="0">
                <a:solidFill>
                  <a:srgbClr val="00338D"/>
                </a:solidFill>
                <a:latin typeface="Arial" charset="0"/>
                <a:ea typeface="Arial" charset="0"/>
                <a:cs typeface="Arial" charset="0"/>
              </a:rPr>
              <a:t>Löschen Sie alle Transfermitglieder aus dem alten Club und fügen Sie sie dem Stammclub bei</a:t>
            </a:r>
          </a:p>
          <a:p>
            <a:pPr marL="342900" indent="-342900">
              <a:lnSpc>
                <a:spcPct val="105000"/>
              </a:lnSpc>
              <a:spcAft>
                <a:spcPts val="600"/>
              </a:spcAft>
              <a:buClr>
                <a:schemeClr val="bg1">
                  <a:lumMod val="50000"/>
                </a:schemeClr>
              </a:buClr>
              <a:buSzPct val="100000"/>
              <a:buFont typeface="Wingdings" panose="05000000000000000000" pitchFamily="2" charset="2"/>
              <a:buChar char="Ø"/>
            </a:pPr>
            <a:r>
              <a:rPr lang="de-DE" sz="2000" dirty="0">
                <a:solidFill>
                  <a:srgbClr val="00338D"/>
                </a:solidFill>
                <a:latin typeface="Arial" charset="0"/>
                <a:ea typeface="Arial" charset="0"/>
                <a:cs typeface="Arial" charset="0"/>
              </a:rPr>
              <a:t>Verwenden Sie das Clubzweig-Antragsblatt sowie das Arbeitsblatt zur Meldung von Zweigclub-Mitgliedern, um alle Informationen zu sammeln, die Sie für die Online-Einreichung benötigen. Diese Formulare müssen jedoch NICHT direkt beim LCI-Hauptsitz eingereicht werden.</a:t>
            </a:r>
          </a:p>
          <a:p>
            <a:pPr marL="285750" indent="-285750">
              <a:lnSpc>
                <a:spcPct val="105000"/>
              </a:lnSpc>
              <a:spcAft>
                <a:spcPts val="600"/>
              </a:spcAft>
              <a:buClr>
                <a:srgbClr val="EBB700"/>
              </a:buClr>
              <a:buSzPct val="80000"/>
              <a:buFont typeface="Lucida Grande" panose="020B0600040502020204" pitchFamily="34" charset="0"/>
              <a:buChar char="▶"/>
            </a:pPr>
            <a:endParaRPr lang="en-US" sz="2000" kern="0" dirty="0">
              <a:solidFill>
                <a:schemeClr val="tx1">
                  <a:lumMod val="75000"/>
                  <a:lumOff val="25000"/>
                </a:schemeClr>
              </a:solidFill>
              <a:latin typeface="Arial" charset="0"/>
              <a:ea typeface="Arial" charset="0"/>
              <a:cs typeface="Arial" charset="0"/>
            </a:endParaRPr>
          </a:p>
        </p:txBody>
      </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a:t>
            </a:fld>
            <a:endParaRPr lang="en-US" sz="1000">
              <a:solidFill>
                <a:srgbClr val="00338D"/>
              </a:solidFill>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2991184" y="879083"/>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rgbClr val="00338D"/>
                </a:solidFill>
              </a:rPr>
              <a:t>So beginnen Sie</a:t>
            </a:r>
          </a:p>
        </p:txBody>
      </p:sp>
      <p:sp>
        <p:nvSpPr>
          <p:cNvPr id="21" name="Subhead">
            <a:extLst>
              <a:ext uri="{FF2B5EF4-FFF2-40B4-BE49-F238E27FC236}">
                <a16:creationId xmlns:a16="http://schemas.microsoft.com/office/drawing/2014/main" id="{00BBB288-2ACF-AB4C-8612-32EA35D7576A}"/>
              </a:ext>
            </a:extLst>
          </p:cNvPr>
          <p:cNvSpPr txBox="1">
            <a:spLocks/>
          </p:cNvSpPr>
          <p:nvPr/>
        </p:nvSpPr>
        <p:spPr>
          <a:xfrm>
            <a:off x="1315233" y="1940313"/>
            <a:ext cx="9561527" cy="94101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600" b="1" dirty="0">
                <a:solidFill>
                  <a:schemeClr val="tx1">
                    <a:lumMod val="75000"/>
                    <a:lumOff val="25000"/>
                  </a:schemeClr>
                </a:solidFill>
                <a:latin typeface="Arial" charset="0"/>
                <a:ea typeface="Arial" charset="0"/>
                <a:cs typeface="Arial" charset="0"/>
              </a:rPr>
              <a:t>Die folgenden Informationen werden vor dem Antrag auf die Gründung eines Clubzweigs benötigt.</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655233"/>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spTree>
    <p:extLst>
      <p:ext uri="{BB962C8B-B14F-4D97-AF65-F5344CB8AC3E}">
        <p14:creationId xmlns:p14="http://schemas.microsoft.com/office/powerpoint/2010/main" val="1947575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a:t>
            </a:fld>
            <a:endParaRPr lang="en-US" sz="1000">
              <a:solidFill>
                <a:srgbClr val="00338D"/>
              </a:solidFill>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2005718" y="879083"/>
            <a:ext cx="8063833"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rgbClr val="00338D"/>
                </a:solidFill>
              </a:rPr>
              <a:t>Der Clubzweig-Prozess</a:t>
            </a:r>
          </a:p>
        </p:txBody>
      </p:sp>
      <p:sp>
        <p:nvSpPr>
          <p:cNvPr id="21" name="Subhead">
            <a:extLst>
              <a:ext uri="{FF2B5EF4-FFF2-40B4-BE49-F238E27FC236}">
                <a16:creationId xmlns:a16="http://schemas.microsoft.com/office/drawing/2014/main" id="{00BBB288-2ACF-AB4C-8612-32EA35D7576A}"/>
              </a:ext>
            </a:extLst>
          </p:cNvPr>
          <p:cNvSpPr txBox="1">
            <a:spLocks/>
          </p:cNvSpPr>
          <p:nvPr/>
        </p:nvSpPr>
        <p:spPr>
          <a:xfrm>
            <a:off x="1948566" y="2059100"/>
            <a:ext cx="8294864"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600" dirty="0">
                <a:solidFill>
                  <a:schemeClr val="tx1">
                    <a:lumMod val="75000"/>
                    <a:lumOff val="25000"/>
                  </a:schemeClr>
                </a:solidFill>
                <a:latin typeface="Arial" charset="0"/>
                <a:ea typeface="Arial" charset="0"/>
                <a:cs typeface="Arial" charset="0"/>
              </a:rPr>
              <a:t>Folgen Sie diesen einfachen Schritten, um einen Zweig auf MyLCI hinzuzufügen. </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655233"/>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graphicFrame>
        <p:nvGraphicFramePr>
          <p:cNvPr id="19" name="Diagram 18">
            <a:extLst>
              <a:ext uri="{FF2B5EF4-FFF2-40B4-BE49-F238E27FC236}">
                <a16:creationId xmlns:a16="http://schemas.microsoft.com/office/drawing/2014/main" id="{1960B52E-E32F-D84D-9A8D-2B6CCB3FD52C}"/>
              </a:ext>
            </a:extLst>
          </p:cNvPr>
          <p:cNvGraphicFramePr/>
          <p:nvPr>
            <p:extLst>
              <p:ext uri="{D42A27DB-BD31-4B8C-83A1-F6EECF244321}">
                <p14:modId xmlns:p14="http://schemas.microsoft.com/office/powerpoint/2010/main" val="2285370326"/>
              </p:ext>
            </p:extLst>
          </p:nvPr>
        </p:nvGraphicFramePr>
        <p:xfrm>
          <a:off x="372975" y="2663468"/>
          <a:ext cx="11604979" cy="2703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Subhead">
            <a:extLst>
              <a:ext uri="{FF2B5EF4-FFF2-40B4-BE49-F238E27FC236}">
                <a16:creationId xmlns:a16="http://schemas.microsoft.com/office/drawing/2014/main" id="{FF9A2066-0850-D547-B1ED-FA22FF0D6A7F}"/>
              </a:ext>
            </a:extLst>
          </p:cNvPr>
          <p:cNvSpPr txBox="1">
            <a:spLocks/>
          </p:cNvSpPr>
          <p:nvPr/>
        </p:nvSpPr>
        <p:spPr>
          <a:xfrm>
            <a:off x="430127" y="4627050"/>
            <a:ext cx="1575591"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600" dirty="0">
                <a:solidFill>
                  <a:schemeClr val="tx1">
                    <a:lumMod val="75000"/>
                    <a:lumOff val="25000"/>
                  </a:schemeClr>
                </a:solidFill>
                <a:latin typeface="Arial" charset="0"/>
                <a:ea typeface="Arial" charset="0"/>
                <a:cs typeface="Arial" charset="0"/>
              </a:rPr>
              <a:t>Loggen Sie sich bei MyLCI ein</a:t>
            </a:r>
          </a:p>
        </p:txBody>
      </p:sp>
      <p:sp>
        <p:nvSpPr>
          <p:cNvPr id="24" name="Subhead">
            <a:extLst>
              <a:ext uri="{FF2B5EF4-FFF2-40B4-BE49-F238E27FC236}">
                <a16:creationId xmlns:a16="http://schemas.microsoft.com/office/drawing/2014/main" id="{37D3FDBB-4053-B146-BCB8-EBC76B3F5CB8}"/>
              </a:ext>
            </a:extLst>
          </p:cNvPr>
          <p:cNvSpPr txBox="1">
            <a:spLocks/>
          </p:cNvSpPr>
          <p:nvPr/>
        </p:nvSpPr>
        <p:spPr>
          <a:xfrm>
            <a:off x="2336402" y="4627050"/>
            <a:ext cx="1575591"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600" dirty="0">
                <a:solidFill>
                  <a:schemeClr val="tx1">
                    <a:lumMod val="75000"/>
                    <a:lumOff val="25000"/>
                  </a:schemeClr>
                </a:solidFill>
                <a:latin typeface="Arial" charset="0"/>
                <a:ea typeface="Arial" charset="0"/>
                <a:cs typeface="Arial" charset="0"/>
              </a:rPr>
              <a:t>Informationen zum Club</a:t>
            </a:r>
          </a:p>
        </p:txBody>
      </p:sp>
      <p:sp>
        <p:nvSpPr>
          <p:cNvPr id="25" name="Subhead">
            <a:extLst>
              <a:ext uri="{FF2B5EF4-FFF2-40B4-BE49-F238E27FC236}">
                <a16:creationId xmlns:a16="http://schemas.microsoft.com/office/drawing/2014/main" id="{4C06ABCA-5308-4E40-8376-73F2BD44242D}"/>
              </a:ext>
            </a:extLst>
          </p:cNvPr>
          <p:cNvSpPr txBox="1">
            <a:spLocks/>
          </p:cNvSpPr>
          <p:nvPr/>
        </p:nvSpPr>
        <p:spPr>
          <a:xfrm>
            <a:off x="4242677" y="4627050"/>
            <a:ext cx="1575591"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600" dirty="0">
                <a:solidFill>
                  <a:schemeClr val="tx1">
                    <a:lumMod val="75000"/>
                    <a:lumOff val="25000"/>
                  </a:schemeClr>
                </a:solidFill>
                <a:latin typeface="Arial" charset="0"/>
                <a:ea typeface="Arial" charset="0"/>
                <a:cs typeface="Arial" charset="0"/>
              </a:rPr>
              <a:t>Geben Sie die Informationen zum Clubzweig an</a:t>
            </a:r>
          </a:p>
        </p:txBody>
      </p:sp>
      <p:sp>
        <p:nvSpPr>
          <p:cNvPr id="26" name="Subhead">
            <a:extLst>
              <a:ext uri="{FF2B5EF4-FFF2-40B4-BE49-F238E27FC236}">
                <a16:creationId xmlns:a16="http://schemas.microsoft.com/office/drawing/2014/main" id="{32954108-067F-8948-8C4E-0FF5B10A130A}"/>
              </a:ext>
            </a:extLst>
          </p:cNvPr>
          <p:cNvSpPr txBox="1">
            <a:spLocks/>
          </p:cNvSpPr>
          <p:nvPr/>
        </p:nvSpPr>
        <p:spPr>
          <a:xfrm>
            <a:off x="6148952" y="4627050"/>
            <a:ext cx="1575591"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600" dirty="0">
                <a:solidFill>
                  <a:schemeClr val="tx1">
                    <a:lumMod val="75000"/>
                    <a:lumOff val="25000"/>
                  </a:schemeClr>
                </a:solidFill>
                <a:latin typeface="Arial" charset="0"/>
                <a:ea typeface="Arial" charset="0"/>
                <a:cs typeface="Arial" charset="0"/>
              </a:rPr>
              <a:t>Geben Sie die Informationen der Clubzweig-Mitglieder an</a:t>
            </a:r>
          </a:p>
        </p:txBody>
      </p:sp>
      <p:sp>
        <p:nvSpPr>
          <p:cNvPr id="27" name="Subhead">
            <a:extLst>
              <a:ext uri="{FF2B5EF4-FFF2-40B4-BE49-F238E27FC236}">
                <a16:creationId xmlns:a16="http://schemas.microsoft.com/office/drawing/2014/main" id="{28A9B92B-FC29-EC43-B003-6068467B042E}"/>
              </a:ext>
            </a:extLst>
          </p:cNvPr>
          <p:cNvSpPr txBox="1">
            <a:spLocks/>
          </p:cNvSpPr>
          <p:nvPr/>
        </p:nvSpPr>
        <p:spPr>
          <a:xfrm>
            <a:off x="8055227" y="4627050"/>
            <a:ext cx="1575591"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600" dirty="0">
                <a:solidFill>
                  <a:schemeClr val="tx1">
                    <a:lumMod val="75000"/>
                    <a:lumOff val="25000"/>
                  </a:schemeClr>
                </a:solidFill>
                <a:latin typeface="Arial" charset="0"/>
                <a:ea typeface="Arial" charset="0"/>
                <a:cs typeface="Arial" charset="0"/>
              </a:rPr>
              <a:t>Überprüfen und abschicken</a:t>
            </a:r>
          </a:p>
        </p:txBody>
      </p:sp>
      <p:sp>
        <p:nvSpPr>
          <p:cNvPr id="28" name="Subhead">
            <a:extLst>
              <a:ext uri="{FF2B5EF4-FFF2-40B4-BE49-F238E27FC236}">
                <a16:creationId xmlns:a16="http://schemas.microsoft.com/office/drawing/2014/main" id="{80ABF4BE-23CE-C443-8BE2-410A131F0D17}"/>
              </a:ext>
            </a:extLst>
          </p:cNvPr>
          <p:cNvSpPr txBox="1">
            <a:spLocks/>
          </p:cNvSpPr>
          <p:nvPr/>
        </p:nvSpPr>
        <p:spPr>
          <a:xfrm>
            <a:off x="9961504" y="4627050"/>
            <a:ext cx="1575591"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600" dirty="0">
                <a:solidFill>
                  <a:schemeClr val="tx1">
                    <a:lumMod val="75000"/>
                    <a:lumOff val="25000"/>
                  </a:schemeClr>
                </a:solidFill>
                <a:latin typeface="Arial" charset="0"/>
                <a:ea typeface="Arial" charset="0"/>
                <a:cs typeface="Arial" charset="0"/>
              </a:rPr>
              <a:t>Aktualisieren Sie Ihre Clubinformationen </a:t>
            </a:r>
          </a:p>
        </p:txBody>
      </p:sp>
    </p:spTree>
    <p:extLst>
      <p:ext uri="{BB962C8B-B14F-4D97-AF65-F5344CB8AC3E}">
        <p14:creationId xmlns:p14="http://schemas.microsoft.com/office/powerpoint/2010/main" val="3838051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522589"/>
            <a:ext cx="10851355" cy="8360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rgbClr val="00338D"/>
                </a:solidFill>
              </a:rPr>
              <a:t>1. Schritt: Loggen Sie sich bei MyLCI ein</a:t>
            </a: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800" y="1358635"/>
            <a:ext cx="10496550" cy="1003565"/>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600" dirty="0">
                <a:solidFill>
                  <a:schemeClr val="tx1">
                    <a:lumMod val="75000"/>
                    <a:lumOff val="25000"/>
                  </a:schemeClr>
                </a:solidFill>
                <a:latin typeface="Arial" charset="0"/>
                <a:ea typeface="Arial" charset="0"/>
                <a:cs typeface="Arial" charset="0"/>
              </a:rPr>
              <a:t>Gehen Sie zu </a:t>
            </a:r>
            <a:r>
              <a:rPr lang="de-DE" sz="2600" dirty="0">
                <a:solidFill>
                  <a:schemeClr val="tx1">
                    <a:lumMod val="75000"/>
                    <a:lumOff val="25000"/>
                  </a:schemeClr>
                </a:solidFill>
                <a:latin typeface="Arial" charset="0"/>
                <a:ea typeface="Arial" charset="0"/>
                <a:cs typeface="Arial" charset="0"/>
                <a:hlinkClick r:id="rId2"/>
              </a:rPr>
              <a:t>www.lionsclubs.org/de</a:t>
            </a:r>
            <a:r>
              <a:rPr lang="de-DE" sz="2600" dirty="0">
                <a:solidFill>
                  <a:schemeClr val="tx1">
                    <a:lumMod val="75000"/>
                    <a:lumOff val="25000"/>
                  </a:schemeClr>
                </a:solidFill>
                <a:latin typeface="Arial" charset="0"/>
                <a:ea typeface="Arial" charset="0"/>
                <a:cs typeface="Arial" charset="0"/>
              </a:rPr>
              <a:t> und klicken Sie in der oberen rechten Ecke des Bildschirms auf “Mitglieder-Login”.</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a:t>
            </a:fld>
            <a:endParaRPr lang="en-US" sz="1000">
              <a:solidFill>
                <a:srgbClr val="00338D"/>
              </a:solidFill>
            </a:endParaRPr>
          </a:p>
        </p:txBody>
      </p:sp>
      <p:pic>
        <p:nvPicPr>
          <p:cNvPr id="8" name="Picture 7" descr="A close up of a logo&#10;&#10;Description automatically generated">
            <a:extLst>
              <a:ext uri="{FF2B5EF4-FFF2-40B4-BE49-F238E27FC236}">
                <a16:creationId xmlns:a16="http://schemas.microsoft.com/office/drawing/2014/main" id="{02D8B995-EC90-2344-9211-FF051062A089}"/>
              </a:ext>
            </a:extLst>
          </p:cNvPr>
          <p:cNvPicPr>
            <a:picLocks noChangeAspect="1"/>
          </p:cNvPicPr>
          <p:nvPr/>
        </p:nvPicPr>
        <p:blipFill>
          <a:blip r:embed="rId3"/>
          <a:stretch>
            <a:fillRect/>
          </a:stretch>
        </p:blipFill>
        <p:spPr>
          <a:xfrm>
            <a:off x="1627517" y="3429000"/>
            <a:ext cx="1077584" cy="495300"/>
          </a:xfrm>
          <a:prstGeom prst="rect">
            <a:avLst/>
          </a:prstGeom>
        </p:spPr>
      </p:pic>
      <p:pic>
        <p:nvPicPr>
          <p:cNvPr id="9" name="Picture 8" descr="A close up of a logo&#10;&#10;Description automatically generated">
            <a:extLst>
              <a:ext uri="{FF2B5EF4-FFF2-40B4-BE49-F238E27FC236}">
                <a16:creationId xmlns:a16="http://schemas.microsoft.com/office/drawing/2014/main" id="{7924611A-3DDA-E34D-B79B-37520C6DCDD5}"/>
              </a:ext>
            </a:extLst>
          </p:cNvPr>
          <p:cNvPicPr>
            <a:picLocks noChangeAspect="1"/>
          </p:cNvPicPr>
          <p:nvPr/>
        </p:nvPicPr>
        <p:blipFill>
          <a:blip r:embed="rId3"/>
          <a:stretch>
            <a:fillRect/>
          </a:stretch>
        </p:blipFill>
        <p:spPr>
          <a:xfrm>
            <a:off x="8217684" y="3672409"/>
            <a:ext cx="1935966" cy="1003565"/>
          </a:xfrm>
          <a:prstGeom prst="rect">
            <a:avLst/>
          </a:prstGeom>
        </p:spPr>
      </p:pic>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4"/>
          <a:srcRect/>
          <a:stretch/>
        </p:blipFill>
        <p:spPr>
          <a:xfrm>
            <a:off x="147686" y="5877313"/>
            <a:ext cx="836923" cy="836923"/>
          </a:xfrm>
          <a:prstGeom prst="rect">
            <a:avLst/>
          </a:prstGeom>
        </p:spPr>
      </p:pic>
      <p:pic>
        <p:nvPicPr>
          <p:cNvPr id="12" name="Picture 11" descr="Snipping Tool">
            <a:extLst>
              <a:ext uri="{FF2B5EF4-FFF2-40B4-BE49-F238E27FC236}">
                <a16:creationId xmlns:a16="http://schemas.microsoft.com/office/drawing/2014/main" id="{FB729E4A-85D7-4B90-AF77-51C2C28199E0}"/>
              </a:ext>
            </a:extLst>
          </p:cNvPr>
          <p:cNvPicPr/>
          <p:nvPr/>
        </p:nvPicPr>
        <p:blipFill rotWithShape="1">
          <a:blip r:embed="rId5">
            <a:extLst>
              <a:ext uri="{28A0092B-C50C-407E-A947-70E740481C1C}">
                <a14:useLocalDpi xmlns:a14="http://schemas.microsoft.com/office/drawing/2010/main" val="0"/>
              </a:ext>
            </a:extLst>
          </a:blip>
          <a:srcRect l="2565" t="29968" r="3044" b="18375"/>
          <a:stretch/>
        </p:blipFill>
        <p:spPr bwMode="auto">
          <a:xfrm>
            <a:off x="984609" y="2599605"/>
            <a:ext cx="9873891" cy="2703916"/>
          </a:xfrm>
          <a:prstGeom prst="rect">
            <a:avLst/>
          </a:prstGeom>
          <a:ln>
            <a:noFill/>
          </a:ln>
          <a:extLst>
            <a:ext uri="{53640926-AAD7-44D8-BBD7-CCE9431645EC}">
              <a14:shadowObscured xmlns:a14="http://schemas.microsoft.com/office/drawing/2010/main"/>
            </a:ext>
          </a:extLst>
        </p:spPr>
      </p:pic>
      <p:cxnSp>
        <p:nvCxnSpPr>
          <p:cNvPr id="14" name="Straight Arrow Connector 13">
            <a:extLst>
              <a:ext uri="{FF2B5EF4-FFF2-40B4-BE49-F238E27FC236}">
                <a16:creationId xmlns:a16="http://schemas.microsoft.com/office/drawing/2014/main" id="{28CB0D68-DA50-4FCA-AD7E-E7B453D2E897}"/>
              </a:ext>
            </a:extLst>
          </p:cNvPr>
          <p:cNvCxnSpPr>
            <a:cxnSpLocks/>
          </p:cNvCxnSpPr>
          <p:nvPr/>
        </p:nvCxnSpPr>
        <p:spPr>
          <a:xfrm>
            <a:off x="4600575" y="2686050"/>
            <a:ext cx="1095375" cy="51219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7935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522589"/>
            <a:ext cx="10851355" cy="8360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rgbClr val="00338D"/>
                </a:solidFill>
              </a:rPr>
              <a:t>1. Schritt: Loggen Sie sich bei MyLCI ein Forts. </a:t>
            </a: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800" y="1358635"/>
            <a:ext cx="10496550" cy="1240969"/>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500" dirty="0">
                <a:solidFill>
                  <a:schemeClr val="tx1">
                    <a:lumMod val="75000"/>
                    <a:lumOff val="25000"/>
                  </a:schemeClr>
                </a:solidFill>
                <a:latin typeface="Arial" charset="0"/>
                <a:ea typeface="Arial" charset="0"/>
                <a:cs typeface="Arial" charset="0"/>
              </a:rPr>
              <a:t>Loggen Sie sich unter Verwendung Ihres persönlichen Logins und Passworts bei MyLCI ein. Wenn Sie Ihren Login oder das Passwort vergessen haben oder Probleme bei der Anmeldung haben, kontaktieren Sie bitte das LCI Support Team unter </a:t>
            </a:r>
            <a:r>
              <a:rPr lang="de-DE" sz="2500" dirty="0">
                <a:solidFill>
                  <a:schemeClr val="tx1">
                    <a:lumMod val="75000"/>
                    <a:lumOff val="25000"/>
                  </a:schemeClr>
                </a:solidFill>
                <a:latin typeface="Arial" charset="0"/>
                <a:ea typeface="Arial" charset="0"/>
                <a:cs typeface="Arial" charset="0"/>
                <a:hlinkClick r:id="rId2"/>
              </a:rPr>
              <a:t>MyLCI@lionsclubs.org</a:t>
            </a:r>
            <a:r>
              <a:rPr lang="de-DE" sz="2500" dirty="0">
                <a:solidFill>
                  <a:schemeClr val="tx1">
                    <a:lumMod val="75000"/>
                    <a:lumOff val="25000"/>
                  </a:schemeClr>
                </a:solidFill>
                <a:latin typeface="Arial" charset="0"/>
                <a:ea typeface="Arial" charset="0"/>
                <a:cs typeface="Arial" charset="0"/>
              </a:rPr>
              <a:t> oder unter  +1 (630) 468-6900.</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6</a:t>
            </a:fld>
            <a:endParaRPr lang="en-US" sz="1000">
              <a:solidFill>
                <a:srgbClr val="00338D"/>
              </a:solidFill>
            </a:endParaRPr>
          </a:p>
        </p:txBody>
      </p:sp>
      <p:pic>
        <p:nvPicPr>
          <p:cNvPr id="8" name="Picture 7" descr="A close up of a logo&#10;&#10;Description automatically generated">
            <a:extLst>
              <a:ext uri="{FF2B5EF4-FFF2-40B4-BE49-F238E27FC236}">
                <a16:creationId xmlns:a16="http://schemas.microsoft.com/office/drawing/2014/main" id="{02D8B995-EC90-2344-9211-FF051062A089}"/>
              </a:ext>
            </a:extLst>
          </p:cNvPr>
          <p:cNvPicPr>
            <a:picLocks noChangeAspect="1"/>
          </p:cNvPicPr>
          <p:nvPr/>
        </p:nvPicPr>
        <p:blipFill>
          <a:blip r:embed="rId3"/>
          <a:stretch>
            <a:fillRect/>
          </a:stretch>
        </p:blipFill>
        <p:spPr>
          <a:xfrm>
            <a:off x="1627517" y="3429000"/>
            <a:ext cx="1077584" cy="495300"/>
          </a:xfrm>
          <a:prstGeom prst="rect">
            <a:avLst/>
          </a:prstGeom>
        </p:spPr>
      </p:pic>
      <p:pic>
        <p:nvPicPr>
          <p:cNvPr id="9" name="Picture 8" descr="A close up of a logo&#10;&#10;Description automatically generated">
            <a:extLst>
              <a:ext uri="{FF2B5EF4-FFF2-40B4-BE49-F238E27FC236}">
                <a16:creationId xmlns:a16="http://schemas.microsoft.com/office/drawing/2014/main" id="{7924611A-3DDA-E34D-B79B-37520C6DCDD5}"/>
              </a:ext>
            </a:extLst>
          </p:cNvPr>
          <p:cNvPicPr>
            <a:picLocks noChangeAspect="1"/>
          </p:cNvPicPr>
          <p:nvPr/>
        </p:nvPicPr>
        <p:blipFill>
          <a:blip r:embed="rId3"/>
          <a:stretch>
            <a:fillRect/>
          </a:stretch>
        </p:blipFill>
        <p:spPr>
          <a:xfrm>
            <a:off x="8217684" y="3672409"/>
            <a:ext cx="1935966" cy="1003565"/>
          </a:xfrm>
          <a:prstGeom prst="rect">
            <a:avLst/>
          </a:prstGeom>
        </p:spPr>
      </p:pic>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4"/>
          <a:srcRect/>
          <a:stretch/>
        </p:blipFill>
        <p:spPr>
          <a:xfrm>
            <a:off x="147686" y="5877313"/>
            <a:ext cx="836923" cy="836923"/>
          </a:xfrm>
          <a:prstGeom prst="rect">
            <a:avLst/>
          </a:prstGeom>
        </p:spPr>
      </p:pic>
      <p:pic>
        <p:nvPicPr>
          <p:cNvPr id="13" name="Picture 12" descr="Snipping Tool">
            <a:extLst>
              <a:ext uri="{FF2B5EF4-FFF2-40B4-BE49-F238E27FC236}">
                <a16:creationId xmlns:a16="http://schemas.microsoft.com/office/drawing/2014/main" id="{EF489647-EEEE-41C3-9FF0-9173B124043F}"/>
              </a:ext>
            </a:extLst>
          </p:cNvPr>
          <p:cNvPicPr/>
          <p:nvPr/>
        </p:nvPicPr>
        <p:blipFill rotWithShape="1">
          <a:blip r:embed="rId5">
            <a:extLst>
              <a:ext uri="{28A0092B-C50C-407E-A947-70E740481C1C}">
                <a14:useLocalDpi xmlns:a14="http://schemas.microsoft.com/office/drawing/2010/main" val="0"/>
              </a:ext>
            </a:extLst>
          </a:blip>
          <a:srcRect l="9776" t="48208" r="11538" b="3343"/>
          <a:stretch/>
        </p:blipFill>
        <p:spPr bwMode="auto">
          <a:xfrm>
            <a:off x="1786597" y="3435650"/>
            <a:ext cx="8777886" cy="32795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29552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522589"/>
            <a:ext cx="6877049" cy="8360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solidFill>
                  <a:srgbClr val="00338D"/>
                </a:solidFill>
              </a:rPr>
              <a:t>2. Schritt: Clubinformationen</a:t>
            </a: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800" y="1358636"/>
            <a:ext cx="10851356" cy="836046"/>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600">
                <a:solidFill>
                  <a:schemeClr val="tx1">
                    <a:lumMod val="75000"/>
                    <a:lumOff val="25000"/>
                  </a:schemeClr>
                </a:solidFill>
                <a:latin typeface="Arial" charset="0"/>
                <a:ea typeface="Arial" charset="0"/>
                <a:cs typeface="Arial" charset="0"/>
              </a:rPr>
              <a:t>Nachdem Sie sich eingeloggt haben, klicken Sie auf „MyLCI-Tools für Lions-Führungskräfte“, um zur Seite „Clubinformationen“ zu gelangen.  </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7</a:t>
            </a:fld>
            <a:endParaRPr lang="en-US" sz="1000">
              <a:solidFill>
                <a:srgbClr val="00338D"/>
              </a:solidFill>
            </a:endParaRPr>
          </a:p>
        </p:txBody>
      </p:sp>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2"/>
          <a:srcRect/>
          <a:stretch/>
        </p:blipFill>
        <p:spPr>
          <a:xfrm>
            <a:off x="147686" y="5877313"/>
            <a:ext cx="836923" cy="836923"/>
          </a:xfrm>
          <a:prstGeom prst="rect">
            <a:avLst/>
          </a:prstGeom>
        </p:spPr>
      </p:pic>
      <p:pic>
        <p:nvPicPr>
          <p:cNvPr id="2" name="Picture 1">
            <a:extLst>
              <a:ext uri="{FF2B5EF4-FFF2-40B4-BE49-F238E27FC236}">
                <a16:creationId xmlns:a16="http://schemas.microsoft.com/office/drawing/2014/main" id="{0948DB12-EFF0-4805-8202-A226B008F6E6}"/>
              </a:ext>
            </a:extLst>
          </p:cNvPr>
          <p:cNvPicPr/>
          <p:nvPr/>
        </p:nvPicPr>
        <p:blipFill>
          <a:blip r:embed="rId3"/>
          <a:stretch>
            <a:fillRect/>
          </a:stretch>
        </p:blipFill>
        <p:spPr>
          <a:xfrm>
            <a:off x="1229936" y="3110167"/>
            <a:ext cx="9397176" cy="925830"/>
          </a:xfrm>
          <a:prstGeom prst="rect">
            <a:avLst/>
          </a:prstGeom>
          <a:ln w="38100">
            <a:solidFill>
              <a:srgbClr val="00338D"/>
            </a:solidFill>
          </a:ln>
        </p:spPr>
      </p:pic>
      <p:sp>
        <p:nvSpPr>
          <p:cNvPr id="3" name="Oval 2">
            <a:extLst>
              <a:ext uri="{FF2B5EF4-FFF2-40B4-BE49-F238E27FC236}">
                <a16:creationId xmlns:a16="http://schemas.microsoft.com/office/drawing/2014/main" id="{B6B0FF9A-7F7B-4B7F-9FCC-A764673AED90}"/>
              </a:ext>
            </a:extLst>
          </p:cNvPr>
          <p:cNvSpPr/>
          <p:nvPr/>
        </p:nvSpPr>
        <p:spPr>
          <a:xfrm>
            <a:off x="3378820" y="2999678"/>
            <a:ext cx="1237785" cy="11374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165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522589"/>
            <a:ext cx="10851355" cy="8360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rgbClr val="00338D"/>
                </a:solidFill>
              </a:rPr>
              <a:t>2. Schritt: Clubinformationen Forts. </a:t>
            </a: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800" y="1871546"/>
            <a:ext cx="5829300" cy="3633903"/>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600" dirty="0">
                <a:solidFill>
                  <a:schemeClr val="tx1">
                    <a:lumMod val="75000"/>
                    <a:lumOff val="25000"/>
                  </a:schemeClr>
                </a:solidFill>
                <a:latin typeface="Arial" charset="0"/>
                <a:ea typeface="Arial" charset="0"/>
                <a:cs typeface="Arial" charset="0"/>
              </a:rPr>
              <a:t>Klicken Sie auf „Mein Lions Club“, um zur Seite Ihrer Clubinformationen zu kommen. Klicken Sie auf das Dropdown-Menü und wählen Sie „Club-Informationen“ aus.</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8</a:t>
            </a:fld>
            <a:endParaRPr lang="en-US" sz="1000">
              <a:solidFill>
                <a:srgbClr val="00338D"/>
              </a:solidFill>
            </a:endParaRPr>
          </a:p>
        </p:txBody>
      </p:sp>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2"/>
          <a:srcRect/>
          <a:stretch/>
        </p:blipFill>
        <p:spPr>
          <a:xfrm>
            <a:off x="147686" y="5877313"/>
            <a:ext cx="836923" cy="836923"/>
          </a:xfrm>
          <a:prstGeom prst="rect">
            <a:avLst/>
          </a:prstGeom>
        </p:spPr>
      </p:pic>
      <p:pic>
        <p:nvPicPr>
          <p:cNvPr id="9" name="Picture 8">
            <a:extLst>
              <a:ext uri="{FF2B5EF4-FFF2-40B4-BE49-F238E27FC236}">
                <a16:creationId xmlns:a16="http://schemas.microsoft.com/office/drawing/2014/main" id="{5FA88AD4-9EC0-404A-8ACC-ED5D526F83BD}"/>
              </a:ext>
            </a:extLst>
          </p:cNvPr>
          <p:cNvPicPr/>
          <p:nvPr/>
        </p:nvPicPr>
        <p:blipFill>
          <a:blip r:embed="rId3"/>
          <a:stretch>
            <a:fillRect/>
          </a:stretch>
        </p:blipFill>
        <p:spPr>
          <a:xfrm>
            <a:off x="6774775" y="1871546"/>
            <a:ext cx="4121305" cy="3633903"/>
          </a:xfrm>
          <a:prstGeom prst="rect">
            <a:avLst/>
          </a:prstGeom>
        </p:spPr>
      </p:pic>
      <p:sp>
        <p:nvSpPr>
          <p:cNvPr id="2" name="Oval 1">
            <a:extLst>
              <a:ext uri="{FF2B5EF4-FFF2-40B4-BE49-F238E27FC236}">
                <a16:creationId xmlns:a16="http://schemas.microsoft.com/office/drawing/2014/main" id="{FFBA0907-8409-4D6B-BB3E-CB43E646562A}"/>
              </a:ext>
            </a:extLst>
          </p:cNvPr>
          <p:cNvSpPr/>
          <p:nvPr/>
        </p:nvSpPr>
        <p:spPr>
          <a:xfrm>
            <a:off x="7370956" y="2599604"/>
            <a:ext cx="1884556" cy="4223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444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522589"/>
            <a:ext cx="10851355" cy="8360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rgbClr val="00338D"/>
                </a:solidFill>
              </a:rPr>
              <a:t>2. Schritt: Clubinformationen Forts.</a:t>
            </a: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799" y="1285876"/>
            <a:ext cx="10544175" cy="1019174"/>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600" dirty="0">
                <a:solidFill>
                  <a:schemeClr val="tx1">
                    <a:lumMod val="75000"/>
                    <a:lumOff val="25000"/>
                  </a:schemeClr>
                </a:solidFill>
                <a:latin typeface="Arial" charset="0"/>
                <a:ea typeface="Arial" charset="0"/>
                <a:cs typeface="Arial" charset="0"/>
              </a:rPr>
              <a:t>Klicken Sie auf das Dropdown-Menü und wählen Sie „Clubzweige verwalten“ aus. Für alle Anträge auf neue Clubzweige klicken Sie auf „Clubzweig hinzufügen“.</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9</a:t>
            </a:fld>
            <a:endParaRPr lang="en-US" sz="1000">
              <a:solidFill>
                <a:srgbClr val="00338D"/>
              </a:solidFill>
            </a:endParaRPr>
          </a:p>
        </p:txBody>
      </p:sp>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2"/>
          <a:srcRect/>
          <a:stretch/>
        </p:blipFill>
        <p:spPr>
          <a:xfrm>
            <a:off x="147686" y="5877313"/>
            <a:ext cx="836923" cy="836923"/>
          </a:xfrm>
          <a:prstGeom prst="rect">
            <a:avLst/>
          </a:prstGeom>
        </p:spPr>
      </p:pic>
      <p:pic>
        <p:nvPicPr>
          <p:cNvPr id="18" name="Picture 17">
            <a:extLst>
              <a:ext uri="{FF2B5EF4-FFF2-40B4-BE49-F238E27FC236}">
                <a16:creationId xmlns:a16="http://schemas.microsoft.com/office/drawing/2014/main" id="{C4C5224B-E727-41D4-8D2F-EC09C3032327}"/>
              </a:ext>
            </a:extLst>
          </p:cNvPr>
          <p:cNvPicPr/>
          <p:nvPr/>
        </p:nvPicPr>
        <p:blipFill>
          <a:blip r:embed="rId3"/>
          <a:stretch>
            <a:fillRect/>
          </a:stretch>
        </p:blipFill>
        <p:spPr>
          <a:xfrm>
            <a:off x="2117716" y="2696357"/>
            <a:ext cx="3424440" cy="3470267"/>
          </a:xfrm>
          <a:prstGeom prst="rect">
            <a:avLst/>
          </a:prstGeom>
        </p:spPr>
      </p:pic>
      <p:pic>
        <p:nvPicPr>
          <p:cNvPr id="24" name="Picture 23">
            <a:extLst>
              <a:ext uri="{FF2B5EF4-FFF2-40B4-BE49-F238E27FC236}">
                <a16:creationId xmlns:a16="http://schemas.microsoft.com/office/drawing/2014/main" id="{47F3753F-57BA-4FD7-9A4D-06231D39B89B}"/>
              </a:ext>
            </a:extLst>
          </p:cNvPr>
          <p:cNvPicPr/>
          <p:nvPr/>
        </p:nvPicPr>
        <p:blipFill>
          <a:blip r:embed="rId4"/>
          <a:stretch>
            <a:fillRect/>
          </a:stretch>
        </p:blipFill>
        <p:spPr>
          <a:xfrm>
            <a:off x="6937033" y="2696356"/>
            <a:ext cx="3288635" cy="3470267"/>
          </a:xfrm>
          <a:prstGeom prst="rect">
            <a:avLst/>
          </a:prstGeom>
        </p:spPr>
      </p:pic>
      <p:sp>
        <p:nvSpPr>
          <p:cNvPr id="2" name="Oval 1">
            <a:extLst>
              <a:ext uri="{FF2B5EF4-FFF2-40B4-BE49-F238E27FC236}">
                <a16:creationId xmlns:a16="http://schemas.microsoft.com/office/drawing/2014/main" id="{017E1B1C-E445-4D44-85BE-2857465EE850}"/>
              </a:ext>
            </a:extLst>
          </p:cNvPr>
          <p:cNvSpPr/>
          <p:nvPr/>
        </p:nvSpPr>
        <p:spPr>
          <a:xfrm>
            <a:off x="2117716" y="3010829"/>
            <a:ext cx="1551035" cy="4181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F6D4384-E966-4816-BBF0-3C2F5914DD4B}"/>
              </a:ext>
            </a:extLst>
          </p:cNvPr>
          <p:cNvSpPr/>
          <p:nvPr/>
        </p:nvSpPr>
        <p:spPr>
          <a:xfrm>
            <a:off x="6842116" y="3259857"/>
            <a:ext cx="1551035" cy="4181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6441105"/>
      </p:ext>
    </p:extLst>
  </p:cSld>
  <p:clrMapOvr>
    <a:masterClrMapping/>
  </p:clrMapOvr>
</p:sld>
</file>

<file path=ppt/theme/theme1.xml><?xml version="1.0" encoding="utf-8"?>
<a:theme xmlns:a="http://schemas.openxmlformats.org/drawingml/2006/main" name="Office Theme">
  <a:themeElements>
    <a:clrScheme name="Custom 2">
      <a:dk1>
        <a:srgbClr val="424242"/>
      </a:dk1>
      <a:lt1>
        <a:srgbClr val="FFFFFF"/>
      </a:lt1>
      <a:dk2>
        <a:srgbClr val="0B4680"/>
      </a:dk2>
      <a:lt2>
        <a:srgbClr val="FF5C34"/>
      </a:lt2>
      <a:accent1>
        <a:srgbClr val="407CCA"/>
      </a:accent1>
      <a:accent2>
        <a:srgbClr val="0D2240"/>
      </a:accent2>
      <a:accent3>
        <a:srgbClr val="B3B2B1"/>
      </a:accent3>
      <a:accent4>
        <a:srgbClr val="792682"/>
      </a:accent4>
      <a:accent5>
        <a:srgbClr val="00AC69"/>
      </a:accent5>
      <a:accent6>
        <a:srgbClr val="EBB700"/>
      </a:accent6>
      <a:hlink>
        <a:srgbClr val="FF5C34"/>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692</Words>
  <Application>Microsoft Office PowerPoint</Application>
  <PresentationFormat>Widescreen</PresentationFormat>
  <Paragraphs>77</Paragraphs>
  <Slides>15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Helvetica Neue</vt:lpstr>
      <vt:lpstr>Lucida Grande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Burns, Andrea</dc:creator>
  <cp:lastModifiedBy>Gray, Tracy</cp:lastModifiedBy>
  <cp:revision>49</cp:revision>
  <dcterms:created xsi:type="dcterms:W3CDTF">2019-11-08T18:39:09Z</dcterms:created>
  <dcterms:modified xsi:type="dcterms:W3CDTF">2021-10-19T18:22:55Z</dcterms:modified>
</cp:coreProperties>
</file>