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1081" r:id="rId3"/>
    <p:sldId id="1121" r:id="rId4"/>
    <p:sldId id="1119" r:id="rId5"/>
    <p:sldId id="897" r:id="rId6"/>
    <p:sldId id="1125" r:id="rId7"/>
    <p:sldId id="1126" r:id="rId8"/>
    <p:sldId id="1127" r:id="rId9"/>
    <p:sldId id="1128" r:id="rId10"/>
    <p:sldId id="1129" r:id="rId11"/>
    <p:sldId id="1130" r:id="rId12"/>
    <p:sldId id="1131" r:id="rId13"/>
    <p:sldId id="1132" r:id="rId14"/>
    <p:sldId id="1133" r:id="rId15"/>
    <p:sldId id="111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009A61"/>
    <a:srgbClr val="6A286D"/>
    <a:srgbClr val="0B46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73" autoAdjust="0"/>
    <p:restoredTop sz="95380" autoAdjust="0"/>
  </p:normalViewPr>
  <p:slideViewPr>
    <p:cSldViewPr snapToGrid="0" snapToObjects="1">
      <p:cViewPr varScale="1">
        <p:scale>
          <a:sx n="109" d="100"/>
          <a:sy n="109" d="100"/>
        </p:scale>
        <p:origin x="103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BB73E4-D91E-AD4D-975C-C5B65C90A583}" type="doc">
      <dgm:prSet loTypeId="urn:microsoft.com/office/officeart/2005/8/layout/chevron1" loCatId="" qsTypeId="urn:microsoft.com/office/officeart/2005/8/quickstyle/simple1" qsCatId="simple" csTypeId="urn:microsoft.com/office/officeart/2005/8/colors/accent1_2" csCatId="accent1" phldr="1"/>
      <dgm:spPr/>
    </dgm:pt>
    <dgm:pt modelId="{551A8959-1599-6541-8FB9-127084B0AD58}">
      <dgm:prSet phldrT="[Text]" custT="1"/>
      <dgm:spPr>
        <a:solidFill>
          <a:srgbClr val="EBB700"/>
        </a:solidFill>
        <a:ln>
          <a:noFill/>
        </a:ln>
      </dgm:spPr>
      <dgm:t>
        <a:bodyPr/>
        <a:lstStyle/>
        <a:p>
          <a:r>
            <a:rPr lang="zh-TW" sz="2000" b="1" i="0" baseline="0" dirty="0">
              <a:latin typeface="Arial" panose="020B0604020202020204" pitchFamily="34" charset="0"/>
              <a:ea typeface="PMingLiU"/>
              <a:cs typeface="Arial" panose="020B0604020202020204" pitchFamily="34" charset="0"/>
            </a:rPr>
            <a:t>步驟1</a:t>
          </a:r>
        </a:p>
      </dgm:t>
    </dgm:pt>
    <dgm:pt modelId="{C40E84AF-822D-D54D-A65D-DB800EFE9B93}" type="parTrans" cxnId="{301B5AD1-3622-2A4F-9E60-08D2BF16B8B9}">
      <dgm:prSet/>
      <dgm:spPr/>
      <dgm:t>
        <a:bodyPr/>
        <a:lstStyle/>
        <a:p>
          <a:endParaRPr lang="en-US"/>
        </a:p>
      </dgm:t>
    </dgm:pt>
    <dgm:pt modelId="{18559829-BBF0-0543-8DD5-6A5A6ADB2ACB}" type="sibTrans" cxnId="{301B5AD1-3622-2A4F-9E60-08D2BF16B8B9}">
      <dgm:prSet/>
      <dgm:spPr/>
      <dgm:t>
        <a:bodyPr/>
        <a:lstStyle/>
        <a:p>
          <a:endParaRPr lang="en-US"/>
        </a:p>
      </dgm:t>
    </dgm:pt>
    <dgm:pt modelId="{550C6806-E4D9-3642-BBEC-CC8CCEC8395E}">
      <dgm:prSet phldrT="[Text]" custT="1"/>
      <dgm:spPr>
        <a:solidFill>
          <a:srgbClr val="FF5C35"/>
        </a:solidFill>
        <a:ln>
          <a:noFill/>
        </a:ln>
      </dgm:spPr>
      <dgm:t>
        <a:bodyPr/>
        <a:lstStyle/>
        <a:p>
          <a:pPr marL="0" lvl="0" indent="0" algn="ctr" defTabSz="889000">
            <a:lnSpc>
              <a:spcPct val="90000"/>
            </a:lnSpc>
            <a:spcBef>
              <a:spcPct val="0"/>
            </a:spcBef>
            <a:spcAft>
              <a:spcPct val="35000"/>
            </a:spcAft>
            <a:buNone/>
          </a:pPr>
          <a:r>
            <a:rPr lang="zh-TW" sz="2000" b="1" i="0" baseline="0" dirty="0">
              <a:latin typeface="Arial" panose="020B0604020202020204" pitchFamily="34" charset="0"/>
              <a:ea typeface="PMingLiU"/>
              <a:cs typeface="Arial" panose="020B0604020202020204" pitchFamily="34" charset="0"/>
            </a:rPr>
            <a:t>步骤2</a:t>
          </a:r>
        </a:p>
      </dgm:t>
    </dgm:pt>
    <dgm:pt modelId="{6E5CD2B4-C862-4C4D-8BA5-BFB0418F3EF7}" type="parTrans" cxnId="{C39D88EF-CC5C-5544-B60A-9BC129908020}">
      <dgm:prSet/>
      <dgm:spPr/>
      <dgm:t>
        <a:bodyPr/>
        <a:lstStyle/>
        <a:p>
          <a:endParaRPr lang="en-US"/>
        </a:p>
      </dgm:t>
    </dgm:pt>
    <dgm:pt modelId="{F7944F05-A95A-B646-8099-574E5D27D8E3}" type="sibTrans" cxnId="{C39D88EF-CC5C-5544-B60A-9BC129908020}">
      <dgm:prSet/>
      <dgm:spPr/>
      <dgm:t>
        <a:bodyPr/>
        <a:lstStyle/>
        <a:p>
          <a:endParaRPr lang="en-US"/>
        </a:p>
      </dgm:t>
    </dgm:pt>
    <dgm:pt modelId="{E1DFAF1C-153E-9742-8C60-CFB561D9FA0B}">
      <dgm:prSet phldrT="[Text]" custT="1"/>
      <dgm:spPr>
        <a:solidFill>
          <a:srgbClr val="407CCA"/>
        </a:solidFill>
        <a:ln>
          <a:noFill/>
        </a:ln>
      </dgm:spPr>
      <dgm:t>
        <a:bodyPr/>
        <a:lstStyle/>
        <a:p>
          <a:pPr marL="0" lvl="0" indent="0" algn="ctr" defTabSz="889000">
            <a:lnSpc>
              <a:spcPct val="90000"/>
            </a:lnSpc>
            <a:spcBef>
              <a:spcPct val="0"/>
            </a:spcBef>
            <a:spcAft>
              <a:spcPct val="35000"/>
            </a:spcAft>
            <a:buNone/>
          </a:pPr>
          <a:r>
            <a:rPr lang="zh-TW" sz="2000" b="1" i="0" baseline="0" dirty="0">
              <a:latin typeface="Arial" panose="020B0604020202020204" pitchFamily="34" charset="0"/>
              <a:ea typeface="PMingLiU"/>
              <a:cs typeface="Arial" panose="020B0604020202020204" pitchFamily="34" charset="0"/>
            </a:rPr>
            <a:t>步骤3</a:t>
          </a:r>
        </a:p>
      </dgm:t>
    </dgm:pt>
    <dgm:pt modelId="{67982BC9-774B-B04A-8294-CCAD4CC0F107}" type="parTrans" cxnId="{20C63DE2-192F-184B-94D3-78483B8097E6}">
      <dgm:prSet/>
      <dgm:spPr/>
      <dgm:t>
        <a:bodyPr/>
        <a:lstStyle/>
        <a:p>
          <a:endParaRPr lang="en-US"/>
        </a:p>
      </dgm:t>
    </dgm:pt>
    <dgm:pt modelId="{F1933C5D-7270-2647-9C80-C8907D104897}" type="sibTrans" cxnId="{20C63DE2-192F-184B-94D3-78483B8097E6}">
      <dgm:prSet/>
      <dgm:spPr/>
      <dgm:t>
        <a:bodyPr/>
        <a:lstStyle/>
        <a:p>
          <a:endParaRPr lang="en-US"/>
        </a:p>
      </dgm:t>
    </dgm:pt>
    <dgm:pt modelId="{0EDBED53-63F4-E44F-B09C-249A409EC2B5}">
      <dgm:prSet phldrT="[Text]" custT="1"/>
      <dgm:spPr>
        <a:solidFill>
          <a:srgbClr val="0B4680"/>
        </a:solidFill>
        <a:ln>
          <a:noFill/>
        </a:ln>
      </dgm:spPr>
      <dgm:t>
        <a:bodyPr/>
        <a:lstStyle/>
        <a:p>
          <a:pPr marL="0" lvl="0" indent="0" algn="ctr" defTabSz="889000">
            <a:lnSpc>
              <a:spcPct val="90000"/>
            </a:lnSpc>
            <a:spcBef>
              <a:spcPct val="0"/>
            </a:spcBef>
            <a:spcAft>
              <a:spcPct val="35000"/>
            </a:spcAft>
            <a:buNone/>
          </a:pPr>
          <a:r>
            <a:rPr lang="zh-TW" sz="2000" b="1" i="0" baseline="0" dirty="0">
              <a:latin typeface="Arial" panose="020B0604020202020204" pitchFamily="34" charset="0"/>
              <a:ea typeface="PMingLiU"/>
              <a:cs typeface="Arial" panose="020B0604020202020204" pitchFamily="34" charset="0"/>
            </a:rPr>
            <a:t>步骤4</a:t>
          </a:r>
        </a:p>
      </dgm:t>
    </dgm:pt>
    <dgm:pt modelId="{91E35110-83B3-EA43-8F9D-F421EF1FA401}" type="parTrans" cxnId="{29D262D0-87B6-9541-8B28-3FE587B34F0E}">
      <dgm:prSet/>
      <dgm:spPr/>
      <dgm:t>
        <a:bodyPr/>
        <a:lstStyle/>
        <a:p>
          <a:endParaRPr lang="en-US"/>
        </a:p>
      </dgm:t>
    </dgm:pt>
    <dgm:pt modelId="{8F851F60-CBFB-1546-A536-23F19A4A33D6}" type="sibTrans" cxnId="{29D262D0-87B6-9541-8B28-3FE587B34F0E}">
      <dgm:prSet/>
      <dgm:spPr/>
      <dgm:t>
        <a:bodyPr/>
        <a:lstStyle/>
        <a:p>
          <a:endParaRPr lang="en-US"/>
        </a:p>
      </dgm:t>
    </dgm:pt>
    <dgm:pt modelId="{B77CF496-66A6-1541-A9C6-2A9BE1CD4EF9}">
      <dgm:prSet phldrT="[Text]" custT="1"/>
      <dgm:spPr>
        <a:solidFill>
          <a:srgbClr val="6A286D"/>
        </a:solidFill>
        <a:ln>
          <a:noFill/>
        </a:ln>
      </dgm:spPr>
      <dgm:t>
        <a:bodyPr/>
        <a:lstStyle/>
        <a:p>
          <a:pPr marL="0" lvl="0" indent="0" algn="ctr" defTabSz="889000">
            <a:lnSpc>
              <a:spcPct val="90000"/>
            </a:lnSpc>
            <a:spcBef>
              <a:spcPct val="0"/>
            </a:spcBef>
            <a:spcAft>
              <a:spcPct val="35000"/>
            </a:spcAft>
            <a:buNone/>
          </a:pPr>
          <a:r>
            <a:rPr lang="zh-TW" sz="2000" b="1" i="0" baseline="0" dirty="0">
              <a:latin typeface="Arial" panose="020B0604020202020204" pitchFamily="34" charset="0"/>
              <a:ea typeface="PMingLiU"/>
              <a:cs typeface="Arial" panose="020B0604020202020204" pitchFamily="34" charset="0"/>
            </a:rPr>
            <a:t>步骤5</a:t>
          </a:r>
        </a:p>
      </dgm:t>
    </dgm:pt>
    <dgm:pt modelId="{636310F6-757B-CB44-AB0E-027C6AA1CA04}" type="parTrans" cxnId="{B722A5AB-20A3-004C-8293-0097BD9BB48D}">
      <dgm:prSet/>
      <dgm:spPr/>
      <dgm:t>
        <a:bodyPr/>
        <a:lstStyle/>
        <a:p>
          <a:endParaRPr lang="en-US"/>
        </a:p>
      </dgm:t>
    </dgm:pt>
    <dgm:pt modelId="{9E0DD04F-07A8-5C40-8405-30D2AB2BD13C}" type="sibTrans" cxnId="{B722A5AB-20A3-004C-8293-0097BD9BB48D}">
      <dgm:prSet/>
      <dgm:spPr/>
      <dgm:t>
        <a:bodyPr/>
        <a:lstStyle/>
        <a:p>
          <a:endParaRPr lang="en-US"/>
        </a:p>
      </dgm:t>
    </dgm:pt>
    <dgm:pt modelId="{7E593A3B-28FC-F249-9476-5D4019186D14}">
      <dgm:prSet phldrT="[Text]" custT="1"/>
      <dgm:spPr>
        <a:solidFill>
          <a:srgbClr val="009A61"/>
        </a:solidFill>
        <a:ln>
          <a:noFill/>
        </a:ln>
      </dgm:spPr>
      <dgm:t>
        <a:bodyPr/>
        <a:lstStyle/>
        <a:p>
          <a:pPr marL="0" lvl="0" indent="0" algn="ctr" defTabSz="889000">
            <a:lnSpc>
              <a:spcPct val="90000"/>
            </a:lnSpc>
            <a:spcBef>
              <a:spcPct val="0"/>
            </a:spcBef>
            <a:spcAft>
              <a:spcPct val="35000"/>
            </a:spcAft>
            <a:buNone/>
          </a:pPr>
          <a:r>
            <a:rPr lang="zh-TW" sz="2000" b="1" i="0" baseline="0" dirty="0">
              <a:latin typeface="Arial" panose="020B0604020202020204" pitchFamily="34" charset="0"/>
              <a:ea typeface="PMingLiU"/>
              <a:cs typeface="Arial" panose="020B0604020202020204" pitchFamily="34" charset="0"/>
            </a:rPr>
            <a:t>步骤6</a:t>
          </a:r>
        </a:p>
      </dgm:t>
    </dgm:pt>
    <dgm:pt modelId="{C47575AE-F83B-BD41-BDEB-846C85BE7F02}" type="parTrans" cxnId="{0ADBA317-0F7B-0E4F-B59B-3BB30885841B}">
      <dgm:prSet/>
      <dgm:spPr/>
      <dgm:t>
        <a:bodyPr/>
        <a:lstStyle/>
        <a:p>
          <a:endParaRPr lang="en-US"/>
        </a:p>
      </dgm:t>
    </dgm:pt>
    <dgm:pt modelId="{2404B4D7-2CF5-6647-AAF1-5B7903B441CB}" type="sibTrans" cxnId="{0ADBA317-0F7B-0E4F-B59B-3BB30885841B}">
      <dgm:prSet/>
      <dgm:spPr/>
      <dgm:t>
        <a:bodyPr/>
        <a:lstStyle/>
        <a:p>
          <a:endParaRPr lang="en-US"/>
        </a:p>
      </dgm:t>
    </dgm:pt>
    <dgm:pt modelId="{8D11DDB6-F920-DA47-8E5C-51742407B6A5}" type="pres">
      <dgm:prSet presAssocID="{F3BB73E4-D91E-AD4D-975C-C5B65C90A583}" presName="Name0" presStyleCnt="0">
        <dgm:presLayoutVars>
          <dgm:dir/>
          <dgm:animLvl val="lvl"/>
          <dgm:resizeHandles val="exact"/>
        </dgm:presLayoutVars>
      </dgm:prSet>
      <dgm:spPr/>
    </dgm:pt>
    <dgm:pt modelId="{A65F049A-27C4-024C-81BC-1B83A96E93B5}" type="pres">
      <dgm:prSet presAssocID="{551A8959-1599-6541-8FB9-127084B0AD58}" presName="parTxOnly" presStyleLbl="node1" presStyleIdx="0" presStyleCnt="6">
        <dgm:presLayoutVars>
          <dgm:chMax val="0"/>
          <dgm:chPref val="0"/>
          <dgm:bulletEnabled val="1"/>
        </dgm:presLayoutVars>
      </dgm:prSet>
      <dgm:spPr/>
    </dgm:pt>
    <dgm:pt modelId="{63701D60-DB5E-2143-9E33-88E942B34FA3}" type="pres">
      <dgm:prSet presAssocID="{18559829-BBF0-0543-8DD5-6A5A6ADB2ACB}" presName="parTxOnlySpace" presStyleCnt="0"/>
      <dgm:spPr/>
    </dgm:pt>
    <dgm:pt modelId="{FA8E262E-0277-BD4C-8A56-0A077E375EE1}" type="pres">
      <dgm:prSet presAssocID="{550C6806-E4D9-3642-BBEC-CC8CCEC8395E}" presName="parTxOnly" presStyleLbl="node1" presStyleIdx="1" presStyleCnt="6">
        <dgm:presLayoutVars>
          <dgm:chMax val="0"/>
          <dgm:chPref val="0"/>
          <dgm:bulletEnabled val="1"/>
        </dgm:presLayoutVars>
      </dgm:prSet>
      <dgm:spPr/>
    </dgm:pt>
    <dgm:pt modelId="{ECF710E4-2844-7542-B3B4-5B8681E29F58}" type="pres">
      <dgm:prSet presAssocID="{F7944F05-A95A-B646-8099-574E5D27D8E3}" presName="parTxOnlySpace" presStyleCnt="0"/>
      <dgm:spPr/>
    </dgm:pt>
    <dgm:pt modelId="{5A152D1C-3F93-CE48-93D2-A9658D721AA9}" type="pres">
      <dgm:prSet presAssocID="{E1DFAF1C-153E-9742-8C60-CFB561D9FA0B}" presName="parTxOnly" presStyleLbl="node1" presStyleIdx="2" presStyleCnt="6">
        <dgm:presLayoutVars>
          <dgm:chMax val="0"/>
          <dgm:chPref val="0"/>
          <dgm:bulletEnabled val="1"/>
        </dgm:presLayoutVars>
      </dgm:prSet>
      <dgm:spPr/>
    </dgm:pt>
    <dgm:pt modelId="{E77EA11D-7DF8-4140-A2FE-0F1DE3BBC170}" type="pres">
      <dgm:prSet presAssocID="{F1933C5D-7270-2647-9C80-C8907D104897}" presName="parTxOnlySpace" presStyleCnt="0"/>
      <dgm:spPr/>
    </dgm:pt>
    <dgm:pt modelId="{85C4BB46-1719-DF48-8AC2-E6AA447F2827}" type="pres">
      <dgm:prSet presAssocID="{0EDBED53-63F4-E44F-B09C-249A409EC2B5}" presName="parTxOnly" presStyleLbl="node1" presStyleIdx="3" presStyleCnt="6">
        <dgm:presLayoutVars>
          <dgm:chMax val="0"/>
          <dgm:chPref val="0"/>
          <dgm:bulletEnabled val="1"/>
        </dgm:presLayoutVars>
      </dgm:prSet>
      <dgm:spPr/>
    </dgm:pt>
    <dgm:pt modelId="{AC0B0794-4050-7640-9EC6-0176A72691E6}" type="pres">
      <dgm:prSet presAssocID="{8F851F60-CBFB-1546-A536-23F19A4A33D6}" presName="parTxOnlySpace" presStyleCnt="0"/>
      <dgm:spPr/>
    </dgm:pt>
    <dgm:pt modelId="{E27C8028-A12A-0D44-A653-ACFC6C474ED4}" type="pres">
      <dgm:prSet presAssocID="{B77CF496-66A6-1541-A9C6-2A9BE1CD4EF9}" presName="parTxOnly" presStyleLbl="node1" presStyleIdx="4" presStyleCnt="6">
        <dgm:presLayoutVars>
          <dgm:chMax val="0"/>
          <dgm:chPref val="0"/>
          <dgm:bulletEnabled val="1"/>
        </dgm:presLayoutVars>
      </dgm:prSet>
      <dgm:spPr/>
    </dgm:pt>
    <dgm:pt modelId="{1F037C9F-BC90-8344-A9D9-0C2E914F2838}" type="pres">
      <dgm:prSet presAssocID="{9E0DD04F-07A8-5C40-8405-30D2AB2BD13C}" presName="parTxOnlySpace" presStyleCnt="0"/>
      <dgm:spPr/>
    </dgm:pt>
    <dgm:pt modelId="{DB43D8FC-44FF-EC4C-92CB-0FEE3F97339B}" type="pres">
      <dgm:prSet presAssocID="{7E593A3B-28FC-F249-9476-5D4019186D14}" presName="parTxOnly" presStyleLbl="node1" presStyleIdx="5" presStyleCnt="6">
        <dgm:presLayoutVars>
          <dgm:chMax val="0"/>
          <dgm:chPref val="0"/>
          <dgm:bulletEnabled val="1"/>
        </dgm:presLayoutVars>
      </dgm:prSet>
      <dgm:spPr/>
    </dgm:pt>
  </dgm:ptLst>
  <dgm:cxnLst>
    <dgm:cxn modelId="{0ADBA317-0F7B-0E4F-B59B-3BB30885841B}" srcId="{F3BB73E4-D91E-AD4D-975C-C5B65C90A583}" destId="{7E593A3B-28FC-F249-9476-5D4019186D14}" srcOrd="5" destOrd="0" parTransId="{C47575AE-F83B-BD41-BDEB-846C85BE7F02}" sibTransId="{2404B4D7-2CF5-6647-AAF1-5B7903B441CB}"/>
    <dgm:cxn modelId="{A0821924-3F97-C944-8703-C77EE0F95358}" type="presOf" srcId="{B77CF496-66A6-1541-A9C6-2A9BE1CD4EF9}" destId="{E27C8028-A12A-0D44-A653-ACFC6C474ED4}" srcOrd="0" destOrd="0" presId="urn:microsoft.com/office/officeart/2005/8/layout/chevron1"/>
    <dgm:cxn modelId="{D2458E26-EA87-EB4B-BDF5-47811A598D1A}" type="presOf" srcId="{F3BB73E4-D91E-AD4D-975C-C5B65C90A583}" destId="{8D11DDB6-F920-DA47-8E5C-51742407B6A5}" srcOrd="0" destOrd="0" presId="urn:microsoft.com/office/officeart/2005/8/layout/chevron1"/>
    <dgm:cxn modelId="{A7F6C452-6B89-C14C-98BF-9C3DEE859CFD}" type="presOf" srcId="{551A8959-1599-6541-8FB9-127084B0AD58}" destId="{A65F049A-27C4-024C-81BC-1B83A96E93B5}" srcOrd="0" destOrd="0" presId="urn:microsoft.com/office/officeart/2005/8/layout/chevron1"/>
    <dgm:cxn modelId="{672EDE90-79BD-CE48-BE16-7F47A36B81E2}" type="presOf" srcId="{E1DFAF1C-153E-9742-8C60-CFB561D9FA0B}" destId="{5A152D1C-3F93-CE48-93D2-A9658D721AA9}" srcOrd="0" destOrd="0" presId="urn:microsoft.com/office/officeart/2005/8/layout/chevron1"/>
    <dgm:cxn modelId="{7AE277A5-5B4F-E94D-84E4-8BE15CD26D91}" type="presOf" srcId="{7E593A3B-28FC-F249-9476-5D4019186D14}" destId="{DB43D8FC-44FF-EC4C-92CB-0FEE3F97339B}" srcOrd="0" destOrd="0" presId="urn:microsoft.com/office/officeart/2005/8/layout/chevron1"/>
    <dgm:cxn modelId="{B722A5AB-20A3-004C-8293-0097BD9BB48D}" srcId="{F3BB73E4-D91E-AD4D-975C-C5B65C90A583}" destId="{B77CF496-66A6-1541-A9C6-2A9BE1CD4EF9}" srcOrd="4" destOrd="0" parTransId="{636310F6-757B-CB44-AB0E-027C6AA1CA04}" sibTransId="{9E0DD04F-07A8-5C40-8405-30D2AB2BD13C}"/>
    <dgm:cxn modelId="{29D262D0-87B6-9541-8B28-3FE587B34F0E}" srcId="{F3BB73E4-D91E-AD4D-975C-C5B65C90A583}" destId="{0EDBED53-63F4-E44F-B09C-249A409EC2B5}" srcOrd="3" destOrd="0" parTransId="{91E35110-83B3-EA43-8F9D-F421EF1FA401}" sibTransId="{8F851F60-CBFB-1546-A536-23F19A4A33D6}"/>
    <dgm:cxn modelId="{301B5AD1-3622-2A4F-9E60-08D2BF16B8B9}" srcId="{F3BB73E4-D91E-AD4D-975C-C5B65C90A583}" destId="{551A8959-1599-6541-8FB9-127084B0AD58}" srcOrd="0" destOrd="0" parTransId="{C40E84AF-822D-D54D-A65D-DB800EFE9B93}" sibTransId="{18559829-BBF0-0543-8DD5-6A5A6ADB2ACB}"/>
    <dgm:cxn modelId="{B36D72D5-5EFA-754C-9D67-37DC7B188F41}" type="presOf" srcId="{550C6806-E4D9-3642-BBEC-CC8CCEC8395E}" destId="{FA8E262E-0277-BD4C-8A56-0A077E375EE1}" srcOrd="0" destOrd="0" presId="urn:microsoft.com/office/officeart/2005/8/layout/chevron1"/>
    <dgm:cxn modelId="{20C63DE2-192F-184B-94D3-78483B8097E6}" srcId="{F3BB73E4-D91E-AD4D-975C-C5B65C90A583}" destId="{E1DFAF1C-153E-9742-8C60-CFB561D9FA0B}" srcOrd="2" destOrd="0" parTransId="{67982BC9-774B-B04A-8294-CCAD4CC0F107}" sibTransId="{F1933C5D-7270-2647-9C80-C8907D104897}"/>
    <dgm:cxn modelId="{FAC576E7-70CC-EC44-ABA4-04EB2BD49481}" type="presOf" srcId="{0EDBED53-63F4-E44F-B09C-249A409EC2B5}" destId="{85C4BB46-1719-DF48-8AC2-E6AA447F2827}" srcOrd="0" destOrd="0" presId="urn:microsoft.com/office/officeart/2005/8/layout/chevron1"/>
    <dgm:cxn modelId="{C39D88EF-CC5C-5544-B60A-9BC129908020}" srcId="{F3BB73E4-D91E-AD4D-975C-C5B65C90A583}" destId="{550C6806-E4D9-3642-BBEC-CC8CCEC8395E}" srcOrd="1" destOrd="0" parTransId="{6E5CD2B4-C862-4C4D-8BA5-BFB0418F3EF7}" sibTransId="{F7944F05-A95A-B646-8099-574E5D27D8E3}"/>
    <dgm:cxn modelId="{36B33190-6FC3-9E4D-8E80-504BA751BC3A}" type="presParOf" srcId="{8D11DDB6-F920-DA47-8E5C-51742407B6A5}" destId="{A65F049A-27C4-024C-81BC-1B83A96E93B5}" srcOrd="0" destOrd="0" presId="urn:microsoft.com/office/officeart/2005/8/layout/chevron1"/>
    <dgm:cxn modelId="{9699BF0F-A581-E446-AD15-927BFB1CF62B}" type="presParOf" srcId="{8D11DDB6-F920-DA47-8E5C-51742407B6A5}" destId="{63701D60-DB5E-2143-9E33-88E942B34FA3}" srcOrd="1" destOrd="0" presId="urn:microsoft.com/office/officeart/2005/8/layout/chevron1"/>
    <dgm:cxn modelId="{2DA3D03B-F02D-CB4D-9CB4-FC18B9359761}" type="presParOf" srcId="{8D11DDB6-F920-DA47-8E5C-51742407B6A5}" destId="{FA8E262E-0277-BD4C-8A56-0A077E375EE1}" srcOrd="2" destOrd="0" presId="urn:microsoft.com/office/officeart/2005/8/layout/chevron1"/>
    <dgm:cxn modelId="{4F48A465-F46F-B94D-8137-BC785661C612}" type="presParOf" srcId="{8D11DDB6-F920-DA47-8E5C-51742407B6A5}" destId="{ECF710E4-2844-7542-B3B4-5B8681E29F58}" srcOrd="3" destOrd="0" presId="urn:microsoft.com/office/officeart/2005/8/layout/chevron1"/>
    <dgm:cxn modelId="{E5CFD367-C348-884E-AF1D-27ABEB1873A2}" type="presParOf" srcId="{8D11DDB6-F920-DA47-8E5C-51742407B6A5}" destId="{5A152D1C-3F93-CE48-93D2-A9658D721AA9}" srcOrd="4" destOrd="0" presId="urn:microsoft.com/office/officeart/2005/8/layout/chevron1"/>
    <dgm:cxn modelId="{905548AE-4AE9-2F48-8BF8-1981CAA1C7E2}" type="presParOf" srcId="{8D11DDB6-F920-DA47-8E5C-51742407B6A5}" destId="{E77EA11D-7DF8-4140-A2FE-0F1DE3BBC170}" srcOrd="5" destOrd="0" presId="urn:microsoft.com/office/officeart/2005/8/layout/chevron1"/>
    <dgm:cxn modelId="{4C66ADB9-FD8F-2744-92DD-60EF83D6503A}" type="presParOf" srcId="{8D11DDB6-F920-DA47-8E5C-51742407B6A5}" destId="{85C4BB46-1719-DF48-8AC2-E6AA447F2827}" srcOrd="6" destOrd="0" presId="urn:microsoft.com/office/officeart/2005/8/layout/chevron1"/>
    <dgm:cxn modelId="{053F44D3-9AE0-9E4F-9FD2-67B29089E9C1}" type="presParOf" srcId="{8D11DDB6-F920-DA47-8E5C-51742407B6A5}" destId="{AC0B0794-4050-7640-9EC6-0176A72691E6}" srcOrd="7" destOrd="0" presId="urn:microsoft.com/office/officeart/2005/8/layout/chevron1"/>
    <dgm:cxn modelId="{46EECD62-9444-AD4A-B0CB-CA20C0A97A36}" type="presParOf" srcId="{8D11DDB6-F920-DA47-8E5C-51742407B6A5}" destId="{E27C8028-A12A-0D44-A653-ACFC6C474ED4}" srcOrd="8" destOrd="0" presId="urn:microsoft.com/office/officeart/2005/8/layout/chevron1"/>
    <dgm:cxn modelId="{5153B3D0-D186-6546-901C-176527DC5585}" type="presParOf" srcId="{8D11DDB6-F920-DA47-8E5C-51742407B6A5}" destId="{1F037C9F-BC90-8344-A9D9-0C2E914F2838}" srcOrd="9" destOrd="0" presId="urn:microsoft.com/office/officeart/2005/8/layout/chevron1"/>
    <dgm:cxn modelId="{C9BE5BB2-D982-BB4D-A20E-C6DD1FA80FCA}" type="presParOf" srcId="{8D11DDB6-F920-DA47-8E5C-51742407B6A5}" destId="{DB43D8FC-44FF-EC4C-92CB-0FEE3F97339B}"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F049A-27C4-024C-81BC-1B83A96E93B5}">
      <dsp:nvSpPr>
        <dsp:cNvPr id="0" name=""/>
        <dsp:cNvSpPr/>
      </dsp:nvSpPr>
      <dsp:spPr>
        <a:xfrm>
          <a:off x="5666" y="930367"/>
          <a:ext cx="2107935" cy="843174"/>
        </a:xfrm>
        <a:prstGeom prst="chevron">
          <a:avLst/>
        </a:prstGeom>
        <a:solidFill>
          <a:srgbClr val="EBB7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zh-TW" sz="2000" b="1" i="0" kern="1200" baseline="0" dirty="0">
              <a:latin typeface="Arial" panose="020B0604020202020204" pitchFamily="34" charset="0"/>
              <a:ea typeface="PMingLiU"/>
              <a:cs typeface="Arial" panose="020B0604020202020204" pitchFamily="34" charset="0"/>
            </a:rPr>
            <a:t>步驟1</a:t>
          </a:r>
        </a:p>
      </dsp:txBody>
      <dsp:txXfrm>
        <a:off x="427253" y="930367"/>
        <a:ext cx="1264761" cy="843174"/>
      </dsp:txXfrm>
    </dsp:sp>
    <dsp:sp modelId="{FA8E262E-0277-BD4C-8A56-0A077E375EE1}">
      <dsp:nvSpPr>
        <dsp:cNvPr id="0" name=""/>
        <dsp:cNvSpPr/>
      </dsp:nvSpPr>
      <dsp:spPr>
        <a:xfrm>
          <a:off x="1902808" y="930367"/>
          <a:ext cx="2107935" cy="843174"/>
        </a:xfrm>
        <a:prstGeom prst="chevron">
          <a:avLst/>
        </a:prstGeom>
        <a:solidFill>
          <a:srgbClr val="FF5C3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zh-TW" sz="2000" b="1" i="0" kern="1200" baseline="0" dirty="0">
              <a:latin typeface="Arial" panose="020B0604020202020204" pitchFamily="34" charset="0"/>
              <a:ea typeface="PMingLiU"/>
              <a:cs typeface="Arial" panose="020B0604020202020204" pitchFamily="34" charset="0"/>
            </a:rPr>
            <a:t>步骤2</a:t>
          </a:r>
        </a:p>
      </dsp:txBody>
      <dsp:txXfrm>
        <a:off x="2324395" y="930367"/>
        <a:ext cx="1264761" cy="843174"/>
      </dsp:txXfrm>
    </dsp:sp>
    <dsp:sp modelId="{5A152D1C-3F93-CE48-93D2-A9658D721AA9}">
      <dsp:nvSpPr>
        <dsp:cNvPr id="0" name=""/>
        <dsp:cNvSpPr/>
      </dsp:nvSpPr>
      <dsp:spPr>
        <a:xfrm>
          <a:off x="3799950" y="930367"/>
          <a:ext cx="2107935" cy="843174"/>
        </a:xfrm>
        <a:prstGeom prst="chevron">
          <a:avLst/>
        </a:prstGeom>
        <a:solidFill>
          <a:srgbClr val="407CC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zh-TW" sz="2000" b="1" i="0" kern="1200" baseline="0" dirty="0">
              <a:latin typeface="Arial" panose="020B0604020202020204" pitchFamily="34" charset="0"/>
              <a:ea typeface="PMingLiU"/>
              <a:cs typeface="Arial" panose="020B0604020202020204" pitchFamily="34" charset="0"/>
            </a:rPr>
            <a:t>步骤3</a:t>
          </a:r>
        </a:p>
      </dsp:txBody>
      <dsp:txXfrm>
        <a:off x="4221537" y="930367"/>
        <a:ext cx="1264761" cy="843174"/>
      </dsp:txXfrm>
    </dsp:sp>
    <dsp:sp modelId="{85C4BB46-1719-DF48-8AC2-E6AA447F2827}">
      <dsp:nvSpPr>
        <dsp:cNvPr id="0" name=""/>
        <dsp:cNvSpPr/>
      </dsp:nvSpPr>
      <dsp:spPr>
        <a:xfrm>
          <a:off x="5697092" y="930367"/>
          <a:ext cx="2107935" cy="843174"/>
        </a:xfrm>
        <a:prstGeom prst="chevron">
          <a:avLst/>
        </a:prstGeom>
        <a:solidFill>
          <a:srgbClr val="0B468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zh-TW" sz="2000" b="1" i="0" kern="1200" baseline="0" dirty="0">
              <a:latin typeface="Arial" panose="020B0604020202020204" pitchFamily="34" charset="0"/>
              <a:ea typeface="PMingLiU"/>
              <a:cs typeface="Arial" panose="020B0604020202020204" pitchFamily="34" charset="0"/>
            </a:rPr>
            <a:t>步骤4</a:t>
          </a:r>
        </a:p>
      </dsp:txBody>
      <dsp:txXfrm>
        <a:off x="6118679" y="930367"/>
        <a:ext cx="1264761" cy="843174"/>
      </dsp:txXfrm>
    </dsp:sp>
    <dsp:sp modelId="{E27C8028-A12A-0D44-A653-ACFC6C474ED4}">
      <dsp:nvSpPr>
        <dsp:cNvPr id="0" name=""/>
        <dsp:cNvSpPr/>
      </dsp:nvSpPr>
      <dsp:spPr>
        <a:xfrm>
          <a:off x="7594234" y="930367"/>
          <a:ext cx="2107935" cy="843174"/>
        </a:xfrm>
        <a:prstGeom prst="chevron">
          <a:avLst/>
        </a:prstGeom>
        <a:solidFill>
          <a:srgbClr val="6A286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zh-TW" sz="2000" b="1" i="0" kern="1200" baseline="0" dirty="0">
              <a:latin typeface="Arial" panose="020B0604020202020204" pitchFamily="34" charset="0"/>
              <a:ea typeface="PMingLiU"/>
              <a:cs typeface="Arial" panose="020B0604020202020204" pitchFamily="34" charset="0"/>
            </a:rPr>
            <a:t>步骤5</a:t>
          </a:r>
        </a:p>
      </dsp:txBody>
      <dsp:txXfrm>
        <a:off x="8015821" y="930367"/>
        <a:ext cx="1264761" cy="843174"/>
      </dsp:txXfrm>
    </dsp:sp>
    <dsp:sp modelId="{DB43D8FC-44FF-EC4C-92CB-0FEE3F97339B}">
      <dsp:nvSpPr>
        <dsp:cNvPr id="0" name=""/>
        <dsp:cNvSpPr/>
      </dsp:nvSpPr>
      <dsp:spPr>
        <a:xfrm>
          <a:off x="9491376" y="930367"/>
          <a:ext cx="2107935" cy="843174"/>
        </a:xfrm>
        <a:prstGeom prst="chevron">
          <a:avLst/>
        </a:prstGeom>
        <a:solidFill>
          <a:srgbClr val="009A6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zh-TW" sz="2000" b="1" i="0" kern="1200" baseline="0" dirty="0">
              <a:latin typeface="Arial" panose="020B0604020202020204" pitchFamily="34" charset="0"/>
              <a:ea typeface="PMingLiU"/>
              <a:cs typeface="Arial" panose="020B0604020202020204" pitchFamily="34" charset="0"/>
            </a:rPr>
            <a:t>步骤6</a:t>
          </a:r>
        </a:p>
      </dsp:txBody>
      <dsp:txXfrm>
        <a:off x="9912963" y="930367"/>
        <a:ext cx="1264761" cy="84317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774FD9-8EA0-41DE-AE3B-57C2AD0DB484}" type="datetimeFigureOut">
              <a:rPr lang="en-US" smtClean="0"/>
              <a:t>10/19/2021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317BC2-EBA4-4040-A4DA-0CD64D03D52F}" type="slidenum">
              <a:rPr lang="en-US" smtClean="0"/>
              <a:t>‹#›</a:t>
            </a:fld>
            <a:endParaRPr lang="en-US"/>
          </a:p>
        </p:txBody>
      </p:sp>
    </p:spTree>
    <p:extLst>
      <p:ext uri="{BB962C8B-B14F-4D97-AF65-F5344CB8AC3E}">
        <p14:creationId xmlns:p14="http://schemas.microsoft.com/office/powerpoint/2010/main" val="1603882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317BC2-EBA4-4040-A4DA-0CD64D03D52F}" type="slidenum">
              <a:rPr lang="en-US" smtClean="0"/>
              <a:t>1</a:t>
            </a:fld>
            <a:endParaRPr lang="en-US"/>
          </a:p>
        </p:txBody>
      </p:sp>
    </p:spTree>
    <p:extLst>
      <p:ext uri="{BB962C8B-B14F-4D97-AF65-F5344CB8AC3E}">
        <p14:creationId xmlns:p14="http://schemas.microsoft.com/office/powerpoint/2010/main" val="3278530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C8C5-35F2-214B-81C4-561AA7C596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9E2729-84FA-9E46-BF7A-8083B9CBA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294C80-77D8-564D-9478-AD83348E549C}"/>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5" name="Footer Placeholder 4">
            <a:extLst>
              <a:ext uri="{FF2B5EF4-FFF2-40B4-BE49-F238E27FC236}">
                <a16:creationId xmlns:a16="http://schemas.microsoft.com/office/drawing/2014/main" id="{C9EDE470-17CC-6447-AF36-C03FA62F3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7BCC3-757D-D641-AF37-361B171890DB}"/>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706293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2BDE-07E7-C943-9B91-2FD547F4D8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D1B324-EAD5-C047-9C15-89B5642259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876EA-C6E9-CD44-A3EE-6C56B6E11690}"/>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5" name="Footer Placeholder 4">
            <a:extLst>
              <a:ext uri="{FF2B5EF4-FFF2-40B4-BE49-F238E27FC236}">
                <a16:creationId xmlns:a16="http://schemas.microsoft.com/office/drawing/2014/main" id="{EA1A28F1-EE8E-EB45-A2D4-AB792DAC4B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8326C-0735-4444-BE26-FAF0EC25C540}"/>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7481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ED0666-33F5-0943-BD99-7A3EF1E46B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C10D5-A39F-7948-AFED-354F01BE9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9A01D2-BA99-8145-B80C-5539D9710C4E}"/>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5" name="Footer Placeholder 4">
            <a:extLst>
              <a:ext uri="{FF2B5EF4-FFF2-40B4-BE49-F238E27FC236}">
                <a16:creationId xmlns:a16="http://schemas.microsoft.com/office/drawing/2014/main" id="{D4FD065C-1B7C-D24B-8B36-1CBDC5118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FE787-9E34-794A-BC26-6489E561549C}"/>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293631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07EC2-9D45-B342-8E28-26ED05F0A1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D65D1F-6F07-C643-9AB7-C0E3CDCCAC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15C60-7B7B-1547-94ED-BCD190E29703}"/>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5" name="Footer Placeholder 4">
            <a:extLst>
              <a:ext uri="{FF2B5EF4-FFF2-40B4-BE49-F238E27FC236}">
                <a16:creationId xmlns:a16="http://schemas.microsoft.com/office/drawing/2014/main" id="{1A0E4317-7A6D-3141-A4E8-7199E6A5C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4137C2-13D5-5B41-A648-84E3EAD315E3}"/>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360744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16380-9019-E74F-9359-FC6385B6F5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80C209-16AF-0248-8F91-E07ADB2EA9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D35CE2-C5B2-8D4B-984C-9985F65E5F26}"/>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5" name="Footer Placeholder 4">
            <a:extLst>
              <a:ext uri="{FF2B5EF4-FFF2-40B4-BE49-F238E27FC236}">
                <a16:creationId xmlns:a16="http://schemas.microsoft.com/office/drawing/2014/main" id="{FC794C37-0658-534C-8D80-5E4D3AA19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4710F-A28E-E24E-9261-73DE2F80EBEE}"/>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60840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DA551-FDF7-3046-B311-32CE763A5C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1D955A-CCD1-1B46-93C7-DDB3A79FBC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548B12-9505-1942-B852-317C6E1879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49B55F-B85F-5B4E-8AD1-11B57A384024}"/>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6" name="Footer Placeholder 5">
            <a:extLst>
              <a:ext uri="{FF2B5EF4-FFF2-40B4-BE49-F238E27FC236}">
                <a16:creationId xmlns:a16="http://schemas.microsoft.com/office/drawing/2014/main" id="{D4AA9DA2-3F02-4847-9B84-A7E9571293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4CA89D-B407-0F4E-83D4-6D9F8F23ED51}"/>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2731678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E970A-EF45-334A-B022-21CCA7BAC8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8D3514-A6E1-C343-91AD-07C39D251E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9DE74D-6811-A245-AB5D-AE69D1428C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2AB05C-316A-3440-ADD7-71C5DA1F4D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A1000B-8B98-8640-AAB6-484DE653CF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9CA2AB-2713-DF45-974F-0DE11A672663}"/>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8" name="Footer Placeholder 7">
            <a:extLst>
              <a:ext uri="{FF2B5EF4-FFF2-40B4-BE49-F238E27FC236}">
                <a16:creationId xmlns:a16="http://schemas.microsoft.com/office/drawing/2014/main" id="{16C9B27F-852F-EF45-B8CC-C13CAA0D26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40F912-54B9-3943-BC48-FE6EE8DFE3B9}"/>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912676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7849-E623-0B44-A85B-588B332656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09CAE4-2F15-7A4F-92DE-547E201DED23}"/>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4" name="Footer Placeholder 3">
            <a:extLst>
              <a:ext uri="{FF2B5EF4-FFF2-40B4-BE49-F238E27FC236}">
                <a16:creationId xmlns:a16="http://schemas.microsoft.com/office/drawing/2014/main" id="{D22E8DD2-9623-CB4E-84D8-E8A1CC040E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D4860A-7C74-C14D-A213-A000B7D860F7}"/>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908260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B84651-4E43-BD4D-9503-BBCE3C07B062}"/>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3" name="Footer Placeholder 2">
            <a:extLst>
              <a:ext uri="{FF2B5EF4-FFF2-40B4-BE49-F238E27FC236}">
                <a16:creationId xmlns:a16="http://schemas.microsoft.com/office/drawing/2014/main" id="{EA5D2500-67C9-AA41-8033-FF3953DA69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EEF91B-6B95-FE46-83E7-CB5B59457352}"/>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66018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5DB7F-395E-224F-8866-6F5105B4C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FE369-E3BC-DE4F-B8E4-7098E76AAF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F98899-E281-8140-90B7-DE5A10E1C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44C489-27D7-2C4B-97E2-CE69D9D70487}"/>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6" name="Footer Placeholder 5">
            <a:extLst>
              <a:ext uri="{FF2B5EF4-FFF2-40B4-BE49-F238E27FC236}">
                <a16:creationId xmlns:a16="http://schemas.microsoft.com/office/drawing/2014/main" id="{E361812F-1C31-EE40-B4F2-7F80D3F6EC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E57611-A357-A341-8C6A-77868DA91C26}"/>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331226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837DF-256F-A343-B154-88A1DBDD4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8B1E42-6C3B-2746-8C64-210D0510AC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913A37-A294-514D-8DAE-68CF0E1827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19B861-6E4E-EE44-A3F7-77F9BAD8C9D9}"/>
              </a:ext>
            </a:extLst>
          </p:cNvPr>
          <p:cNvSpPr>
            <a:spLocks noGrp="1"/>
          </p:cNvSpPr>
          <p:nvPr>
            <p:ph type="dt" sz="half" idx="10"/>
          </p:nvPr>
        </p:nvSpPr>
        <p:spPr/>
        <p:txBody>
          <a:bodyPr/>
          <a:lstStyle/>
          <a:p>
            <a:fld id="{B3137458-1D5F-B74F-96C6-5F61AAF91F9E}" type="datetimeFigureOut">
              <a:rPr lang="en-US" smtClean="0"/>
              <a:t>10/19/2021</a:t>
            </a:fld>
            <a:endParaRPr lang="en-US"/>
          </a:p>
        </p:txBody>
      </p:sp>
      <p:sp>
        <p:nvSpPr>
          <p:cNvPr id="6" name="Footer Placeholder 5">
            <a:extLst>
              <a:ext uri="{FF2B5EF4-FFF2-40B4-BE49-F238E27FC236}">
                <a16:creationId xmlns:a16="http://schemas.microsoft.com/office/drawing/2014/main" id="{6E56FDAF-3E9B-1F4F-8373-63E8B70C2F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F70AF8-5509-734F-AE89-EA98A059CCF6}"/>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549210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375E5-FD70-7E4D-84AA-51CFADE4E3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0D8671-C058-6543-B4EF-2B4A476969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D3DC-1DCA-9345-B462-9BBD0B2FBA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37458-1D5F-B74F-96C6-5F61AAF91F9E}" type="datetimeFigureOut">
              <a:rPr lang="en-US" smtClean="0"/>
              <a:t>10/19/2021</a:t>
            </a:fld>
            <a:endParaRPr lang="en-US"/>
          </a:p>
        </p:txBody>
      </p:sp>
      <p:sp>
        <p:nvSpPr>
          <p:cNvPr id="5" name="Footer Placeholder 4">
            <a:extLst>
              <a:ext uri="{FF2B5EF4-FFF2-40B4-BE49-F238E27FC236}">
                <a16:creationId xmlns:a16="http://schemas.microsoft.com/office/drawing/2014/main" id="{47356110-E806-2647-89B9-7CCF94D2BE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2A6DF7-EBBD-1C42-8C4C-92595B1610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76CB1-5A59-7D48-A26A-CF055D0E1106}" type="slidenum">
              <a:rPr lang="en-US" smtClean="0"/>
              <a:t>‹#›</a:t>
            </a:fld>
            <a:endParaRPr lang="en-US"/>
          </a:p>
        </p:txBody>
      </p:sp>
    </p:spTree>
    <p:extLst>
      <p:ext uri="{BB962C8B-B14F-4D97-AF65-F5344CB8AC3E}">
        <p14:creationId xmlns:p14="http://schemas.microsoft.com/office/powerpoint/2010/main" val="3668670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www.lionsclubs.org/" TargetMode="External"/><Relationship Id="rId1" Type="http://schemas.openxmlformats.org/officeDocument/2006/relationships/slideLayout" Target="../slideLayouts/slideLayout12.xml"/><Relationship Id="rId5" Type="http://schemas.openxmlformats.org/officeDocument/2006/relationships/image" Target="../media/image6.tm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mailto:MyLCI@lionsclubs.org" TargetMode="External"/><Relationship Id="rId1" Type="http://schemas.openxmlformats.org/officeDocument/2006/relationships/slideLayout" Target="../slideLayouts/slideLayout12.xml"/><Relationship Id="rId5" Type="http://schemas.openxmlformats.org/officeDocument/2006/relationships/image" Target="../media/image7.tm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0"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algn="ctr"/>
            <a:endParaRPr lang="en-US" dirty="0">
              <a:solidFill>
                <a:prstClr val="white">
                  <a:alpha val="44000"/>
                </a:prstClr>
              </a:solidFill>
            </a:endParaRPr>
          </a:p>
        </p:txBody>
      </p:sp>
      <p:sp>
        <p:nvSpPr>
          <p:cNvPr id="7" name="Gold Bar">
            <a:extLst>
              <a:ext uri="{FF2B5EF4-FFF2-40B4-BE49-F238E27FC236}">
                <a16:creationId xmlns:a16="http://schemas.microsoft.com/office/drawing/2014/main" id="{2D281C9F-BF1C-FB4C-824C-28CF70BB31A1}"/>
              </a:ext>
            </a:extLst>
          </p:cNvPr>
          <p:cNvSpPr/>
          <p:nvPr/>
        </p:nvSpPr>
        <p:spPr>
          <a:xfrm>
            <a:off x="5310750" y="3492419"/>
            <a:ext cx="1570501" cy="970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26197" tIns="63099" rIns="126197" bIns="63099" rtlCol="0" anchor="ctr"/>
          <a:lstStyle/>
          <a:p>
            <a:pPr algn="ctr"/>
            <a:endParaRPr lang="en-US">
              <a:solidFill>
                <a:prstClr val="white"/>
              </a:solidFill>
            </a:endParaRPr>
          </a:p>
        </p:txBody>
      </p:sp>
      <p:pic>
        <p:nvPicPr>
          <p:cNvPr id="8" name="Logo" descr="lionlogo_white.eps">
            <a:extLst>
              <a:ext uri="{FF2B5EF4-FFF2-40B4-BE49-F238E27FC236}">
                <a16:creationId xmlns:a16="http://schemas.microsoft.com/office/drawing/2014/main" id="{C2639C5E-C917-8D44-93F9-54E7619D51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28950" y="762000"/>
            <a:ext cx="2334100" cy="2277805"/>
          </a:xfrm>
          <a:prstGeom prst="rect">
            <a:avLst/>
          </a:prstGeom>
        </p:spPr>
      </p:pic>
      <p:sp>
        <p:nvSpPr>
          <p:cNvPr id="9" name="Text Placeholder 18">
            <a:extLst>
              <a:ext uri="{FF2B5EF4-FFF2-40B4-BE49-F238E27FC236}">
                <a16:creationId xmlns:a16="http://schemas.microsoft.com/office/drawing/2014/main" id="{8A5D4011-3E35-C542-B61B-BC6A955BA778}"/>
              </a:ext>
            </a:extLst>
          </p:cNvPr>
          <p:cNvSpPr txBox="1">
            <a:spLocks/>
          </p:cNvSpPr>
          <p:nvPr/>
        </p:nvSpPr>
        <p:spPr>
          <a:xfrm>
            <a:off x="0" y="3818196"/>
            <a:ext cx="12192000" cy="12192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798" b="1" kern="1200">
                <a:solidFill>
                  <a:srgbClr val="F0C300"/>
                </a:solidFill>
                <a:latin typeface="+mn-lt"/>
                <a:ea typeface="+mn-ea"/>
                <a:cs typeface="+mn-cs"/>
              </a:defRPr>
            </a:lvl1pPr>
            <a:lvl2pPr marL="691855" indent="0" algn="ctr" defTabSz="914400" rtl="0" eaLnBrk="1" latinLnBrk="0" hangingPunct="1">
              <a:buNone/>
              <a:defRPr sz="5331" kern="1200">
                <a:solidFill>
                  <a:srgbClr val="F0C300"/>
                </a:solidFill>
                <a:latin typeface="+mn-lt"/>
                <a:ea typeface="+mn-ea"/>
                <a:cs typeface="+mn-cs"/>
              </a:defRPr>
            </a:lvl2pPr>
            <a:lvl3pPr marL="1218682" indent="0" algn="ctr" defTabSz="914400" rtl="0" eaLnBrk="1" latinLnBrk="0" hangingPunct="1">
              <a:buNone/>
              <a:defRPr sz="5331" kern="1200">
                <a:solidFill>
                  <a:srgbClr val="F0C300"/>
                </a:solidFill>
                <a:latin typeface="+mn-lt"/>
                <a:ea typeface="+mn-ea"/>
                <a:cs typeface="+mn-cs"/>
              </a:defRPr>
            </a:lvl3pPr>
            <a:lvl4pPr marL="1828022" indent="0" algn="ctr" defTabSz="914400" rtl="0" eaLnBrk="1" latinLnBrk="0" hangingPunct="1">
              <a:buNone/>
              <a:defRPr sz="5331" kern="1200">
                <a:solidFill>
                  <a:srgbClr val="F0C300"/>
                </a:solidFill>
                <a:latin typeface="+mn-lt"/>
                <a:ea typeface="+mn-ea"/>
                <a:cs typeface="+mn-cs"/>
              </a:defRPr>
            </a:lvl4pPr>
            <a:lvl5pPr marL="2437365" indent="0" algn="ctr" defTabSz="914400" rtl="0" eaLnBrk="1" latinLnBrk="0" hangingPunct="1">
              <a:buNone/>
              <a:defRPr sz="5331" kern="1200">
                <a:solidFill>
                  <a:srgbClr val="F0C300"/>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atin typeface="Arial" panose="020B0604020202020204" pitchFamily="34" charset="0"/>
                <a:ea typeface="PMingLiU"/>
                <a:cs typeface="Arial" panose="020B0604020202020204" pitchFamily="34" charset="0"/>
              </a:rPr>
              <a:t>MyLCI 分會支部</a:t>
            </a:r>
          </a:p>
        </p:txBody>
      </p:sp>
      <p:sp>
        <p:nvSpPr>
          <p:cNvPr id="10" name="Text Placeholder 20">
            <a:extLst>
              <a:ext uri="{FF2B5EF4-FFF2-40B4-BE49-F238E27FC236}">
                <a16:creationId xmlns:a16="http://schemas.microsoft.com/office/drawing/2014/main" id="{0480A116-2B3B-AA47-90DA-BD8E21D772B0}"/>
              </a:ext>
            </a:extLst>
          </p:cNvPr>
          <p:cNvSpPr txBox="1">
            <a:spLocks/>
          </p:cNvSpPr>
          <p:nvPr/>
        </p:nvSpPr>
        <p:spPr>
          <a:xfrm>
            <a:off x="0" y="4950707"/>
            <a:ext cx="12192000" cy="14224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b="1">
                <a:latin typeface="Arial" panose="020B0604020202020204" pitchFamily="34" charset="0"/>
                <a:ea typeface="PMingLiU"/>
                <a:cs typeface="Arial" panose="020B0604020202020204" pitchFamily="34" charset="0"/>
              </a:rPr>
              <a:t>處理程序手冊 </a:t>
            </a:r>
          </a:p>
        </p:txBody>
      </p:sp>
    </p:spTree>
    <p:extLst>
      <p:ext uri="{BB962C8B-B14F-4D97-AF65-F5344CB8AC3E}">
        <p14:creationId xmlns:p14="http://schemas.microsoft.com/office/powerpoint/2010/main" val="208634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solidFill>
                  <a:srgbClr val="00338D"/>
                </a:solidFill>
              </a:rPr>
              <a:t>步驟3：輸入分會支部的資料 </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799" y="1285876"/>
            <a:ext cx="10544175" cy="1647824"/>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600">
                <a:solidFill>
                  <a:schemeClr val="tx1">
                    <a:lumMod val="75000"/>
                    <a:lumOff val="25000"/>
                  </a:schemeClr>
                </a:solidFill>
                <a:latin typeface="Arial" charset="0"/>
                <a:ea typeface="PMingLiU" charset="0"/>
                <a:cs typeface="Arial" charset="0"/>
              </a:rPr>
              <a:t>所有的支部資料都將輸入在這個頁面上，包括支部名稱、指派的幹部並輸入支部的其他會員。</a:t>
            </a:r>
            <a:r>
              <a:rPr lang="zh-TW" sz="2600">
                <a:solidFill>
                  <a:srgbClr val="FF0000"/>
                </a:solidFill>
                <a:latin typeface="Arial" charset="0"/>
                <a:ea typeface="PMingLiU" charset="0"/>
                <a:cs typeface="Arial" charset="0"/>
              </a:rPr>
              <a:t>**特別説明：所有的支部會員必須先輸入到其母會，才能在 MyLCI中添加他們到支部。</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sp>
        <p:nvSpPr>
          <p:cNvPr id="2" name="TextBox 1">
            <a:extLst>
              <a:ext uri="{FF2B5EF4-FFF2-40B4-BE49-F238E27FC236}">
                <a16:creationId xmlns:a16="http://schemas.microsoft.com/office/drawing/2014/main" id="{FE03825A-42E4-4ADF-AF32-9FCFB8221CFE}"/>
              </a:ext>
            </a:extLst>
          </p:cNvPr>
          <p:cNvSpPr txBox="1"/>
          <p:nvPr/>
        </p:nvSpPr>
        <p:spPr>
          <a:xfrm>
            <a:off x="8560421" y="2705100"/>
            <a:ext cx="3272651" cy="2492990"/>
          </a:xfrm>
          <a:prstGeom prst="rect">
            <a:avLst/>
          </a:prstGeom>
          <a:noFill/>
        </p:spPr>
        <p:txBody>
          <a:bodyPr wrap="square" rtlCol="0">
            <a:spAutoFit/>
          </a:bodyPr>
          <a:lstStyle/>
          <a:p>
            <a:pPr marL="457200" indent="-457200">
              <a:buFont typeface="Arial" panose="020B0604020202020204" pitchFamily="34" charset="0"/>
              <a:buChar char="•"/>
            </a:pPr>
            <a:r>
              <a:rPr lang="zh-TW" sz="2600" dirty="0">
                <a:solidFill>
                  <a:srgbClr val="00B0F0"/>
                </a:solidFill>
                <a:latin typeface="Arial" panose="020B0604020202020204" pitchFamily="34" charset="0"/>
                <a:ea typeface="PMingLiU"/>
                <a:cs typeface="Arial" panose="020B0604020202020204" pitchFamily="34" charset="0"/>
              </a:rPr>
              <a:t>輸入建議的名稱</a:t>
            </a:r>
          </a:p>
          <a:p>
            <a:pPr marL="457200" indent="-457200">
              <a:buFont typeface="Arial" panose="020B0604020202020204" pitchFamily="34" charset="0"/>
              <a:buChar char="•"/>
            </a:pPr>
            <a:r>
              <a:rPr lang="zh-TW" sz="2600" dirty="0">
                <a:solidFill>
                  <a:srgbClr val="009A61"/>
                </a:solidFill>
                <a:latin typeface="Arial" panose="020B0604020202020204" pitchFamily="34" charset="0"/>
                <a:ea typeface="PMingLiU"/>
                <a:cs typeface="Arial" panose="020B0604020202020204" pitchFamily="34" charset="0"/>
              </a:rPr>
              <a:t>選擇左邊的支部會員</a:t>
            </a:r>
          </a:p>
          <a:p>
            <a:pPr marL="457200" indent="-457200">
              <a:buFont typeface="Arial" panose="020B0604020202020204" pitchFamily="34" charset="0"/>
              <a:buChar char="•"/>
            </a:pPr>
            <a:r>
              <a:rPr lang="zh-TW" sz="2600" dirty="0">
                <a:solidFill>
                  <a:srgbClr val="6A286D"/>
                </a:solidFill>
                <a:latin typeface="Arial" panose="020B0604020202020204" pitchFamily="34" charset="0"/>
                <a:ea typeface="PMingLiU"/>
                <a:cs typeface="Arial" panose="020B0604020202020204" pitchFamily="34" charset="0"/>
              </a:rPr>
              <a:t>在右邊，點擊該位置添加會員</a:t>
            </a:r>
          </a:p>
          <a:p>
            <a:pPr marL="457200" indent="-457200">
              <a:buFont typeface="Arial" panose="020B0604020202020204" pitchFamily="34" charset="0"/>
              <a:buChar char="•"/>
            </a:pPr>
            <a:endParaRPr lang="en-US" sz="2600" dirty="0">
              <a:solidFill>
                <a:srgbClr val="6A286D"/>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06064C49-F251-4D76-BE0D-CEA7AED3D622}"/>
              </a:ext>
            </a:extLst>
          </p:cNvPr>
          <p:cNvPicPr/>
          <p:nvPr/>
        </p:nvPicPr>
        <p:blipFill>
          <a:blip r:embed="rId3"/>
          <a:stretch>
            <a:fillRect/>
          </a:stretch>
        </p:blipFill>
        <p:spPr>
          <a:xfrm>
            <a:off x="1083527" y="2705100"/>
            <a:ext cx="7079166" cy="3695625"/>
          </a:xfrm>
          <a:prstGeom prst="rect">
            <a:avLst/>
          </a:prstGeom>
        </p:spPr>
      </p:pic>
      <p:cxnSp>
        <p:nvCxnSpPr>
          <p:cNvPr id="5" name="Straight Arrow Connector 4">
            <a:extLst>
              <a:ext uri="{FF2B5EF4-FFF2-40B4-BE49-F238E27FC236}">
                <a16:creationId xmlns:a16="http://schemas.microsoft.com/office/drawing/2014/main" id="{1ECC1D01-7A5D-448B-80FD-5AB3D27CBB0C}"/>
              </a:ext>
            </a:extLst>
          </p:cNvPr>
          <p:cNvCxnSpPr>
            <a:cxnSpLocks/>
          </p:cNvCxnSpPr>
          <p:nvPr/>
        </p:nvCxnSpPr>
        <p:spPr>
          <a:xfrm flipH="1">
            <a:off x="3356517" y="2933700"/>
            <a:ext cx="5119282" cy="71841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C72EC81-D100-4B2B-A658-76E620DB6CE3}"/>
              </a:ext>
            </a:extLst>
          </p:cNvPr>
          <p:cNvCxnSpPr>
            <a:cxnSpLocks/>
          </p:cNvCxnSpPr>
          <p:nvPr/>
        </p:nvCxnSpPr>
        <p:spPr>
          <a:xfrm flipH="1">
            <a:off x="5765180" y="4241251"/>
            <a:ext cx="2833282" cy="311661"/>
          </a:xfrm>
          <a:prstGeom prst="straightConnector1">
            <a:avLst/>
          </a:prstGeom>
          <a:ln w="57150">
            <a:solidFill>
              <a:srgbClr val="6A286D"/>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31B4EE5-02F5-4A50-BCA1-3E940ECF2754}"/>
              </a:ext>
            </a:extLst>
          </p:cNvPr>
          <p:cNvCxnSpPr>
            <a:cxnSpLocks/>
          </p:cNvCxnSpPr>
          <p:nvPr/>
        </p:nvCxnSpPr>
        <p:spPr>
          <a:xfrm flipH="1">
            <a:off x="3436869" y="3429000"/>
            <a:ext cx="5081241" cy="1264531"/>
          </a:xfrm>
          <a:prstGeom prst="straightConnector1">
            <a:avLst/>
          </a:prstGeom>
          <a:ln w="57150">
            <a:solidFill>
              <a:srgbClr val="009A6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145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solidFill>
                  <a:srgbClr val="00338D"/>
                </a:solidFill>
              </a:rPr>
              <a:t>步驟4：分會支部會員的資料  </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799" y="1285876"/>
            <a:ext cx="10544175" cy="100364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600">
                <a:solidFill>
                  <a:schemeClr val="tx1">
                    <a:lumMod val="75000"/>
                    <a:lumOff val="25000"/>
                  </a:schemeClr>
                </a:solidFill>
                <a:latin typeface="Arial" charset="0"/>
                <a:ea typeface="PMingLiU" charset="0"/>
                <a:cs typeface="Arial" charset="0"/>
              </a:rPr>
              <a:t>點擊名字時，將出現以下提示。  點擊下拉標簽，然後添加支部會員類型。</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3" name="Picture 2">
            <a:extLst>
              <a:ext uri="{FF2B5EF4-FFF2-40B4-BE49-F238E27FC236}">
                <a16:creationId xmlns:a16="http://schemas.microsoft.com/office/drawing/2014/main" id="{C0ADD1E5-5908-4309-9D9C-21CDA6F743A0}"/>
              </a:ext>
            </a:extLst>
          </p:cNvPr>
          <p:cNvPicPr>
            <a:picLocks noChangeAspect="1"/>
          </p:cNvPicPr>
          <p:nvPr/>
        </p:nvPicPr>
        <p:blipFill>
          <a:blip r:embed="rId3"/>
          <a:stretch>
            <a:fillRect/>
          </a:stretch>
        </p:blipFill>
        <p:spPr>
          <a:xfrm>
            <a:off x="1783273" y="2080833"/>
            <a:ext cx="8625453" cy="4319892"/>
          </a:xfrm>
          <a:prstGeom prst="rect">
            <a:avLst/>
          </a:prstGeom>
        </p:spPr>
      </p:pic>
    </p:spTree>
    <p:extLst>
      <p:ext uri="{BB962C8B-B14F-4D97-AF65-F5344CB8AC3E}">
        <p14:creationId xmlns:p14="http://schemas.microsoft.com/office/powerpoint/2010/main" val="2192147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solidFill>
                  <a:srgbClr val="00338D"/>
                </a:solidFill>
              </a:rPr>
              <a:t>步驟4：分會支部會員的資料  續 </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799" y="1285876"/>
            <a:ext cx="10544175" cy="1680348"/>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600" dirty="0">
                <a:solidFill>
                  <a:schemeClr val="tx1">
                    <a:lumMod val="75000"/>
                    <a:lumOff val="25000"/>
                  </a:schemeClr>
                </a:solidFill>
                <a:latin typeface="Arial" charset="0"/>
                <a:ea typeface="PMingLiU" charset="0"/>
                <a:cs typeface="Arial" charset="0"/>
              </a:rPr>
              <a:t>選定會籍類型後，系統會自動添加該會員到右邊欄目的指定會籍類型中。  審閲會員資料是否準確。  如果一個會員被錯誤添加到分會，可點擊 「</a:t>
            </a:r>
            <a:r>
              <a:rPr lang="zh-TW" sz="2600" dirty="0">
                <a:solidFill>
                  <a:srgbClr val="FF0000"/>
                </a:solidFill>
                <a:latin typeface="Arial" charset="0"/>
                <a:ea typeface="PMingLiU" charset="0"/>
                <a:cs typeface="Arial" charset="0"/>
              </a:rPr>
              <a:t>刪除</a:t>
            </a:r>
            <a:r>
              <a:rPr lang="zh-TW" sz="2600" dirty="0">
                <a:solidFill>
                  <a:schemeClr val="tx1">
                    <a:lumMod val="75000"/>
                    <a:lumOff val="25000"/>
                  </a:schemeClr>
                </a:solidFill>
                <a:latin typeface="Arial" charset="0"/>
                <a:ea typeface="PMingLiU" charset="0"/>
                <a:cs typeface="Arial" charset="0"/>
              </a:rPr>
              <a:t>」 鍵。</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12</a:t>
            </a:fld>
            <a:endParaRPr lang="en-US" sz="100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10" name="Picture 9">
            <a:extLst>
              <a:ext uri="{FF2B5EF4-FFF2-40B4-BE49-F238E27FC236}">
                <a16:creationId xmlns:a16="http://schemas.microsoft.com/office/drawing/2014/main" id="{1C852AEC-AA0D-4CD4-9D80-89E8D5BDD186}"/>
              </a:ext>
            </a:extLst>
          </p:cNvPr>
          <p:cNvPicPr/>
          <p:nvPr/>
        </p:nvPicPr>
        <p:blipFill>
          <a:blip r:embed="rId3"/>
          <a:stretch>
            <a:fillRect/>
          </a:stretch>
        </p:blipFill>
        <p:spPr>
          <a:xfrm>
            <a:off x="1939993" y="2756346"/>
            <a:ext cx="8129558" cy="3231860"/>
          </a:xfrm>
          <a:prstGeom prst="rect">
            <a:avLst/>
          </a:prstGeom>
        </p:spPr>
      </p:pic>
      <p:cxnSp>
        <p:nvCxnSpPr>
          <p:cNvPr id="3" name="Straight Arrow Connector 2">
            <a:extLst>
              <a:ext uri="{FF2B5EF4-FFF2-40B4-BE49-F238E27FC236}">
                <a16:creationId xmlns:a16="http://schemas.microsoft.com/office/drawing/2014/main" id="{5D890D02-60C4-453C-9AE1-AD411E63CA56}"/>
              </a:ext>
            </a:extLst>
          </p:cNvPr>
          <p:cNvCxnSpPr>
            <a:cxnSpLocks/>
          </p:cNvCxnSpPr>
          <p:nvPr/>
        </p:nvCxnSpPr>
        <p:spPr>
          <a:xfrm flipH="1">
            <a:off x="6746488" y="3166946"/>
            <a:ext cx="4790668" cy="11940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245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76328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solidFill>
                  <a:srgbClr val="00338D"/>
                </a:solidFill>
              </a:rPr>
              <a:t>步驟5：審閲和提交 </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8441473" y="1285875"/>
            <a:ext cx="2788501" cy="5049535"/>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Font typeface="Arial" panose="020B0604020202020204" pitchFamily="34" charset="0"/>
              <a:buChar char="•"/>
            </a:pPr>
            <a:r>
              <a:rPr lang="zh-TW" sz="2000" dirty="0">
                <a:solidFill>
                  <a:schemeClr val="tx1">
                    <a:lumMod val="75000"/>
                    <a:lumOff val="25000"/>
                  </a:schemeClr>
                </a:solidFill>
                <a:latin typeface="Arial" charset="0"/>
                <a:ea typeface="PMingLiU" charset="0"/>
                <a:cs typeface="Arial" charset="0"/>
              </a:rPr>
              <a:t>審閲所有的分會支部資料後才提交。</a:t>
            </a:r>
          </a:p>
          <a:p>
            <a:pPr marL="457200" indent="-457200">
              <a:buFont typeface="Arial" panose="020B0604020202020204" pitchFamily="34" charset="0"/>
              <a:buChar char="•"/>
            </a:pPr>
            <a:r>
              <a:rPr lang="zh-TW" sz="2000" dirty="0">
                <a:solidFill>
                  <a:schemeClr val="tx1">
                    <a:lumMod val="75000"/>
                    <a:lumOff val="25000"/>
                  </a:schemeClr>
                </a:solidFill>
                <a:latin typeface="Arial" charset="0"/>
                <a:ea typeface="PMingLiU" charset="0"/>
                <a:cs typeface="Arial" charset="0"/>
              </a:rPr>
              <a:t>確認分會的名稱、幹部和會員都正確。</a:t>
            </a:r>
          </a:p>
          <a:p>
            <a:pPr marL="457200" indent="-457200">
              <a:buFont typeface="Arial" panose="020B0604020202020204" pitchFamily="34" charset="0"/>
              <a:buChar char="•"/>
            </a:pPr>
            <a:r>
              <a:rPr lang="zh-TW" sz="2000" dirty="0">
                <a:solidFill>
                  <a:srgbClr val="FF0000"/>
                </a:solidFill>
                <a:latin typeface="Arial" charset="0"/>
                <a:ea typeface="PMingLiU" charset="0"/>
                <a:cs typeface="Arial" charset="0"/>
              </a:rPr>
              <a:t>確認了所有資料都正確後，點擊</a:t>
            </a:r>
            <a:r>
              <a:rPr lang="zh-TW" altLang="en-US" sz="2000" dirty="0">
                <a:solidFill>
                  <a:srgbClr val="FF0000"/>
                </a:solidFill>
                <a:latin typeface="Arial" charset="0"/>
                <a:ea typeface="PMingLiU" charset="0"/>
                <a:cs typeface="Arial" charset="0"/>
              </a:rPr>
              <a:t>「提交」按鍵。</a:t>
            </a:r>
          </a:p>
          <a:p>
            <a:pPr marL="457200" indent="-457200">
              <a:buFont typeface="Arial" panose="020B0604020202020204" pitchFamily="34" charset="0"/>
              <a:buChar char="•"/>
            </a:pPr>
            <a:r>
              <a:rPr lang="zh-TW" sz="2000" dirty="0">
                <a:solidFill>
                  <a:srgbClr val="00B0F0"/>
                </a:solidFill>
                <a:latin typeface="Arial" charset="0"/>
                <a:ea typeface="PMingLiU" charset="0"/>
                <a:cs typeface="Arial" charset="0"/>
              </a:rPr>
              <a:t>點擊「儲存」。</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13</a:t>
            </a:fld>
            <a:endParaRPr lang="en-US" sz="100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10" name="Picture 9">
            <a:extLst>
              <a:ext uri="{FF2B5EF4-FFF2-40B4-BE49-F238E27FC236}">
                <a16:creationId xmlns:a16="http://schemas.microsoft.com/office/drawing/2014/main" id="{A2B7EFC2-11E3-4118-8ACD-0BB47F542215}"/>
              </a:ext>
            </a:extLst>
          </p:cNvPr>
          <p:cNvPicPr/>
          <p:nvPr/>
        </p:nvPicPr>
        <p:blipFill rotWithShape="1">
          <a:blip r:embed="rId3"/>
          <a:srcRect t="3501"/>
          <a:stretch/>
        </p:blipFill>
        <p:spPr>
          <a:xfrm>
            <a:off x="1362827" y="1460810"/>
            <a:ext cx="6818970" cy="4821880"/>
          </a:xfrm>
          <a:prstGeom prst="rect">
            <a:avLst/>
          </a:prstGeom>
        </p:spPr>
      </p:pic>
      <p:cxnSp>
        <p:nvCxnSpPr>
          <p:cNvPr id="4" name="Straight Arrow Connector 3">
            <a:extLst>
              <a:ext uri="{FF2B5EF4-FFF2-40B4-BE49-F238E27FC236}">
                <a16:creationId xmlns:a16="http://schemas.microsoft.com/office/drawing/2014/main" id="{6A259C72-F600-456C-B7D2-B7840A6CDC29}"/>
              </a:ext>
            </a:extLst>
          </p:cNvPr>
          <p:cNvCxnSpPr>
            <a:cxnSpLocks/>
          </p:cNvCxnSpPr>
          <p:nvPr/>
        </p:nvCxnSpPr>
        <p:spPr>
          <a:xfrm flipH="1">
            <a:off x="1707788" y="2854712"/>
            <a:ext cx="6670524" cy="23319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D1D3113-B1FF-4FD1-ACE0-A1AEB11B0A72}"/>
              </a:ext>
            </a:extLst>
          </p:cNvPr>
          <p:cNvCxnSpPr>
            <a:cxnSpLocks/>
          </p:cNvCxnSpPr>
          <p:nvPr/>
        </p:nvCxnSpPr>
        <p:spPr>
          <a:xfrm flipH="1">
            <a:off x="7726710" y="3829507"/>
            <a:ext cx="683183" cy="2225605"/>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300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448952"/>
            <a:ext cx="10851355" cy="694539"/>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solidFill>
                  <a:srgbClr val="00338D"/>
                </a:solidFill>
              </a:rPr>
              <a:t>步驟6：更新分會資料網頁</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8541834" y="1285875"/>
            <a:ext cx="3245005" cy="5049535"/>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000" dirty="0">
                <a:solidFill>
                  <a:srgbClr val="FF0000"/>
                </a:solidFill>
                <a:latin typeface="Arial" charset="0"/>
                <a:ea typeface="PMingLiU" charset="0"/>
                <a:cs typeface="Arial" charset="0"/>
              </a:rPr>
              <a:t>分會支部的資料被儲存後，輔導分會可以點擊“管理分會支部”下拉選單來更新支部的資料。</a:t>
            </a:r>
          </a:p>
          <a:p>
            <a:r>
              <a:rPr lang="zh-TW" sz="2000" dirty="0">
                <a:solidFill>
                  <a:schemeClr val="tx1">
                    <a:lumMod val="75000"/>
                    <a:lumOff val="25000"/>
                  </a:schemeClr>
                </a:solidFill>
                <a:latin typeface="Arial" charset="0"/>
                <a:ea typeface="PMingLiU" charset="0"/>
                <a:cs typeface="Arial" charset="0"/>
              </a:rPr>
              <a:t>分會能夠：</a:t>
            </a:r>
          </a:p>
          <a:p>
            <a:pPr marL="342900" indent="-342900">
              <a:buFont typeface="Arial" panose="020B0604020202020204" pitchFamily="34" charset="0"/>
              <a:buChar char="•"/>
            </a:pPr>
            <a:r>
              <a:rPr lang="zh-TW" sz="2000" dirty="0">
                <a:solidFill>
                  <a:srgbClr val="0070C0"/>
                </a:solidFill>
                <a:latin typeface="Arial" charset="0"/>
                <a:ea typeface="PMingLiU" charset="0"/>
                <a:cs typeface="Arial" charset="0"/>
              </a:rPr>
              <a:t>添加分會支部</a:t>
            </a:r>
          </a:p>
          <a:p>
            <a:pPr marL="342900" indent="-342900">
              <a:buFont typeface="Arial" panose="020B0604020202020204" pitchFamily="34" charset="0"/>
              <a:buChar char="•"/>
            </a:pPr>
            <a:r>
              <a:rPr lang="zh-TW" sz="2000" dirty="0">
                <a:solidFill>
                  <a:srgbClr val="0070C0"/>
                </a:solidFill>
                <a:latin typeface="Arial" charset="0"/>
                <a:ea typeface="PMingLiU" charset="0"/>
                <a:cs typeface="Arial" charset="0"/>
              </a:rPr>
              <a:t>編輯分會支部</a:t>
            </a:r>
          </a:p>
          <a:p>
            <a:pPr marL="342900" indent="-342900">
              <a:buFont typeface="Arial" panose="020B0604020202020204" pitchFamily="34" charset="0"/>
              <a:buChar char="•"/>
            </a:pPr>
            <a:r>
              <a:rPr lang="zh-TW" sz="2000" dirty="0">
                <a:solidFill>
                  <a:srgbClr val="0070C0"/>
                </a:solidFill>
                <a:latin typeface="Arial" charset="0"/>
                <a:ea typeface="PMingLiU" charset="0"/>
                <a:cs typeface="Arial" charset="0"/>
              </a:rPr>
              <a:t>增加會員到支部</a:t>
            </a:r>
          </a:p>
          <a:p>
            <a:pPr marL="342900" indent="-342900">
              <a:buFont typeface="Arial" panose="020B0604020202020204" pitchFamily="34" charset="0"/>
              <a:buChar char="•"/>
            </a:pPr>
            <a:r>
              <a:rPr lang="zh-TW" sz="2000" dirty="0">
                <a:solidFill>
                  <a:srgbClr val="00B050"/>
                </a:solidFill>
                <a:latin typeface="Arial" charset="0"/>
                <a:ea typeface="PMingLiU" charset="0"/>
                <a:cs typeface="Arial" charset="0"/>
              </a:rPr>
              <a:t>解散支部</a:t>
            </a:r>
            <a:r>
              <a:rPr lang="zh-TW" sz="2000" dirty="0">
                <a:latin typeface="Arial" charset="0"/>
                <a:ea typeface="PMingLiU" charset="0"/>
                <a:cs typeface="Arial" charset="0"/>
              </a:rPr>
              <a:t>。</a:t>
            </a:r>
          </a:p>
          <a:p>
            <a:pPr marL="457200" indent="-457200">
              <a:buFont typeface="Arial" panose="020B0604020202020204" pitchFamily="34" charset="0"/>
              <a:buChar char="•"/>
            </a:pPr>
            <a:endParaRPr lang="en-US" sz="2000" kern="0" dirty="0">
              <a:solidFill>
                <a:schemeClr val="tx1">
                  <a:lumMod val="75000"/>
                  <a:lumOff val="25000"/>
                </a:schemeClr>
              </a:solidFill>
              <a:latin typeface="Arial" charset="0"/>
              <a:ea typeface="Arial" charset="0"/>
              <a:cs typeface="Arial" charset="0"/>
            </a:endParaRP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13" name="Picture 12">
            <a:extLst>
              <a:ext uri="{FF2B5EF4-FFF2-40B4-BE49-F238E27FC236}">
                <a16:creationId xmlns:a16="http://schemas.microsoft.com/office/drawing/2014/main" id="{6E51F86B-EBE7-493A-9F04-C5B9C213623E}"/>
              </a:ext>
            </a:extLst>
          </p:cNvPr>
          <p:cNvPicPr/>
          <p:nvPr/>
        </p:nvPicPr>
        <p:blipFill rotWithShape="1">
          <a:blip r:embed="rId3"/>
          <a:srcRect t="15218"/>
          <a:stretch/>
        </p:blipFill>
        <p:spPr>
          <a:xfrm>
            <a:off x="1118422" y="1438507"/>
            <a:ext cx="6888153" cy="960485"/>
          </a:xfrm>
          <a:prstGeom prst="rect">
            <a:avLst/>
          </a:prstGeom>
        </p:spPr>
      </p:pic>
      <p:pic>
        <p:nvPicPr>
          <p:cNvPr id="14" name="Picture 13">
            <a:extLst>
              <a:ext uri="{FF2B5EF4-FFF2-40B4-BE49-F238E27FC236}">
                <a16:creationId xmlns:a16="http://schemas.microsoft.com/office/drawing/2014/main" id="{9E0E9857-BE4C-4AD1-BC9D-E1022FEEFD3E}"/>
              </a:ext>
            </a:extLst>
          </p:cNvPr>
          <p:cNvPicPr/>
          <p:nvPr/>
        </p:nvPicPr>
        <p:blipFill rotWithShape="1">
          <a:blip r:embed="rId4"/>
          <a:srcRect t="4742"/>
          <a:stretch/>
        </p:blipFill>
        <p:spPr>
          <a:xfrm>
            <a:off x="1118421" y="2599604"/>
            <a:ext cx="6888153" cy="4029758"/>
          </a:xfrm>
          <a:prstGeom prst="rect">
            <a:avLst/>
          </a:prstGeom>
        </p:spPr>
      </p:pic>
      <p:cxnSp>
        <p:nvCxnSpPr>
          <p:cNvPr id="3" name="Straight Arrow Connector 2">
            <a:extLst>
              <a:ext uri="{FF2B5EF4-FFF2-40B4-BE49-F238E27FC236}">
                <a16:creationId xmlns:a16="http://schemas.microsoft.com/office/drawing/2014/main" id="{5667D984-D790-41ED-B988-43D1441893DE}"/>
              </a:ext>
            </a:extLst>
          </p:cNvPr>
          <p:cNvCxnSpPr/>
          <p:nvPr/>
        </p:nvCxnSpPr>
        <p:spPr>
          <a:xfrm flipH="1">
            <a:off x="2207941" y="1884556"/>
            <a:ext cx="633389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A5B32EC-2971-434A-8374-E7734433D33F}"/>
              </a:ext>
            </a:extLst>
          </p:cNvPr>
          <p:cNvCxnSpPr/>
          <p:nvPr/>
        </p:nvCxnSpPr>
        <p:spPr>
          <a:xfrm flipH="1" flipV="1">
            <a:off x="2207941" y="2207941"/>
            <a:ext cx="6333893" cy="130469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8AD64B3-AF39-4A60-9882-2984671F3F73}"/>
              </a:ext>
            </a:extLst>
          </p:cNvPr>
          <p:cNvCxnSpPr>
            <a:cxnSpLocks/>
          </p:cNvCxnSpPr>
          <p:nvPr/>
        </p:nvCxnSpPr>
        <p:spPr>
          <a:xfrm flipH="1">
            <a:off x="1527717" y="4237463"/>
            <a:ext cx="7014118" cy="224033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981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2"/>
          <a:stretch>
            <a:fillRect/>
          </a:stretch>
        </p:blipFill>
        <p:spPr>
          <a:xfrm>
            <a:off x="0"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algn="ctr"/>
            <a:endParaRPr lang="en-US" dirty="0">
              <a:solidFill>
                <a:prstClr val="white">
                  <a:alpha val="44000"/>
                </a:prstClr>
              </a:solidFill>
            </a:endParaRPr>
          </a:p>
        </p:txBody>
      </p:sp>
      <p:pic>
        <p:nvPicPr>
          <p:cNvPr id="11" name="Emblem - White" descr="lionlogo_white.eps">
            <a:extLst>
              <a:ext uri="{FF2B5EF4-FFF2-40B4-BE49-F238E27FC236}">
                <a16:creationId xmlns:a16="http://schemas.microsoft.com/office/drawing/2014/main" id="{68B73988-D5A9-3442-B303-5D6B2B156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2" name="Headline">
            <a:extLst>
              <a:ext uri="{FF2B5EF4-FFF2-40B4-BE49-F238E27FC236}">
                <a16:creationId xmlns:a16="http://schemas.microsoft.com/office/drawing/2014/main" id="{F9CF80EA-FBBF-7D41-829E-8CE0D0E191B1}"/>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zh-TW" sz="4800" b="1">
                <a:solidFill>
                  <a:schemeClr val="bg1"/>
                </a:solidFill>
                <a:latin typeface="Helvetica Neue" charset="0"/>
                <a:ea typeface="PMingLiU" charset="0"/>
                <a:cs typeface="Helvetica Neue" charset="0"/>
              </a:rPr>
              <a:t>謝謝您</a:t>
            </a:r>
          </a:p>
        </p:txBody>
      </p:sp>
      <p:sp>
        <p:nvSpPr>
          <p:cNvPr id="13" name="Gold Bar">
            <a:extLst>
              <a:ext uri="{FF2B5EF4-FFF2-40B4-BE49-F238E27FC236}">
                <a16:creationId xmlns:a16="http://schemas.microsoft.com/office/drawing/2014/main" id="{5F431583-0746-B24E-B80F-830E8311DF40}"/>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4" name="Copyright">
            <a:extLst>
              <a:ext uri="{FF2B5EF4-FFF2-40B4-BE49-F238E27FC236}">
                <a16:creationId xmlns:a16="http://schemas.microsoft.com/office/drawing/2014/main" id="{CC81DC29-6F17-4845-88B2-999CB75943AA}"/>
              </a:ext>
            </a:extLst>
          </p:cNvPr>
          <p:cNvSpPr txBox="1"/>
          <p:nvPr/>
        </p:nvSpPr>
        <p:spPr>
          <a:xfrm>
            <a:off x="3171770" y="6248400"/>
            <a:ext cx="3399810" cy="338554"/>
          </a:xfrm>
          <a:prstGeom prst="rect">
            <a:avLst/>
          </a:prstGeom>
          <a:noFill/>
        </p:spPr>
        <p:txBody>
          <a:bodyPr wrap="square" rtlCol="0">
            <a:spAutoFit/>
          </a:bodyPr>
          <a:lstStyle/>
          <a:p>
            <a:r>
              <a:rPr lang="zh-TW" sz="1600" b="1">
                <a:solidFill>
                  <a:schemeClr val="bg1"/>
                </a:solidFill>
              </a:rPr>
              <a:t>© 2019 Lions Clubs International</a:t>
            </a:r>
          </a:p>
        </p:txBody>
      </p:sp>
      <p:sp>
        <p:nvSpPr>
          <p:cNvPr id="15" name="Date Lang Code">
            <a:extLst>
              <a:ext uri="{FF2B5EF4-FFF2-40B4-BE49-F238E27FC236}">
                <a16:creationId xmlns:a16="http://schemas.microsoft.com/office/drawing/2014/main" id="{737904F3-4DF5-4D4E-9304-70294926A8FD}"/>
              </a:ext>
            </a:extLst>
          </p:cNvPr>
          <p:cNvSpPr txBox="1"/>
          <p:nvPr/>
        </p:nvSpPr>
        <p:spPr>
          <a:xfrm>
            <a:off x="6829369" y="6248400"/>
            <a:ext cx="2006900" cy="338554"/>
          </a:xfrm>
          <a:prstGeom prst="rect">
            <a:avLst/>
          </a:prstGeom>
          <a:noFill/>
        </p:spPr>
        <p:txBody>
          <a:bodyPr wrap="square" rtlCol="0">
            <a:spAutoFit/>
          </a:bodyPr>
          <a:lstStyle/>
          <a:p>
            <a:r>
              <a:rPr lang="zh-TW" sz="1600" b="1" dirty="0">
                <a:solidFill>
                  <a:schemeClr val="bg1"/>
                </a:solidFill>
              </a:rPr>
              <a:t>Updated </a:t>
            </a:r>
            <a:r>
              <a:rPr lang="en-US" altLang="zh-TW" sz="1600" b="1" dirty="0">
                <a:solidFill>
                  <a:schemeClr val="bg1"/>
                </a:solidFill>
              </a:rPr>
              <a:t>10/2021</a:t>
            </a:r>
            <a:r>
              <a:rPr lang="zh-TW" sz="1600" b="1" dirty="0">
                <a:solidFill>
                  <a:schemeClr val="bg1"/>
                </a:solidFill>
              </a:rPr>
              <a:t> CH</a:t>
            </a:r>
          </a:p>
        </p:txBody>
      </p:sp>
    </p:spTree>
    <p:extLst>
      <p:ext uri="{BB962C8B-B14F-4D97-AF65-F5344CB8AC3E}">
        <p14:creationId xmlns:p14="http://schemas.microsoft.com/office/powerpoint/2010/main" val="70037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ackground - Image">
            <a:extLst>
              <a:ext uri="{FF2B5EF4-FFF2-40B4-BE49-F238E27FC236}">
                <a16:creationId xmlns:a16="http://schemas.microsoft.com/office/drawing/2014/main" id="{372709B3-7A63-0A4A-9F4B-7B9019E8A997}"/>
              </a:ext>
            </a:extLst>
          </p:cNvPr>
          <p:cNvPicPr>
            <a:picLocks noChangeAspect="1"/>
          </p:cNvPicPr>
          <p:nvPr/>
        </p:nvPicPr>
        <p:blipFill>
          <a:blip r:embed="rId2"/>
          <a:srcRect/>
          <a:stretch/>
        </p:blipFill>
        <p:spPr>
          <a:xfrm>
            <a:off x="1908191" y="2304"/>
            <a:ext cx="10283810" cy="6853392"/>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0" y="2779761"/>
            <a:ext cx="5042836" cy="362096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600" dirty="0">
                <a:solidFill>
                  <a:schemeClr val="tx1">
                    <a:lumMod val="75000"/>
                    <a:lumOff val="25000"/>
                  </a:schemeClr>
                </a:solidFill>
                <a:latin typeface="Arial" charset="0"/>
                <a:ea typeface="PMingLiU" charset="0"/>
                <a:cs typeface="Arial" charset="0"/>
              </a:rPr>
              <a:t>分會現在可以在 MyLCI 中處理支部的成立。本指南將提供這個處理程</a:t>
            </a:r>
            <a:r>
              <a:rPr lang="zh-TW" altLang="en-US" sz="2600" dirty="0">
                <a:solidFill>
                  <a:schemeClr val="tx1">
                    <a:lumMod val="75000"/>
                    <a:lumOff val="25000"/>
                  </a:schemeClr>
                </a:solidFill>
                <a:latin typeface="Arial" charset="0"/>
                <a:ea typeface="PMingLiU" charset="0"/>
                <a:cs typeface="Arial" charset="0"/>
              </a:rPr>
              <a:t>序</a:t>
            </a:r>
            <a:r>
              <a:rPr lang="zh-TW" sz="2600" dirty="0">
                <a:solidFill>
                  <a:schemeClr val="tx1">
                    <a:lumMod val="75000"/>
                    <a:lumOff val="25000"/>
                  </a:schemeClr>
                </a:solidFill>
                <a:latin typeface="Arial" charset="0"/>
                <a:ea typeface="PMingLiU" charset="0"/>
                <a:cs typeface="Arial" charset="0"/>
              </a:rPr>
              <a:t>的指示。輔導分會的幹部（會長和秘書）有權進入系統開啓一個新支部。 </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1739208"/>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dirty="0">
                <a:solidFill>
                  <a:srgbClr val="00338D"/>
                </a:solidFill>
              </a:rPr>
              <a:t>分會支部</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2993861" y="393229"/>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Page Number - White">
            <a:extLst>
              <a:ext uri="{FF2B5EF4-FFF2-40B4-BE49-F238E27FC236}">
                <a16:creationId xmlns:a16="http://schemas.microsoft.com/office/drawing/2014/main" id="{C6691B12-FDA0-CD45-A90B-6752D9B84D7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pic>
        <p:nvPicPr>
          <p:cNvPr id="16" name="Picture 15">
            <a:extLst>
              <a:ext uri="{FF2B5EF4-FFF2-40B4-BE49-F238E27FC236}">
                <a16:creationId xmlns:a16="http://schemas.microsoft.com/office/drawing/2014/main" id="{C36C5C29-CF22-0C44-B2DE-EB6CF6FA14E4}"/>
              </a:ext>
            </a:extLst>
          </p:cNvPr>
          <p:cNvPicPr>
            <a:picLocks noChangeAspect="1"/>
          </p:cNvPicPr>
          <p:nvPr/>
        </p:nvPicPr>
        <p:blipFill>
          <a:blip r:embed="rId3"/>
          <a:srcRect/>
          <a:stretch/>
        </p:blipFill>
        <p:spPr>
          <a:xfrm>
            <a:off x="147686" y="5877313"/>
            <a:ext cx="836923" cy="836923"/>
          </a:xfrm>
          <a:prstGeom prst="rect">
            <a:avLst/>
          </a:prstGeom>
        </p:spPr>
      </p:pic>
    </p:spTree>
    <p:extLst>
      <p:ext uri="{BB962C8B-B14F-4D97-AF65-F5344CB8AC3E}">
        <p14:creationId xmlns:p14="http://schemas.microsoft.com/office/powerpoint/2010/main" val="48838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9DDF80-EA6F-B642-8975-613D8FED6456}"/>
              </a:ext>
            </a:extLst>
          </p:cNvPr>
          <p:cNvSpPr txBox="1"/>
          <p:nvPr/>
        </p:nvSpPr>
        <p:spPr>
          <a:xfrm>
            <a:off x="1315234" y="3174301"/>
            <a:ext cx="9561527" cy="3216265"/>
          </a:xfrm>
          <a:prstGeom prst="rect">
            <a:avLst/>
          </a:prstGeom>
          <a:noFill/>
        </p:spPr>
        <p:txBody>
          <a:bodyPr wrap="square" numCol="2" rtlCol="0">
            <a:spAutoFit/>
          </a:bodyPr>
          <a:lstStyle/>
          <a:p>
            <a:pPr marL="342900" indent="-342900">
              <a:lnSpc>
                <a:spcPct val="105000"/>
              </a:lnSpc>
              <a:spcAft>
                <a:spcPts val="600"/>
              </a:spcAft>
              <a:buClr>
                <a:schemeClr val="bg1">
                  <a:lumMod val="50000"/>
                </a:schemeClr>
              </a:buClr>
              <a:buSzPct val="100000"/>
              <a:buFont typeface="Wingdings" panose="05000000000000000000" pitchFamily="2" charset="2"/>
              <a:buChar char="Ø"/>
            </a:pPr>
            <a:r>
              <a:rPr lang="zh-TW" sz="2000" dirty="0">
                <a:solidFill>
                  <a:srgbClr val="00338D"/>
                </a:solidFill>
                <a:latin typeface="Arial" charset="0"/>
                <a:ea typeface="PMingLiU" charset="0"/>
                <a:cs typeface="Arial" charset="0"/>
              </a:rPr>
              <a:t>建議的分會支部名稱</a:t>
            </a:r>
          </a:p>
          <a:p>
            <a:pPr marL="342900" indent="-342900">
              <a:lnSpc>
                <a:spcPct val="105000"/>
              </a:lnSpc>
              <a:spcAft>
                <a:spcPts val="600"/>
              </a:spcAft>
              <a:buClr>
                <a:schemeClr val="bg1">
                  <a:lumMod val="50000"/>
                </a:schemeClr>
              </a:buClr>
              <a:buSzPct val="100000"/>
              <a:buFont typeface="Wingdings" panose="05000000000000000000" pitchFamily="2" charset="2"/>
              <a:buChar char="Ø"/>
            </a:pPr>
            <a:r>
              <a:rPr lang="zh-TW" sz="2000" dirty="0">
                <a:solidFill>
                  <a:srgbClr val="00338D"/>
                </a:solidFill>
                <a:latin typeface="Arial" charset="0"/>
                <a:ea typeface="PMingLiU" charset="0"/>
                <a:cs typeface="Arial" charset="0"/>
              </a:rPr>
              <a:t>分會支部幹部名單</a:t>
            </a:r>
          </a:p>
          <a:p>
            <a:pPr marL="342900" indent="-342900">
              <a:lnSpc>
                <a:spcPct val="105000"/>
              </a:lnSpc>
              <a:spcAft>
                <a:spcPts val="600"/>
              </a:spcAft>
              <a:buClr>
                <a:schemeClr val="bg1">
                  <a:lumMod val="50000"/>
                </a:schemeClr>
              </a:buClr>
              <a:buSzPct val="100000"/>
              <a:buFont typeface="Wingdings" panose="05000000000000000000" pitchFamily="2" charset="2"/>
              <a:buChar char="Ø"/>
            </a:pPr>
            <a:r>
              <a:rPr lang="zh-TW" sz="2000" dirty="0">
                <a:solidFill>
                  <a:srgbClr val="00338D"/>
                </a:solidFill>
                <a:latin typeface="Arial" charset="0"/>
                <a:ea typeface="PMingLiU" charset="0"/>
                <a:cs typeface="Arial" charset="0"/>
              </a:rPr>
              <a:t>不包括支部聯絡員，應至少有5個會員</a:t>
            </a:r>
          </a:p>
          <a:p>
            <a:pPr marL="342900" indent="-342900">
              <a:lnSpc>
                <a:spcPct val="105000"/>
              </a:lnSpc>
              <a:spcAft>
                <a:spcPts val="600"/>
              </a:spcAft>
              <a:buClr>
                <a:schemeClr val="bg1">
                  <a:lumMod val="50000"/>
                </a:schemeClr>
              </a:buClr>
              <a:buSzPct val="100000"/>
              <a:buFont typeface="Wingdings" panose="05000000000000000000" pitchFamily="2" charset="2"/>
              <a:buChar char="Ø"/>
            </a:pPr>
            <a:r>
              <a:rPr lang="zh-TW" sz="2000" dirty="0">
                <a:solidFill>
                  <a:srgbClr val="00338D"/>
                </a:solidFill>
                <a:latin typeface="Arial" charset="0"/>
                <a:ea typeface="PMingLiU" charset="0"/>
                <a:cs typeface="Arial" charset="0"/>
              </a:rPr>
              <a:t>所有的新會員必須先添加到母會後，才開始在 MyLCI 中處理支部的申請。</a:t>
            </a:r>
            <a:endParaRPr lang="en-US" altLang="zh-TW" sz="2000" dirty="0">
              <a:solidFill>
                <a:srgbClr val="00338D"/>
              </a:solidFill>
              <a:latin typeface="Arial" charset="0"/>
              <a:ea typeface="PMingLiU" charset="0"/>
              <a:cs typeface="Arial" charset="0"/>
            </a:endParaRPr>
          </a:p>
          <a:p>
            <a:pPr marL="342900" indent="-342900">
              <a:lnSpc>
                <a:spcPct val="105000"/>
              </a:lnSpc>
              <a:spcAft>
                <a:spcPts val="600"/>
              </a:spcAft>
              <a:buClr>
                <a:schemeClr val="bg1">
                  <a:lumMod val="50000"/>
                </a:schemeClr>
              </a:buClr>
              <a:buSzPct val="100000"/>
              <a:buFont typeface="Wingdings" panose="05000000000000000000" pitchFamily="2" charset="2"/>
              <a:buChar char="Ø"/>
            </a:pPr>
            <a:endParaRPr lang="en-US" sz="2000" kern="0" dirty="0">
              <a:solidFill>
                <a:srgbClr val="00338D"/>
              </a:solidFill>
              <a:latin typeface="Arial" charset="0"/>
              <a:ea typeface="PMingLiU" charset="0"/>
              <a:cs typeface="Arial" charset="0"/>
            </a:endParaRPr>
          </a:p>
          <a:p>
            <a:pPr marL="342900" indent="-342900">
              <a:lnSpc>
                <a:spcPct val="105000"/>
              </a:lnSpc>
              <a:spcAft>
                <a:spcPts val="600"/>
              </a:spcAft>
              <a:buClr>
                <a:schemeClr val="bg1">
                  <a:lumMod val="50000"/>
                </a:schemeClr>
              </a:buClr>
              <a:buSzPct val="100000"/>
              <a:buFont typeface="Wingdings" panose="05000000000000000000" pitchFamily="2" charset="2"/>
              <a:buChar char="Ø"/>
            </a:pPr>
            <a:endParaRPr lang="en-US" sz="2000" kern="0" dirty="0">
              <a:solidFill>
                <a:srgbClr val="00338D"/>
              </a:solidFill>
              <a:latin typeface="Arial" charset="0"/>
              <a:ea typeface="PMingLiU" charset="0"/>
              <a:cs typeface="Arial" charset="0"/>
            </a:endParaRPr>
          </a:p>
          <a:p>
            <a:pPr marL="342900" indent="-342900">
              <a:lnSpc>
                <a:spcPct val="105000"/>
              </a:lnSpc>
              <a:spcAft>
                <a:spcPts val="600"/>
              </a:spcAft>
              <a:buClr>
                <a:schemeClr val="bg1">
                  <a:lumMod val="50000"/>
                </a:schemeClr>
              </a:buClr>
              <a:buSzPct val="100000"/>
              <a:buFont typeface="Wingdings" panose="05000000000000000000" pitchFamily="2" charset="2"/>
              <a:buChar char="Ø"/>
            </a:pPr>
            <a:endParaRPr lang="en-US" sz="2000" kern="0" dirty="0">
              <a:solidFill>
                <a:srgbClr val="00338D"/>
              </a:solidFill>
              <a:latin typeface="Arial" charset="0"/>
              <a:ea typeface="Arial" charset="0"/>
              <a:cs typeface="Arial" charset="0"/>
            </a:endParaRPr>
          </a:p>
          <a:p>
            <a:pPr marL="342900" indent="-342900">
              <a:lnSpc>
                <a:spcPct val="105000"/>
              </a:lnSpc>
              <a:spcAft>
                <a:spcPts val="600"/>
              </a:spcAft>
              <a:buClr>
                <a:schemeClr val="bg1">
                  <a:lumMod val="50000"/>
                </a:schemeClr>
              </a:buClr>
              <a:buSzPct val="100000"/>
              <a:buFont typeface="Wingdings" panose="05000000000000000000" pitchFamily="2" charset="2"/>
              <a:buChar char="Ø"/>
            </a:pPr>
            <a:r>
              <a:rPr lang="zh-TW" sz="2000" dirty="0">
                <a:solidFill>
                  <a:srgbClr val="00338D"/>
                </a:solidFill>
                <a:latin typeface="Arial" charset="0"/>
                <a:ea typeface="PMingLiU" charset="0"/>
                <a:cs typeface="Arial" charset="0"/>
              </a:rPr>
              <a:t>將所有需要轉會的會員登記從原有分會退會，添加到母會。</a:t>
            </a:r>
          </a:p>
          <a:p>
            <a:pPr marL="342900" indent="-342900">
              <a:lnSpc>
                <a:spcPct val="105000"/>
              </a:lnSpc>
              <a:spcAft>
                <a:spcPts val="600"/>
              </a:spcAft>
              <a:buClr>
                <a:schemeClr val="bg1">
                  <a:lumMod val="50000"/>
                </a:schemeClr>
              </a:buClr>
              <a:buSzPct val="100000"/>
              <a:buFont typeface="Wingdings" panose="05000000000000000000" pitchFamily="2" charset="2"/>
              <a:buChar char="Ø"/>
            </a:pPr>
            <a:r>
              <a:rPr lang="zh-TW" sz="2000" dirty="0">
                <a:solidFill>
                  <a:srgbClr val="00338D"/>
                </a:solidFill>
                <a:latin typeface="Arial" charset="0"/>
                <a:ea typeface="PMingLiU" charset="0"/>
                <a:cs typeface="Arial" charset="0"/>
              </a:rPr>
              <a:t>使用分會支部申請工作表和支部會員報告工作表收集所有需要的資料，以在網上提交。這些表格</a:t>
            </a:r>
            <a:r>
              <a:rPr lang="zh-TW" sz="2000" b="1" dirty="0">
                <a:solidFill>
                  <a:srgbClr val="00338D"/>
                </a:solidFill>
                <a:latin typeface="Arial" charset="0"/>
                <a:ea typeface="PMingLiU" charset="0"/>
                <a:cs typeface="Arial" charset="0"/>
              </a:rPr>
              <a:t>不需要</a:t>
            </a:r>
            <a:r>
              <a:rPr lang="zh-TW" sz="2000" dirty="0">
                <a:solidFill>
                  <a:srgbClr val="00338D"/>
                </a:solidFill>
                <a:latin typeface="Arial" charset="0"/>
                <a:ea typeface="PMingLiU" charset="0"/>
                <a:cs typeface="Arial" charset="0"/>
              </a:rPr>
              <a:t>直接提送至國際獅子會總部。。</a:t>
            </a:r>
          </a:p>
          <a:p>
            <a:pPr marL="285750" indent="-285750">
              <a:lnSpc>
                <a:spcPct val="105000"/>
              </a:lnSpc>
              <a:spcAft>
                <a:spcPts val="600"/>
              </a:spcAft>
              <a:buClr>
                <a:srgbClr val="EBB700"/>
              </a:buClr>
              <a:buSzPct val="80000"/>
              <a:buFont typeface="Lucida Grande" panose="020B0600040502020204" pitchFamily="34" charset="0"/>
              <a:buChar char="▶"/>
            </a:pPr>
            <a:endParaRPr lang="en-US" sz="2000" kern="0" dirty="0">
              <a:solidFill>
                <a:schemeClr val="tx1">
                  <a:lumMod val="75000"/>
                  <a:lumOff val="25000"/>
                </a:schemeClr>
              </a:solidFill>
              <a:latin typeface="Arial" charset="0"/>
              <a:ea typeface="Arial" charset="0"/>
              <a:cs typeface="Arial" charset="0"/>
            </a:endParaRP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a:t>
            </a:fld>
            <a:endParaRPr lang="en-US" sz="1000">
              <a:solidFill>
                <a:srgbClr val="00338D"/>
              </a:solidFill>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991184" y="879083"/>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rgbClr val="00338D"/>
                </a:solidFill>
              </a:rPr>
              <a:t>著手開始</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315233" y="1940313"/>
            <a:ext cx="9561527" cy="94101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600" dirty="0">
                <a:solidFill>
                  <a:schemeClr val="tx1">
                    <a:lumMod val="75000"/>
                    <a:lumOff val="25000"/>
                  </a:schemeClr>
                </a:solidFill>
                <a:latin typeface="Arial" charset="0"/>
                <a:ea typeface="PMingLiU" charset="0"/>
                <a:cs typeface="Arial" charset="0"/>
              </a:rPr>
              <a:t>在完成支部的申請表之前，需要準備好以下</a:t>
            </a:r>
            <a:r>
              <a:rPr lang="zh-TW" altLang="en-US" sz="2600" dirty="0">
                <a:solidFill>
                  <a:schemeClr val="tx1">
                    <a:lumMod val="75000"/>
                    <a:lumOff val="25000"/>
                  </a:schemeClr>
                </a:solidFill>
                <a:latin typeface="Arial" charset="0"/>
                <a:ea typeface="PMingLiU" charset="0"/>
                <a:cs typeface="Arial" charset="0"/>
              </a:rPr>
              <a:t>資料</a:t>
            </a:r>
            <a:r>
              <a:rPr lang="zh-TW" sz="2600" dirty="0">
                <a:solidFill>
                  <a:schemeClr val="tx1">
                    <a:lumMod val="75000"/>
                    <a:lumOff val="25000"/>
                  </a:schemeClr>
                </a:solidFill>
                <a:latin typeface="Arial" charset="0"/>
                <a:ea typeface="PMingLiU" charset="0"/>
                <a:cs typeface="Arial" charset="0"/>
              </a:rPr>
              <a:t>。</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spTree>
    <p:extLst>
      <p:ext uri="{BB962C8B-B14F-4D97-AF65-F5344CB8AC3E}">
        <p14:creationId xmlns:p14="http://schemas.microsoft.com/office/powerpoint/2010/main" val="1947575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a:t>
            </a:fld>
            <a:endParaRPr lang="en-US" sz="1000">
              <a:solidFill>
                <a:srgbClr val="00338D"/>
              </a:solidFill>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005718" y="879083"/>
            <a:ext cx="8063833"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rgbClr val="00338D"/>
                </a:solidFill>
              </a:rPr>
              <a:t>分會支部程序</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948566" y="2059100"/>
            <a:ext cx="8294864"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600" dirty="0">
                <a:solidFill>
                  <a:schemeClr val="tx1">
                    <a:lumMod val="75000"/>
                    <a:lumOff val="25000"/>
                  </a:schemeClr>
                </a:solidFill>
                <a:latin typeface="Arial" charset="0"/>
                <a:ea typeface="PMingLiU" charset="0"/>
                <a:cs typeface="Arial" charset="0"/>
              </a:rPr>
              <a:t>請按照以下簡單步驟來學習如何在MyLCI中添加支部。 </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graphicFrame>
        <p:nvGraphicFramePr>
          <p:cNvPr id="19" name="Diagram 18">
            <a:extLst>
              <a:ext uri="{FF2B5EF4-FFF2-40B4-BE49-F238E27FC236}">
                <a16:creationId xmlns:a16="http://schemas.microsoft.com/office/drawing/2014/main" id="{1960B52E-E32F-D84D-9A8D-2B6CCB3FD52C}"/>
              </a:ext>
            </a:extLst>
          </p:cNvPr>
          <p:cNvGraphicFramePr/>
          <p:nvPr>
            <p:extLst>
              <p:ext uri="{D42A27DB-BD31-4B8C-83A1-F6EECF244321}">
                <p14:modId xmlns:p14="http://schemas.microsoft.com/office/powerpoint/2010/main" val="890187154"/>
              </p:ext>
            </p:extLst>
          </p:nvPr>
        </p:nvGraphicFramePr>
        <p:xfrm>
          <a:off x="372975" y="2350551"/>
          <a:ext cx="11604979" cy="2703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Subhead">
            <a:extLst>
              <a:ext uri="{FF2B5EF4-FFF2-40B4-BE49-F238E27FC236}">
                <a16:creationId xmlns:a16="http://schemas.microsoft.com/office/drawing/2014/main" id="{FF9A2066-0850-D547-B1ED-FA22FF0D6A7F}"/>
              </a:ext>
            </a:extLst>
          </p:cNvPr>
          <p:cNvSpPr txBox="1">
            <a:spLocks/>
          </p:cNvSpPr>
          <p:nvPr/>
        </p:nvSpPr>
        <p:spPr>
          <a:xfrm>
            <a:off x="430127" y="4421655"/>
            <a:ext cx="157559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600" dirty="0">
                <a:solidFill>
                  <a:schemeClr val="tx1">
                    <a:lumMod val="75000"/>
                    <a:lumOff val="25000"/>
                  </a:schemeClr>
                </a:solidFill>
                <a:latin typeface="Arial" charset="0"/>
                <a:ea typeface="PMingLiU" charset="0"/>
                <a:cs typeface="Arial" charset="0"/>
              </a:rPr>
              <a:t>登入MyLCI</a:t>
            </a:r>
          </a:p>
        </p:txBody>
      </p:sp>
      <p:sp>
        <p:nvSpPr>
          <p:cNvPr id="24" name="Subhead">
            <a:extLst>
              <a:ext uri="{FF2B5EF4-FFF2-40B4-BE49-F238E27FC236}">
                <a16:creationId xmlns:a16="http://schemas.microsoft.com/office/drawing/2014/main" id="{37D3FDBB-4053-B146-BCB8-EBC76B3F5CB8}"/>
              </a:ext>
            </a:extLst>
          </p:cNvPr>
          <p:cNvSpPr txBox="1">
            <a:spLocks/>
          </p:cNvSpPr>
          <p:nvPr/>
        </p:nvSpPr>
        <p:spPr>
          <a:xfrm>
            <a:off x="2336402" y="4421655"/>
            <a:ext cx="157559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600" dirty="0">
                <a:solidFill>
                  <a:schemeClr val="tx1">
                    <a:lumMod val="75000"/>
                    <a:lumOff val="25000"/>
                  </a:schemeClr>
                </a:solidFill>
                <a:latin typeface="Arial" charset="0"/>
                <a:ea typeface="PMingLiU" charset="0"/>
                <a:cs typeface="Arial" charset="0"/>
              </a:rPr>
              <a:t>分會資訊</a:t>
            </a:r>
          </a:p>
        </p:txBody>
      </p:sp>
      <p:sp>
        <p:nvSpPr>
          <p:cNvPr id="25" name="Subhead">
            <a:extLst>
              <a:ext uri="{FF2B5EF4-FFF2-40B4-BE49-F238E27FC236}">
                <a16:creationId xmlns:a16="http://schemas.microsoft.com/office/drawing/2014/main" id="{4C06ABCA-5308-4E40-8376-73F2BD44242D}"/>
              </a:ext>
            </a:extLst>
          </p:cNvPr>
          <p:cNvSpPr txBox="1">
            <a:spLocks/>
          </p:cNvSpPr>
          <p:nvPr/>
        </p:nvSpPr>
        <p:spPr>
          <a:xfrm>
            <a:off x="4242235" y="4423951"/>
            <a:ext cx="157559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600" dirty="0">
                <a:solidFill>
                  <a:schemeClr val="tx1">
                    <a:lumMod val="75000"/>
                    <a:lumOff val="25000"/>
                  </a:schemeClr>
                </a:solidFill>
                <a:latin typeface="Arial" charset="0"/>
                <a:ea typeface="PMingLiU" charset="0"/>
                <a:cs typeface="Arial" charset="0"/>
              </a:rPr>
              <a:t>輸入分會支部的資料</a:t>
            </a:r>
          </a:p>
        </p:txBody>
      </p:sp>
      <p:sp>
        <p:nvSpPr>
          <p:cNvPr id="26" name="Subhead">
            <a:extLst>
              <a:ext uri="{FF2B5EF4-FFF2-40B4-BE49-F238E27FC236}">
                <a16:creationId xmlns:a16="http://schemas.microsoft.com/office/drawing/2014/main" id="{32954108-067F-8948-8C4E-0FF5B10A130A}"/>
              </a:ext>
            </a:extLst>
          </p:cNvPr>
          <p:cNvSpPr txBox="1">
            <a:spLocks/>
          </p:cNvSpPr>
          <p:nvPr/>
        </p:nvSpPr>
        <p:spPr>
          <a:xfrm>
            <a:off x="6148952" y="4423951"/>
            <a:ext cx="157559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600" dirty="0">
                <a:solidFill>
                  <a:schemeClr val="tx1">
                    <a:lumMod val="75000"/>
                    <a:lumOff val="25000"/>
                  </a:schemeClr>
                </a:solidFill>
                <a:latin typeface="Arial" charset="0"/>
                <a:ea typeface="PMingLiU" charset="0"/>
                <a:cs typeface="Arial" charset="0"/>
              </a:rPr>
              <a:t>輸入分會支部</a:t>
            </a:r>
            <a:r>
              <a:rPr lang="zh-TW" altLang="en-US" sz="1600" dirty="0">
                <a:solidFill>
                  <a:schemeClr val="tx1">
                    <a:lumMod val="75000"/>
                    <a:lumOff val="25000"/>
                  </a:schemeClr>
                </a:solidFill>
                <a:latin typeface="Arial" charset="0"/>
                <a:ea typeface="PMingLiU" charset="0"/>
                <a:cs typeface="Arial" charset="0"/>
              </a:rPr>
              <a:t>會員</a:t>
            </a:r>
            <a:r>
              <a:rPr lang="zh-TW" sz="1600" dirty="0">
                <a:solidFill>
                  <a:schemeClr val="tx1">
                    <a:lumMod val="75000"/>
                    <a:lumOff val="25000"/>
                  </a:schemeClr>
                </a:solidFill>
                <a:latin typeface="Arial" charset="0"/>
                <a:ea typeface="PMingLiU" charset="0"/>
                <a:cs typeface="Arial" charset="0"/>
              </a:rPr>
              <a:t>的</a:t>
            </a:r>
            <a:r>
              <a:rPr lang="zh-TW" altLang="en-US" sz="1600" dirty="0">
                <a:solidFill>
                  <a:schemeClr val="tx1">
                    <a:lumMod val="75000"/>
                    <a:lumOff val="25000"/>
                  </a:schemeClr>
                </a:solidFill>
                <a:latin typeface="Arial" charset="0"/>
                <a:ea typeface="PMingLiU" charset="0"/>
                <a:cs typeface="Arial" charset="0"/>
              </a:rPr>
              <a:t>資料</a:t>
            </a:r>
            <a:endParaRPr lang="zh-TW" sz="1600" dirty="0">
              <a:solidFill>
                <a:schemeClr val="tx1">
                  <a:lumMod val="75000"/>
                  <a:lumOff val="25000"/>
                </a:schemeClr>
              </a:solidFill>
              <a:latin typeface="Arial" charset="0"/>
              <a:ea typeface="PMingLiU" charset="0"/>
              <a:cs typeface="Arial" charset="0"/>
            </a:endParaRPr>
          </a:p>
        </p:txBody>
      </p:sp>
      <p:sp>
        <p:nvSpPr>
          <p:cNvPr id="27" name="Subhead">
            <a:extLst>
              <a:ext uri="{FF2B5EF4-FFF2-40B4-BE49-F238E27FC236}">
                <a16:creationId xmlns:a16="http://schemas.microsoft.com/office/drawing/2014/main" id="{28A9B92B-FC29-EC43-B003-6068467B042E}"/>
              </a:ext>
            </a:extLst>
          </p:cNvPr>
          <p:cNvSpPr txBox="1">
            <a:spLocks/>
          </p:cNvSpPr>
          <p:nvPr/>
        </p:nvSpPr>
        <p:spPr>
          <a:xfrm>
            <a:off x="8054343" y="4423951"/>
            <a:ext cx="157559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600" dirty="0">
                <a:solidFill>
                  <a:schemeClr val="tx1">
                    <a:lumMod val="75000"/>
                    <a:lumOff val="25000"/>
                  </a:schemeClr>
                </a:solidFill>
                <a:latin typeface="Arial" charset="0"/>
                <a:ea typeface="PMingLiU" charset="0"/>
                <a:cs typeface="Arial" charset="0"/>
              </a:rPr>
              <a:t>審閲和提交</a:t>
            </a:r>
          </a:p>
        </p:txBody>
      </p:sp>
      <p:sp>
        <p:nvSpPr>
          <p:cNvPr id="28" name="Subhead">
            <a:extLst>
              <a:ext uri="{FF2B5EF4-FFF2-40B4-BE49-F238E27FC236}">
                <a16:creationId xmlns:a16="http://schemas.microsoft.com/office/drawing/2014/main" id="{80ABF4BE-23CE-C443-8BE2-410A131F0D17}"/>
              </a:ext>
            </a:extLst>
          </p:cNvPr>
          <p:cNvSpPr txBox="1">
            <a:spLocks/>
          </p:cNvSpPr>
          <p:nvPr/>
        </p:nvSpPr>
        <p:spPr>
          <a:xfrm>
            <a:off x="9959734" y="4423951"/>
            <a:ext cx="157559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600" dirty="0">
                <a:solidFill>
                  <a:schemeClr val="tx1">
                    <a:lumMod val="75000"/>
                    <a:lumOff val="25000"/>
                  </a:schemeClr>
                </a:solidFill>
                <a:latin typeface="Arial" charset="0"/>
                <a:ea typeface="PMingLiU" charset="0"/>
                <a:cs typeface="Arial" charset="0"/>
              </a:rPr>
              <a:t>更新分會資料 </a:t>
            </a:r>
          </a:p>
        </p:txBody>
      </p:sp>
    </p:spTree>
    <p:extLst>
      <p:ext uri="{BB962C8B-B14F-4D97-AF65-F5344CB8AC3E}">
        <p14:creationId xmlns:p14="http://schemas.microsoft.com/office/powerpoint/2010/main" val="3838051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solidFill>
                  <a:srgbClr val="00338D"/>
                </a:solidFill>
              </a:rPr>
              <a:t>步驟1：登錄進入 MyLCI</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800" y="1358635"/>
            <a:ext cx="10496550" cy="1003565"/>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600" dirty="0">
                <a:solidFill>
                  <a:schemeClr val="tx1">
                    <a:lumMod val="75000"/>
                    <a:lumOff val="25000"/>
                  </a:schemeClr>
                </a:solidFill>
                <a:latin typeface="Arial" charset="0"/>
                <a:ea typeface="PMingLiU" charset="0"/>
                <a:cs typeface="Arial" charset="0"/>
              </a:rPr>
              <a:t>前往 </a:t>
            </a:r>
            <a:r>
              <a:rPr lang="zh-TW" sz="2600" dirty="0">
                <a:solidFill>
                  <a:schemeClr val="tx1">
                    <a:lumMod val="75000"/>
                    <a:lumOff val="25000"/>
                  </a:schemeClr>
                </a:solidFill>
                <a:latin typeface="Arial" charset="0"/>
                <a:ea typeface="PMingLiU" charset="0"/>
                <a:cs typeface="Arial" charset="0"/>
                <a:hlinkClick r:id="rId2"/>
              </a:rPr>
              <a:t>www.lionsclubs.org</a:t>
            </a:r>
            <a:r>
              <a:rPr lang="zh-TW" sz="2600" dirty="0">
                <a:solidFill>
                  <a:schemeClr val="tx1">
                    <a:lumMod val="75000"/>
                    <a:lumOff val="25000"/>
                  </a:schemeClr>
                </a:solidFill>
                <a:latin typeface="Arial" charset="0"/>
                <a:ea typeface="PMingLiU" charset="0"/>
                <a:cs typeface="Arial" charset="0"/>
              </a:rPr>
              <a:t> 網站並點擊</a:t>
            </a:r>
            <a:r>
              <a:rPr lang="zh-TW" altLang="en-US" sz="2600" dirty="0">
                <a:solidFill>
                  <a:schemeClr val="tx1">
                    <a:lumMod val="75000"/>
                    <a:lumOff val="25000"/>
                  </a:schemeClr>
                </a:solidFill>
                <a:latin typeface="Arial" charset="0"/>
                <a:ea typeface="PMingLiU" charset="0"/>
                <a:cs typeface="Arial" charset="0"/>
              </a:rPr>
              <a:t>螢</a:t>
            </a:r>
            <a:r>
              <a:rPr lang="zh-TW" sz="2600" dirty="0">
                <a:solidFill>
                  <a:schemeClr val="tx1">
                    <a:lumMod val="75000"/>
                    <a:lumOff val="25000"/>
                  </a:schemeClr>
                </a:solidFill>
                <a:latin typeface="Arial" charset="0"/>
                <a:ea typeface="PMingLiU" charset="0"/>
                <a:cs typeface="Arial" charset="0"/>
              </a:rPr>
              <a:t>幕上方的</a:t>
            </a:r>
            <a:r>
              <a:rPr lang="zh-TW" altLang="en-US" sz="2600" dirty="0">
                <a:solidFill>
                  <a:schemeClr val="tx1">
                    <a:lumMod val="75000"/>
                    <a:lumOff val="25000"/>
                  </a:schemeClr>
                </a:solidFill>
                <a:latin typeface="Arial" charset="0"/>
                <a:ea typeface="PMingLiU" charset="0"/>
                <a:cs typeface="Arial" charset="0"/>
              </a:rPr>
              <a:t>「</a:t>
            </a:r>
            <a:r>
              <a:rPr lang="zh-TW" sz="2600" dirty="0">
                <a:solidFill>
                  <a:schemeClr val="tx1">
                    <a:lumMod val="75000"/>
                    <a:lumOff val="25000"/>
                  </a:schemeClr>
                </a:solidFill>
                <a:latin typeface="Arial" charset="0"/>
                <a:ea typeface="PMingLiU" charset="0"/>
                <a:cs typeface="Arial" charset="0"/>
              </a:rPr>
              <a:t>會員登入</a:t>
            </a:r>
            <a:r>
              <a:rPr lang="zh-TW" altLang="en-US" sz="2600" dirty="0">
                <a:solidFill>
                  <a:schemeClr val="tx1">
                    <a:lumMod val="75000"/>
                    <a:lumOff val="25000"/>
                  </a:schemeClr>
                </a:solidFill>
                <a:latin typeface="Arial" charset="0"/>
                <a:ea typeface="PMingLiU" charset="0"/>
                <a:cs typeface="Arial" charset="0"/>
              </a:rPr>
              <a:t>」</a:t>
            </a:r>
            <a:r>
              <a:rPr lang="zh-TW" sz="2600" dirty="0">
                <a:solidFill>
                  <a:schemeClr val="tx1">
                    <a:lumMod val="75000"/>
                    <a:lumOff val="25000"/>
                  </a:schemeClr>
                </a:solidFill>
                <a:latin typeface="Arial" charset="0"/>
                <a:ea typeface="PMingLiU" charset="0"/>
                <a:cs typeface="Arial" charset="0"/>
              </a:rPr>
              <a:t>標簽。</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a:solidFill>
                <a:srgbClr val="00338D"/>
              </a:solidFill>
            </a:endParaRPr>
          </a:p>
        </p:txBody>
      </p:sp>
      <p:pic>
        <p:nvPicPr>
          <p:cNvPr id="8" name="Picture 7" descr="A close up of a logo&#10;&#10;Description automatically generated">
            <a:extLst>
              <a:ext uri="{FF2B5EF4-FFF2-40B4-BE49-F238E27FC236}">
                <a16:creationId xmlns:a16="http://schemas.microsoft.com/office/drawing/2014/main" id="{02D8B995-EC90-2344-9211-FF051062A089}"/>
              </a:ext>
            </a:extLst>
          </p:cNvPr>
          <p:cNvPicPr>
            <a:picLocks noChangeAspect="1"/>
          </p:cNvPicPr>
          <p:nvPr/>
        </p:nvPicPr>
        <p:blipFill>
          <a:blip r:embed="rId3"/>
          <a:stretch>
            <a:fillRect/>
          </a:stretch>
        </p:blipFill>
        <p:spPr>
          <a:xfrm>
            <a:off x="1627517" y="3429000"/>
            <a:ext cx="1077584" cy="495300"/>
          </a:xfrm>
          <a:prstGeom prst="rect">
            <a:avLst/>
          </a:prstGeom>
        </p:spPr>
      </p:pic>
      <p:pic>
        <p:nvPicPr>
          <p:cNvPr id="9" name="Picture 8" descr="A close up of a logo&#10;&#10;Description automatically generated">
            <a:extLst>
              <a:ext uri="{FF2B5EF4-FFF2-40B4-BE49-F238E27FC236}">
                <a16:creationId xmlns:a16="http://schemas.microsoft.com/office/drawing/2014/main" id="{7924611A-3DDA-E34D-B79B-37520C6DCDD5}"/>
              </a:ext>
            </a:extLst>
          </p:cNvPr>
          <p:cNvPicPr>
            <a:picLocks noChangeAspect="1"/>
          </p:cNvPicPr>
          <p:nvPr/>
        </p:nvPicPr>
        <p:blipFill>
          <a:blip r:embed="rId3"/>
          <a:stretch>
            <a:fillRect/>
          </a:stretch>
        </p:blipFill>
        <p:spPr>
          <a:xfrm>
            <a:off x="8217684" y="3672409"/>
            <a:ext cx="1935966" cy="1003565"/>
          </a:xfrm>
          <a:prstGeom prst="rect">
            <a:avLst/>
          </a:prstGeom>
        </p:spPr>
      </p:pic>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4"/>
          <a:srcRect/>
          <a:stretch/>
        </p:blipFill>
        <p:spPr>
          <a:xfrm>
            <a:off x="147686" y="5877313"/>
            <a:ext cx="836923" cy="836923"/>
          </a:xfrm>
          <a:prstGeom prst="rect">
            <a:avLst/>
          </a:prstGeom>
        </p:spPr>
      </p:pic>
      <p:pic>
        <p:nvPicPr>
          <p:cNvPr id="12" name="Picture 11" descr="Snipping Tool">
            <a:extLst>
              <a:ext uri="{FF2B5EF4-FFF2-40B4-BE49-F238E27FC236}">
                <a16:creationId xmlns:a16="http://schemas.microsoft.com/office/drawing/2014/main" id="{FB729E4A-85D7-4B90-AF77-51C2C28199E0}"/>
              </a:ext>
            </a:extLst>
          </p:cNvPr>
          <p:cNvPicPr/>
          <p:nvPr/>
        </p:nvPicPr>
        <p:blipFill rotWithShape="1">
          <a:blip r:embed="rId5">
            <a:extLst>
              <a:ext uri="{28A0092B-C50C-407E-A947-70E740481C1C}">
                <a14:useLocalDpi xmlns:a14="http://schemas.microsoft.com/office/drawing/2010/main" val="0"/>
              </a:ext>
            </a:extLst>
          </a:blip>
          <a:srcRect l="2565" t="29968" r="3044" b="18375"/>
          <a:stretch/>
        </p:blipFill>
        <p:spPr bwMode="auto">
          <a:xfrm>
            <a:off x="984609" y="2599604"/>
            <a:ext cx="9873891" cy="2899761"/>
          </a:xfrm>
          <a:prstGeom prst="rect">
            <a:avLst/>
          </a:prstGeom>
          <a:ln>
            <a:noFill/>
          </a:ln>
          <a:extLst>
            <a:ext uri="{53640926-AAD7-44D8-BBD7-CCE9431645EC}">
              <a14:shadowObscured xmlns:a14="http://schemas.microsoft.com/office/drawing/2010/main"/>
            </a:ext>
          </a:extLst>
        </p:spPr>
      </p:pic>
      <p:cxnSp>
        <p:nvCxnSpPr>
          <p:cNvPr id="14" name="Straight Arrow Connector 13">
            <a:extLst>
              <a:ext uri="{FF2B5EF4-FFF2-40B4-BE49-F238E27FC236}">
                <a16:creationId xmlns:a16="http://schemas.microsoft.com/office/drawing/2014/main" id="{28CB0D68-DA50-4FCA-AD7E-E7B453D2E897}"/>
              </a:ext>
            </a:extLst>
          </p:cNvPr>
          <p:cNvCxnSpPr>
            <a:cxnSpLocks/>
          </p:cNvCxnSpPr>
          <p:nvPr/>
        </p:nvCxnSpPr>
        <p:spPr>
          <a:xfrm>
            <a:off x="4600575" y="2686050"/>
            <a:ext cx="1095375" cy="5121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7935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solidFill>
                  <a:srgbClr val="00338D"/>
                </a:solidFill>
              </a:rPr>
              <a:t>步驟1：登錄進入 MyLCI  續</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800" y="1358635"/>
            <a:ext cx="10496550" cy="1240969"/>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600" dirty="0">
                <a:solidFill>
                  <a:schemeClr val="tx1">
                    <a:lumMod val="75000"/>
                    <a:lumOff val="25000"/>
                  </a:schemeClr>
                </a:solidFill>
                <a:latin typeface="Arial" charset="0"/>
                <a:ea typeface="PMingLiU" charset="0"/>
                <a:cs typeface="Arial" charset="0"/>
              </a:rPr>
              <a:t>使用給定的登錄帳戶和密碼登入 MyLCI</a:t>
            </a:r>
            <a:r>
              <a:rPr lang="zh-TW" altLang="en-US" sz="2600" dirty="0">
                <a:solidFill>
                  <a:schemeClr val="tx1">
                    <a:lumMod val="75000"/>
                    <a:lumOff val="25000"/>
                  </a:schemeClr>
                </a:solidFill>
                <a:latin typeface="Arial" charset="0"/>
                <a:ea typeface="PMingLiU" charset="0"/>
                <a:cs typeface="Arial" charset="0"/>
              </a:rPr>
              <a:t>。</a:t>
            </a:r>
            <a:r>
              <a:rPr lang="zh-TW" sz="2600" dirty="0">
                <a:solidFill>
                  <a:schemeClr val="tx1">
                    <a:lumMod val="75000"/>
                    <a:lumOff val="25000"/>
                  </a:schemeClr>
                </a:solidFill>
                <a:latin typeface="Arial" charset="0"/>
                <a:ea typeface="PMingLiU" charset="0"/>
                <a:cs typeface="Arial" charset="0"/>
              </a:rPr>
              <a:t>如果您忘記登錄帳</a:t>
            </a:r>
            <a:r>
              <a:rPr lang="zh-TW" altLang="en-US" sz="2600" dirty="0">
                <a:solidFill>
                  <a:schemeClr val="tx1">
                    <a:lumMod val="75000"/>
                    <a:lumOff val="25000"/>
                  </a:schemeClr>
                </a:solidFill>
                <a:latin typeface="Arial" charset="0"/>
                <a:ea typeface="PMingLiU" charset="0"/>
                <a:cs typeface="Arial" charset="0"/>
              </a:rPr>
              <a:t>戶</a:t>
            </a:r>
            <a:r>
              <a:rPr lang="zh-TW" sz="2600" dirty="0">
                <a:solidFill>
                  <a:schemeClr val="tx1">
                    <a:lumMod val="75000"/>
                    <a:lumOff val="25000"/>
                  </a:schemeClr>
                </a:solidFill>
                <a:latin typeface="Arial" charset="0"/>
                <a:ea typeface="PMingLiU" charset="0"/>
                <a:cs typeface="Arial" charset="0"/>
              </a:rPr>
              <a:t>和密碼，或登入遇到困難，請聯絡 MyLCI 的支持團隊，電郵是</a:t>
            </a:r>
            <a:r>
              <a:rPr lang="zh-TW" sz="2600" dirty="0">
                <a:solidFill>
                  <a:schemeClr val="tx1">
                    <a:lumMod val="75000"/>
                    <a:lumOff val="25000"/>
                  </a:schemeClr>
                </a:solidFill>
                <a:latin typeface="Arial" charset="0"/>
                <a:ea typeface="PMingLiU" charset="0"/>
                <a:cs typeface="Arial" charset="0"/>
                <a:hlinkClick r:id="rId2"/>
              </a:rPr>
              <a:t>MyLCI@lionsclubs.org</a:t>
            </a:r>
            <a:r>
              <a:rPr lang="zh-TW" sz="2600" dirty="0">
                <a:solidFill>
                  <a:schemeClr val="tx1">
                    <a:lumMod val="75000"/>
                    <a:lumOff val="25000"/>
                  </a:schemeClr>
                </a:solidFill>
                <a:latin typeface="Arial" charset="0"/>
                <a:ea typeface="PMingLiU" charset="0"/>
                <a:cs typeface="Arial" charset="0"/>
              </a:rPr>
              <a:t> 或致電 +1 630-468-6900</a:t>
            </a:r>
            <a:r>
              <a:rPr lang="zh-TW" altLang="en-US" sz="2600" dirty="0">
                <a:solidFill>
                  <a:schemeClr val="tx1">
                    <a:lumMod val="75000"/>
                    <a:lumOff val="25000"/>
                  </a:schemeClr>
                </a:solidFill>
                <a:latin typeface="Arial" charset="0"/>
                <a:ea typeface="PMingLiU" charset="0"/>
                <a:cs typeface="Arial" charset="0"/>
              </a:rPr>
              <a:t>。</a:t>
            </a:r>
            <a:endParaRPr lang="zh-TW" sz="2600" dirty="0">
              <a:solidFill>
                <a:schemeClr val="tx1">
                  <a:lumMod val="75000"/>
                  <a:lumOff val="25000"/>
                </a:schemeClr>
              </a:solidFill>
              <a:latin typeface="Arial" charset="0"/>
              <a:ea typeface="PMingLiU" charset="0"/>
              <a:cs typeface="Arial" charset="0"/>
            </a:endParaRP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6</a:t>
            </a:fld>
            <a:endParaRPr lang="en-US" sz="1000">
              <a:solidFill>
                <a:srgbClr val="00338D"/>
              </a:solidFill>
            </a:endParaRPr>
          </a:p>
        </p:txBody>
      </p:sp>
      <p:pic>
        <p:nvPicPr>
          <p:cNvPr id="8" name="Picture 7" descr="A close up of a logo&#10;&#10;Description automatically generated">
            <a:extLst>
              <a:ext uri="{FF2B5EF4-FFF2-40B4-BE49-F238E27FC236}">
                <a16:creationId xmlns:a16="http://schemas.microsoft.com/office/drawing/2014/main" id="{02D8B995-EC90-2344-9211-FF051062A089}"/>
              </a:ext>
            </a:extLst>
          </p:cNvPr>
          <p:cNvPicPr>
            <a:picLocks noChangeAspect="1"/>
          </p:cNvPicPr>
          <p:nvPr/>
        </p:nvPicPr>
        <p:blipFill>
          <a:blip r:embed="rId3"/>
          <a:stretch>
            <a:fillRect/>
          </a:stretch>
        </p:blipFill>
        <p:spPr>
          <a:xfrm>
            <a:off x="1627517" y="3429000"/>
            <a:ext cx="1077584" cy="495300"/>
          </a:xfrm>
          <a:prstGeom prst="rect">
            <a:avLst/>
          </a:prstGeom>
        </p:spPr>
      </p:pic>
      <p:pic>
        <p:nvPicPr>
          <p:cNvPr id="9" name="Picture 8" descr="A close up of a logo&#10;&#10;Description automatically generated">
            <a:extLst>
              <a:ext uri="{FF2B5EF4-FFF2-40B4-BE49-F238E27FC236}">
                <a16:creationId xmlns:a16="http://schemas.microsoft.com/office/drawing/2014/main" id="{7924611A-3DDA-E34D-B79B-37520C6DCDD5}"/>
              </a:ext>
            </a:extLst>
          </p:cNvPr>
          <p:cNvPicPr>
            <a:picLocks noChangeAspect="1"/>
          </p:cNvPicPr>
          <p:nvPr/>
        </p:nvPicPr>
        <p:blipFill>
          <a:blip r:embed="rId3"/>
          <a:stretch>
            <a:fillRect/>
          </a:stretch>
        </p:blipFill>
        <p:spPr>
          <a:xfrm>
            <a:off x="8217684" y="3672409"/>
            <a:ext cx="1935966" cy="1003565"/>
          </a:xfrm>
          <a:prstGeom prst="rect">
            <a:avLst/>
          </a:prstGeom>
        </p:spPr>
      </p:pic>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4"/>
          <a:srcRect/>
          <a:stretch/>
        </p:blipFill>
        <p:spPr>
          <a:xfrm>
            <a:off x="147686" y="5877313"/>
            <a:ext cx="836923" cy="836923"/>
          </a:xfrm>
          <a:prstGeom prst="rect">
            <a:avLst/>
          </a:prstGeom>
        </p:spPr>
      </p:pic>
      <p:pic>
        <p:nvPicPr>
          <p:cNvPr id="13" name="Picture 12" descr="Snipping Tool">
            <a:extLst>
              <a:ext uri="{FF2B5EF4-FFF2-40B4-BE49-F238E27FC236}">
                <a16:creationId xmlns:a16="http://schemas.microsoft.com/office/drawing/2014/main" id="{EF489647-EEEE-41C3-9FF0-9173B124043F}"/>
              </a:ext>
            </a:extLst>
          </p:cNvPr>
          <p:cNvPicPr/>
          <p:nvPr/>
        </p:nvPicPr>
        <p:blipFill rotWithShape="1">
          <a:blip r:embed="rId5">
            <a:extLst>
              <a:ext uri="{28A0092B-C50C-407E-A947-70E740481C1C}">
                <a14:useLocalDpi xmlns:a14="http://schemas.microsoft.com/office/drawing/2010/main" val="0"/>
              </a:ext>
            </a:extLst>
          </a:blip>
          <a:srcRect l="9776" t="48208" r="11538" b="3343"/>
          <a:stretch/>
        </p:blipFill>
        <p:spPr bwMode="auto">
          <a:xfrm>
            <a:off x="1238250" y="2876551"/>
            <a:ext cx="9326233" cy="34588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9552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6877049"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solidFill>
                  <a:srgbClr val="00338D"/>
                </a:solidFill>
              </a:rPr>
              <a:t>步驟2：分會資料網頁</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800" y="1358636"/>
            <a:ext cx="10851356" cy="836046"/>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600" dirty="0">
                <a:solidFill>
                  <a:schemeClr val="tx1">
                    <a:lumMod val="75000"/>
                    <a:lumOff val="25000"/>
                  </a:schemeClr>
                </a:solidFill>
                <a:latin typeface="Arial" charset="0"/>
                <a:ea typeface="PMingLiU" charset="0"/>
                <a:cs typeface="Arial" charset="0"/>
              </a:rPr>
              <a:t>登入以後，點擊</a:t>
            </a:r>
            <a:r>
              <a:rPr lang="zh-TW" altLang="en-US" sz="2600" dirty="0">
                <a:solidFill>
                  <a:schemeClr val="tx1">
                    <a:lumMod val="75000"/>
                    <a:lumOff val="25000"/>
                  </a:schemeClr>
                </a:solidFill>
                <a:latin typeface="Arial" charset="0"/>
                <a:ea typeface="PMingLiU" charset="0"/>
                <a:cs typeface="Arial" charset="0"/>
              </a:rPr>
              <a:t>「</a:t>
            </a:r>
            <a:r>
              <a:rPr lang="zh-TW" sz="2600" dirty="0">
                <a:solidFill>
                  <a:schemeClr val="tx1">
                    <a:lumMod val="75000"/>
                    <a:lumOff val="25000"/>
                  </a:schemeClr>
                </a:solidFill>
                <a:latin typeface="Arial" charset="0"/>
                <a:ea typeface="PMingLiU" charset="0"/>
                <a:cs typeface="Arial" charset="0"/>
              </a:rPr>
              <a:t>MyLCI獅子會領導的工具</a:t>
            </a:r>
            <a:r>
              <a:rPr lang="zh-TW" altLang="en-US" sz="2600" dirty="0">
                <a:solidFill>
                  <a:schemeClr val="tx1">
                    <a:lumMod val="75000"/>
                    <a:lumOff val="25000"/>
                  </a:schemeClr>
                </a:solidFill>
                <a:latin typeface="Arial" charset="0"/>
                <a:ea typeface="PMingLiU" charset="0"/>
                <a:cs typeface="Arial" charset="0"/>
              </a:rPr>
              <a:t>」</a:t>
            </a:r>
            <a:r>
              <a:rPr lang="zh-TW" sz="2600" dirty="0">
                <a:solidFill>
                  <a:schemeClr val="tx1">
                    <a:lumMod val="75000"/>
                    <a:lumOff val="25000"/>
                  </a:schemeClr>
                </a:solidFill>
                <a:latin typeface="Arial" charset="0"/>
                <a:ea typeface="PMingLiU" charset="0"/>
                <a:cs typeface="Arial" charset="0"/>
              </a:rPr>
              <a:t>標簽進入到分會資料的網頁。  </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2" name="Picture 1">
            <a:extLst>
              <a:ext uri="{FF2B5EF4-FFF2-40B4-BE49-F238E27FC236}">
                <a16:creationId xmlns:a16="http://schemas.microsoft.com/office/drawing/2014/main" id="{B10FD556-D0AB-479A-B40A-41E56CCFCCD1}"/>
              </a:ext>
            </a:extLst>
          </p:cNvPr>
          <p:cNvPicPr/>
          <p:nvPr/>
        </p:nvPicPr>
        <p:blipFill>
          <a:blip r:embed="rId3"/>
          <a:stretch>
            <a:fillRect/>
          </a:stretch>
        </p:blipFill>
        <p:spPr>
          <a:xfrm>
            <a:off x="1229936" y="3110167"/>
            <a:ext cx="9397176" cy="925830"/>
          </a:xfrm>
          <a:prstGeom prst="rect">
            <a:avLst/>
          </a:prstGeom>
          <a:ln w="38100">
            <a:solidFill>
              <a:srgbClr val="00338D"/>
            </a:solidFill>
          </a:ln>
        </p:spPr>
      </p:pic>
      <p:sp>
        <p:nvSpPr>
          <p:cNvPr id="3" name="Oval 2">
            <a:extLst>
              <a:ext uri="{FF2B5EF4-FFF2-40B4-BE49-F238E27FC236}">
                <a16:creationId xmlns:a16="http://schemas.microsoft.com/office/drawing/2014/main" id="{9B9CDFE7-1E68-4047-B83D-3403877A6BD8}"/>
              </a:ext>
            </a:extLst>
          </p:cNvPr>
          <p:cNvSpPr/>
          <p:nvPr/>
        </p:nvSpPr>
        <p:spPr>
          <a:xfrm>
            <a:off x="3434576" y="2998741"/>
            <a:ext cx="1137424" cy="12164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165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solidFill>
                  <a:srgbClr val="00338D"/>
                </a:solidFill>
              </a:rPr>
              <a:t>步驟3：分會資料網頁  續 </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800" y="1871546"/>
            <a:ext cx="5829300" cy="3633903"/>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600" dirty="0">
                <a:solidFill>
                  <a:schemeClr val="tx1">
                    <a:lumMod val="75000"/>
                    <a:lumOff val="25000"/>
                  </a:schemeClr>
                </a:solidFill>
                <a:latin typeface="Arial" charset="0"/>
                <a:ea typeface="PMingLiU" charset="0"/>
                <a:cs typeface="Arial" charset="0"/>
              </a:rPr>
              <a:t>點</a:t>
            </a:r>
            <a:r>
              <a:rPr lang="zh-TW" altLang="en-US" sz="2600" dirty="0">
                <a:solidFill>
                  <a:schemeClr val="tx1">
                    <a:lumMod val="75000"/>
                    <a:lumOff val="25000"/>
                  </a:schemeClr>
                </a:solidFill>
                <a:latin typeface="Arial" charset="0"/>
                <a:ea typeface="PMingLiU" charset="0"/>
                <a:cs typeface="Arial" charset="0"/>
              </a:rPr>
              <a:t>擊「我</a:t>
            </a:r>
            <a:r>
              <a:rPr lang="zh-TW" sz="2600" dirty="0">
                <a:solidFill>
                  <a:schemeClr val="tx1">
                    <a:lumMod val="75000"/>
                    <a:lumOff val="25000"/>
                  </a:schemeClr>
                </a:solidFill>
                <a:latin typeface="Arial" charset="0"/>
                <a:ea typeface="PMingLiU" charset="0"/>
                <a:cs typeface="Arial" charset="0"/>
              </a:rPr>
              <a:t>的分會</a:t>
            </a:r>
            <a:r>
              <a:rPr lang="zh-TW" altLang="en-US" sz="2600" dirty="0">
                <a:solidFill>
                  <a:schemeClr val="tx1">
                    <a:lumMod val="75000"/>
                    <a:lumOff val="25000"/>
                  </a:schemeClr>
                </a:solidFill>
                <a:latin typeface="Arial" charset="0"/>
                <a:ea typeface="PMingLiU" charset="0"/>
                <a:cs typeface="Arial" charset="0"/>
              </a:rPr>
              <a:t>」</a:t>
            </a:r>
            <a:r>
              <a:rPr lang="zh-TW" sz="2600" dirty="0">
                <a:solidFill>
                  <a:schemeClr val="tx1">
                    <a:lumMod val="75000"/>
                    <a:lumOff val="25000"/>
                  </a:schemeClr>
                </a:solidFill>
                <a:latin typeface="Arial" charset="0"/>
                <a:ea typeface="PMingLiU" charset="0"/>
                <a:cs typeface="Arial" charset="0"/>
              </a:rPr>
              <a:t>標簽進入到分會資料的網頁。  點</a:t>
            </a:r>
            <a:r>
              <a:rPr lang="zh-TW" altLang="en-US" sz="2600" dirty="0">
                <a:solidFill>
                  <a:schemeClr val="tx1">
                    <a:lumMod val="75000"/>
                    <a:lumOff val="25000"/>
                  </a:schemeClr>
                </a:solidFill>
                <a:latin typeface="Arial" charset="0"/>
                <a:ea typeface="PMingLiU" charset="0"/>
                <a:cs typeface="Arial" charset="0"/>
              </a:rPr>
              <a:t>擊「分會</a:t>
            </a:r>
            <a:r>
              <a:rPr lang="zh-TW" sz="2600" dirty="0">
                <a:solidFill>
                  <a:schemeClr val="tx1">
                    <a:lumMod val="75000"/>
                    <a:lumOff val="25000"/>
                  </a:schemeClr>
                </a:solidFill>
                <a:latin typeface="Arial" charset="0"/>
                <a:ea typeface="PMingLiU" charset="0"/>
                <a:cs typeface="Arial" charset="0"/>
              </a:rPr>
              <a:t>資料</a:t>
            </a:r>
            <a:r>
              <a:rPr lang="zh-TW" altLang="en-US" sz="2600" dirty="0">
                <a:solidFill>
                  <a:schemeClr val="tx1">
                    <a:lumMod val="75000"/>
                    <a:lumOff val="25000"/>
                  </a:schemeClr>
                </a:solidFill>
                <a:latin typeface="Arial" charset="0"/>
                <a:ea typeface="PMingLiU" charset="0"/>
                <a:cs typeface="Arial" charset="0"/>
              </a:rPr>
              <a:t>」</a:t>
            </a:r>
            <a:r>
              <a:rPr lang="zh-TW" sz="2600" dirty="0">
                <a:solidFill>
                  <a:schemeClr val="tx1">
                    <a:lumMod val="75000"/>
                    <a:lumOff val="25000"/>
                  </a:schemeClr>
                </a:solidFill>
                <a:latin typeface="Arial" charset="0"/>
                <a:ea typeface="PMingLiU" charset="0"/>
                <a:cs typeface="Arial" charset="0"/>
              </a:rPr>
              <a:t>的下拉標簽。</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9" name="Picture 8">
            <a:extLst>
              <a:ext uri="{FF2B5EF4-FFF2-40B4-BE49-F238E27FC236}">
                <a16:creationId xmlns:a16="http://schemas.microsoft.com/office/drawing/2014/main" id="{18B57672-5B1F-4FA4-808A-7CC822FA52C5}"/>
              </a:ext>
            </a:extLst>
          </p:cNvPr>
          <p:cNvPicPr/>
          <p:nvPr/>
        </p:nvPicPr>
        <p:blipFill>
          <a:blip r:embed="rId3"/>
          <a:stretch>
            <a:fillRect/>
          </a:stretch>
        </p:blipFill>
        <p:spPr>
          <a:xfrm>
            <a:off x="7683073" y="1575666"/>
            <a:ext cx="3401239" cy="3843827"/>
          </a:xfrm>
          <a:prstGeom prst="rect">
            <a:avLst/>
          </a:prstGeom>
        </p:spPr>
      </p:pic>
      <p:sp>
        <p:nvSpPr>
          <p:cNvPr id="2" name="Oval 1">
            <a:extLst>
              <a:ext uri="{FF2B5EF4-FFF2-40B4-BE49-F238E27FC236}">
                <a16:creationId xmlns:a16="http://schemas.microsoft.com/office/drawing/2014/main" id="{C541D4D0-0A38-4A38-A6B6-FAE6F4B25938}"/>
              </a:ext>
            </a:extLst>
          </p:cNvPr>
          <p:cNvSpPr/>
          <p:nvPr/>
        </p:nvSpPr>
        <p:spPr>
          <a:xfrm>
            <a:off x="8109198" y="2330605"/>
            <a:ext cx="1135163" cy="3791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44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685801" y="522589"/>
            <a:ext cx="10851355" cy="8360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solidFill>
                  <a:srgbClr val="00338D"/>
                </a:solidFill>
              </a:rPr>
              <a:t>步驟2：分會資料網頁  續</a:t>
            </a:r>
          </a:p>
        </p:txBody>
      </p:sp>
      <p:sp>
        <p:nvSpPr>
          <p:cNvPr id="20" name="Rectangle 19">
            <a:extLst>
              <a:ext uri="{FF2B5EF4-FFF2-40B4-BE49-F238E27FC236}">
                <a16:creationId xmlns:a16="http://schemas.microsoft.com/office/drawing/2014/main" id="{25A7E18D-95F6-9B43-87A4-F2DB2A58DD7D}"/>
              </a:ext>
            </a:extLst>
          </p:cNvPr>
          <p:cNvSpPr/>
          <p:nvPr/>
        </p:nvSpPr>
        <p:spPr>
          <a:xfrm>
            <a:off x="0" y="1143491"/>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799" y="1285876"/>
            <a:ext cx="10544175" cy="1019174"/>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600" dirty="0">
                <a:solidFill>
                  <a:schemeClr val="tx1">
                    <a:lumMod val="75000"/>
                    <a:lumOff val="25000"/>
                  </a:schemeClr>
                </a:solidFill>
                <a:latin typeface="Arial" charset="0"/>
                <a:ea typeface="PMingLiU" charset="0"/>
                <a:cs typeface="Arial" charset="0"/>
              </a:rPr>
              <a:t>點</a:t>
            </a:r>
            <a:r>
              <a:rPr lang="zh-TW" altLang="en-US" sz="2600" dirty="0">
                <a:solidFill>
                  <a:schemeClr val="tx1">
                    <a:lumMod val="75000"/>
                    <a:lumOff val="25000"/>
                  </a:schemeClr>
                </a:solidFill>
                <a:latin typeface="Arial" charset="0"/>
                <a:ea typeface="PMingLiU" charset="0"/>
                <a:cs typeface="Arial" charset="0"/>
              </a:rPr>
              <a:t>擊「管理</a:t>
            </a:r>
            <a:r>
              <a:rPr lang="zh-TW" sz="2600" dirty="0">
                <a:solidFill>
                  <a:schemeClr val="tx1">
                    <a:lumMod val="75000"/>
                    <a:lumOff val="25000"/>
                  </a:schemeClr>
                </a:solidFill>
                <a:latin typeface="Arial" charset="0"/>
                <a:ea typeface="PMingLiU" charset="0"/>
                <a:cs typeface="Arial" charset="0"/>
              </a:rPr>
              <a:t>分會支部</a:t>
            </a:r>
            <a:r>
              <a:rPr lang="zh-TW" altLang="en-US" sz="2600" dirty="0">
                <a:solidFill>
                  <a:schemeClr val="tx1">
                    <a:lumMod val="75000"/>
                    <a:lumOff val="25000"/>
                  </a:schemeClr>
                </a:solidFill>
                <a:latin typeface="Arial" charset="0"/>
                <a:ea typeface="PMingLiU" charset="0"/>
                <a:cs typeface="Arial" charset="0"/>
              </a:rPr>
              <a:t>」</a:t>
            </a:r>
            <a:r>
              <a:rPr lang="zh-TW" sz="2600" dirty="0">
                <a:solidFill>
                  <a:schemeClr val="tx1">
                    <a:lumMod val="75000"/>
                    <a:lumOff val="25000"/>
                  </a:schemeClr>
                </a:solidFill>
                <a:latin typeface="Arial" charset="0"/>
                <a:ea typeface="PMingLiU" charset="0"/>
                <a:cs typeface="Arial" charset="0"/>
              </a:rPr>
              <a:t>的下拉標簽。  對於所有要提交的新分會支部，請點</a:t>
            </a:r>
            <a:r>
              <a:rPr lang="zh-TW" altLang="en-US" sz="2600" dirty="0">
                <a:solidFill>
                  <a:schemeClr val="tx1">
                    <a:lumMod val="75000"/>
                    <a:lumOff val="25000"/>
                  </a:schemeClr>
                </a:solidFill>
                <a:latin typeface="Arial" charset="0"/>
                <a:ea typeface="PMingLiU" charset="0"/>
                <a:cs typeface="Arial" charset="0"/>
              </a:rPr>
              <a:t>擊「</a:t>
            </a:r>
            <a:r>
              <a:rPr lang="zh-TW" sz="2600" dirty="0">
                <a:solidFill>
                  <a:schemeClr val="tx1">
                    <a:lumMod val="75000"/>
                    <a:lumOff val="25000"/>
                  </a:schemeClr>
                </a:solidFill>
                <a:latin typeface="Arial" charset="0"/>
                <a:ea typeface="PMingLiU" charset="0"/>
                <a:cs typeface="Arial" charset="0"/>
              </a:rPr>
              <a:t>增加分會支部</a:t>
            </a:r>
            <a:r>
              <a:rPr lang="zh-TW" altLang="en-US" sz="2600" dirty="0">
                <a:solidFill>
                  <a:schemeClr val="tx1">
                    <a:lumMod val="75000"/>
                    <a:lumOff val="25000"/>
                  </a:schemeClr>
                </a:solidFill>
                <a:latin typeface="Arial" charset="0"/>
                <a:ea typeface="PMingLiU" charset="0"/>
                <a:cs typeface="Arial" charset="0"/>
              </a:rPr>
              <a:t>」</a:t>
            </a:r>
            <a:r>
              <a:rPr lang="zh-TW" sz="2600" dirty="0">
                <a:solidFill>
                  <a:schemeClr val="tx1">
                    <a:lumMod val="75000"/>
                    <a:lumOff val="25000"/>
                  </a:schemeClr>
                </a:solidFill>
                <a:latin typeface="Arial" charset="0"/>
                <a:ea typeface="PMingLiU" charset="0"/>
                <a:cs typeface="Arial" charset="0"/>
              </a:rPr>
              <a:t>按鍵。</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9</a:t>
            </a:fld>
            <a:endParaRPr lang="en-US" sz="1000">
              <a:solidFill>
                <a:srgbClr val="00338D"/>
              </a:solidFill>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18" name="Picture 17">
            <a:extLst>
              <a:ext uri="{FF2B5EF4-FFF2-40B4-BE49-F238E27FC236}">
                <a16:creationId xmlns:a16="http://schemas.microsoft.com/office/drawing/2014/main" id="{A8FD9763-907D-4956-B1F7-6E8CC750350B}"/>
              </a:ext>
            </a:extLst>
          </p:cNvPr>
          <p:cNvPicPr/>
          <p:nvPr/>
        </p:nvPicPr>
        <p:blipFill>
          <a:blip r:embed="rId3"/>
          <a:stretch>
            <a:fillRect/>
          </a:stretch>
        </p:blipFill>
        <p:spPr>
          <a:xfrm>
            <a:off x="2387530" y="2503371"/>
            <a:ext cx="3254987" cy="3373942"/>
          </a:xfrm>
          <a:prstGeom prst="rect">
            <a:avLst/>
          </a:prstGeom>
        </p:spPr>
      </p:pic>
      <p:pic>
        <p:nvPicPr>
          <p:cNvPr id="24" name="Picture 23">
            <a:extLst>
              <a:ext uri="{FF2B5EF4-FFF2-40B4-BE49-F238E27FC236}">
                <a16:creationId xmlns:a16="http://schemas.microsoft.com/office/drawing/2014/main" id="{50EADA29-CE42-4E0C-8F4A-3996570BF404}"/>
              </a:ext>
            </a:extLst>
          </p:cNvPr>
          <p:cNvPicPr/>
          <p:nvPr/>
        </p:nvPicPr>
        <p:blipFill>
          <a:blip r:embed="rId4"/>
          <a:stretch>
            <a:fillRect/>
          </a:stretch>
        </p:blipFill>
        <p:spPr>
          <a:xfrm>
            <a:off x="6441804" y="2503370"/>
            <a:ext cx="3362666" cy="3495985"/>
          </a:xfrm>
          <a:prstGeom prst="rect">
            <a:avLst/>
          </a:prstGeom>
        </p:spPr>
      </p:pic>
      <p:sp>
        <p:nvSpPr>
          <p:cNvPr id="2" name="Oval 1">
            <a:extLst>
              <a:ext uri="{FF2B5EF4-FFF2-40B4-BE49-F238E27FC236}">
                <a16:creationId xmlns:a16="http://schemas.microsoft.com/office/drawing/2014/main" id="{5B6663CF-4995-4177-9F19-27EF9A03B2F1}"/>
              </a:ext>
            </a:extLst>
          </p:cNvPr>
          <p:cNvSpPr/>
          <p:nvPr/>
        </p:nvSpPr>
        <p:spPr>
          <a:xfrm>
            <a:off x="2387530" y="2821259"/>
            <a:ext cx="1247768" cy="4237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DD644F1-3228-45AC-9E1C-D9FFEC9B1064}"/>
              </a:ext>
            </a:extLst>
          </p:cNvPr>
          <p:cNvSpPr/>
          <p:nvPr/>
        </p:nvSpPr>
        <p:spPr>
          <a:xfrm>
            <a:off x="6356154" y="3185532"/>
            <a:ext cx="1247768" cy="4237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6441105"/>
      </p:ext>
    </p:extLst>
  </p:cSld>
  <p:clrMapOvr>
    <a:masterClrMapping/>
  </p:clrMapOvr>
</p:sld>
</file>

<file path=ppt/theme/theme1.xml><?xml version="1.0" encoding="utf-8"?>
<a:theme xmlns:a="http://schemas.openxmlformats.org/drawingml/2006/main" name="Office Theme">
  <a:themeElements>
    <a:clrScheme name="Custom 2">
      <a:dk1>
        <a:srgbClr val="424242"/>
      </a:dk1>
      <a:lt1>
        <a:srgbClr val="FFFFFF"/>
      </a:lt1>
      <a:dk2>
        <a:srgbClr val="0B4680"/>
      </a:dk2>
      <a:lt2>
        <a:srgbClr val="FF5C34"/>
      </a:lt2>
      <a:accent1>
        <a:srgbClr val="407CCA"/>
      </a:accent1>
      <a:accent2>
        <a:srgbClr val="0D2240"/>
      </a:accent2>
      <a:accent3>
        <a:srgbClr val="B3B2B1"/>
      </a:accent3>
      <a:accent4>
        <a:srgbClr val="792682"/>
      </a:accent4>
      <a:accent5>
        <a:srgbClr val="00AC69"/>
      </a:accent5>
      <a:accent6>
        <a:srgbClr val="EBB700"/>
      </a:accent6>
      <a:hlink>
        <a:srgbClr val="FF5C34"/>
      </a:hlink>
      <a:folHlink>
        <a:srgbClr val="000000"/>
      </a:folHlink>
    </a:clrScheme>
    <a:fontScheme name="Office">
      <a:majorFont>
        <a:latin typeface="Calibri Light"/>
        <a:ea typeface="PMingLiU"/>
        <a:cs typeface=""/>
      </a:majorFont>
      <a:minorFont>
        <a:latin typeface="Calibri"/>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PMingLiU"/>
        <a:cs typeface=""/>
      </a:majorFont>
      <a:minorFont>
        <a:latin typeface="Calibri"/>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1924</TotalTime>
  <Words>1120</Words>
  <Application>Microsoft Office PowerPoint</Application>
  <PresentationFormat>Widescreen</PresentationFormat>
  <Paragraphs>77</Paragraphs>
  <Slides>15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Helvetica Neue</vt:lpstr>
      <vt:lpstr>Lucida Grande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Burns, Andrea</dc:creator>
  <cp:lastModifiedBy>Gray, Tracy</cp:lastModifiedBy>
  <cp:revision>54</cp:revision>
  <dcterms:created xsi:type="dcterms:W3CDTF">2019-11-08T18:39:09Z</dcterms:created>
  <dcterms:modified xsi:type="dcterms:W3CDTF">2021-10-19T16:38:41Z</dcterms:modified>
</cp:coreProperties>
</file>