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46"/>
  </p:notesMasterIdLst>
  <p:sldIdLst>
    <p:sldId id="256" r:id="rId3"/>
    <p:sldId id="305" r:id="rId4"/>
    <p:sldId id="257" r:id="rId5"/>
    <p:sldId id="258" r:id="rId6"/>
    <p:sldId id="259" r:id="rId7"/>
    <p:sldId id="260" r:id="rId8"/>
    <p:sldId id="261" r:id="rId9"/>
    <p:sldId id="262" r:id="rId10"/>
    <p:sldId id="263" r:id="rId11"/>
    <p:sldId id="264" r:id="rId12"/>
    <p:sldId id="265" r:id="rId13"/>
    <p:sldId id="298" r:id="rId14"/>
    <p:sldId id="299" r:id="rId15"/>
    <p:sldId id="304" r:id="rId16"/>
    <p:sldId id="266" r:id="rId17"/>
    <p:sldId id="268" r:id="rId18"/>
    <p:sldId id="269" r:id="rId19"/>
    <p:sldId id="270" r:id="rId20"/>
    <p:sldId id="271" r:id="rId21"/>
    <p:sldId id="273" r:id="rId22"/>
    <p:sldId id="274" r:id="rId23"/>
    <p:sldId id="275" r:id="rId24"/>
    <p:sldId id="276" r:id="rId25"/>
    <p:sldId id="277" r:id="rId26"/>
    <p:sldId id="279" r:id="rId27"/>
    <p:sldId id="281" r:id="rId28"/>
    <p:sldId id="282" r:id="rId29"/>
    <p:sldId id="284" r:id="rId30"/>
    <p:sldId id="286" r:id="rId31"/>
    <p:sldId id="302" r:id="rId32"/>
    <p:sldId id="301" r:id="rId33"/>
    <p:sldId id="303" r:id="rId34"/>
    <p:sldId id="287" r:id="rId35"/>
    <p:sldId id="288" r:id="rId36"/>
    <p:sldId id="289" r:id="rId37"/>
    <p:sldId id="290" r:id="rId38"/>
    <p:sldId id="291" r:id="rId39"/>
    <p:sldId id="292" r:id="rId40"/>
    <p:sldId id="293" r:id="rId41"/>
    <p:sldId id="294" r:id="rId42"/>
    <p:sldId id="295" r:id="rId43"/>
    <p:sldId id="296" r:id="rId44"/>
    <p:sldId id="29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nez, Gabriela" initials="NG" lastIdx="1" clrIdx="0">
    <p:extLst>
      <p:ext uri="{19B8F6BF-5375-455C-9EA6-DF929625EA0E}">
        <p15:presenceInfo xmlns:p15="http://schemas.microsoft.com/office/powerpoint/2012/main" userId="S-1-5-21-1659004503-1409082233-839522115-13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16" autoAdjust="0"/>
    <p:restoredTop sz="79766" autoAdjust="0"/>
  </p:normalViewPr>
  <p:slideViewPr>
    <p:cSldViewPr snapToGrid="0">
      <p:cViewPr varScale="1">
        <p:scale>
          <a:sx n="91" d="100"/>
          <a:sy n="91" d="100"/>
        </p:scale>
        <p:origin x="17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618A0-4C2F-4476-8442-2FB61C63CC13}"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AC084D1C-3B52-48EC-A783-35C98AA0E77A}">
      <dgm:prSet phldrT="[Text]" custT="1"/>
      <dgm:spPr/>
      <dgm:t>
        <a:bodyPr/>
        <a:lstStyle/>
        <a:p>
          <a:r>
            <a:rPr lang="fi-FI" sz="2000">
              <a:solidFill>
                <a:schemeClr val="tx1"/>
              </a:solidFill>
            </a:rPr>
            <a:t>Kerro tarinasi</a:t>
          </a:r>
        </a:p>
      </dgm:t>
    </dgm:pt>
    <dgm:pt modelId="{53DD44DA-3E5E-4D14-96B7-901896077EE4}" type="parTrans" cxnId="{3FAA2919-06ED-4B15-9C81-6C8B4E51328B}">
      <dgm:prSet/>
      <dgm:spPr/>
      <dgm:t>
        <a:bodyPr/>
        <a:lstStyle/>
        <a:p>
          <a:endParaRPr lang="en-US">
            <a:solidFill>
              <a:schemeClr val="tx1"/>
            </a:solidFill>
          </a:endParaRPr>
        </a:p>
      </dgm:t>
    </dgm:pt>
    <dgm:pt modelId="{14472584-1526-4B73-8ADC-B5482BD65CB7}" type="sibTrans" cxnId="{3FAA2919-06ED-4B15-9C81-6C8B4E51328B}">
      <dgm:prSet/>
      <dgm:spPr/>
      <dgm:t>
        <a:bodyPr/>
        <a:lstStyle/>
        <a:p>
          <a:endParaRPr lang="en-US">
            <a:solidFill>
              <a:schemeClr val="tx1"/>
            </a:solidFill>
          </a:endParaRPr>
        </a:p>
      </dgm:t>
    </dgm:pt>
    <dgm:pt modelId="{4201B79F-5411-4C77-A7E4-F2687BE6F385}">
      <dgm:prSet phldrT="[Text]" custT="1"/>
      <dgm:spPr/>
      <dgm:t>
        <a:bodyPr/>
        <a:lstStyle/>
        <a:p>
          <a:r>
            <a:rPr lang="fi-FI" sz="2000">
              <a:solidFill>
                <a:schemeClr val="tx1"/>
              </a:solidFill>
            </a:rPr>
            <a:t>Laadi suunnitelma</a:t>
          </a:r>
        </a:p>
      </dgm:t>
    </dgm:pt>
    <dgm:pt modelId="{62F9A0BC-3040-4184-A884-8BDAA7EE2023}" type="parTrans" cxnId="{A2A77408-508D-4C7E-B477-0D16A941D9F1}">
      <dgm:prSet/>
      <dgm:spPr/>
      <dgm:t>
        <a:bodyPr/>
        <a:lstStyle/>
        <a:p>
          <a:endParaRPr lang="en-US">
            <a:solidFill>
              <a:schemeClr val="tx1"/>
            </a:solidFill>
          </a:endParaRPr>
        </a:p>
      </dgm:t>
    </dgm:pt>
    <dgm:pt modelId="{B757E892-89A9-4BC8-8BE1-8ECA1C130DCE}" type="sibTrans" cxnId="{A2A77408-508D-4C7E-B477-0D16A941D9F1}">
      <dgm:prSet/>
      <dgm:spPr/>
      <dgm:t>
        <a:bodyPr/>
        <a:lstStyle/>
        <a:p>
          <a:endParaRPr lang="en-US">
            <a:solidFill>
              <a:schemeClr val="tx1"/>
            </a:solidFill>
          </a:endParaRPr>
        </a:p>
      </dgm:t>
    </dgm:pt>
    <dgm:pt modelId="{A84D044F-EB25-4D06-85C8-00ED85D15D32}">
      <dgm:prSet phldrT="[Text]" custT="1"/>
      <dgm:spPr/>
      <dgm:t>
        <a:bodyPr/>
        <a:lstStyle/>
        <a:p>
          <a:r>
            <a:rPr lang="fi-FI" sz="2000">
              <a:solidFill>
                <a:schemeClr val="tx1"/>
              </a:solidFill>
            </a:rPr>
            <a:t>Kokoa tiimi</a:t>
          </a:r>
        </a:p>
      </dgm:t>
    </dgm:pt>
    <dgm:pt modelId="{4542CA38-2ED5-493A-B9BE-51F86553B9C5}" type="parTrans" cxnId="{1006FE97-C641-4F7B-A386-6BEFD7273B37}">
      <dgm:prSet/>
      <dgm:spPr/>
      <dgm:t>
        <a:bodyPr/>
        <a:lstStyle/>
        <a:p>
          <a:endParaRPr lang="en-US">
            <a:solidFill>
              <a:schemeClr val="tx1"/>
            </a:solidFill>
          </a:endParaRPr>
        </a:p>
      </dgm:t>
    </dgm:pt>
    <dgm:pt modelId="{53DA4750-9141-4C57-8955-92D91FB72D25}" type="sibTrans" cxnId="{1006FE97-C641-4F7B-A386-6BEFD7273B37}">
      <dgm:prSet/>
      <dgm:spPr/>
      <dgm:t>
        <a:bodyPr/>
        <a:lstStyle/>
        <a:p>
          <a:endParaRPr lang="en-US">
            <a:solidFill>
              <a:schemeClr val="tx1"/>
            </a:solidFill>
          </a:endParaRPr>
        </a:p>
      </dgm:t>
    </dgm:pt>
    <dgm:pt modelId="{67A5D81B-321C-4577-B3EE-F3293DC03687}">
      <dgm:prSet custT="1"/>
      <dgm:spPr/>
      <dgm:t>
        <a:bodyPr/>
        <a:lstStyle/>
        <a:p>
          <a:r>
            <a:rPr lang="fi-FI" sz="2000" dirty="0">
              <a:solidFill>
                <a:schemeClr val="tx1"/>
              </a:solidFill>
            </a:rPr>
            <a:t>Kerää varoja</a:t>
          </a:r>
        </a:p>
      </dgm:t>
    </dgm:pt>
    <dgm:pt modelId="{CBD9282F-481B-404F-B09C-CBE27F7A7E06}" type="parTrans" cxnId="{805772DC-6F13-42B4-84ED-1AEACC2C5BE3}">
      <dgm:prSet/>
      <dgm:spPr/>
      <dgm:t>
        <a:bodyPr/>
        <a:lstStyle/>
        <a:p>
          <a:endParaRPr lang="en-US">
            <a:solidFill>
              <a:schemeClr val="tx1"/>
            </a:solidFill>
          </a:endParaRPr>
        </a:p>
      </dgm:t>
    </dgm:pt>
    <dgm:pt modelId="{502C3DD5-FE21-4B67-A54F-00128B6A5B40}" type="sibTrans" cxnId="{805772DC-6F13-42B4-84ED-1AEACC2C5BE3}">
      <dgm:prSet/>
      <dgm:spPr/>
      <dgm:t>
        <a:bodyPr/>
        <a:lstStyle/>
        <a:p>
          <a:endParaRPr lang="en-US">
            <a:solidFill>
              <a:schemeClr val="tx1"/>
            </a:solidFill>
          </a:endParaRPr>
        </a:p>
      </dgm:t>
    </dgm:pt>
    <dgm:pt modelId="{B8ACB670-B30A-4241-93BE-CF2DA01B4738}" type="pres">
      <dgm:prSet presAssocID="{6B0618A0-4C2F-4476-8442-2FB61C63CC13}" presName="CompostProcess" presStyleCnt="0">
        <dgm:presLayoutVars>
          <dgm:dir/>
          <dgm:resizeHandles val="exact"/>
        </dgm:presLayoutVars>
      </dgm:prSet>
      <dgm:spPr/>
    </dgm:pt>
    <dgm:pt modelId="{44772432-840F-4850-877C-58145F5BC3A5}" type="pres">
      <dgm:prSet presAssocID="{6B0618A0-4C2F-4476-8442-2FB61C63CC13}" presName="arrow" presStyleLbl="bgShp" presStyleIdx="0" presStyleCnt="1"/>
      <dgm:spPr/>
    </dgm:pt>
    <dgm:pt modelId="{095BE432-7AFB-4197-9B83-C066E86C0D0F}" type="pres">
      <dgm:prSet presAssocID="{6B0618A0-4C2F-4476-8442-2FB61C63CC13}" presName="linearProcess" presStyleCnt="0"/>
      <dgm:spPr/>
    </dgm:pt>
    <dgm:pt modelId="{44ADCECF-B9C6-4DE8-88D2-D4359DD37B19}" type="pres">
      <dgm:prSet presAssocID="{AC084D1C-3B52-48EC-A783-35C98AA0E77A}" presName="textNode" presStyleLbl="node1" presStyleIdx="0" presStyleCnt="4">
        <dgm:presLayoutVars>
          <dgm:bulletEnabled val="1"/>
        </dgm:presLayoutVars>
      </dgm:prSet>
      <dgm:spPr/>
    </dgm:pt>
    <dgm:pt modelId="{FE40CED2-5371-4E32-8958-485BD9F5FFB4}" type="pres">
      <dgm:prSet presAssocID="{14472584-1526-4B73-8ADC-B5482BD65CB7}" presName="sibTrans" presStyleCnt="0"/>
      <dgm:spPr/>
    </dgm:pt>
    <dgm:pt modelId="{260D4328-6060-4562-850C-A53BDA79B886}" type="pres">
      <dgm:prSet presAssocID="{4201B79F-5411-4C77-A7E4-F2687BE6F385}" presName="textNode" presStyleLbl="node1" presStyleIdx="1" presStyleCnt="4">
        <dgm:presLayoutVars>
          <dgm:bulletEnabled val="1"/>
        </dgm:presLayoutVars>
      </dgm:prSet>
      <dgm:spPr/>
    </dgm:pt>
    <dgm:pt modelId="{939AAFAC-299E-467B-AF76-0069EFD7FF16}" type="pres">
      <dgm:prSet presAssocID="{B757E892-89A9-4BC8-8BE1-8ECA1C130DCE}" presName="sibTrans" presStyleCnt="0"/>
      <dgm:spPr/>
    </dgm:pt>
    <dgm:pt modelId="{6B325155-B290-4EA6-B51E-E89D4987C297}" type="pres">
      <dgm:prSet presAssocID="{A84D044F-EB25-4D06-85C8-00ED85D15D32}" presName="textNode" presStyleLbl="node1" presStyleIdx="2" presStyleCnt="4">
        <dgm:presLayoutVars>
          <dgm:bulletEnabled val="1"/>
        </dgm:presLayoutVars>
      </dgm:prSet>
      <dgm:spPr/>
    </dgm:pt>
    <dgm:pt modelId="{F519E5FD-E6C8-4356-B81A-63878169C6AD}" type="pres">
      <dgm:prSet presAssocID="{53DA4750-9141-4C57-8955-92D91FB72D25}" presName="sibTrans" presStyleCnt="0"/>
      <dgm:spPr/>
    </dgm:pt>
    <dgm:pt modelId="{6F685777-C635-40B7-91C5-C8C7488B1D3B}" type="pres">
      <dgm:prSet presAssocID="{67A5D81B-321C-4577-B3EE-F3293DC03687}" presName="textNode" presStyleLbl="node1" presStyleIdx="3" presStyleCnt="4">
        <dgm:presLayoutVars>
          <dgm:bulletEnabled val="1"/>
        </dgm:presLayoutVars>
      </dgm:prSet>
      <dgm:spPr/>
    </dgm:pt>
  </dgm:ptLst>
  <dgm:cxnLst>
    <dgm:cxn modelId="{A2A77408-508D-4C7E-B477-0D16A941D9F1}" srcId="{6B0618A0-4C2F-4476-8442-2FB61C63CC13}" destId="{4201B79F-5411-4C77-A7E4-F2687BE6F385}" srcOrd="1" destOrd="0" parTransId="{62F9A0BC-3040-4184-A884-8BDAA7EE2023}" sibTransId="{B757E892-89A9-4BC8-8BE1-8ECA1C130DCE}"/>
    <dgm:cxn modelId="{3FAA2919-06ED-4B15-9C81-6C8B4E51328B}" srcId="{6B0618A0-4C2F-4476-8442-2FB61C63CC13}" destId="{AC084D1C-3B52-48EC-A783-35C98AA0E77A}" srcOrd="0" destOrd="0" parTransId="{53DD44DA-3E5E-4D14-96B7-901896077EE4}" sibTransId="{14472584-1526-4B73-8ADC-B5482BD65CB7}"/>
    <dgm:cxn modelId="{0BBA0528-C132-4FCE-A600-28E580E07D20}" type="presOf" srcId="{A84D044F-EB25-4D06-85C8-00ED85D15D32}" destId="{6B325155-B290-4EA6-B51E-E89D4987C297}" srcOrd="0" destOrd="0" presId="urn:microsoft.com/office/officeart/2005/8/layout/hProcess9"/>
    <dgm:cxn modelId="{85190E2C-9A21-4450-9311-942DBBD0CB62}" type="presOf" srcId="{67A5D81B-321C-4577-B3EE-F3293DC03687}" destId="{6F685777-C635-40B7-91C5-C8C7488B1D3B}" srcOrd="0" destOrd="0" presId="urn:microsoft.com/office/officeart/2005/8/layout/hProcess9"/>
    <dgm:cxn modelId="{1006FE97-C641-4F7B-A386-6BEFD7273B37}" srcId="{6B0618A0-4C2F-4476-8442-2FB61C63CC13}" destId="{A84D044F-EB25-4D06-85C8-00ED85D15D32}" srcOrd="2" destOrd="0" parTransId="{4542CA38-2ED5-493A-B9BE-51F86553B9C5}" sibTransId="{53DA4750-9141-4C57-8955-92D91FB72D25}"/>
    <dgm:cxn modelId="{1D387FC1-53AA-4B8B-9D87-F090AACD4316}" type="presOf" srcId="{6B0618A0-4C2F-4476-8442-2FB61C63CC13}" destId="{B8ACB670-B30A-4241-93BE-CF2DA01B4738}" srcOrd="0" destOrd="0" presId="urn:microsoft.com/office/officeart/2005/8/layout/hProcess9"/>
    <dgm:cxn modelId="{805772DC-6F13-42B4-84ED-1AEACC2C5BE3}" srcId="{6B0618A0-4C2F-4476-8442-2FB61C63CC13}" destId="{67A5D81B-321C-4577-B3EE-F3293DC03687}" srcOrd="3" destOrd="0" parTransId="{CBD9282F-481B-404F-B09C-CBE27F7A7E06}" sibTransId="{502C3DD5-FE21-4B67-A54F-00128B6A5B40}"/>
    <dgm:cxn modelId="{5B1200E0-26DC-4723-B34E-6393570D6125}" type="presOf" srcId="{4201B79F-5411-4C77-A7E4-F2687BE6F385}" destId="{260D4328-6060-4562-850C-A53BDA79B886}" srcOrd="0" destOrd="0" presId="urn:microsoft.com/office/officeart/2005/8/layout/hProcess9"/>
    <dgm:cxn modelId="{6EC280E9-1F11-4295-B6E2-09404555F639}" type="presOf" srcId="{AC084D1C-3B52-48EC-A783-35C98AA0E77A}" destId="{44ADCECF-B9C6-4DE8-88D2-D4359DD37B19}" srcOrd="0" destOrd="0" presId="urn:microsoft.com/office/officeart/2005/8/layout/hProcess9"/>
    <dgm:cxn modelId="{CF32D266-ABA7-4D69-B22D-E845A9701539}" type="presParOf" srcId="{B8ACB670-B30A-4241-93BE-CF2DA01B4738}" destId="{44772432-840F-4850-877C-58145F5BC3A5}" srcOrd="0" destOrd="0" presId="urn:microsoft.com/office/officeart/2005/8/layout/hProcess9"/>
    <dgm:cxn modelId="{096FE911-4E84-482E-B11F-1F4F8E554EFE}" type="presParOf" srcId="{B8ACB670-B30A-4241-93BE-CF2DA01B4738}" destId="{095BE432-7AFB-4197-9B83-C066E86C0D0F}" srcOrd="1" destOrd="0" presId="urn:microsoft.com/office/officeart/2005/8/layout/hProcess9"/>
    <dgm:cxn modelId="{E37DD66D-0312-450B-B664-C7A6B76A3FC6}" type="presParOf" srcId="{095BE432-7AFB-4197-9B83-C066E86C0D0F}" destId="{44ADCECF-B9C6-4DE8-88D2-D4359DD37B19}" srcOrd="0" destOrd="0" presId="urn:microsoft.com/office/officeart/2005/8/layout/hProcess9"/>
    <dgm:cxn modelId="{DBA152B1-5D99-4865-A0A2-597AA4FBB143}" type="presParOf" srcId="{095BE432-7AFB-4197-9B83-C066E86C0D0F}" destId="{FE40CED2-5371-4E32-8958-485BD9F5FFB4}" srcOrd="1" destOrd="0" presId="urn:microsoft.com/office/officeart/2005/8/layout/hProcess9"/>
    <dgm:cxn modelId="{5C2C96A4-E8E7-41F8-91A5-579862272D1F}" type="presParOf" srcId="{095BE432-7AFB-4197-9B83-C066E86C0D0F}" destId="{260D4328-6060-4562-850C-A53BDA79B886}" srcOrd="2" destOrd="0" presId="urn:microsoft.com/office/officeart/2005/8/layout/hProcess9"/>
    <dgm:cxn modelId="{427D3107-2907-4BC4-9A64-8685912DD8ED}" type="presParOf" srcId="{095BE432-7AFB-4197-9B83-C066E86C0D0F}" destId="{939AAFAC-299E-467B-AF76-0069EFD7FF16}" srcOrd="3" destOrd="0" presId="urn:microsoft.com/office/officeart/2005/8/layout/hProcess9"/>
    <dgm:cxn modelId="{67D6CCD6-0E22-4CA4-8C60-EAE8CC2423AF}" type="presParOf" srcId="{095BE432-7AFB-4197-9B83-C066E86C0D0F}" destId="{6B325155-B290-4EA6-B51E-E89D4987C297}" srcOrd="4" destOrd="0" presId="urn:microsoft.com/office/officeart/2005/8/layout/hProcess9"/>
    <dgm:cxn modelId="{377FE093-7749-46E3-8EC6-9C75952236BD}" type="presParOf" srcId="{095BE432-7AFB-4197-9B83-C066E86C0D0F}" destId="{F519E5FD-E6C8-4356-B81A-63878169C6AD}" srcOrd="5" destOrd="0" presId="urn:microsoft.com/office/officeart/2005/8/layout/hProcess9"/>
    <dgm:cxn modelId="{5A61DD81-D6CB-4588-9A03-66CE86F871E1}" type="presParOf" srcId="{095BE432-7AFB-4197-9B83-C066E86C0D0F}" destId="{6F685777-C635-40B7-91C5-C8C7488B1D3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AFD010-C85C-49EE-8D13-5CBF41037C90}"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51281D4B-67E4-4113-9794-3AD53C887C29}">
      <dgm:prSet phldrT="[Text]" custT="1"/>
      <dgm:spPr>
        <a:xfrm>
          <a:off x="2024" y="315973"/>
          <a:ext cx="1606346" cy="963807"/>
        </a:xfrm>
      </dgm:spPr>
      <dgm:t>
        <a:bodyPr/>
        <a:lstStyle/>
        <a:p>
          <a:r>
            <a:rPr lang="fi-FI" sz="1800" b="0">
              <a:solidFill>
                <a:schemeClr val="tx1"/>
              </a:solidFill>
              <a:latin typeface="+mn-lt"/>
              <a:ea typeface="+mn-ea"/>
              <a:cs typeface="+mn-cs"/>
            </a:rPr>
            <a:t>Aktiiviset, innostuneet jäsenet</a:t>
          </a:r>
        </a:p>
      </dgm:t>
    </dgm:pt>
    <dgm:pt modelId="{3B00476E-404C-408A-802B-D99841821423}" type="parTrans" cxnId="{C1959E42-C65D-4921-9DBE-73B36F39A31D}">
      <dgm:prSet/>
      <dgm:spPr/>
      <dgm:t>
        <a:bodyPr/>
        <a:lstStyle/>
        <a:p>
          <a:endParaRPr lang="en-US" sz="1800" b="0">
            <a:solidFill>
              <a:schemeClr val="tx1"/>
            </a:solidFill>
            <a:latin typeface="+mn-lt"/>
          </a:endParaRPr>
        </a:p>
      </dgm:t>
    </dgm:pt>
    <dgm:pt modelId="{345858AD-638A-4F31-BB94-33287292EEE0}" type="sibTrans" cxnId="{C1959E42-C65D-4921-9DBE-73B36F39A31D}">
      <dgm:prSet/>
      <dgm:spPr/>
      <dgm:t>
        <a:bodyPr/>
        <a:lstStyle/>
        <a:p>
          <a:endParaRPr lang="en-US" sz="1800" b="0">
            <a:solidFill>
              <a:schemeClr val="tx1"/>
            </a:solidFill>
            <a:latin typeface="+mn-lt"/>
          </a:endParaRPr>
        </a:p>
      </dgm:t>
    </dgm:pt>
    <dgm:pt modelId="{7BD737DB-E271-42E8-AA48-2BAABB09589E}">
      <dgm:prSet phldrT="[Text]" custT="1"/>
      <dgm:spPr>
        <a:xfrm>
          <a:off x="1769006" y="315973"/>
          <a:ext cx="1606346" cy="963807"/>
        </a:xfrm>
      </dgm:spPr>
      <dgm:t>
        <a:bodyPr/>
        <a:lstStyle/>
        <a:p>
          <a:r>
            <a:rPr lang="fi-FI" sz="1800" b="0" dirty="0">
              <a:solidFill>
                <a:schemeClr val="tx1"/>
              </a:solidFill>
              <a:latin typeface="+mn-lt"/>
              <a:ea typeface="+mn-ea"/>
              <a:cs typeface="+mn-cs"/>
            </a:rPr>
            <a:t>Sitoutuneet tukemaan Kampanja 100 </a:t>
          </a:r>
          <a:br>
            <a:rPr lang="fi-FI" sz="1800" b="0" dirty="0">
              <a:solidFill>
                <a:schemeClr val="tx1"/>
              </a:solidFill>
              <a:latin typeface="+mn-lt"/>
              <a:ea typeface="+mn-ea"/>
              <a:cs typeface="+mn-cs"/>
            </a:rPr>
          </a:br>
          <a:r>
            <a:rPr lang="fi-FI" sz="1800" b="0" dirty="0">
              <a:solidFill>
                <a:schemeClr val="tx1"/>
              </a:solidFill>
              <a:latin typeface="+mn-lt"/>
              <a:ea typeface="+mn-ea"/>
              <a:cs typeface="+mn-cs"/>
            </a:rPr>
            <a:t>-aloitetta</a:t>
          </a:r>
        </a:p>
      </dgm:t>
    </dgm:pt>
    <dgm:pt modelId="{4BA031CF-919C-4746-9DD7-9B17C3083BAE}" type="parTrans" cxnId="{2D33BA98-25D6-47A4-8FDC-BF15435F90C1}">
      <dgm:prSet/>
      <dgm:spPr/>
      <dgm:t>
        <a:bodyPr/>
        <a:lstStyle/>
        <a:p>
          <a:endParaRPr lang="en-US" sz="1800" b="0">
            <a:solidFill>
              <a:schemeClr val="tx1"/>
            </a:solidFill>
            <a:latin typeface="+mn-lt"/>
          </a:endParaRPr>
        </a:p>
      </dgm:t>
    </dgm:pt>
    <dgm:pt modelId="{E6144223-1129-4240-80D7-586C87040593}" type="sibTrans" cxnId="{2D33BA98-25D6-47A4-8FDC-BF15435F90C1}">
      <dgm:prSet/>
      <dgm:spPr/>
      <dgm:t>
        <a:bodyPr/>
        <a:lstStyle/>
        <a:p>
          <a:endParaRPr lang="en-US" sz="1800" b="0">
            <a:solidFill>
              <a:schemeClr val="tx1"/>
            </a:solidFill>
            <a:latin typeface="+mn-lt"/>
          </a:endParaRPr>
        </a:p>
      </dgm:t>
    </dgm:pt>
    <dgm:pt modelId="{C1817760-50CC-4FF4-82F4-A9D1B90E51EB}">
      <dgm:prSet phldrT="[Text]" custT="1"/>
      <dgm:spPr>
        <a:xfrm>
          <a:off x="3535987" y="315973"/>
          <a:ext cx="1606346" cy="963807"/>
        </a:xfrm>
      </dgm:spPr>
      <dgm:t>
        <a:bodyPr/>
        <a:lstStyle/>
        <a:p>
          <a:r>
            <a:rPr lang="fi-FI" sz="1800" b="0">
              <a:solidFill>
                <a:schemeClr val="tx1"/>
              </a:solidFill>
              <a:latin typeface="+mn-lt"/>
              <a:ea typeface="+mn-ea"/>
              <a:cs typeface="+mn-cs"/>
            </a:rPr>
            <a:t>Halukkaita tekemään henkilökohtaisen lahjoituksen tai sitoumuksen</a:t>
          </a:r>
        </a:p>
      </dgm:t>
    </dgm:pt>
    <dgm:pt modelId="{CCC059A5-0EE6-45E7-90AC-92175E7AB3D9}" type="parTrans" cxnId="{A16C3E81-7896-465F-92D2-D79F633A6617}">
      <dgm:prSet/>
      <dgm:spPr/>
      <dgm:t>
        <a:bodyPr/>
        <a:lstStyle/>
        <a:p>
          <a:endParaRPr lang="en-US" sz="1800" b="0">
            <a:solidFill>
              <a:schemeClr val="tx1"/>
            </a:solidFill>
            <a:latin typeface="+mn-lt"/>
          </a:endParaRPr>
        </a:p>
      </dgm:t>
    </dgm:pt>
    <dgm:pt modelId="{180296D3-6C5B-4AB6-98CB-635726E6D7B0}" type="sibTrans" cxnId="{A16C3E81-7896-465F-92D2-D79F633A6617}">
      <dgm:prSet/>
      <dgm:spPr/>
      <dgm:t>
        <a:bodyPr/>
        <a:lstStyle/>
        <a:p>
          <a:endParaRPr lang="en-US" sz="1800" b="0">
            <a:solidFill>
              <a:schemeClr val="tx1"/>
            </a:solidFill>
            <a:latin typeface="+mn-lt"/>
          </a:endParaRPr>
        </a:p>
      </dgm:t>
    </dgm:pt>
    <dgm:pt modelId="{A9753523-8634-47FD-A6E1-E735C0E2A6F2}">
      <dgm:prSet phldrT="[Text]" custT="1"/>
      <dgm:spPr>
        <a:xfrm>
          <a:off x="5302968" y="315973"/>
          <a:ext cx="1606346" cy="963807"/>
        </a:xfrm>
      </dgm:spPr>
      <dgm:t>
        <a:bodyPr/>
        <a:lstStyle/>
        <a:p>
          <a:r>
            <a:rPr lang="fi-FI" sz="1800" b="0">
              <a:solidFill>
                <a:schemeClr val="tx1"/>
              </a:solidFill>
              <a:latin typeface="+mn-lt"/>
              <a:ea typeface="+mn-ea"/>
              <a:cs typeface="+mn-cs"/>
            </a:rPr>
            <a:t>Pystyvät käyttämään 2–3 tuntia viikossa kampanjan tukemiseen</a:t>
          </a:r>
        </a:p>
      </dgm:t>
    </dgm:pt>
    <dgm:pt modelId="{75582646-3F86-4E5A-8B59-787453C4AB61}" type="parTrans" cxnId="{B2BD077C-8D35-40E9-833B-23CEA57A320F}">
      <dgm:prSet/>
      <dgm:spPr/>
      <dgm:t>
        <a:bodyPr/>
        <a:lstStyle/>
        <a:p>
          <a:endParaRPr lang="en-US" sz="1800" b="0">
            <a:solidFill>
              <a:schemeClr val="tx1"/>
            </a:solidFill>
            <a:latin typeface="+mn-lt"/>
          </a:endParaRPr>
        </a:p>
      </dgm:t>
    </dgm:pt>
    <dgm:pt modelId="{5B991C0F-8466-490E-9C9A-E2D81AD3928B}" type="sibTrans" cxnId="{B2BD077C-8D35-40E9-833B-23CEA57A320F}">
      <dgm:prSet/>
      <dgm:spPr/>
      <dgm:t>
        <a:bodyPr/>
        <a:lstStyle/>
        <a:p>
          <a:endParaRPr lang="en-US" sz="1800" b="0">
            <a:solidFill>
              <a:schemeClr val="tx1"/>
            </a:solidFill>
            <a:latin typeface="+mn-lt"/>
          </a:endParaRPr>
        </a:p>
      </dgm:t>
    </dgm:pt>
    <dgm:pt modelId="{DFD1B00F-9DD9-4FC7-A1A4-3732006863AC}">
      <dgm:prSet custT="1"/>
      <dgm:spPr/>
      <dgm:t>
        <a:bodyPr/>
        <a:lstStyle/>
        <a:p>
          <a:r>
            <a:rPr lang="fi-FI" sz="1800">
              <a:solidFill>
                <a:schemeClr val="tx1"/>
              </a:solidFill>
            </a:rPr>
            <a:t>Haluavat kuulla lisää LCIF:stä ja mainostaa sitä</a:t>
          </a:r>
        </a:p>
      </dgm:t>
    </dgm:pt>
    <dgm:pt modelId="{5D515751-B1B4-4650-9036-BD790E30DDB4}" type="parTrans" cxnId="{04E25F82-C265-40CF-88A5-A045B638B4BE}">
      <dgm:prSet/>
      <dgm:spPr/>
      <dgm:t>
        <a:bodyPr/>
        <a:lstStyle/>
        <a:p>
          <a:endParaRPr lang="en-US" sz="1800">
            <a:solidFill>
              <a:schemeClr val="tx1"/>
            </a:solidFill>
          </a:endParaRPr>
        </a:p>
      </dgm:t>
    </dgm:pt>
    <dgm:pt modelId="{99B101D0-A90E-4046-AD2B-B256D786F518}" type="sibTrans" cxnId="{04E25F82-C265-40CF-88A5-A045B638B4BE}">
      <dgm:prSet/>
      <dgm:spPr/>
      <dgm:t>
        <a:bodyPr/>
        <a:lstStyle/>
        <a:p>
          <a:endParaRPr lang="en-US" sz="1800">
            <a:solidFill>
              <a:schemeClr val="tx1"/>
            </a:solidFill>
          </a:endParaRPr>
        </a:p>
      </dgm:t>
    </dgm:pt>
    <dgm:pt modelId="{B1FB191E-A47B-41CC-BCE8-D3A9FBFDF3C0}" type="pres">
      <dgm:prSet presAssocID="{44AFD010-C85C-49EE-8D13-5CBF41037C90}" presName="Name0" presStyleCnt="0">
        <dgm:presLayoutVars>
          <dgm:dir/>
          <dgm:resizeHandles val="exact"/>
        </dgm:presLayoutVars>
      </dgm:prSet>
      <dgm:spPr/>
    </dgm:pt>
    <dgm:pt modelId="{BD7D2A39-13CD-4878-8505-6FE09D53178F}" type="pres">
      <dgm:prSet presAssocID="{51281D4B-67E4-4113-9794-3AD53C887C29}" presName="node" presStyleLbl="node1" presStyleIdx="0" presStyleCnt="5">
        <dgm:presLayoutVars>
          <dgm:bulletEnabled val="1"/>
        </dgm:presLayoutVars>
      </dgm:prSet>
      <dgm:spPr/>
    </dgm:pt>
    <dgm:pt modelId="{4472E4E2-C5ED-41CD-A221-16416CA32B33}" type="pres">
      <dgm:prSet presAssocID="{345858AD-638A-4F31-BB94-33287292EEE0}" presName="sibTrans" presStyleCnt="0"/>
      <dgm:spPr/>
    </dgm:pt>
    <dgm:pt modelId="{B3F0C41D-BF24-4FB3-BD6B-39883CFF6375}" type="pres">
      <dgm:prSet presAssocID="{DFD1B00F-9DD9-4FC7-A1A4-3732006863AC}" presName="node" presStyleLbl="node1" presStyleIdx="1" presStyleCnt="5">
        <dgm:presLayoutVars>
          <dgm:bulletEnabled val="1"/>
        </dgm:presLayoutVars>
      </dgm:prSet>
      <dgm:spPr/>
    </dgm:pt>
    <dgm:pt modelId="{3B07F1DB-0A53-4A5F-A099-6C4A066DADA4}" type="pres">
      <dgm:prSet presAssocID="{99B101D0-A90E-4046-AD2B-B256D786F518}" presName="sibTrans" presStyleCnt="0"/>
      <dgm:spPr/>
    </dgm:pt>
    <dgm:pt modelId="{39038ECE-61B2-4097-AB05-8AEC2E8D422A}" type="pres">
      <dgm:prSet presAssocID="{7BD737DB-E271-42E8-AA48-2BAABB09589E}" presName="node" presStyleLbl="node1" presStyleIdx="2" presStyleCnt="5">
        <dgm:presLayoutVars>
          <dgm:bulletEnabled val="1"/>
        </dgm:presLayoutVars>
      </dgm:prSet>
      <dgm:spPr/>
    </dgm:pt>
    <dgm:pt modelId="{C27D8AE1-6352-4251-9E21-72AA95308C9A}" type="pres">
      <dgm:prSet presAssocID="{E6144223-1129-4240-80D7-586C87040593}" presName="sibTrans" presStyleCnt="0"/>
      <dgm:spPr/>
    </dgm:pt>
    <dgm:pt modelId="{AA30372B-3C2B-48EC-832C-A90D32CDC4EC}" type="pres">
      <dgm:prSet presAssocID="{C1817760-50CC-4FF4-82F4-A9D1B90E51EB}" presName="node" presStyleLbl="node1" presStyleIdx="3" presStyleCnt="5">
        <dgm:presLayoutVars>
          <dgm:bulletEnabled val="1"/>
        </dgm:presLayoutVars>
      </dgm:prSet>
      <dgm:spPr/>
    </dgm:pt>
    <dgm:pt modelId="{4649CA1F-F49C-4803-A3AA-B320938B9F7E}" type="pres">
      <dgm:prSet presAssocID="{180296D3-6C5B-4AB6-98CB-635726E6D7B0}" presName="sibTrans" presStyleCnt="0"/>
      <dgm:spPr/>
    </dgm:pt>
    <dgm:pt modelId="{620EEDFF-8E8D-4682-A1DA-3CEE6553760F}" type="pres">
      <dgm:prSet presAssocID="{A9753523-8634-47FD-A6E1-E735C0E2A6F2}" presName="node" presStyleLbl="node1" presStyleIdx="4" presStyleCnt="5">
        <dgm:presLayoutVars>
          <dgm:bulletEnabled val="1"/>
        </dgm:presLayoutVars>
      </dgm:prSet>
      <dgm:spPr/>
    </dgm:pt>
  </dgm:ptLst>
  <dgm:cxnLst>
    <dgm:cxn modelId="{D700B91A-02FE-4683-89F1-4D52F97BA2E3}" type="presOf" srcId="{7BD737DB-E271-42E8-AA48-2BAABB09589E}" destId="{39038ECE-61B2-4097-AB05-8AEC2E8D422A}" srcOrd="0" destOrd="0" presId="urn:microsoft.com/office/officeart/2005/8/layout/hList6"/>
    <dgm:cxn modelId="{0352D320-EB9D-4372-A7CA-5179AEF44320}" type="presOf" srcId="{A9753523-8634-47FD-A6E1-E735C0E2A6F2}" destId="{620EEDFF-8E8D-4682-A1DA-3CEE6553760F}" srcOrd="0" destOrd="0" presId="urn:microsoft.com/office/officeart/2005/8/layout/hList6"/>
    <dgm:cxn modelId="{C1959E42-C65D-4921-9DBE-73B36F39A31D}" srcId="{44AFD010-C85C-49EE-8D13-5CBF41037C90}" destId="{51281D4B-67E4-4113-9794-3AD53C887C29}" srcOrd="0" destOrd="0" parTransId="{3B00476E-404C-408A-802B-D99841821423}" sibTransId="{345858AD-638A-4F31-BB94-33287292EEE0}"/>
    <dgm:cxn modelId="{B2BD077C-8D35-40E9-833B-23CEA57A320F}" srcId="{44AFD010-C85C-49EE-8D13-5CBF41037C90}" destId="{A9753523-8634-47FD-A6E1-E735C0E2A6F2}" srcOrd="4" destOrd="0" parTransId="{75582646-3F86-4E5A-8B59-787453C4AB61}" sibTransId="{5B991C0F-8466-490E-9C9A-E2D81AD3928B}"/>
    <dgm:cxn modelId="{A16C3E81-7896-465F-92D2-D79F633A6617}" srcId="{44AFD010-C85C-49EE-8D13-5CBF41037C90}" destId="{C1817760-50CC-4FF4-82F4-A9D1B90E51EB}" srcOrd="3" destOrd="0" parTransId="{CCC059A5-0EE6-45E7-90AC-92175E7AB3D9}" sibTransId="{180296D3-6C5B-4AB6-98CB-635726E6D7B0}"/>
    <dgm:cxn modelId="{04E25F82-C265-40CF-88A5-A045B638B4BE}" srcId="{44AFD010-C85C-49EE-8D13-5CBF41037C90}" destId="{DFD1B00F-9DD9-4FC7-A1A4-3732006863AC}" srcOrd="1" destOrd="0" parTransId="{5D515751-B1B4-4650-9036-BD790E30DDB4}" sibTransId="{99B101D0-A90E-4046-AD2B-B256D786F518}"/>
    <dgm:cxn modelId="{2D33BA98-25D6-47A4-8FDC-BF15435F90C1}" srcId="{44AFD010-C85C-49EE-8D13-5CBF41037C90}" destId="{7BD737DB-E271-42E8-AA48-2BAABB09589E}" srcOrd="2" destOrd="0" parTransId="{4BA031CF-919C-4746-9DD7-9B17C3083BAE}" sibTransId="{E6144223-1129-4240-80D7-586C87040593}"/>
    <dgm:cxn modelId="{36C9739A-5903-4521-B430-A6FB1DB40885}" type="presOf" srcId="{DFD1B00F-9DD9-4FC7-A1A4-3732006863AC}" destId="{B3F0C41D-BF24-4FB3-BD6B-39883CFF6375}" srcOrd="0" destOrd="0" presId="urn:microsoft.com/office/officeart/2005/8/layout/hList6"/>
    <dgm:cxn modelId="{44097FA9-F3F2-456A-816B-AA7163C0B849}" type="presOf" srcId="{51281D4B-67E4-4113-9794-3AD53C887C29}" destId="{BD7D2A39-13CD-4878-8505-6FE09D53178F}" srcOrd="0" destOrd="0" presId="urn:microsoft.com/office/officeart/2005/8/layout/hList6"/>
    <dgm:cxn modelId="{6C555FB8-0AF1-4675-9276-2A161D212BB3}" type="presOf" srcId="{C1817760-50CC-4FF4-82F4-A9D1B90E51EB}" destId="{AA30372B-3C2B-48EC-832C-A90D32CDC4EC}" srcOrd="0" destOrd="0" presId="urn:microsoft.com/office/officeart/2005/8/layout/hList6"/>
    <dgm:cxn modelId="{8EEEE4FF-26D1-471E-B0AA-8FE8ABE55DE5}" type="presOf" srcId="{44AFD010-C85C-49EE-8D13-5CBF41037C90}" destId="{B1FB191E-A47B-41CC-BCE8-D3A9FBFDF3C0}" srcOrd="0" destOrd="0" presId="urn:microsoft.com/office/officeart/2005/8/layout/hList6"/>
    <dgm:cxn modelId="{F16A84B4-C987-4E5C-9FD6-BC0751AAC8CC}" type="presParOf" srcId="{B1FB191E-A47B-41CC-BCE8-D3A9FBFDF3C0}" destId="{BD7D2A39-13CD-4878-8505-6FE09D53178F}" srcOrd="0" destOrd="0" presId="urn:microsoft.com/office/officeart/2005/8/layout/hList6"/>
    <dgm:cxn modelId="{DC96D9BE-B67D-4572-BA6A-18B20CAE16C7}" type="presParOf" srcId="{B1FB191E-A47B-41CC-BCE8-D3A9FBFDF3C0}" destId="{4472E4E2-C5ED-41CD-A221-16416CA32B33}" srcOrd="1" destOrd="0" presId="urn:microsoft.com/office/officeart/2005/8/layout/hList6"/>
    <dgm:cxn modelId="{A05E7821-7C1D-4317-9BAF-4B087C8849DA}" type="presParOf" srcId="{B1FB191E-A47B-41CC-BCE8-D3A9FBFDF3C0}" destId="{B3F0C41D-BF24-4FB3-BD6B-39883CFF6375}" srcOrd="2" destOrd="0" presId="urn:microsoft.com/office/officeart/2005/8/layout/hList6"/>
    <dgm:cxn modelId="{3B76FCC9-56A8-42EB-9CA2-9F0E1138274B}" type="presParOf" srcId="{B1FB191E-A47B-41CC-BCE8-D3A9FBFDF3C0}" destId="{3B07F1DB-0A53-4A5F-A099-6C4A066DADA4}" srcOrd="3" destOrd="0" presId="urn:microsoft.com/office/officeart/2005/8/layout/hList6"/>
    <dgm:cxn modelId="{54E1626A-8C5B-462B-9B8A-9A019AE9CB9E}" type="presParOf" srcId="{B1FB191E-A47B-41CC-BCE8-D3A9FBFDF3C0}" destId="{39038ECE-61B2-4097-AB05-8AEC2E8D422A}" srcOrd="4" destOrd="0" presId="urn:microsoft.com/office/officeart/2005/8/layout/hList6"/>
    <dgm:cxn modelId="{4A99420B-79EF-4B90-A583-1958022FF767}" type="presParOf" srcId="{B1FB191E-A47B-41CC-BCE8-D3A9FBFDF3C0}" destId="{C27D8AE1-6352-4251-9E21-72AA95308C9A}" srcOrd="5" destOrd="0" presId="urn:microsoft.com/office/officeart/2005/8/layout/hList6"/>
    <dgm:cxn modelId="{3A86759A-8B52-40D2-90B0-291D1D1A81F5}" type="presParOf" srcId="{B1FB191E-A47B-41CC-BCE8-D3A9FBFDF3C0}" destId="{AA30372B-3C2B-48EC-832C-A90D32CDC4EC}" srcOrd="6" destOrd="0" presId="urn:microsoft.com/office/officeart/2005/8/layout/hList6"/>
    <dgm:cxn modelId="{F709634E-D374-4389-A3BD-0CFB161E16A5}" type="presParOf" srcId="{B1FB191E-A47B-41CC-BCE8-D3A9FBFDF3C0}" destId="{4649CA1F-F49C-4803-A3AA-B320938B9F7E}" srcOrd="7" destOrd="0" presId="urn:microsoft.com/office/officeart/2005/8/layout/hList6"/>
    <dgm:cxn modelId="{E090FC72-F0E7-40A7-B4B3-E30DC8E1E51A}" type="presParOf" srcId="{B1FB191E-A47B-41CC-BCE8-D3A9FBFDF3C0}" destId="{620EEDFF-8E8D-4682-A1DA-3CEE6553760F}"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4BD1CF-A9B5-42CB-859C-9DA131FAF6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1192D85-F181-4C9A-AEFF-EA49B0A2037C}">
      <dgm:prSet phldrT="[Text]" custT="1"/>
      <dgm:spPr/>
      <dgm:t>
        <a:bodyPr/>
        <a:lstStyle/>
        <a:p>
          <a:r>
            <a:rPr lang="fi-FI" sz="1800" dirty="0">
              <a:solidFill>
                <a:schemeClr val="tx1"/>
              </a:solidFill>
            </a:rPr>
            <a:t>Sovi säännöllisestä puhelinkeskustelu-ajasta</a:t>
          </a:r>
        </a:p>
      </dgm:t>
    </dgm:pt>
    <dgm:pt modelId="{213F8CC9-47D8-4292-A22C-7A68281C3607}" type="parTrans" cxnId="{21AA5163-9D0E-40CC-AC8E-ED22121C857E}">
      <dgm:prSet/>
      <dgm:spPr/>
      <dgm:t>
        <a:bodyPr/>
        <a:lstStyle/>
        <a:p>
          <a:endParaRPr lang="en-US">
            <a:solidFill>
              <a:schemeClr val="tx1"/>
            </a:solidFill>
          </a:endParaRPr>
        </a:p>
      </dgm:t>
    </dgm:pt>
    <dgm:pt modelId="{1A6688A4-8594-4A4B-ADF1-4EB8E870F423}" type="sibTrans" cxnId="{21AA5163-9D0E-40CC-AC8E-ED22121C857E}">
      <dgm:prSet/>
      <dgm:spPr/>
      <dgm:t>
        <a:bodyPr/>
        <a:lstStyle/>
        <a:p>
          <a:endParaRPr lang="en-US">
            <a:solidFill>
              <a:schemeClr val="tx1"/>
            </a:solidFill>
          </a:endParaRPr>
        </a:p>
      </dgm:t>
    </dgm:pt>
    <dgm:pt modelId="{A74C5594-D998-4CBC-9EE7-DEA96ED5A148}">
      <dgm:prSet phldrT="[Text]" custT="1"/>
      <dgm:spPr/>
      <dgm:t>
        <a:bodyPr/>
        <a:lstStyle/>
        <a:p>
          <a:r>
            <a:rPr lang="fi-FI" sz="1800" dirty="0">
              <a:solidFill>
                <a:schemeClr val="tx1"/>
              </a:solidFill>
            </a:rPr>
            <a:t>Vastaa ripeästi tietopyyntöihin</a:t>
          </a:r>
        </a:p>
      </dgm:t>
    </dgm:pt>
    <dgm:pt modelId="{E41FFA6A-156D-4B9C-96B4-070E8488B120}" type="parTrans" cxnId="{F3AF5AAA-1EBE-4992-B03B-028F55969CFA}">
      <dgm:prSet/>
      <dgm:spPr/>
      <dgm:t>
        <a:bodyPr/>
        <a:lstStyle/>
        <a:p>
          <a:endParaRPr lang="en-US">
            <a:solidFill>
              <a:schemeClr val="tx1"/>
            </a:solidFill>
          </a:endParaRPr>
        </a:p>
      </dgm:t>
    </dgm:pt>
    <dgm:pt modelId="{33665B49-7A4E-44F2-9F21-D243918818FE}" type="sibTrans" cxnId="{F3AF5AAA-1EBE-4992-B03B-028F55969CFA}">
      <dgm:prSet/>
      <dgm:spPr/>
      <dgm:t>
        <a:bodyPr/>
        <a:lstStyle/>
        <a:p>
          <a:endParaRPr lang="en-US">
            <a:solidFill>
              <a:schemeClr val="tx1"/>
            </a:solidFill>
          </a:endParaRPr>
        </a:p>
      </dgm:t>
    </dgm:pt>
    <dgm:pt modelId="{AE0F1B7D-1614-40B9-8915-B8EA3F4B0EDA}">
      <dgm:prSet phldrT="[Text]" custT="1"/>
      <dgm:spPr/>
      <dgm:t>
        <a:bodyPr/>
        <a:lstStyle/>
        <a:p>
          <a:r>
            <a:rPr lang="fi-FI" sz="1800" dirty="0">
              <a:solidFill>
                <a:schemeClr val="tx1"/>
              </a:solidFill>
            </a:rPr>
            <a:t>Osallistu kasvokkaisiin kokouksiin aina, kun mahdollista</a:t>
          </a:r>
        </a:p>
      </dgm:t>
    </dgm:pt>
    <dgm:pt modelId="{DDD16744-A6C1-4AA5-BECE-746141F9AA8E}" type="parTrans" cxnId="{8DD6752C-7572-49C3-BBBB-560A30C258D9}">
      <dgm:prSet/>
      <dgm:spPr/>
      <dgm:t>
        <a:bodyPr/>
        <a:lstStyle/>
        <a:p>
          <a:endParaRPr lang="en-US">
            <a:solidFill>
              <a:schemeClr val="tx1"/>
            </a:solidFill>
          </a:endParaRPr>
        </a:p>
      </dgm:t>
    </dgm:pt>
    <dgm:pt modelId="{1A9FAC8C-102E-4E42-B469-3D9367272125}" type="sibTrans" cxnId="{8DD6752C-7572-49C3-BBBB-560A30C258D9}">
      <dgm:prSet/>
      <dgm:spPr/>
      <dgm:t>
        <a:bodyPr/>
        <a:lstStyle/>
        <a:p>
          <a:endParaRPr lang="en-US">
            <a:solidFill>
              <a:schemeClr val="tx1"/>
            </a:solidFill>
          </a:endParaRPr>
        </a:p>
      </dgm:t>
    </dgm:pt>
    <dgm:pt modelId="{2CA92560-A5C0-425A-9CE0-2C8528239953}">
      <dgm:prSet phldrT="[Text]" custT="1"/>
      <dgm:spPr/>
      <dgm:t>
        <a:bodyPr/>
        <a:lstStyle/>
        <a:p>
          <a:r>
            <a:rPr lang="fi-FI" sz="1800" dirty="0">
              <a:solidFill>
                <a:schemeClr val="tx1"/>
              </a:solidFill>
            </a:rPr>
            <a:t>Lähetä säännöllisiä päivityksiä</a:t>
          </a:r>
        </a:p>
      </dgm:t>
    </dgm:pt>
    <dgm:pt modelId="{0E1B0F75-E9A0-4BC6-B6B4-E8D95B7D8597}" type="parTrans" cxnId="{164405FF-6A10-4518-9A9A-E70E65AF051E}">
      <dgm:prSet/>
      <dgm:spPr/>
      <dgm:t>
        <a:bodyPr/>
        <a:lstStyle/>
        <a:p>
          <a:endParaRPr lang="en-US">
            <a:solidFill>
              <a:schemeClr val="tx1"/>
            </a:solidFill>
          </a:endParaRPr>
        </a:p>
      </dgm:t>
    </dgm:pt>
    <dgm:pt modelId="{F5CE4C11-CB6A-4589-A21D-3ABF50A13C85}" type="sibTrans" cxnId="{164405FF-6A10-4518-9A9A-E70E65AF051E}">
      <dgm:prSet/>
      <dgm:spPr/>
      <dgm:t>
        <a:bodyPr/>
        <a:lstStyle/>
        <a:p>
          <a:endParaRPr lang="en-US">
            <a:solidFill>
              <a:schemeClr val="tx1"/>
            </a:solidFill>
          </a:endParaRPr>
        </a:p>
      </dgm:t>
    </dgm:pt>
    <dgm:pt modelId="{BBAA059E-60BA-4A03-AF2A-C60054D49680}">
      <dgm:prSet phldrT="[Text]" custT="1"/>
      <dgm:spPr/>
      <dgm:t>
        <a:bodyPr/>
        <a:lstStyle/>
        <a:p>
          <a:r>
            <a:rPr lang="fi-FI" sz="1800" dirty="0">
              <a:solidFill>
                <a:schemeClr val="tx1"/>
              </a:solidFill>
            </a:rPr>
            <a:t>Kutsu piirikoordinaattorisi osallistumaan klubikokoukseen ja pitämään esitelmä kanssasi</a:t>
          </a:r>
        </a:p>
      </dgm:t>
    </dgm:pt>
    <dgm:pt modelId="{3A27776F-E00B-4606-A50E-2EFF9F06B2B6}" type="parTrans" cxnId="{CC87292E-3802-44FF-832E-99E315340EFB}">
      <dgm:prSet/>
      <dgm:spPr/>
      <dgm:t>
        <a:bodyPr/>
        <a:lstStyle/>
        <a:p>
          <a:endParaRPr lang="en-US">
            <a:solidFill>
              <a:schemeClr val="tx1"/>
            </a:solidFill>
          </a:endParaRPr>
        </a:p>
      </dgm:t>
    </dgm:pt>
    <dgm:pt modelId="{99E74C52-77B9-4860-8929-759CE2FFA9E2}" type="sibTrans" cxnId="{CC87292E-3802-44FF-832E-99E315340EFB}">
      <dgm:prSet/>
      <dgm:spPr/>
      <dgm:t>
        <a:bodyPr/>
        <a:lstStyle/>
        <a:p>
          <a:endParaRPr lang="en-US">
            <a:solidFill>
              <a:schemeClr val="tx1"/>
            </a:solidFill>
          </a:endParaRPr>
        </a:p>
      </dgm:t>
    </dgm:pt>
    <dgm:pt modelId="{92D323DC-883E-4E20-B983-6C970A09919D}" type="pres">
      <dgm:prSet presAssocID="{334BD1CF-A9B5-42CB-859C-9DA131FAF6C6}" presName="diagram" presStyleCnt="0">
        <dgm:presLayoutVars>
          <dgm:dir/>
          <dgm:resizeHandles val="exact"/>
        </dgm:presLayoutVars>
      </dgm:prSet>
      <dgm:spPr/>
    </dgm:pt>
    <dgm:pt modelId="{35131680-771B-409B-8AFB-3062A441DEF2}" type="pres">
      <dgm:prSet presAssocID="{91192D85-F181-4C9A-AEFF-EA49B0A2037C}" presName="node" presStyleLbl="node1" presStyleIdx="0" presStyleCnt="5" custScaleY="123779">
        <dgm:presLayoutVars>
          <dgm:bulletEnabled val="1"/>
        </dgm:presLayoutVars>
      </dgm:prSet>
      <dgm:spPr/>
    </dgm:pt>
    <dgm:pt modelId="{57BC24AE-B789-4157-91D6-0C91E024B732}" type="pres">
      <dgm:prSet presAssocID="{1A6688A4-8594-4A4B-ADF1-4EB8E870F423}" presName="sibTrans" presStyleCnt="0"/>
      <dgm:spPr/>
    </dgm:pt>
    <dgm:pt modelId="{1D7BE7F9-7BC2-4402-92AF-B3B4B697FCCE}" type="pres">
      <dgm:prSet presAssocID="{A74C5594-D998-4CBC-9EE7-DEA96ED5A148}" presName="node" presStyleLbl="node1" presStyleIdx="1" presStyleCnt="5" custScaleY="123779">
        <dgm:presLayoutVars>
          <dgm:bulletEnabled val="1"/>
        </dgm:presLayoutVars>
      </dgm:prSet>
      <dgm:spPr/>
    </dgm:pt>
    <dgm:pt modelId="{CF05646F-329A-4D0F-B89D-D84DA14177A2}" type="pres">
      <dgm:prSet presAssocID="{33665B49-7A4E-44F2-9F21-D243918818FE}" presName="sibTrans" presStyleCnt="0"/>
      <dgm:spPr/>
    </dgm:pt>
    <dgm:pt modelId="{1EA7DD3C-D019-4452-BD5D-5D561BF11D3E}" type="pres">
      <dgm:prSet presAssocID="{AE0F1B7D-1614-40B9-8915-B8EA3F4B0EDA}" presName="node" presStyleLbl="node1" presStyleIdx="2" presStyleCnt="5" custScaleY="123779">
        <dgm:presLayoutVars>
          <dgm:bulletEnabled val="1"/>
        </dgm:presLayoutVars>
      </dgm:prSet>
      <dgm:spPr/>
    </dgm:pt>
    <dgm:pt modelId="{E4E1BBD8-A3DB-4D7F-AFED-D37909081EC4}" type="pres">
      <dgm:prSet presAssocID="{1A9FAC8C-102E-4E42-B469-3D9367272125}" presName="sibTrans" presStyleCnt="0"/>
      <dgm:spPr/>
    </dgm:pt>
    <dgm:pt modelId="{30A0DDEA-D296-4D2C-837E-F90022F8290D}" type="pres">
      <dgm:prSet presAssocID="{2CA92560-A5C0-425A-9CE0-2C8528239953}" presName="node" presStyleLbl="node1" presStyleIdx="3" presStyleCnt="5" custScaleY="123779">
        <dgm:presLayoutVars>
          <dgm:bulletEnabled val="1"/>
        </dgm:presLayoutVars>
      </dgm:prSet>
      <dgm:spPr/>
    </dgm:pt>
    <dgm:pt modelId="{EAD1F357-6AC2-411E-AA9A-4E8D251DF8B4}" type="pres">
      <dgm:prSet presAssocID="{F5CE4C11-CB6A-4589-A21D-3ABF50A13C85}" presName="sibTrans" presStyleCnt="0"/>
      <dgm:spPr/>
    </dgm:pt>
    <dgm:pt modelId="{9076AB19-2285-4C1F-AF06-2B54CB5ACB1B}" type="pres">
      <dgm:prSet presAssocID="{BBAA059E-60BA-4A03-AF2A-C60054D49680}" presName="node" presStyleLbl="node1" presStyleIdx="4" presStyleCnt="5" custScaleY="125852">
        <dgm:presLayoutVars>
          <dgm:bulletEnabled val="1"/>
        </dgm:presLayoutVars>
      </dgm:prSet>
      <dgm:spPr/>
    </dgm:pt>
  </dgm:ptLst>
  <dgm:cxnLst>
    <dgm:cxn modelId="{4656DD11-A9DD-4744-9966-BD86057F40B1}" type="presOf" srcId="{A74C5594-D998-4CBC-9EE7-DEA96ED5A148}" destId="{1D7BE7F9-7BC2-4402-92AF-B3B4B697FCCE}" srcOrd="0" destOrd="0" presId="urn:microsoft.com/office/officeart/2005/8/layout/default"/>
    <dgm:cxn modelId="{0DACE514-08EB-4AA7-A102-41FD0932C567}" type="presOf" srcId="{91192D85-F181-4C9A-AEFF-EA49B0A2037C}" destId="{35131680-771B-409B-8AFB-3062A441DEF2}" srcOrd="0" destOrd="0" presId="urn:microsoft.com/office/officeart/2005/8/layout/default"/>
    <dgm:cxn modelId="{8DD6752C-7572-49C3-BBBB-560A30C258D9}" srcId="{334BD1CF-A9B5-42CB-859C-9DA131FAF6C6}" destId="{AE0F1B7D-1614-40B9-8915-B8EA3F4B0EDA}" srcOrd="2" destOrd="0" parTransId="{DDD16744-A6C1-4AA5-BECE-746141F9AA8E}" sibTransId="{1A9FAC8C-102E-4E42-B469-3D9367272125}"/>
    <dgm:cxn modelId="{CC87292E-3802-44FF-832E-99E315340EFB}" srcId="{334BD1CF-A9B5-42CB-859C-9DA131FAF6C6}" destId="{BBAA059E-60BA-4A03-AF2A-C60054D49680}" srcOrd="4" destOrd="0" parTransId="{3A27776F-E00B-4606-A50E-2EFF9F06B2B6}" sibTransId="{99E74C52-77B9-4860-8929-759CE2FFA9E2}"/>
    <dgm:cxn modelId="{0EAB2660-FDDF-4582-AD44-CD4C5C49FE6B}" type="presOf" srcId="{2CA92560-A5C0-425A-9CE0-2C8528239953}" destId="{30A0DDEA-D296-4D2C-837E-F90022F8290D}" srcOrd="0" destOrd="0" presId="urn:microsoft.com/office/officeart/2005/8/layout/default"/>
    <dgm:cxn modelId="{B5BBF761-2615-49B8-9974-2793E20D0180}" type="presOf" srcId="{AE0F1B7D-1614-40B9-8915-B8EA3F4B0EDA}" destId="{1EA7DD3C-D019-4452-BD5D-5D561BF11D3E}" srcOrd="0" destOrd="0" presId="urn:microsoft.com/office/officeart/2005/8/layout/default"/>
    <dgm:cxn modelId="{21AA5163-9D0E-40CC-AC8E-ED22121C857E}" srcId="{334BD1CF-A9B5-42CB-859C-9DA131FAF6C6}" destId="{91192D85-F181-4C9A-AEFF-EA49B0A2037C}" srcOrd="0" destOrd="0" parTransId="{213F8CC9-47D8-4292-A22C-7A68281C3607}" sibTransId="{1A6688A4-8594-4A4B-ADF1-4EB8E870F423}"/>
    <dgm:cxn modelId="{B6D7A480-209E-4A55-925E-74470D0937C5}" type="presOf" srcId="{BBAA059E-60BA-4A03-AF2A-C60054D49680}" destId="{9076AB19-2285-4C1F-AF06-2B54CB5ACB1B}" srcOrd="0" destOrd="0" presId="urn:microsoft.com/office/officeart/2005/8/layout/default"/>
    <dgm:cxn modelId="{991943A5-6C27-4EE7-B5AC-B020C4C356AC}" type="presOf" srcId="{334BD1CF-A9B5-42CB-859C-9DA131FAF6C6}" destId="{92D323DC-883E-4E20-B983-6C970A09919D}" srcOrd="0" destOrd="0" presId="urn:microsoft.com/office/officeart/2005/8/layout/default"/>
    <dgm:cxn modelId="{F3AF5AAA-1EBE-4992-B03B-028F55969CFA}" srcId="{334BD1CF-A9B5-42CB-859C-9DA131FAF6C6}" destId="{A74C5594-D998-4CBC-9EE7-DEA96ED5A148}" srcOrd="1" destOrd="0" parTransId="{E41FFA6A-156D-4B9C-96B4-070E8488B120}" sibTransId="{33665B49-7A4E-44F2-9F21-D243918818FE}"/>
    <dgm:cxn modelId="{164405FF-6A10-4518-9A9A-E70E65AF051E}" srcId="{334BD1CF-A9B5-42CB-859C-9DA131FAF6C6}" destId="{2CA92560-A5C0-425A-9CE0-2C8528239953}" srcOrd="3" destOrd="0" parTransId="{0E1B0F75-E9A0-4BC6-B6B4-E8D95B7D8597}" sibTransId="{F5CE4C11-CB6A-4589-A21D-3ABF50A13C85}"/>
    <dgm:cxn modelId="{DF5A8162-8029-4649-AE28-8BD67AAD0710}" type="presParOf" srcId="{92D323DC-883E-4E20-B983-6C970A09919D}" destId="{35131680-771B-409B-8AFB-3062A441DEF2}" srcOrd="0" destOrd="0" presId="urn:microsoft.com/office/officeart/2005/8/layout/default"/>
    <dgm:cxn modelId="{B09444EB-5AA5-4FBB-B631-D57FF2654D9E}" type="presParOf" srcId="{92D323DC-883E-4E20-B983-6C970A09919D}" destId="{57BC24AE-B789-4157-91D6-0C91E024B732}" srcOrd="1" destOrd="0" presId="urn:microsoft.com/office/officeart/2005/8/layout/default"/>
    <dgm:cxn modelId="{B0278868-18FE-4A3F-844E-968856074C37}" type="presParOf" srcId="{92D323DC-883E-4E20-B983-6C970A09919D}" destId="{1D7BE7F9-7BC2-4402-92AF-B3B4B697FCCE}" srcOrd="2" destOrd="0" presId="urn:microsoft.com/office/officeart/2005/8/layout/default"/>
    <dgm:cxn modelId="{1663C05D-0752-4F64-8FE6-46558D501D03}" type="presParOf" srcId="{92D323DC-883E-4E20-B983-6C970A09919D}" destId="{CF05646F-329A-4D0F-B89D-D84DA14177A2}" srcOrd="3" destOrd="0" presId="urn:microsoft.com/office/officeart/2005/8/layout/default"/>
    <dgm:cxn modelId="{D880EB59-0B3E-4A6E-BEB4-C104EDC1D5F7}" type="presParOf" srcId="{92D323DC-883E-4E20-B983-6C970A09919D}" destId="{1EA7DD3C-D019-4452-BD5D-5D561BF11D3E}" srcOrd="4" destOrd="0" presId="urn:microsoft.com/office/officeart/2005/8/layout/default"/>
    <dgm:cxn modelId="{1EB379DA-259C-4113-886E-38ABE45357C5}" type="presParOf" srcId="{92D323DC-883E-4E20-B983-6C970A09919D}" destId="{E4E1BBD8-A3DB-4D7F-AFED-D37909081EC4}" srcOrd="5" destOrd="0" presId="urn:microsoft.com/office/officeart/2005/8/layout/default"/>
    <dgm:cxn modelId="{DD74F0CA-76EB-43D2-B70B-F6C17B34F691}" type="presParOf" srcId="{92D323DC-883E-4E20-B983-6C970A09919D}" destId="{30A0DDEA-D296-4D2C-837E-F90022F8290D}" srcOrd="6" destOrd="0" presId="urn:microsoft.com/office/officeart/2005/8/layout/default"/>
    <dgm:cxn modelId="{88BADAB0-2A5D-46E9-858E-F24B158EED56}" type="presParOf" srcId="{92D323DC-883E-4E20-B983-6C970A09919D}" destId="{EAD1F357-6AC2-411E-AA9A-4E8D251DF8B4}" srcOrd="7" destOrd="0" presId="urn:microsoft.com/office/officeart/2005/8/layout/default"/>
    <dgm:cxn modelId="{757E3D85-ACC7-45A8-93DF-70D0E6C55930}" type="presParOf" srcId="{92D323DC-883E-4E20-B983-6C970A09919D}" destId="{9076AB19-2285-4C1F-AF06-2B54CB5ACB1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78F267-0B10-43A3-B69C-4B84863A042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55BC675-31FA-4876-B357-AD1C50D42162}">
      <dgm:prSet phldrT="[Text]" custT="1"/>
      <dgm:spPr/>
      <dgm:t>
        <a:bodyPr/>
        <a:lstStyle/>
        <a:p>
          <a:r>
            <a:rPr lang="fi-FI" sz="2800" dirty="0">
              <a:solidFill>
                <a:schemeClr val="tx1"/>
              </a:solidFill>
            </a:rPr>
            <a:t>Yksittäisten jäsenten lahjoitukset</a:t>
          </a:r>
        </a:p>
      </dgm:t>
    </dgm:pt>
    <dgm:pt modelId="{D1F5C469-CBB5-4638-A25F-CDB9C1AC4343}" type="parTrans" cxnId="{C8A9F874-B26E-471E-BFC3-A357A87425EC}">
      <dgm:prSet/>
      <dgm:spPr/>
      <dgm:t>
        <a:bodyPr/>
        <a:lstStyle/>
        <a:p>
          <a:endParaRPr lang="en-US">
            <a:solidFill>
              <a:schemeClr val="tx1"/>
            </a:solidFill>
          </a:endParaRPr>
        </a:p>
      </dgm:t>
    </dgm:pt>
    <dgm:pt modelId="{F2EC79DA-73CF-4E01-9EFB-F394B80A875D}" type="sibTrans" cxnId="{C8A9F874-B26E-471E-BFC3-A357A87425EC}">
      <dgm:prSet/>
      <dgm:spPr/>
      <dgm:t>
        <a:bodyPr/>
        <a:lstStyle/>
        <a:p>
          <a:endParaRPr lang="en-US">
            <a:solidFill>
              <a:schemeClr val="tx1"/>
            </a:solidFill>
          </a:endParaRPr>
        </a:p>
      </dgm:t>
    </dgm:pt>
    <dgm:pt modelId="{BBF5A65C-EBFE-4637-949B-F194ADF646E6}">
      <dgm:prSet phldrT="[Text]" custT="1"/>
      <dgm:spPr/>
      <dgm:t>
        <a:bodyPr/>
        <a:lstStyle/>
        <a:p>
          <a:r>
            <a:rPr lang="fi-FI" sz="2800" dirty="0">
              <a:solidFill>
                <a:schemeClr val="tx1"/>
              </a:solidFill>
            </a:rPr>
            <a:t>Varainkeruu-tapahtumat</a:t>
          </a:r>
        </a:p>
      </dgm:t>
    </dgm:pt>
    <dgm:pt modelId="{09820BE4-ADD8-4FB0-8F9F-D7A9F1B0F3B1}" type="parTrans" cxnId="{664D833F-9FD3-46DE-84D7-8BA2F9556019}">
      <dgm:prSet/>
      <dgm:spPr/>
      <dgm:t>
        <a:bodyPr/>
        <a:lstStyle/>
        <a:p>
          <a:endParaRPr lang="en-US">
            <a:solidFill>
              <a:schemeClr val="tx1"/>
            </a:solidFill>
          </a:endParaRPr>
        </a:p>
      </dgm:t>
    </dgm:pt>
    <dgm:pt modelId="{A86AD20C-524F-44CD-9F9B-28EE6294310E}" type="sibTrans" cxnId="{664D833F-9FD3-46DE-84D7-8BA2F9556019}">
      <dgm:prSet/>
      <dgm:spPr/>
      <dgm:t>
        <a:bodyPr/>
        <a:lstStyle/>
        <a:p>
          <a:endParaRPr lang="en-US">
            <a:solidFill>
              <a:schemeClr val="tx1"/>
            </a:solidFill>
          </a:endParaRPr>
        </a:p>
      </dgm:t>
    </dgm:pt>
    <dgm:pt modelId="{B35AA9FD-F2E4-4319-9FBB-6C484C86D97A}">
      <dgm:prSet phldrT="[Text]" custT="1"/>
      <dgm:spPr/>
      <dgm:t>
        <a:bodyPr/>
        <a:lstStyle/>
        <a:p>
          <a:r>
            <a:rPr lang="fi-FI" sz="2800" dirty="0">
              <a:solidFill>
                <a:schemeClr val="tx1"/>
              </a:solidFill>
            </a:rPr>
            <a:t>Klubin rahaston lahjoitukset</a:t>
          </a:r>
        </a:p>
      </dgm:t>
    </dgm:pt>
    <dgm:pt modelId="{6D16C524-1900-4DB9-B3E7-38F8FE65212D}" type="parTrans" cxnId="{824180FF-C4B0-4B30-9C03-B28F450FB1CC}">
      <dgm:prSet/>
      <dgm:spPr/>
      <dgm:t>
        <a:bodyPr/>
        <a:lstStyle/>
        <a:p>
          <a:endParaRPr lang="en-US">
            <a:solidFill>
              <a:schemeClr val="tx1"/>
            </a:solidFill>
          </a:endParaRPr>
        </a:p>
      </dgm:t>
    </dgm:pt>
    <dgm:pt modelId="{D66FC144-FB5E-47E7-8988-0DF9870298A8}" type="sibTrans" cxnId="{824180FF-C4B0-4B30-9C03-B28F450FB1CC}">
      <dgm:prSet/>
      <dgm:spPr/>
      <dgm:t>
        <a:bodyPr/>
        <a:lstStyle/>
        <a:p>
          <a:endParaRPr lang="en-US">
            <a:solidFill>
              <a:schemeClr val="tx1"/>
            </a:solidFill>
          </a:endParaRPr>
        </a:p>
      </dgm:t>
    </dgm:pt>
    <dgm:pt modelId="{7311D03C-DABE-4734-8D92-1E7F54D7853C}">
      <dgm:prSet phldrT="[Text]" custT="1"/>
      <dgm:spPr/>
      <dgm:t>
        <a:bodyPr/>
        <a:lstStyle/>
        <a:p>
          <a:r>
            <a:rPr lang="fi-FI" sz="2800" dirty="0">
              <a:solidFill>
                <a:schemeClr val="tx1"/>
              </a:solidFill>
            </a:rPr>
            <a:t>Paikalliset yritykset </a:t>
          </a:r>
          <a:br>
            <a:rPr lang="fi-FI" sz="2800" dirty="0">
              <a:solidFill>
                <a:schemeClr val="tx1"/>
              </a:solidFill>
            </a:rPr>
          </a:br>
          <a:r>
            <a:rPr lang="fi-FI" sz="2800" dirty="0">
              <a:solidFill>
                <a:schemeClr val="tx1"/>
              </a:solidFill>
            </a:rPr>
            <a:t>ja ei-lionit</a:t>
          </a:r>
        </a:p>
      </dgm:t>
    </dgm:pt>
    <dgm:pt modelId="{021B56B5-1D70-44FF-A158-786953D9552C}" type="parTrans" cxnId="{1E6F0EA6-3BC9-4D22-8AA7-55DF23756599}">
      <dgm:prSet/>
      <dgm:spPr/>
      <dgm:t>
        <a:bodyPr/>
        <a:lstStyle/>
        <a:p>
          <a:endParaRPr lang="en-US">
            <a:solidFill>
              <a:schemeClr val="tx1"/>
            </a:solidFill>
          </a:endParaRPr>
        </a:p>
      </dgm:t>
    </dgm:pt>
    <dgm:pt modelId="{382BC6DE-BAB8-4324-BD0D-7C2333840F70}" type="sibTrans" cxnId="{1E6F0EA6-3BC9-4D22-8AA7-55DF23756599}">
      <dgm:prSet/>
      <dgm:spPr/>
      <dgm:t>
        <a:bodyPr/>
        <a:lstStyle/>
        <a:p>
          <a:endParaRPr lang="en-US">
            <a:solidFill>
              <a:schemeClr val="tx1"/>
            </a:solidFill>
          </a:endParaRPr>
        </a:p>
      </dgm:t>
    </dgm:pt>
    <dgm:pt modelId="{40FFB688-9CA8-47B8-BCA3-2B862811E95F}" type="pres">
      <dgm:prSet presAssocID="{4778F267-0B10-43A3-B69C-4B84863A0428}" presName="diagram" presStyleCnt="0">
        <dgm:presLayoutVars>
          <dgm:dir/>
          <dgm:resizeHandles val="exact"/>
        </dgm:presLayoutVars>
      </dgm:prSet>
      <dgm:spPr/>
    </dgm:pt>
    <dgm:pt modelId="{9B5A6BBD-BFB2-41E0-A901-20DBF816A342}" type="pres">
      <dgm:prSet presAssocID="{E55BC675-31FA-4876-B357-AD1C50D42162}" presName="node" presStyleLbl="node1" presStyleIdx="0" presStyleCnt="4">
        <dgm:presLayoutVars>
          <dgm:bulletEnabled val="1"/>
        </dgm:presLayoutVars>
      </dgm:prSet>
      <dgm:spPr/>
    </dgm:pt>
    <dgm:pt modelId="{9C2FE815-B8A2-44D7-9631-441C235F34B4}" type="pres">
      <dgm:prSet presAssocID="{F2EC79DA-73CF-4E01-9EFB-F394B80A875D}" presName="sibTrans" presStyleCnt="0"/>
      <dgm:spPr/>
    </dgm:pt>
    <dgm:pt modelId="{25F955FD-25C2-4561-9E1F-29C67B42574D}" type="pres">
      <dgm:prSet presAssocID="{BBF5A65C-EBFE-4637-949B-F194ADF646E6}" presName="node" presStyleLbl="node1" presStyleIdx="1" presStyleCnt="4">
        <dgm:presLayoutVars>
          <dgm:bulletEnabled val="1"/>
        </dgm:presLayoutVars>
      </dgm:prSet>
      <dgm:spPr/>
    </dgm:pt>
    <dgm:pt modelId="{E1DEBE92-7545-4B20-BACE-21902CBFE63C}" type="pres">
      <dgm:prSet presAssocID="{A86AD20C-524F-44CD-9F9B-28EE6294310E}" presName="sibTrans" presStyleCnt="0"/>
      <dgm:spPr/>
    </dgm:pt>
    <dgm:pt modelId="{8294F782-E9D2-43EB-BBF4-F03E9D39C89B}" type="pres">
      <dgm:prSet presAssocID="{B35AA9FD-F2E4-4319-9FBB-6C484C86D97A}" presName="node" presStyleLbl="node1" presStyleIdx="2" presStyleCnt="4">
        <dgm:presLayoutVars>
          <dgm:bulletEnabled val="1"/>
        </dgm:presLayoutVars>
      </dgm:prSet>
      <dgm:spPr/>
    </dgm:pt>
    <dgm:pt modelId="{740271F2-D209-4DB4-BF68-8A93CC8F72B4}" type="pres">
      <dgm:prSet presAssocID="{D66FC144-FB5E-47E7-8988-0DF9870298A8}" presName="sibTrans" presStyleCnt="0"/>
      <dgm:spPr/>
    </dgm:pt>
    <dgm:pt modelId="{E19D0B52-7963-462E-8FAE-814EC596BA23}" type="pres">
      <dgm:prSet presAssocID="{7311D03C-DABE-4734-8D92-1E7F54D7853C}" presName="node" presStyleLbl="node1" presStyleIdx="3" presStyleCnt="4">
        <dgm:presLayoutVars>
          <dgm:bulletEnabled val="1"/>
        </dgm:presLayoutVars>
      </dgm:prSet>
      <dgm:spPr/>
    </dgm:pt>
  </dgm:ptLst>
  <dgm:cxnLst>
    <dgm:cxn modelId="{664D833F-9FD3-46DE-84D7-8BA2F9556019}" srcId="{4778F267-0B10-43A3-B69C-4B84863A0428}" destId="{BBF5A65C-EBFE-4637-949B-F194ADF646E6}" srcOrd="1" destOrd="0" parTransId="{09820BE4-ADD8-4FB0-8F9F-D7A9F1B0F3B1}" sibTransId="{A86AD20C-524F-44CD-9F9B-28EE6294310E}"/>
    <dgm:cxn modelId="{E09D7148-B387-4B7B-ADD0-5F096BE3DE55}" type="presOf" srcId="{BBF5A65C-EBFE-4637-949B-F194ADF646E6}" destId="{25F955FD-25C2-4561-9E1F-29C67B42574D}" srcOrd="0" destOrd="0" presId="urn:microsoft.com/office/officeart/2005/8/layout/default"/>
    <dgm:cxn modelId="{C8A9F874-B26E-471E-BFC3-A357A87425EC}" srcId="{4778F267-0B10-43A3-B69C-4B84863A0428}" destId="{E55BC675-31FA-4876-B357-AD1C50D42162}" srcOrd="0" destOrd="0" parTransId="{D1F5C469-CBB5-4638-A25F-CDB9C1AC4343}" sibTransId="{F2EC79DA-73CF-4E01-9EFB-F394B80A875D}"/>
    <dgm:cxn modelId="{E7D89089-9861-4AF6-B033-7E6BD708D1BB}" type="presOf" srcId="{E55BC675-31FA-4876-B357-AD1C50D42162}" destId="{9B5A6BBD-BFB2-41E0-A901-20DBF816A342}" srcOrd="0" destOrd="0" presId="urn:microsoft.com/office/officeart/2005/8/layout/default"/>
    <dgm:cxn modelId="{1E6F0EA6-3BC9-4D22-8AA7-55DF23756599}" srcId="{4778F267-0B10-43A3-B69C-4B84863A0428}" destId="{7311D03C-DABE-4734-8D92-1E7F54D7853C}" srcOrd="3" destOrd="0" parTransId="{021B56B5-1D70-44FF-A158-786953D9552C}" sibTransId="{382BC6DE-BAB8-4324-BD0D-7C2333840F70}"/>
    <dgm:cxn modelId="{1B1F76AB-DCC1-457A-A663-705EF556F78B}" type="presOf" srcId="{4778F267-0B10-43A3-B69C-4B84863A0428}" destId="{40FFB688-9CA8-47B8-BCA3-2B862811E95F}" srcOrd="0" destOrd="0" presId="urn:microsoft.com/office/officeart/2005/8/layout/default"/>
    <dgm:cxn modelId="{BEBA13DB-9C27-416D-929C-9D7A95A74554}" type="presOf" srcId="{7311D03C-DABE-4734-8D92-1E7F54D7853C}" destId="{E19D0B52-7963-462E-8FAE-814EC596BA23}" srcOrd="0" destOrd="0" presId="urn:microsoft.com/office/officeart/2005/8/layout/default"/>
    <dgm:cxn modelId="{66EC9EDF-F014-4432-8A68-32B849D29B3C}" type="presOf" srcId="{B35AA9FD-F2E4-4319-9FBB-6C484C86D97A}" destId="{8294F782-E9D2-43EB-BBF4-F03E9D39C89B}" srcOrd="0" destOrd="0" presId="urn:microsoft.com/office/officeart/2005/8/layout/default"/>
    <dgm:cxn modelId="{824180FF-C4B0-4B30-9C03-B28F450FB1CC}" srcId="{4778F267-0B10-43A3-B69C-4B84863A0428}" destId="{B35AA9FD-F2E4-4319-9FBB-6C484C86D97A}" srcOrd="2" destOrd="0" parTransId="{6D16C524-1900-4DB9-B3E7-38F8FE65212D}" sibTransId="{D66FC144-FB5E-47E7-8988-0DF9870298A8}"/>
    <dgm:cxn modelId="{37881D05-5975-40F9-A637-2079506693EF}" type="presParOf" srcId="{40FFB688-9CA8-47B8-BCA3-2B862811E95F}" destId="{9B5A6BBD-BFB2-41E0-A901-20DBF816A342}" srcOrd="0" destOrd="0" presId="urn:microsoft.com/office/officeart/2005/8/layout/default"/>
    <dgm:cxn modelId="{0376BCF6-6082-4DA1-B128-686C961C9936}" type="presParOf" srcId="{40FFB688-9CA8-47B8-BCA3-2B862811E95F}" destId="{9C2FE815-B8A2-44D7-9631-441C235F34B4}" srcOrd="1" destOrd="0" presId="urn:microsoft.com/office/officeart/2005/8/layout/default"/>
    <dgm:cxn modelId="{B3A5E730-8206-4C44-B49B-8F7D7363BB0D}" type="presParOf" srcId="{40FFB688-9CA8-47B8-BCA3-2B862811E95F}" destId="{25F955FD-25C2-4561-9E1F-29C67B42574D}" srcOrd="2" destOrd="0" presId="urn:microsoft.com/office/officeart/2005/8/layout/default"/>
    <dgm:cxn modelId="{FBA6FCCA-50CB-4B50-A8F0-FADEAB393EC0}" type="presParOf" srcId="{40FFB688-9CA8-47B8-BCA3-2B862811E95F}" destId="{E1DEBE92-7545-4B20-BACE-21902CBFE63C}" srcOrd="3" destOrd="0" presId="urn:microsoft.com/office/officeart/2005/8/layout/default"/>
    <dgm:cxn modelId="{3FD1B0CF-D2B2-4FF5-BF81-116532CD98AE}" type="presParOf" srcId="{40FFB688-9CA8-47B8-BCA3-2B862811E95F}" destId="{8294F782-E9D2-43EB-BBF4-F03E9D39C89B}" srcOrd="4" destOrd="0" presId="urn:microsoft.com/office/officeart/2005/8/layout/default"/>
    <dgm:cxn modelId="{9D917B3C-BA2F-4A9C-A44A-61A470CFF3C9}" type="presParOf" srcId="{40FFB688-9CA8-47B8-BCA3-2B862811E95F}" destId="{740271F2-D209-4DB4-BF68-8A93CC8F72B4}" srcOrd="5" destOrd="0" presId="urn:microsoft.com/office/officeart/2005/8/layout/default"/>
    <dgm:cxn modelId="{8FFEEA3F-3023-489C-803A-7555F997ADE6}" type="presParOf" srcId="{40FFB688-9CA8-47B8-BCA3-2B862811E95F}" destId="{E19D0B52-7963-462E-8FAE-814EC596BA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FEE1AF-1B17-41ED-BA97-72A35CE792B4}" type="doc">
      <dgm:prSet loTypeId="urn:microsoft.com/office/officeart/2005/8/layout/venn3" loCatId="relationship" qsTypeId="urn:microsoft.com/office/officeart/2005/8/quickstyle/simple1" qsCatId="simple" csTypeId="urn:microsoft.com/office/officeart/2005/8/colors/colorful5" csCatId="colorful" phldr="1"/>
      <dgm:spPr/>
    </dgm:pt>
    <dgm:pt modelId="{669BA42E-15A2-4670-BA29-CDF47A8E1430}">
      <dgm:prSet phldrT="[Text]" custT="1"/>
      <dgm:spPr/>
      <dgm:t>
        <a:bodyPr/>
        <a:lstStyle/>
        <a:p>
          <a:r>
            <a:rPr lang="fi-FI" sz="2400" dirty="0"/>
            <a:t>Tee oma lahjoituk-sesi ensin</a:t>
          </a:r>
        </a:p>
      </dgm:t>
    </dgm:pt>
    <dgm:pt modelId="{83094B37-C781-455E-B9F0-FE0C856491F9}" type="parTrans" cxnId="{A9E42B1E-7127-47F0-9C36-2C2ED67A00FC}">
      <dgm:prSet/>
      <dgm:spPr/>
      <dgm:t>
        <a:bodyPr/>
        <a:lstStyle/>
        <a:p>
          <a:endParaRPr lang="en-US"/>
        </a:p>
      </dgm:t>
    </dgm:pt>
    <dgm:pt modelId="{9F9B0262-BA74-46F3-AEFA-8266DA8AC508}" type="sibTrans" cxnId="{A9E42B1E-7127-47F0-9C36-2C2ED67A00FC}">
      <dgm:prSet/>
      <dgm:spPr/>
      <dgm:t>
        <a:bodyPr/>
        <a:lstStyle/>
        <a:p>
          <a:endParaRPr lang="en-US"/>
        </a:p>
      </dgm:t>
    </dgm:pt>
    <dgm:pt modelId="{F19E2397-3348-450C-92A4-DFA834964888}">
      <dgm:prSet phldrT="[Text]" custT="1"/>
      <dgm:spPr/>
      <dgm:t>
        <a:bodyPr/>
        <a:lstStyle/>
        <a:p>
          <a:r>
            <a:rPr lang="fi-FI" sz="2400" dirty="0"/>
            <a:t>Tee siitä helppoa</a:t>
          </a:r>
        </a:p>
      </dgm:t>
    </dgm:pt>
    <dgm:pt modelId="{CFDE8DCF-75D7-46EC-BA37-5CF6BA771B0C}" type="parTrans" cxnId="{63CE7C8A-C145-4A04-A341-186C2988EEC0}">
      <dgm:prSet/>
      <dgm:spPr/>
      <dgm:t>
        <a:bodyPr/>
        <a:lstStyle/>
        <a:p>
          <a:endParaRPr lang="en-US"/>
        </a:p>
      </dgm:t>
    </dgm:pt>
    <dgm:pt modelId="{8380E5D0-9332-40B9-9FC1-518397F465FF}" type="sibTrans" cxnId="{63CE7C8A-C145-4A04-A341-186C2988EEC0}">
      <dgm:prSet/>
      <dgm:spPr/>
      <dgm:t>
        <a:bodyPr/>
        <a:lstStyle/>
        <a:p>
          <a:endParaRPr lang="en-US"/>
        </a:p>
      </dgm:t>
    </dgm:pt>
    <dgm:pt modelId="{B4ABD1AC-EE65-46D4-A4AA-7140EA4209E1}">
      <dgm:prSet phldrT="[Text]" custT="1"/>
      <dgm:spPr/>
      <dgm:t>
        <a:bodyPr/>
        <a:lstStyle/>
        <a:p>
          <a:r>
            <a:rPr lang="fi-FI" sz="2400" dirty="0"/>
            <a:t>Tee siitä realistista</a:t>
          </a:r>
        </a:p>
      </dgm:t>
    </dgm:pt>
    <dgm:pt modelId="{E893A464-2F5D-4331-A5B1-B471907122B3}" type="parTrans" cxnId="{135EB9D4-026E-42C8-8796-FE6CD5CB6D37}">
      <dgm:prSet/>
      <dgm:spPr/>
      <dgm:t>
        <a:bodyPr/>
        <a:lstStyle/>
        <a:p>
          <a:endParaRPr lang="en-US"/>
        </a:p>
      </dgm:t>
    </dgm:pt>
    <dgm:pt modelId="{7D403398-A192-4FD2-94A9-8D5C45E8DA8D}" type="sibTrans" cxnId="{135EB9D4-026E-42C8-8796-FE6CD5CB6D37}">
      <dgm:prSet/>
      <dgm:spPr/>
      <dgm:t>
        <a:bodyPr/>
        <a:lstStyle/>
        <a:p>
          <a:endParaRPr lang="en-US"/>
        </a:p>
      </dgm:t>
    </dgm:pt>
    <dgm:pt modelId="{33F5530E-E887-4A5E-A05E-E4635509D12E}">
      <dgm:prSet custT="1"/>
      <dgm:spPr/>
      <dgm:t>
        <a:bodyPr/>
        <a:lstStyle/>
        <a:p>
          <a:r>
            <a:rPr lang="fi-FI" sz="2400" dirty="0"/>
            <a:t>Tee siit</a:t>
          </a:r>
          <a:r>
            <a:rPr lang="en-US" sz="2400" dirty="0"/>
            <a:t>ä</a:t>
          </a:r>
          <a:r>
            <a:rPr lang="fi-FI" sz="2400" dirty="0"/>
            <a:t> henkilö-kohtaista</a:t>
          </a:r>
        </a:p>
      </dgm:t>
    </dgm:pt>
    <dgm:pt modelId="{ACE058E7-E01C-48C4-AC5A-5BEA7645F739}" type="parTrans" cxnId="{AFB06161-B393-4B76-8C37-C6492D5E034D}">
      <dgm:prSet/>
      <dgm:spPr/>
      <dgm:t>
        <a:bodyPr/>
        <a:lstStyle/>
        <a:p>
          <a:endParaRPr lang="en-US"/>
        </a:p>
      </dgm:t>
    </dgm:pt>
    <dgm:pt modelId="{EFEA60AD-9E4B-4F17-9FF6-3946F91F8AB4}" type="sibTrans" cxnId="{AFB06161-B393-4B76-8C37-C6492D5E034D}">
      <dgm:prSet/>
      <dgm:spPr/>
      <dgm:t>
        <a:bodyPr/>
        <a:lstStyle/>
        <a:p>
          <a:endParaRPr lang="en-US"/>
        </a:p>
      </dgm:t>
    </dgm:pt>
    <dgm:pt modelId="{58EC7273-788A-42A6-81FE-0DE0D6D4BDD4}">
      <dgm:prSet custT="1"/>
      <dgm:spPr/>
      <dgm:t>
        <a:bodyPr/>
        <a:lstStyle/>
        <a:p>
          <a:r>
            <a:rPr lang="fi-FI" sz="2400" dirty="0"/>
            <a:t>Vaikuta asioihin</a:t>
          </a:r>
        </a:p>
      </dgm:t>
    </dgm:pt>
    <dgm:pt modelId="{76FFD480-3916-4FAC-A5D4-D61C527AC071}" type="parTrans" cxnId="{2ACE0593-C32D-4A40-AC50-FC3030A09DBE}">
      <dgm:prSet/>
      <dgm:spPr/>
      <dgm:t>
        <a:bodyPr/>
        <a:lstStyle/>
        <a:p>
          <a:endParaRPr lang="en-US"/>
        </a:p>
      </dgm:t>
    </dgm:pt>
    <dgm:pt modelId="{DE956ABA-7A7F-409B-9B2D-1FE4981A3184}" type="sibTrans" cxnId="{2ACE0593-C32D-4A40-AC50-FC3030A09DBE}">
      <dgm:prSet/>
      <dgm:spPr/>
      <dgm:t>
        <a:bodyPr/>
        <a:lstStyle/>
        <a:p>
          <a:endParaRPr lang="en-US"/>
        </a:p>
      </dgm:t>
    </dgm:pt>
    <dgm:pt modelId="{3A972C64-863E-46FC-8185-08EF9DAABC35}">
      <dgm:prSet custT="1"/>
      <dgm:spPr/>
      <dgm:t>
        <a:bodyPr/>
        <a:lstStyle/>
        <a:p>
          <a:r>
            <a:rPr lang="fi-FI" sz="2400" dirty="0"/>
            <a:t>Tee siitä virallista</a:t>
          </a:r>
        </a:p>
      </dgm:t>
    </dgm:pt>
    <dgm:pt modelId="{817CBFD7-4058-4D32-8C53-AA6C021570A8}" type="parTrans" cxnId="{327A8F3C-8C13-4E1F-B5FF-37B930A9D794}">
      <dgm:prSet/>
      <dgm:spPr/>
      <dgm:t>
        <a:bodyPr/>
        <a:lstStyle/>
        <a:p>
          <a:endParaRPr lang="en-US"/>
        </a:p>
      </dgm:t>
    </dgm:pt>
    <dgm:pt modelId="{63354248-9806-4A82-87D3-72BDAA17D4BA}" type="sibTrans" cxnId="{327A8F3C-8C13-4E1F-B5FF-37B930A9D794}">
      <dgm:prSet/>
      <dgm:spPr/>
      <dgm:t>
        <a:bodyPr/>
        <a:lstStyle/>
        <a:p>
          <a:endParaRPr lang="en-US"/>
        </a:p>
      </dgm:t>
    </dgm:pt>
    <dgm:pt modelId="{B0CFD578-7CB5-4D85-9708-02F610C47F6E}" type="pres">
      <dgm:prSet presAssocID="{6EFEE1AF-1B17-41ED-BA97-72A35CE792B4}" presName="Name0" presStyleCnt="0">
        <dgm:presLayoutVars>
          <dgm:dir/>
          <dgm:resizeHandles val="exact"/>
        </dgm:presLayoutVars>
      </dgm:prSet>
      <dgm:spPr/>
    </dgm:pt>
    <dgm:pt modelId="{32501C3E-179A-4AA5-825E-EBA3DBCCE81D}" type="pres">
      <dgm:prSet presAssocID="{669BA42E-15A2-4670-BA29-CDF47A8E1430}" presName="Name5" presStyleLbl="vennNode1" presStyleIdx="0" presStyleCnt="6">
        <dgm:presLayoutVars>
          <dgm:bulletEnabled val="1"/>
        </dgm:presLayoutVars>
      </dgm:prSet>
      <dgm:spPr/>
    </dgm:pt>
    <dgm:pt modelId="{DD2741FE-7DBD-4A23-A8F6-AE44682CDDE8}" type="pres">
      <dgm:prSet presAssocID="{9F9B0262-BA74-46F3-AEFA-8266DA8AC508}" presName="space" presStyleCnt="0"/>
      <dgm:spPr/>
    </dgm:pt>
    <dgm:pt modelId="{9A178462-CE84-437D-99C4-15F713037B63}" type="pres">
      <dgm:prSet presAssocID="{F19E2397-3348-450C-92A4-DFA834964888}" presName="Name5" presStyleLbl="vennNode1" presStyleIdx="1" presStyleCnt="6">
        <dgm:presLayoutVars>
          <dgm:bulletEnabled val="1"/>
        </dgm:presLayoutVars>
      </dgm:prSet>
      <dgm:spPr/>
    </dgm:pt>
    <dgm:pt modelId="{5CF3DA3E-6E87-4DF2-8547-5385D5ED7DB8}" type="pres">
      <dgm:prSet presAssocID="{8380E5D0-9332-40B9-9FC1-518397F465FF}" presName="space" presStyleCnt="0"/>
      <dgm:spPr/>
    </dgm:pt>
    <dgm:pt modelId="{1556F02C-5D8B-409E-9EAD-FA4DFA46BC40}" type="pres">
      <dgm:prSet presAssocID="{B4ABD1AC-EE65-46D4-A4AA-7140EA4209E1}" presName="Name5" presStyleLbl="vennNode1" presStyleIdx="2" presStyleCnt="6">
        <dgm:presLayoutVars>
          <dgm:bulletEnabled val="1"/>
        </dgm:presLayoutVars>
      </dgm:prSet>
      <dgm:spPr/>
    </dgm:pt>
    <dgm:pt modelId="{9889B77F-9248-4CBC-A6E2-EE087ED600B8}" type="pres">
      <dgm:prSet presAssocID="{7D403398-A192-4FD2-94A9-8D5C45E8DA8D}" presName="space" presStyleCnt="0"/>
      <dgm:spPr/>
    </dgm:pt>
    <dgm:pt modelId="{FFFC1E69-CA9B-4611-B9D8-A4E77BF6BC94}" type="pres">
      <dgm:prSet presAssocID="{33F5530E-E887-4A5E-A05E-E4635509D12E}" presName="Name5" presStyleLbl="vennNode1" presStyleIdx="3" presStyleCnt="6">
        <dgm:presLayoutVars>
          <dgm:bulletEnabled val="1"/>
        </dgm:presLayoutVars>
      </dgm:prSet>
      <dgm:spPr/>
    </dgm:pt>
    <dgm:pt modelId="{7EACC8E6-2F70-427F-A772-E975C307D2C5}" type="pres">
      <dgm:prSet presAssocID="{EFEA60AD-9E4B-4F17-9FF6-3946F91F8AB4}" presName="space" presStyleCnt="0"/>
      <dgm:spPr/>
    </dgm:pt>
    <dgm:pt modelId="{7A1AF999-7311-43EC-A7E4-7AF676A824BE}" type="pres">
      <dgm:prSet presAssocID="{3A972C64-863E-46FC-8185-08EF9DAABC35}" presName="Name5" presStyleLbl="vennNode1" presStyleIdx="4" presStyleCnt="6">
        <dgm:presLayoutVars>
          <dgm:bulletEnabled val="1"/>
        </dgm:presLayoutVars>
      </dgm:prSet>
      <dgm:spPr/>
    </dgm:pt>
    <dgm:pt modelId="{F89A3EDD-817F-4E0C-821D-55AE8AA71825}" type="pres">
      <dgm:prSet presAssocID="{63354248-9806-4A82-87D3-72BDAA17D4BA}" presName="space" presStyleCnt="0"/>
      <dgm:spPr/>
    </dgm:pt>
    <dgm:pt modelId="{766F955F-35C4-4B1D-908C-907A2D907474}" type="pres">
      <dgm:prSet presAssocID="{58EC7273-788A-42A6-81FE-0DE0D6D4BDD4}" presName="Name5" presStyleLbl="vennNode1" presStyleIdx="5" presStyleCnt="6" custLinFactNeighborX="-2449">
        <dgm:presLayoutVars>
          <dgm:bulletEnabled val="1"/>
        </dgm:presLayoutVars>
      </dgm:prSet>
      <dgm:spPr/>
    </dgm:pt>
  </dgm:ptLst>
  <dgm:cxnLst>
    <dgm:cxn modelId="{35BED70A-6B63-4828-A1DF-6AA8F7914CC6}" type="presOf" srcId="{3A972C64-863E-46FC-8185-08EF9DAABC35}" destId="{7A1AF999-7311-43EC-A7E4-7AF676A824BE}" srcOrd="0" destOrd="0" presId="urn:microsoft.com/office/officeart/2005/8/layout/venn3"/>
    <dgm:cxn modelId="{207B9718-C2A7-4D69-979D-93EE417CDA67}" type="presOf" srcId="{669BA42E-15A2-4670-BA29-CDF47A8E1430}" destId="{32501C3E-179A-4AA5-825E-EBA3DBCCE81D}" srcOrd="0" destOrd="0" presId="urn:microsoft.com/office/officeart/2005/8/layout/venn3"/>
    <dgm:cxn modelId="{A9E42B1E-7127-47F0-9C36-2C2ED67A00FC}" srcId="{6EFEE1AF-1B17-41ED-BA97-72A35CE792B4}" destId="{669BA42E-15A2-4670-BA29-CDF47A8E1430}" srcOrd="0" destOrd="0" parTransId="{83094B37-C781-455E-B9F0-FE0C856491F9}" sibTransId="{9F9B0262-BA74-46F3-AEFA-8266DA8AC508}"/>
    <dgm:cxn modelId="{327A8F3C-8C13-4E1F-B5FF-37B930A9D794}" srcId="{6EFEE1AF-1B17-41ED-BA97-72A35CE792B4}" destId="{3A972C64-863E-46FC-8185-08EF9DAABC35}" srcOrd="4" destOrd="0" parTransId="{817CBFD7-4058-4D32-8C53-AA6C021570A8}" sibTransId="{63354248-9806-4A82-87D3-72BDAA17D4BA}"/>
    <dgm:cxn modelId="{3B7B015E-152D-4428-A47D-CD4089041064}" type="presOf" srcId="{B4ABD1AC-EE65-46D4-A4AA-7140EA4209E1}" destId="{1556F02C-5D8B-409E-9EAD-FA4DFA46BC40}" srcOrd="0" destOrd="0" presId="urn:microsoft.com/office/officeart/2005/8/layout/venn3"/>
    <dgm:cxn modelId="{AFB06161-B393-4B76-8C37-C6492D5E034D}" srcId="{6EFEE1AF-1B17-41ED-BA97-72A35CE792B4}" destId="{33F5530E-E887-4A5E-A05E-E4635509D12E}" srcOrd="3" destOrd="0" parTransId="{ACE058E7-E01C-48C4-AC5A-5BEA7645F739}" sibTransId="{EFEA60AD-9E4B-4F17-9FF6-3946F91F8AB4}"/>
    <dgm:cxn modelId="{89A3E378-9AD2-4CD9-8514-520D54C949C5}" type="presOf" srcId="{F19E2397-3348-450C-92A4-DFA834964888}" destId="{9A178462-CE84-437D-99C4-15F713037B63}" srcOrd="0" destOrd="0" presId="urn:microsoft.com/office/officeart/2005/8/layout/venn3"/>
    <dgm:cxn modelId="{63CE7C8A-C145-4A04-A341-186C2988EEC0}" srcId="{6EFEE1AF-1B17-41ED-BA97-72A35CE792B4}" destId="{F19E2397-3348-450C-92A4-DFA834964888}" srcOrd="1" destOrd="0" parTransId="{CFDE8DCF-75D7-46EC-BA37-5CF6BA771B0C}" sibTransId="{8380E5D0-9332-40B9-9FC1-518397F465FF}"/>
    <dgm:cxn modelId="{371FA98A-3067-4243-80EF-3EE3DEDB5932}" type="presOf" srcId="{6EFEE1AF-1B17-41ED-BA97-72A35CE792B4}" destId="{B0CFD578-7CB5-4D85-9708-02F610C47F6E}" srcOrd="0" destOrd="0" presId="urn:microsoft.com/office/officeart/2005/8/layout/venn3"/>
    <dgm:cxn modelId="{2ACE0593-C32D-4A40-AC50-FC3030A09DBE}" srcId="{6EFEE1AF-1B17-41ED-BA97-72A35CE792B4}" destId="{58EC7273-788A-42A6-81FE-0DE0D6D4BDD4}" srcOrd="5" destOrd="0" parTransId="{76FFD480-3916-4FAC-A5D4-D61C527AC071}" sibTransId="{DE956ABA-7A7F-409B-9B2D-1FE4981A3184}"/>
    <dgm:cxn modelId="{3E61A1A1-FB5A-4ABD-9B12-673A37EB1FE4}" type="presOf" srcId="{33F5530E-E887-4A5E-A05E-E4635509D12E}" destId="{FFFC1E69-CA9B-4611-B9D8-A4E77BF6BC94}" srcOrd="0" destOrd="0" presId="urn:microsoft.com/office/officeart/2005/8/layout/venn3"/>
    <dgm:cxn modelId="{135EB9D4-026E-42C8-8796-FE6CD5CB6D37}" srcId="{6EFEE1AF-1B17-41ED-BA97-72A35CE792B4}" destId="{B4ABD1AC-EE65-46D4-A4AA-7140EA4209E1}" srcOrd="2" destOrd="0" parTransId="{E893A464-2F5D-4331-A5B1-B471907122B3}" sibTransId="{7D403398-A192-4FD2-94A9-8D5C45E8DA8D}"/>
    <dgm:cxn modelId="{514A80E7-2ED2-431B-A602-16F66A4D23CA}" type="presOf" srcId="{58EC7273-788A-42A6-81FE-0DE0D6D4BDD4}" destId="{766F955F-35C4-4B1D-908C-907A2D907474}" srcOrd="0" destOrd="0" presId="urn:microsoft.com/office/officeart/2005/8/layout/venn3"/>
    <dgm:cxn modelId="{D8A81BDD-3B6D-490C-B079-5926B910CE5E}" type="presParOf" srcId="{B0CFD578-7CB5-4D85-9708-02F610C47F6E}" destId="{32501C3E-179A-4AA5-825E-EBA3DBCCE81D}" srcOrd="0" destOrd="0" presId="urn:microsoft.com/office/officeart/2005/8/layout/venn3"/>
    <dgm:cxn modelId="{E3B43F7B-3E4F-4B90-B31B-6D7B6048ACB4}" type="presParOf" srcId="{B0CFD578-7CB5-4D85-9708-02F610C47F6E}" destId="{DD2741FE-7DBD-4A23-A8F6-AE44682CDDE8}" srcOrd="1" destOrd="0" presId="urn:microsoft.com/office/officeart/2005/8/layout/venn3"/>
    <dgm:cxn modelId="{E3D23687-5B9A-45C5-AA22-4F05A4B1AEC9}" type="presParOf" srcId="{B0CFD578-7CB5-4D85-9708-02F610C47F6E}" destId="{9A178462-CE84-437D-99C4-15F713037B63}" srcOrd="2" destOrd="0" presId="urn:microsoft.com/office/officeart/2005/8/layout/venn3"/>
    <dgm:cxn modelId="{4FD9938B-14A8-45B3-925B-64A5B75C0C91}" type="presParOf" srcId="{B0CFD578-7CB5-4D85-9708-02F610C47F6E}" destId="{5CF3DA3E-6E87-4DF2-8547-5385D5ED7DB8}" srcOrd="3" destOrd="0" presId="urn:microsoft.com/office/officeart/2005/8/layout/venn3"/>
    <dgm:cxn modelId="{BE2B2073-AB79-4802-9BDA-23D25699F998}" type="presParOf" srcId="{B0CFD578-7CB5-4D85-9708-02F610C47F6E}" destId="{1556F02C-5D8B-409E-9EAD-FA4DFA46BC40}" srcOrd="4" destOrd="0" presId="urn:microsoft.com/office/officeart/2005/8/layout/venn3"/>
    <dgm:cxn modelId="{CDF67587-31D9-4847-BAD7-F95F8F186B0D}" type="presParOf" srcId="{B0CFD578-7CB5-4D85-9708-02F610C47F6E}" destId="{9889B77F-9248-4CBC-A6E2-EE087ED600B8}" srcOrd="5" destOrd="0" presId="urn:microsoft.com/office/officeart/2005/8/layout/venn3"/>
    <dgm:cxn modelId="{3F889F38-F385-4E3E-930A-4A1746CF52DA}" type="presParOf" srcId="{B0CFD578-7CB5-4D85-9708-02F610C47F6E}" destId="{FFFC1E69-CA9B-4611-B9D8-A4E77BF6BC94}" srcOrd="6" destOrd="0" presId="urn:microsoft.com/office/officeart/2005/8/layout/venn3"/>
    <dgm:cxn modelId="{1DFD2716-3965-44C6-A548-434F72FFB1AB}" type="presParOf" srcId="{B0CFD578-7CB5-4D85-9708-02F610C47F6E}" destId="{7EACC8E6-2F70-427F-A772-E975C307D2C5}" srcOrd="7" destOrd="0" presId="urn:microsoft.com/office/officeart/2005/8/layout/venn3"/>
    <dgm:cxn modelId="{C92ADFE6-EEC5-4A4E-9E14-924804AF9235}" type="presParOf" srcId="{B0CFD578-7CB5-4D85-9708-02F610C47F6E}" destId="{7A1AF999-7311-43EC-A7E4-7AF676A824BE}" srcOrd="8" destOrd="0" presId="urn:microsoft.com/office/officeart/2005/8/layout/venn3"/>
    <dgm:cxn modelId="{92396921-20D5-4693-BCBA-5C985A79E7FF}" type="presParOf" srcId="{B0CFD578-7CB5-4D85-9708-02F610C47F6E}" destId="{F89A3EDD-817F-4E0C-821D-55AE8AA71825}" srcOrd="9" destOrd="0" presId="urn:microsoft.com/office/officeart/2005/8/layout/venn3"/>
    <dgm:cxn modelId="{F2293611-6F8C-4FD5-8439-E16A2D61EC62}" type="presParOf" srcId="{B0CFD578-7CB5-4D85-9708-02F610C47F6E}" destId="{766F955F-35C4-4B1D-908C-907A2D907474}"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5B34B9-3931-4940-AEC2-11D6CB39FE62}"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1B62B450-8D22-475F-9461-2E8810D397E0}">
      <dgm:prSet phldrT="[Text]" custT="1"/>
      <dgm:spPr/>
      <dgm:t>
        <a:bodyPr/>
        <a:lstStyle/>
        <a:p>
          <a:r>
            <a:rPr lang="fi-FI" sz="2000">
              <a:solidFill>
                <a:schemeClr val="tx1"/>
              </a:solidFill>
            </a:rPr>
            <a:t>Jos KYLLÄ</a:t>
          </a:r>
        </a:p>
      </dgm:t>
    </dgm:pt>
    <dgm:pt modelId="{9E297AB7-47F3-49D5-83F7-8C845361B39A}" type="parTrans" cxnId="{631374A2-16E0-4ED9-8CC9-135C8582A11B}">
      <dgm:prSet/>
      <dgm:spPr/>
      <dgm:t>
        <a:bodyPr/>
        <a:lstStyle/>
        <a:p>
          <a:endParaRPr lang="en-US" sz="1800">
            <a:solidFill>
              <a:schemeClr val="tx1"/>
            </a:solidFill>
          </a:endParaRPr>
        </a:p>
      </dgm:t>
    </dgm:pt>
    <dgm:pt modelId="{17BE7A77-0D36-4B57-8161-D95A97D4935F}" type="sibTrans" cxnId="{631374A2-16E0-4ED9-8CC9-135C8582A11B}">
      <dgm:prSet/>
      <dgm:spPr/>
      <dgm:t>
        <a:bodyPr/>
        <a:lstStyle/>
        <a:p>
          <a:endParaRPr lang="en-US" sz="1800">
            <a:solidFill>
              <a:schemeClr val="tx1"/>
            </a:solidFill>
          </a:endParaRPr>
        </a:p>
      </dgm:t>
    </dgm:pt>
    <dgm:pt modelId="{6EE4ED58-1C18-402A-BE7D-7B4E7ECCE203}">
      <dgm:prSet phldrT="[Text]" custT="1"/>
      <dgm:spPr/>
      <dgm:t>
        <a:bodyPr anchor="ctr" anchorCtr="0"/>
        <a:lstStyle/>
        <a:p>
          <a:r>
            <a:rPr lang="fi-FI" sz="1800">
              <a:solidFill>
                <a:schemeClr val="tx1"/>
              </a:solidFill>
            </a:rPr>
            <a:t>Kiitos! Täytetään heti tämä sitoumuskortti ja lähetetään se eteenpäin.</a:t>
          </a:r>
        </a:p>
      </dgm:t>
    </dgm:pt>
    <dgm:pt modelId="{1A118B21-571C-417E-A2FA-63EBAB3A5DD3}" type="parTrans" cxnId="{7BD937E1-11AB-4EFE-A8A6-4C5020912899}">
      <dgm:prSet/>
      <dgm:spPr/>
      <dgm:t>
        <a:bodyPr/>
        <a:lstStyle/>
        <a:p>
          <a:endParaRPr lang="en-US" sz="1800">
            <a:solidFill>
              <a:schemeClr val="tx1"/>
            </a:solidFill>
          </a:endParaRPr>
        </a:p>
      </dgm:t>
    </dgm:pt>
    <dgm:pt modelId="{7FF56F1A-941B-4D68-8E47-2956DD71A6DF}" type="sibTrans" cxnId="{7BD937E1-11AB-4EFE-A8A6-4C5020912899}">
      <dgm:prSet/>
      <dgm:spPr/>
      <dgm:t>
        <a:bodyPr/>
        <a:lstStyle/>
        <a:p>
          <a:endParaRPr lang="en-US" sz="1800">
            <a:solidFill>
              <a:schemeClr val="tx1"/>
            </a:solidFill>
          </a:endParaRPr>
        </a:p>
      </dgm:t>
    </dgm:pt>
    <dgm:pt modelId="{5CD1CFC9-6104-4B4F-BFCF-3A14533B1C6A}">
      <dgm:prSet phldrT="[Text]" custT="1"/>
      <dgm:spPr/>
      <dgm:t>
        <a:bodyPr/>
        <a:lstStyle/>
        <a:p>
          <a:r>
            <a:rPr lang="fi-FI" sz="2000">
              <a:solidFill>
                <a:schemeClr val="tx1"/>
              </a:solidFill>
            </a:rPr>
            <a:t>Jos he pyytävät saada aikaa AJATELLA ASIAA</a:t>
          </a:r>
        </a:p>
      </dgm:t>
    </dgm:pt>
    <dgm:pt modelId="{75F60819-26CE-4548-B737-90AFDDD24E0B}" type="parTrans" cxnId="{F7795289-5CBE-47EB-814C-2B8FA7BED490}">
      <dgm:prSet/>
      <dgm:spPr/>
      <dgm:t>
        <a:bodyPr/>
        <a:lstStyle/>
        <a:p>
          <a:endParaRPr lang="en-US" sz="1800">
            <a:solidFill>
              <a:schemeClr val="tx1"/>
            </a:solidFill>
          </a:endParaRPr>
        </a:p>
      </dgm:t>
    </dgm:pt>
    <dgm:pt modelId="{34D92937-C1C5-46AF-8794-E883576E70D9}" type="sibTrans" cxnId="{F7795289-5CBE-47EB-814C-2B8FA7BED490}">
      <dgm:prSet/>
      <dgm:spPr/>
      <dgm:t>
        <a:bodyPr/>
        <a:lstStyle/>
        <a:p>
          <a:endParaRPr lang="en-US" sz="1800">
            <a:solidFill>
              <a:schemeClr val="tx1"/>
            </a:solidFill>
          </a:endParaRPr>
        </a:p>
      </dgm:t>
    </dgm:pt>
    <dgm:pt modelId="{09BA02D7-1B26-4547-9DE5-A4C42E180B8C}">
      <dgm:prSet phldrT="[Text]" custT="1"/>
      <dgm:spPr/>
      <dgm:t>
        <a:bodyPr anchor="ctr" anchorCtr="0"/>
        <a:lstStyle/>
        <a:p>
          <a:r>
            <a:rPr lang="fi-FI" sz="1800">
              <a:solidFill>
                <a:schemeClr val="tx1"/>
              </a:solidFill>
            </a:rPr>
            <a:t>Ehdottomasti. Saanko ottaa sinuun yhteyttä ensi viikolla?</a:t>
          </a:r>
        </a:p>
      </dgm:t>
    </dgm:pt>
    <dgm:pt modelId="{1F8FF195-0D62-465E-A98F-E72AAD2E9C58}" type="parTrans" cxnId="{F1E402F5-F097-4269-A9AC-6394C7A16D19}">
      <dgm:prSet/>
      <dgm:spPr/>
      <dgm:t>
        <a:bodyPr/>
        <a:lstStyle/>
        <a:p>
          <a:endParaRPr lang="en-US" sz="1800">
            <a:solidFill>
              <a:schemeClr val="tx1"/>
            </a:solidFill>
          </a:endParaRPr>
        </a:p>
      </dgm:t>
    </dgm:pt>
    <dgm:pt modelId="{270A6363-25CC-4DF3-9624-3F963A7E5922}" type="sibTrans" cxnId="{F1E402F5-F097-4269-A9AC-6394C7A16D19}">
      <dgm:prSet/>
      <dgm:spPr/>
      <dgm:t>
        <a:bodyPr/>
        <a:lstStyle/>
        <a:p>
          <a:endParaRPr lang="en-US" sz="1800">
            <a:solidFill>
              <a:schemeClr val="tx1"/>
            </a:solidFill>
          </a:endParaRPr>
        </a:p>
      </dgm:t>
    </dgm:pt>
    <dgm:pt modelId="{A51CF1E5-6FA5-4227-AA6A-A909F3992C11}">
      <dgm:prSet custT="1"/>
      <dgm:spPr/>
      <dgm:t>
        <a:bodyPr/>
        <a:lstStyle/>
        <a:p>
          <a:r>
            <a:rPr lang="fi-FI" sz="2000" dirty="0">
              <a:solidFill>
                <a:schemeClr val="tx1"/>
              </a:solidFill>
            </a:rPr>
            <a:t>Jos hän tarjoaa </a:t>
          </a:r>
          <a:br>
            <a:rPr lang="fi-FI" sz="2000" dirty="0">
              <a:solidFill>
                <a:schemeClr val="tx1"/>
              </a:solidFill>
            </a:rPr>
          </a:br>
          <a:r>
            <a:rPr lang="fi-FI" sz="2000" dirty="0">
              <a:solidFill>
                <a:schemeClr val="tx1"/>
              </a:solidFill>
            </a:rPr>
            <a:t>PIENEMMÄN SUMMAN</a:t>
          </a:r>
        </a:p>
      </dgm:t>
    </dgm:pt>
    <dgm:pt modelId="{29BDC04A-8309-4551-BFF5-3F5A40D3170C}" type="parTrans" cxnId="{DC6B82CB-6D74-4850-9609-CCB14A172451}">
      <dgm:prSet/>
      <dgm:spPr/>
      <dgm:t>
        <a:bodyPr/>
        <a:lstStyle/>
        <a:p>
          <a:endParaRPr lang="en-US" sz="1800">
            <a:solidFill>
              <a:schemeClr val="tx1"/>
            </a:solidFill>
          </a:endParaRPr>
        </a:p>
      </dgm:t>
    </dgm:pt>
    <dgm:pt modelId="{5D46F74D-782D-40E0-854E-C8247AAEAF95}" type="sibTrans" cxnId="{DC6B82CB-6D74-4850-9609-CCB14A172451}">
      <dgm:prSet/>
      <dgm:spPr/>
      <dgm:t>
        <a:bodyPr/>
        <a:lstStyle/>
        <a:p>
          <a:endParaRPr lang="en-US" sz="1800">
            <a:solidFill>
              <a:schemeClr val="tx1"/>
            </a:solidFill>
          </a:endParaRPr>
        </a:p>
      </dgm:t>
    </dgm:pt>
    <dgm:pt modelId="{22997DD0-0A11-452A-B754-DF6B680A2CD9}">
      <dgm:prSet custT="1"/>
      <dgm:spPr/>
      <dgm:t>
        <a:bodyPr anchor="ctr" anchorCtr="0"/>
        <a:lstStyle/>
        <a:p>
          <a:r>
            <a:rPr lang="fi-FI" sz="1800">
              <a:solidFill>
                <a:schemeClr val="tx1"/>
              </a:solidFill>
            </a:rPr>
            <a:t>Kiitos! Kaikki Kampanja 100:aan tehdyt lahjoitukset ovat tärkeitä. </a:t>
          </a:r>
        </a:p>
      </dgm:t>
    </dgm:pt>
    <dgm:pt modelId="{A255F1D9-66FE-4F88-9A51-292B6B221CBE}" type="parTrans" cxnId="{58D0C93F-58C1-4010-A1FE-D9AD8E46C343}">
      <dgm:prSet/>
      <dgm:spPr/>
      <dgm:t>
        <a:bodyPr/>
        <a:lstStyle/>
        <a:p>
          <a:endParaRPr lang="en-US" sz="1800">
            <a:solidFill>
              <a:schemeClr val="tx1"/>
            </a:solidFill>
          </a:endParaRPr>
        </a:p>
      </dgm:t>
    </dgm:pt>
    <dgm:pt modelId="{AF430753-E257-47A4-AF10-3989586AB811}" type="sibTrans" cxnId="{58D0C93F-58C1-4010-A1FE-D9AD8E46C343}">
      <dgm:prSet/>
      <dgm:spPr/>
      <dgm:t>
        <a:bodyPr/>
        <a:lstStyle/>
        <a:p>
          <a:endParaRPr lang="en-US" sz="1800">
            <a:solidFill>
              <a:schemeClr val="tx1"/>
            </a:solidFill>
          </a:endParaRPr>
        </a:p>
      </dgm:t>
    </dgm:pt>
    <dgm:pt modelId="{D94C3066-4F0A-4F1C-9DEE-F35D15509EBB}">
      <dgm:prSet custT="1"/>
      <dgm:spPr/>
      <dgm:t>
        <a:bodyPr/>
        <a:lstStyle/>
        <a:p>
          <a:r>
            <a:rPr lang="fi-FI" sz="2000">
              <a:solidFill>
                <a:schemeClr val="tx1"/>
              </a:solidFill>
            </a:rPr>
            <a:t>Jos hän sanoo EI</a:t>
          </a:r>
        </a:p>
      </dgm:t>
    </dgm:pt>
    <dgm:pt modelId="{E49D0F04-47BC-4CF3-817D-F3BF2915947C}" type="parTrans" cxnId="{BDA36783-926E-4D3C-8DA4-638DFF26F4A1}">
      <dgm:prSet/>
      <dgm:spPr/>
      <dgm:t>
        <a:bodyPr/>
        <a:lstStyle/>
        <a:p>
          <a:endParaRPr lang="en-US" sz="1800">
            <a:solidFill>
              <a:schemeClr val="tx1"/>
            </a:solidFill>
          </a:endParaRPr>
        </a:p>
      </dgm:t>
    </dgm:pt>
    <dgm:pt modelId="{860BE09C-6FFA-4EC2-A68F-4E4B66482AFA}" type="sibTrans" cxnId="{BDA36783-926E-4D3C-8DA4-638DFF26F4A1}">
      <dgm:prSet/>
      <dgm:spPr/>
      <dgm:t>
        <a:bodyPr/>
        <a:lstStyle/>
        <a:p>
          <a:endParaRPr lang="en-US" sz="1800">
            <a:solidFill>
              <a:schemeClr val="tx1"/>
            </a:solidFill>
          </a:endParaRPr>
        </a:p>
      </dgm:t>
    </dgm:pt>
    <dgm:pt modelId="{D474254D-F05F-41F8-B3C4-0FFDA06D1AB1}">
      <dgm:prSet custT="1"/>
      <dgm:spPr/>
      <dgm:t>
        <a:bodyPr anchor="ctr" anchorCtr="0"/>
        <a:lstStyle/>
        <a:p>
          <a:r>
            <a:rPr lang="fi-FI" sz="1800">
              <a:solidFill>
                <a:schemeClr val="tx1"/>
              </a:solidFill>
            </a:rPr>
            <a:t>Ymmärrän. Voinko vastata mihinkään mahdollisiin kysymyksiisi? Kiitos ajastasi.</a:t>
          </a:r>
        </a:p>
      </dgm:t>
    </dgm:pt>
    <dgm:pt modelId="{F04594AA-0E9A-4631-AED7-7B8866A62C6C}" type="parTrans" cxnId="{7E378F3C-5ED4-4DCC-A133-FED6A713B52F}">
      <dgm:prSet/>
      <dgm:spPr/>
      <dgm:t>
        <a:bodyPr/>
        <a:lstStyle/>
        <a:p>
          <a:endParaRPr lang="en-US" sz="1800">
            <a:solidFill>
              <a:schemeClr val="tx1"/>
            </a:solidFill>
          </a:endParaRPr>
        </a:p>
      </dgm:t>
    </dgm:pt>
    <dgm:pt modelId="{A23208B8-A835-45E1-82C7-349233F2B665}" type="sibTrans" cxnId="{7E378F3C-5ED4-4DCC-A133-FED6A713B52F}">
      <dgm:prSet/>
      <dgm:spPr/>
      <dgm:t>
        <a:bodyPr/>
        <a:lstStyle/>
        <a:p>
          <a:endParaRPr lang="en-US" sz="1800">
            <a:solidFill>
              <a:schemeClr val="tx1"/>
            </a:solidFill>
          </a:endParaRPr>
        </a:p>
      </dgm:t>
    </dgm:pt>
    <dgm:pt modelId="{425E1BF4-79EE-4A3B-A25E-37DDCDA8099A}" type="pres">
      <dgm:prSet presAssocID="{035B34B9-3931-4940-AEC2-11D6CB39FE62}" presName="Name0" presStyleCnt="0">
        <dgm:presLayoutVars>
          <dgm:dir/>
          <dgm:animLvl val="lvl"/>
          <dgm:resizeHandles/>
        </dgm:presLayoutVars>
      </dgm:prSet>
      <dgm:spPr/>
    </dgm:pt>
    <dgm:pt modelId="{4A357158-A9FD-4345-938D-86312FA078D1}" type="pres">
      <dgm:prSet presAssocID="{1B62B450-8D22-475F-9461-2E8810D397E0}" presName="linNode" presStyleCnt="0"/>
      <dgm:spPr/>
    </dgm:pt>
    <dgm:pt modelId="{9183A9BB-E3FE-4C75-9F57-26C03A701F73}" type="pres">
      <dgm:prSet presAssocID="{1B62B450-8D22-475F-9461-2E8810D397E0}" presName="parentShp" presStyleLbl="node1" presStyleIdx="0" presStyleCnt="4">
        <dgm:presLayoutVars>
          <dgm:bulletEnabled val="1"/>
        </dgm:presLayoutVars>
      </dgm:prSet>
      <dgm:spPr/>
    </dgm:pt>
    <dgm:pt modelId="{825E99EA-4E30-4445-B227-4E895F317ADF}" type="pres">
      <dgm:prSet presAssocID="{1B62B450-8D22-475F-9461-2E8810D397E0}" presName="childShp" presStyleLbl="bgAccFollowNode1" presStyleIdx="0" presStyleCnt="4">
        <dgm:presLayoutVars>
          <dgm:bulletEnabled val="1"/>
        </dgm:presLayoutVars>
      </dgm:prSet>
      <dgm:spPr/>
    </dgm:pt>
    <dgm:pt modelId="{6A471DEB-C358-4EE6-A863-BFBFA1E7005D}" type="pres">
      <dgm:prSet presAssocID="{17BE7A77-0D36-4B57-8161-D95A97D4935F}" presName="spacing" presStyleCnt="0"/>
      <dgm:spPr/>
    </dgm:pt>
    <dgm:pt modelId="{8FEC5B9E-F1BB-4FF2-A6BB-449DAFED7C61}" type="pres">
      <dgm:prSet presAssocID="{5CD1CFC9-6104-4B4F-BFCF-3A14533B1C6A}" presName="linNode" presStyleCnt="0"/>
      <dgm:spPr/>
    </dgm:pt>
    <dgm:pt modelId="{951D32ED-81FA-4B77-8DFA-8B8BD9C7043E}" type="pres">
      <dgm:prSet presAssocID="{5CD1CFC9-6104-4B4F-BFCF-3A14533B1C6A}" presName="parentShp" presStyleLbl="node1" presStyleIdx="1" presStyleCnt="4">
        <dgm:presLayoutVars>
          <dgm:bulletEnabled val="1"/>
        </dgm:presLayoutVars>
      </dgm:prSet>
      <dgm:spPr/>
    </dgm:pt>
    <dgm:pt modelId="{259BD9F5-D7C9-44B4-B3E3-2061239CA095}" type="pres">
      <dgm:prSet presAssocID="{5CD1CFC9-6104-4B4F-BFCF-3A14533B1C6A}" presName="childShp" presStyleLbl="bgAccFollowNode1" presStyleIdx="1" presStyleCnt="4">
        <dgm:presLayoutVars>
          <dgm:bulletEnabled val="1"/>
        </dgm:presLayoutVars>
      </dgm:prSet>
      <dgm:spPr/>
    </dgm:pt>
    <dgm:pt modelId="{787E2826-5ABD-470D-8184-78CAA3745EEF}" type="pres">
      <dgm:prSet presAssocID="{34D92937-C1C5-46AF-8794-E883576E70D9}" presName="spacing" presStyleCnt="0"/>
      <dgm:spPr/>
    </dgm:pt>
    <dgm:pt modelId="{0A7C6960-13BE-4FD2-9161-2EB870A9AAFF}" type="pres">
      <dgm:prSet presAssocID="{A51CF1E5-6FA5-4227-AA6A-A909F3992C11}" presName="linNode" presStyleCnt="0"/>
      <dgm:spPr/>
    </dgm:pt>
    <dgm:pt modelId="{CA52D5CD-3A02-4577-81A8-C502BA40B6F2}" type="pres">
      <dgm:prSet presAssocID="{A51CF1E5-6FA5-4227-AA6A-A909F3992C11}" presName="parentShp" presStyleLbl="node1" presStyleIdx="2" presStyleCnt="4">
        <dgm:presLayoutVars>
          <dgm:bulletEnabled val="1"/>
        </dgm:presLayoutVars>
      </dgm:prSet>
      <dgm:spPr/>
    </dgm:pt>
    <dgm:pt modelId="{B5711E0B-FA42-4314-A5A6-3005B97FC790}" type="pres">
      <dgm:prSet presAssocID="{A51CF1E5-6FA5-4227-AA6A-A909F3992C11}" presName="childShp" presStyleLbl="bgAccFollowNode1" presStyleIdx="2" presStyleCnt="4">
        <dgm:presLayoutVars>
          <dgm:bulletEnabled val="1"/>
        </dgm:presLayoutVars>
      </dgm:prSet>
      <dgm:spPr/>
    </dgm:pt>
    <dgm:pt modelId="{DF2788E1-ADA5-442E-A1EC-139DA528B6D9}" type="pres">
      <dgm:prSet presAssocID="{5D46F74D-782D-40E0-854E-C8247AAEAF95}" presName="spacing" presStyleCnt="0"/>
      <dgm:spPr/>
    </dgm:pt>
    <dgm:pt modelId="{6E9626BA-9904-43E1-B5DC-9228D355A016}" type="pres">
      <dgm:prSet presAssocID="{D94C3066-4F0A-4F1C-9DEE-F35D15509EBB}" presName="linNode" presStyleCnt="0"/>
      <dgm:spPr/>
    </dgm:pt>
    <dgm:pt modelId="{5060BB64-68B4-4EE9-9192-8025F2ABD066}" type="pres">
      <dgm:prSet presAssocID="{D94C3066-4F0A-4F1C-9DEE-F35D15509EBB}" presName="parentShp" presStyleLbl="node1" presStyleIdx="3" presStyleCnt="4">
        <dgm:presLayoutVars>
          <dgm:bulletEnabled val="1"/>
        </dgm:presLayoutVars>
      </dgm:prSet>
      <dgm:spPr/>
    </dgm:pt>
    <dgm:pt modelId="{382E3CD9-0BAA-46D5-9A34-D595B62A932C}" type="pres">
      <dgm:prSet presAssocID="{D94C3066-4F0A-4F1C-9DEE-F35D15509EBB}" presName="childShp" presStyleLbl="bgAccFollowNode1" presStyleIdx="3" presStyleCnt="4">
        <dgm:presLayoutVars>
          <dgm:bulletEnabled val="1"/>
        </dgm:presLayoutVars>
      </dgm:prSet>
      <dgm:spPr/>
    </dgm:pt>
  </dgm:ptLst>
  <dgm:cxnLst>
    <dgm:cxn modelId="{3A965016-90E6-428A-8661-442F199E5358}" type="presOf" srcId="{22997DD0-0A11-452A-B754-DF6B680A2CD9}" destId="{B5711E0B-FA42-4314-A5A6-3005B97FC790}" srcOrd="0" destOrd="0" presId="urn:microsoft.com/office/officeart/2005/8/layout/vList6"/>
    <dgm:cxn modelId="{1EF52C2F-FFCB-42EE-BD01-D5A12F6BC6D5}" type="presOf" srcId="{09BA02D7-1B26-4547-9DE5-A4C42E180B8C}" destId="{259BD9F5-D7C9-44B4-B3E3-2061239CA095}" srcOrd="0" destOrd="0" presId="urn:microsoft.com/office/officeart/2005/8/layout/vList6"/>
    <dgm:cxn modelId="{7E378F3C-5ED4-4DCC-A133-FED6A713B52F}" srcId="{D94C3066-4F0A-4F1C-9DEE-F35D15509EBB}" destId="{D474254D-F05F-41F8-B3C4-0FFDA06D1AB1}" srcOrd="0" destOrd="0" parTransId="{F04594AA-0E9A-4631-AED7-7B8866A62C6C}" sibTransId="{A23208B8-A835-45E1-82C7-349233F2B665}"/>
    <dgm:cxn modelId="{58D0C93F-58C1-4010-A1FE-D9AD8E46C343}" srcId="{A51CF1E5-6FA5-4227-AA6A-A909F3992C11}" destId="{22997DD0-0A11-452A-B754-DF6B680A2CD9}" srcOrd="0" destOrd="0" parTransId="{A255F1D9-66FE-4F88-9A51-292B6B221CBE}" sibTransId="{AF430753-E257-47A4-AF10-3989586AB811}"/>
    <dgm:cxn modelId="{BEB47358-5976-470F-ADCF-DCD8051F62BA}" type="presOf" srcId="{1B62B450-8D22-475F-9461-2E8810D397E0}" destId="{9183A9BB-E3FE-4C75-9F57-26C03A701F73}" srcOrd="0" destOrd="0" presId="urn:microsoft.com/office/officeart/2005/8/layout/vList6"/>
    <dgm:cxn modelId="{BDA36783-926E-4D3C-8DA4-638DFF26F4A1}" srcId="{035B34B9-3931-4940-AEC2-11D6CB39FE62}" destId="{D94C3066-4F0A-4F1C-9DEE-F35D15509EBB}" srcOrd="3" destOrd="0" parTransId="{E49D0F04-47BC-4CF3-817D-F3BF2915947C}" sibTransId="{860BE09C-6FFA-4EC2-A68F-4E4B66482AFA}"/>
    <dgm:cxn modelId="{F7795289-5CBE-47EB-814C-2B8FA7BED490}" srcId="{035B34B9-3931-4940-AEC2-11D6CB39FE62}" destId="{5CD1CFC9-6104-4B4F-BFCF-3A14533B1C6A}" srcOrd="1" destOrd="0" parTransId="{75F60819-26CE-4548-B737-90AFDDD24E0B}" sibTransId="{34D92937-C1C5-46AF-8794-E883576E70D9}"/>
    <dgm:cxn modelId="{E80A1193-6C53-4788-9EC7-02F20D21CE64}" type="presOf" srcId="{A51CF1E5-6FA5-4227-AA6A-A909F3992C11}" destId="{CA52D5CD-3A02-4577-81A8-C502BA40B6F2}" srcOrd="0" destOrd="0" presId="urn:microsoft.com/office/officeart/2005/8/layout/vList6"/>
    <dgm:cxn modelId="{631374A2-16E0-4ED9-8CC9-135C8582A11B}" srcId="{035B34B9-3931-4940-AEC2-11D6CB39FE62}" destId="{1B62B450-8D22-475F-9461-2E8810D397E0}" srcOrd="0" destOrd="0" parTransId="{9E297AB7-47F3-49D5-83F7-8C845361B39A}" sibTransId="{17BE7A77-0D36-4B57-8161-D95A97D4935F}"/>
    <dgm:cxn modelId="{D0CC44A4-2E0E-49AC-81B4-809ECF3DC8A8}" type="presOf" srcId="{D474254D-F05F-41F8-B3C4-0FFDA06D1AB1}" destId="{382E3CD9-0BAA-46D5-9A34-D595B62A932C}" srcOrd="0" destOrd="0" presId="urn:microsoft.com/office/officeart/2005/8/layout/vList6"/>
    <dgm:cxn modelId="{3C5F64BE-89B8-4177-96E1-B527873715E6}" type="presOf" srcId="{5CD1CFC9-6104-4B4F-BFCF-3A14533B1C6A}" destId="{951D32ED-81FA-4B77-8DFA-8B8BD9C7043E}" srcOrd="0" destOrd="0" presId="urn:microsoft.com/office/officeart/2005/8/layout/vList6"/>
    <dgm:cxn modelId="{DC6B82CB-6D74-4850-9609-CCB14A172451}" srcId="{035B34B9-3931-4940-AEC2-11D6CB39FE62}" destId="{A51CF1E5-6FA5-4227-AA6A-A909F3992C11}" srcOrd="2" destOrd="0" parTransId="{29BDC04A-8309-4551-BFF5-3F5A40D3170C}" sibTransId="{5D46F74D-782D-40E0-854E-C8247AAEAF95}"/>
    <dgm:cxn modelId="{6A1942D8-BC80-4F6B-A171-A40D76965378}" type="presOf" srcId="{D94C3066-4F0A-4F1C-9DEE-F35D15509EBB}" destId="{5060BB64-68B4-4EE9-9192-8025F2ABD066}" srcOrd="0" destOrd="0" presId="urn:microsoft.com/office/officeart/2005/8/layout/vList6"/>
    <dgm:cxn modelId="{7BD937E1-11AB-4EFE-A8A6-4C5020912899}" srcId="{1B62B450-8D22-475F-9461-2E8810D397E0}" destId="{6EE4ED58-1C18-402A-BE7D-7B4E7ECCE203}" srcOrd="0" destOrd="0" parTransId="{1A118B21-571C-417E-A2FA-63EBAB3A5DD3}" sibTransId="{7FF56F1A-941B-4D68-8E47-2956DD71A6DF}"/>
    <dgm:cxn modelId="{0649E9EA-FCC8-48A9-9EE7-225A9B062447}" type="presOf" srcId="{035B34B9-3931-4940-AEC2-11D6CB39FE62}" destId="{425E1BF4-79EE-4A3B-A25E-37DDCDA8099A}" srcOrd="0" destOrd="0" presId="urn:microsoft.com/office/officeart/2005/8/layout/vList6"/>
    <dgm:cxn modelId="{31301CF3-A177-4FF9-A3FF-04E1ABD4777B}" type="presOf" srcId="{6EE4ED58-1C18-402A-BE7D-7B4E7ECCE203}" destId="{825E99EA-4E30-4445-B227-4E895F317ADF}" srcOrd="0" destOrd="0" presId="urn:microsoft.com/office/officeart/2005/8/layout/vList6"/>
    <dgm:cxn modelId="{F1E402F5-F097-4269-A9AC-6394C7A16D19}" srcId="{5CD1CFC9-6104-4B4F-BFCF-3A14533B1C6A}" destId="{09BA02D7-1B26-4547-9DE5-A4C42E180B8C}" srcOrd="0" destOrd="0" parTransId="{1F8FF195-0D62-465E-A98F-E72AAD2E9C58}" sibTransId="{270A6363-25CC-4DF3-9624-3F963A7E5922}"/>
    <dgm:cxn modelId="{85BB3F31-E57E-44B6-A308-746F7041E85A}" type="presParOf" srcId="{425E1BF4-79EE-4A3B-A25E-37DDCDA8099A}" destId="{4A357158-A9FD-4345-938D-86312FA078D1}" srcOrd="0" destOrd="0" presId="urn:microsoft.com/office/officeart/2005/8/layout/vList6"/>
    <dgm:cxn modelId="{E566D1C5-62DB-4749-B7E5-597C03D62687}" type="presParOf" srcId="{4A357158-A9FD-4345-938D-86312FA078D1}" destId="{9183A9BB-E3FE-4C75-9F57-26C03A701F73}" srcOrd="0" destOrd="0" presId="urn:microsoft.com/office/officeart/2005/8/layout/vList6"/>
    <dgm:cxn modelId="{9039577C-DF82-42A3-A977-9A15FB54B3B9}" type="presParOf" srcId="{4A357158-A9FD-4345-938D-86312FA078D1}" destId="{825E99EA-4E30-4445-B227-4E895F317ADF}" srcOrd="1" destOrd="0" presId="urn:microsoft.com/office/officeart/2005/8/layout/vList6"/>
    <dgm:cxn modelId="{F66B489F-5EEB-4D4F-B5AC-BBB7A7950244}" type="presParOf" srcId="{425E1BF4-79EE-4A3B-A25E-37DDCDA8099A}" destId="{6A471DEB-C358-4EE6-A863-BFBFA1E7005D}" srcOrd="1" destOrd="0" presId="urn:microsoft.com/office/officeart/2005/8/layout/vList6"/>
    <dgm:cxn modelId="{96AF0F6A-E4E0-4C12-95FD-A983D11F389E}" type="presParOf" srcId="{425E1BF4-79EE-4A3B-A25E-37DDCDA8099A}" destId="{8FEC5B9E-F1BB-4FF2-A6BB-449DAFED7C61}" srcOrd="2" destOrd="0" presId="urn:microsoft.com/office/officeart/2005/8/layout/vList6"/>
    <dgm:cxn modelId="{7DEA4F7F-F2A9-4931-9A8D-D7C28295DCD3}" type="presParOf" srcId="{8FEC5B9E-F1BB-4FF2-A6BB-449DAFED7C61}" destId="{951D32ED-81FA-4B77-8DFA-8B8BD9C7043E}" srcOrd="0" destOrd="0" presId="urn:microsoft.com/office/officeart/2005/8/layout/vList6"/>
    <dgm:cxn modelId="{A9607E4E-BA34-49C5-A7DC-159B45B75566}" type="presParOf" srcId="{8FEC5B9E-F1BB-4FF2-A6BB-449DAFED7C61}" destId="{259BD9F5-D7C9-44B4-B3E3-2061239CA095}" srcOrd="1" destOrd="0" presId="urn:microsoft.com/office/officeart/2005/8/layout/vList6"/>
    <dgm:cxn modelId="{6D2A305B-D6C4-493A-904F-E01608397E63}" type="presParOf" srcId="{425E1BF4-79EE-4A3B-A25E-37DDCDA8099A}" destId="{787E2826-5ABD-470D-8184-78CAA3745EEF}" srcOrd="3" destOrd="0" presId="urn:microsoft.com/office/officeart/2005/8/layout/vList6"/>
    <dgm:cxn modelId="{3DFC5BE4-A513-4560-A559-B619592EBF15}" type="presParOf" srcId="{425E1BF4-79EE-4A3B-A25E-37DDCDA8099A}" destId="{0A7C6960-13BE-4FD2-9161-2EB870A9AAFF}" srcOrd="4" destOrd="0" presId="urn:microsoft.com/office/officeart/2005/8/layout/vList6"/>
    <dgm:cxn modelId="{75AC53BB-3706-40DF-9293-87A2C4F70646}" type="presParOf" srcId="{0A7C6960-13BE-4FD2-9161-2EB870A9AAFF}" destId="{CA52D5CD-3A02-4577-81A8-C502BA40B6F2}" srcOrd="0" destOrd="0" presId="urn:microsoft.com/office/officeart/2005/8/layout/vList6"/>
    <dgm:cxn modelId="{A015C52E-F139-402E-9261-9AC15BEA4C0B}" type="presParOf" srcId="{0A7C6960-13BE-4FD2-9161-2EB870A9AAFF}" destId="{B5711E0B-FA42-4314-A5A6-3005B97FC790}" srcOrd="1" destOrd="0" presId="urn:microsoft.com/office/officeart/2005/8/layout/vList6"/>
    <dgm:cxn modelId="{99E341B9-0C4B-4A98-A037-4313E23A3475}" type="presParOf" srcId="{425E1BF4-79EE-4A3B-A25E-37DDCDA8099A}" destId="{DF2788E1-ADA5-442E-A1EC-139DA528B6D9}" srcOrd="5" destOrd="0" presId="urn:microsoft.com/office/officeart/2005/8/layout/vList6"/>
    <dgm:cxn modelId="{829867B1-CB53-40B7-9515-37B8E4C59F34}" type="presParOf" srcId="{425E1BF4-79EE-4A3B-A25E-37DDCDA8099A}" destId="{6E9626BA-9904-43E1-B5DC-9228D355A016}" srcOrd="6" destOrd="0" presId="urn:microsoft.com/office/officeart/2005/8/layout/vList6"/>
    <dgm:cxn modelId="{1C348ABE-D148-400D-9847-56342D1439CD}" type="presParOf" srcId="{6E9626BA-9904-43E1-B5DC-9228D355A016}" destId="{5060BB64-68B4-4EE9-9192-8025F2ABD066}" srcOrd="0" destOrd="0" presId="urn:microsoft.com/office/officeart/2005/8/layout/vList6"/>
    <dgm:cxn modelId="{0F568D04-ACE0-4C91-B3E8-73CEC3DE6E27}" type="presParOf" srcId="{6E9626BA-9904-43E1-B5DC-9228D355A016}" destId="{382E3CD9-0BAA-46D5-9A34-D595B62A932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1E5EBCA-1F49-4CAB-AAC2-58E7BF6382DA}" type="doc">
      <dgm:prSet loTypeId="urn:microsoft.com/office/officeart/2005/8/layout/chevronAccent+Icon" loCatId="officeonline" qsTypeId="urn:microsoft.com/office/officeart/2005/8/quickstyle/simple1" qsCatId="simple" csTypeId="urn:microsoft.com/office/officeart/2005/8/colors/colorful5" csCatId="colorful" phldr="1"/>
      <dgm:spPr/>
      <dgm:t>
        <a:bodyPr/>
        <a:lstStyle/>
        <a:p>
          <a:endParaRPr lang="en-US"/>
        </a:p>
      </dgm:t>
    </dgm:pt>
    <dgm:pt modelId="{D3E952F4-1918-422E-BFB7-717E50F86BA7}">
      <dgm:prSet phldrT="[Text]" custT="1"/>
      <dgm:spPr/>
      <dgm:t>
        <a:bodyPr/>
        <a:lstStyle/>
        <a:p>
          <a:r>
            <a:rPr lang="fi-FI" sz="2000"/>
            <a:t>Ole luova</a:t>
          </a:r>
        </a:p>
      </dgm:t>
    </dgm:pt>
    <dgm:pt modelId="{887EA17F-3D7B-462D-8FCF-5A84DE2F71D3}" type="parTrans" cxnId="{9D29A326-D542-45DE-BF6D-EBC3B218557A}">
      <dgm:prSet/>
      <dgm:spPr/>
      <dgm:t>
        <a:bodyPr/>
        <a:lstStyle/>
        <a:p>
          <a:endParaRPr lang="en-US" sz="2000"/>
        </a:p>
      </dgm:t>
    </dgm:pt>
    <dgm:pt modelId="{9C12D20E-2001-4F50-962B-DCBB6A0F8652}" type="sibTrans" cxnId="{9D29A326-D542-45DE-BF6D-EBC3B218557A}">
      <dgm:prSet/>
      <dgm:spPr/>
      <dgm:t>
        <a:bodyPr/>
        <a:lstStyle/>
        <a:p>
          <a:endParaRPr lang="en-US" sz="2000"/>
        </a:p>
      </dgm:t>
    </dgm:pt>
    <dgm:pt modelId="{96769574-F1B4-406F-872D-9ACBE52F516D}">
      <dgm:prSet phldrT="[Text]" custT="1"/>
      <dgm:spPr/>
      <dgm:t>
        <a:bodyPr/>
        <a:lstStyle/>
        <a:p>
          <a:r>
            <a:rPr lang="fi-FI" sz="2000" dirty="0"/>
            <a:t>Anna kytkös maailman-laajuisiin avustus-kohteisiimme</a:t>
          </a:r>
        </a:p>
      </dgm:t>
    </dgm:pt>
    <dgm:pt modelId="{110942F1-B9B2-4A18-BDB8-FDA01881B4C8}" type="parTrans" cxnId="{D20D9A74-D9B2-4976-B1D9-01FDABA5560C}">
      <dgm:prSet/>
      <dgm:spPr/>
      <dgm:t>
        <a:bodyPr/>
        <a:lstStyle/>
        <a:p>
          <a:endParaRPr lang="en-US" sz="2000"/>
        </a:p>
      </dgm:t>
    </dgm:pt>
    <dgm:pt modelId="{DA7486FD-755E-4651-815A-995DF7ACB45A}" type="sibTrans" cxnId="{D20D9A74-D9B2-4976-B1D9-01FDABA5560C}">
      <dgm:prSet/>
      <dgm:spPr/>
      <dgm:t>
        <a:bodyPr/>
        <a:lstStyle/>
        <a:p>
          <a:endParaRPr lang="en-US" sz="2000"/>
        </a:p>
      </dgm:t>
    </dgm:pt>
    <dgm:pt modelId="{4BBE850B-DD08-4A55-9340-B1820E04F41F}">
      <dgm:prSet phldrT="[Text]" custT="1"/>
      <dgm:spPr/>
      <dgm:t>
        <a:bodyPr/>
        <a:lstStyle/>
        <a:p>
          <a:r>
            <a:rPr lang="fi-FI" sz="2000" dirty="0"/>
            <a:t>Anna materiaaleja mukaan otettaviksi</a:t>
          </a:r>
        </a:p>
      </dgm:t>
    </dgm:pt>
    <dgm:pt modelId="{C1E5DEDC-D1E2-4547-BA49-7C3188F78364}" type="parTrans" cxnId="{993939F5-11BB-40DF-9077-CDA2A5B5055F}">
      <dgm:prSet/>
      <dgm:spPr/>
      <dgm:t>
        <a:bodyPr/>
        <a:lstStyle/>
        <a:p>
          <a:endParaRPr lang="en-US" sz="2000"/>
        </a:p>
      </dgm:t>
    </dgm:pt>
    <dgm:pt modelId="{F844D162-17DB-4333-985D-4310E2087E1C}" type="sibTrans" cxnId="{993939F5-11BB-40DF-9077-CDA2A5B5055F}">
      <dgm:prSet/>
      <dgm:spPr/>
      <dgm:t>
        <a:bodyPr/>
        <a:lstStyle/>
        <a:p>
          <a:endParaRPr lang="en-US" sz="2000"/>
        </a:p>
      </dgm:t>
    </dgm:pt>
    <dgm:pt modelId="{351BF776-B5AE-4091-8D4E-AAEE7705951E}">
      <dgm:prSet custT="1"/>
      <dgm:spPr/>
      <dgm:t>
        <a:bodyPr/>
        <a:lstStyle/>
        <a:p>
          <a:r>
            <a:rPr lang="fi-FI" sz="2000" dirty="0"/>
            <a:t>Kutsu muut jäsenet auttamaan</a:t>
          </a:r>
        </a:p>
      </dgm:t>
    </dgm:pt>
    <dgm:pt modelId="{44779C70-B347-4985-8C1F-2196A2758FF3}" type="parTrans" cxnId="{81A979E3-115A-4716-B8BC-543CC544F087}">
      <dgm:prSet/>
      <dgm:spPr/>
      <dgm:t>
        <a:bodyPr/>
        <a:lstStyle/>
        <a:p>
          <a:endParaRPr lang="en-US" sz="2000"/>
        </a:p>
      </dgm:t>
    </dgm:pt>
    <dgm:pt modelId="{90E57145-0F8A-4C43-8497-2A409DE554AE}" type="sibTrans" cxnId="{81A979E3-115A-4716-B8BC-543CC544F087}">
      <dgm:prSet/>
      <dgm:spPr/>
      <dgm:t>
        <a:bodyPr/>
        <a:lstStyle/>
        <a:p>
          <a:endParaRPr lang="en-US" sz="2000"/>
        </a:p>
      </dgm:t>
    </dgm:pt>
    <dgm:pt modelId="{E056BA78-EA61-41F4-B163-6CD986AB5CF2}" type="pres">
      <dgm:prSet presAssocID="{21E5EBCA-1F49-4CAB-AAC2-58E7BF6382DA}" presName="Name0" presStyleCnt="0">
        <dgm:presLayoutVars>
          <dgm:dir/>
          <dgm:resizeHandles val="exact"/>
        </dgm:presLayoutVars>
      </dgm:prSet>
      <dgm:spPr/>
    </dgm:pt>
    <dgm:pt modelId="{CDFE7C36-CECD-41C6-B288-9CA0313D3B3A}" type="pres">
      <dgm:prSet presAssocID="{D3E952F4-1918-422E-BFB7-717E50F86BA7}" presName="composite" presStyleCnt="0"/>
      <dgm:spPr/>
    </dgm:pt>
    <dgm:pt modelId="{D45484F0-3F10-4B47-9170-972FA9611CC9}" type="pres">
      <dgm:prSet presAssocID="{D3E952F4-1918-422E-BFB7-717E50F86BA7}" presName="bgChev" presStyleLbl="node1" presStyleIdx="0" presStyleCnt="4"/>
      <dgm:spPr/>
    </dgm:pt>
    <dgm:pt modelId="{8AF2D390-1C3D-4B25-A45C-6023418529A4}" type="pres">
      <dgm:prSet presAssocID="{D3E952F4-1918-422E-BFB7-717E50F86BA7}" presName="txNode" presStyleLbl="fgAcc1" presStyleIdx="0" presStyleCnt="4" custScaleY="179928">
        <dgm:presLayoutVars>
          <dgm:bulletEnabled val="1"/>
        </dgm:presLayoutVars>
      </dgm:prSet>
      <dgm:spPr/>
    </dgm:pt>
    <dgm:pt modelId="{DBB20604-7F3B-49C4-B006-B8DAA78BE1A4}" type="pres">
      <dgm:prSet presAssocID="{9C12D20E-2001-4F50-962B-DCBB6A0F8652}" presName="compositeSpace" presStyleCnt="0"/>
      <dgm:spPr/>
    </dgm:pt>
    <dgm:pt modelId="{F5AA72E4-A68E-423B-8A1C-B8CCAD622F38}" type="pres">
      <dgm:prSet presAssocID="{96769574-F1B4-406F-872D-9ACBE52F516D}" presName="composite" presStyleCnt="0"/>
      <dgm:spPr/>
    </dgm:pt>
    <dgm:pt modelId="{DEE0209C-1E91-46C8-92C7-6E7EAE81EBCD}" type="pres">
      <dgm:prSet presAssocID="{96769574-F1B4-406F-872D-9ACBE52F516D}" presName="bgChev" presStyleLbl="node1" presStyleIdx="1" presStyleCnt="4"/>
      <dgm:spPr/>
    </dgm:pt>
    <dgm:pt modelId="{4521CBCE-C096-42A5-81E2-461EA167A667}" type="pres">
      <dgm:prSet presAssocID="{96769574-F1B4-406F-872D-9ACBE52F516D}" presName="txNode" presStyleLbl="fgAcc1" presStyleIdx="1" presStyleCnt="4" custScaleY="190097">
        <dgm:presLayoutVars>
          <dgm:bulletEnabled val="1"/>
        </dgm:presLayoutVars>
      </dgm:prSet>
      <dgm:spPr/>
    </dgm:pt>
    <dgm:pt modelId="{BB74215B-F5C6-47F6-AFA1-982F9960FED9}" type="pres">
      <dgm:prSet presAssocID="{DA7486FD-755E-4651-815A-995DF7ACB45A}" presName="compositeSpace" presStyleCnt="0"/>
      <dgm:spPr/>
    </dgm:pt>
    <dgm:pt modelId="{0E4100E4-76EF-4D5F-A474-A85B122957BF}" type="pres">
      <dgm:prSet presAssocID="{4BBE850B-DD08-4A55-9340-B1820E04F41F}" presName="composite" presStyleCnt="0"/>
      <dgm:spPr/>
    </dgm:pt>
    <dgm:pt modelId="{9257B2F9-BEEF-42D6-81F8-571F5428B123}" type="pres">
      <dgm:prSet presAssocID="{4BBE850B-DD08-4A55-9340-B1820E04F41F}" presName="bgChev" presStyleLbl="node1" presStyleIdx="2" presStyleCnt="4"/>
      <dgm:spPr/>
    </dgm:pt>
    <dgm:pt modelId="{6B8F5A94-B81D-498D-9E12-6E27190E2349}" type="pres">
      <dgm:prSet presAssocID="{4BBE850B-DD08-4A55-9340-B1820E04F41F}" presName="txNode" presStyleLbl="fgAcc1" presStyleIdx="2" presStyleCnt="4" custScaleY="192287">
        <dgm:presLayoutVars>
          <dgm:bulletEnabled val="1"/>
        </dgm:presLayoutVars>
      </dgm:prSet>
      <dgm:spPr/>
    </dgm:pt>
    <dgm:pt modelId="{81ACAD00-8AC8-49D7-9C2B-582B21D8C896}" type="pres">
      <dgm:prSet presAssocID="{F844D162-17DB-4333-985D-4310E2087E1C}" presName="compositeSpace" presStyleCnt="0"/>
      <dgm:spPr/>
    </dgm:pt>
    <dgm:pt modelId="{3AE55447-6FF5-4B6F-B25C-7F5CD0A6DA55}" type="pres">
      <dgm:prSet presAssocID="{351BF776-B5AE-4091-8D4E-AAEE7705951E}" presName="composite" presStyleCnt="0"/>
      <dgm:spPr/>
    </dgm:pt>
    <dgm:pt modelId="{FC8762D8-EE2A-43D7-9FFA-5A9397109BE9}" type="pres">
      <dgm:prSet presAssocID="{351BF776-B5AE-4091-8D4E-AAEE7705951E}" presName="bgChev" presStyleLbl="node1" presStyleIdx="3" presStyleCnt="4"/>
      <dgm:spPr/>
    </dgm:pt>
    <dgm:pt modelId="{244AD1C5-8576-4997-A05A-6D59AB7AD9D6}" type="pres">
      <dgm:prSet presAssocID="{351BF776-B5AE-4091-8D4E-AAEE7705951E}" presName="txNode" presStyleLbl="fgAcc1" presStyleIdx="3" presStyleCnt="4" custScaleY="189816">
        <dgm:presLayoutVars>
          <dgm:bulletEnabled val="1"/>
        </dgm:presLayoutVars>
      </dgm:prSet>
      <dgm:spPr/>
    </dgm:pt>
  </dgm:ptLst>
  <dgm:cxnLst>
    <dgm:cxn modelId="{9D29A326-D542-45DE-BF6D-EBC3B218557A}" srcId="{21E5EBCA-1F49-4CAB-AAC2-58E7BF6382DA}" destId="{D3E952F4-1918-422E-BFB7-717E50F86BA7}" srcOrd="0" destOrd="0" parTransId="{887EA17F-3D7B-462D-8FCF-5A84DE2F71D3}" sibTransId="{9C12D20E-2001-4F50-962B-DCBB6A0F8652}"/>
    <dgm:cxn modelId="{E691863E-32F3-4C6A-AAB6-48167DE173C7}" type="presOf" srcId="{96769574-F1B4-406F-872D-9ACBE52F516D}" destId="{4521CBCE-C096-42A5-81E2-461EA167A667}" srcOrd="0" destOrd="0" presId="urn:microsoft.com/office/officeart/2005/8/layout/chevronAccent+Icon"/>
    <dgm:cxn modelId="{D4FE3045-9049-42EC-BBED-9A2FB52EA898}" type="presOf" srcId="{4BBE850B-DD08-4A55-9340-B1820E04F41F}" destId="{6B8F5A94-B81D-498D-9E12-6E27190E2349}" srcOrd="0" destOrd="0" presId="urn:microsoft.com/office/officeart/2005/8/layout/chevronAccent+Icon"/>
    <dgm:cxn modelId="{3B06CF6F-B434-4880-A9BB-275C18CBF010}" type="presOf" srcId="{D3E952F4-1918-422E-BFB7-717E50F86BA7}" destId="{8AF2D390-1C3D-4B25-A45C-6023418529A4}" srcOrd="0" destOrd="0" presId="urn:microsoft.com/office/officeart/2005/8/layout/chevronAccent+Icon"/>
    <dgm:cxn modelId="{D20D9A74-D9B2-4976-B1D9-01FDABA5560C}" srcId="{21E5EBCA-1F49-4CAB-AAC2-58E7BF6382DA}" destId="{96769574-F1B4-406F-872D-9ACBE52F516D}" srcOrd="1" destOrd="0" parTransId="{110942F1-B9B2-4A18-BDB8-FDA01881B4C8}" sibTransId="{DA7486FD-755E-4651-815A-995DF7ACB45A}"/>
    <dgm:cxn modelId="{813564A1-0487-4443-9B79-2EAA166B3942}" type="presOf" srcId="{21E5EBCA-1F49-4CAB-AAC2-58E7BF6382DA}" destId="{E056BA78-EA61-41F4-B163-6CD986AB5CF2}" srcOrd="0" destOrd="0" presId="urn:microsoft.com/office/officeart/2005/8/layout/chevronAccent+Icon"/>
    <dgm:cxn modelId="{81A979E3-115A-4716-B8BC-543CC544F087}" srcId="{21E5EBCA-1F49-4CAB-AAC2-58E7BF6382DA}" destId="{351BF776-B5AE-4091-8D4E-AAEE7705951E}" srcOrd="3" destOrd="0" parTransId="{44779C70-B347-4985-8C1F-2196A2758FF3}" sibTransId="{90E57145-0F8A-4C43-8497-2A409DE554AE}"/>
    <dgm:cxn modelId="{DAF82FEF-FFC9-4C6B-BC83-3AC893C4F26B}" type="presOf" srcId="{351BF776-B5AE-4091-8D4E-AAEE7705951E}" destId="{244AD1C5-8576-4997-A05A-6D59AB7AD9D6}" srcOrd="0" destOrd="0" presId="urn:microsoft.com/office/officeart/2005/8/layout/chevronAccent+Icon"/>
    <dgm:cxn modelId="{993939F5-11BB-40DF-9077-CDA2A5B5055F}" srcId="{21E5EBCA-1F49-4CAB-AAC2-58E7BF6382DA}" destId="{4BBE850B-DD08-4A55-9340-B1820E04F41F}" srcOrd="2" destOrd="0" parTransId="{C1E5DEDC-D1E2-4547-BA49-7C3188F78364}" sibTransId="{F844D162-17DB-4333-985D-4310E2087E1C}"/>
    <dgm:cxn modelId="{58F94CDC-0EC1-4F3C-85C8-BCCCDD009F18}" type="presParOf" srcId="{E056BA78-EA61-41F4-B163-6CD986AB5CF2}" destId="{CDFE7C36-CECD-41C6-B288-9CA0313D3B3A}" srcOrd="0" destOrd="0" presId="urn:microsoft.com/office/officeart/2005/8/layout/chevronAccent+Icon"/>
    <dgm:cxn modelId="{0041B138-702D-491A-88CF-9929CC83A66E}" type="presParOf" srcId="{CDFE7C36-CECD-41C6-B288-9CA0313D3B3A}" destId="{D45484F0-3F10-4B47-9170-972FA9611CC9}" srcOrd="0" destOrd="0" presId="urn:microsoft.com/office/officeart/2005/8/layout/chevronAccent+Icon"/>
    <dgm:cxn modelId="{5970FE8A-7E0F-42EC-98DD-88CCBBB82B70}" type="presParOf" srcId="{CDFE7C36-CECD-41C6-B288-9CA0313D3B3A}" destId="{8AF2D390-1C3D-4B25-A45C-6023418529A4}" srcOrd="1" destOrd="0" presId="urn:microsoft.com/office/officeart/2005/8/layout/chevronAccent+Icon"/>
    <dgm:cxn modelId="{9D573C32-559D-484C-8B6B-061B5120E889}" type="presParOf" srcId="{E056BA78-EA61-41F4-B163-6CD986AB5CF2}" destId="{DBB20604-7F3B-49C4-B006-B8DAA78BE1A4}" srcOrd="1" destOrd="0" presId="urn:microsoft.com/office/officeart/2005/8/layout/chevronAccent+Icon"/>
    <dgm:cxn modelId="{398C910A-8EBB-456E-BF35-24843CFC0866}" type="presParOf" srcId="{E056BA78-EA61-41F4-B163-6CD986AB5CF2}" destId="{F5AA72E4-A68E-423B-8A1C-B8CCAD622F38}" srcOrd="2" destOrd="0" presId="urn:microsoft.com/office/officeart/2005/8/layout/chevronAccent+Icon"/>
    <dgm:cxn modelId="{8F69F232-A8AF-4F55-BD50-0E461DE439FF}" type="presParOf" srcId="{F5AA72E4-A68E-423B-8A1C-B8CCAD622F38}" destId="{DEE0209C-1E91-46C8-92C7-6E7EAE81EBCD}" srcOrd="0" destOrd="0" presId="urn:microsoft.com/office/officeart/2005/8/layout/chevronAccent+Icon"/>
    <dgm:cxn modelId="{4F5C5E36-6290-4818-BA2E-FEEEEA817484}" type="presParOf" srcId="{F5AA72E4-A68E-423B-8A1C-B8CCAD622F38}" destId="{4521CBCE-C096-42A5-81E2-461EA167A667}" srcOrd="1" destOrd="0" presId="urn:microsoft.com/office/officeart/2005/8/layout/chevronAccent+Icon"/>
    <dgm:cxn modelId="{F8269B01-00DF-4C4F-95F6-728FBB5F81AE}" type="presParOf" srcId="{E056BA78-EA61-41F4-B163-6CD986AB5CF2}" destId="{BB74215B-F5C6-47F6-AFA1-982F9960FED9}" srcOrd="3" destOrd="0" presId="urn:microsoft.com/office/officeart/2005/8/layout/chevronAccent+Icon"/>
    <dgm:cxn modelId="{BAE9CB63-159A-438D-962A-70DD3EF34FD4}" type="presParOf" srcId="{E056BA78-EA61-41F4-B163-6CD986AB5CF2}" destId="{0E4100E4-76EF-4D5F-A474-A85B122957BF}" srcOrd="4" destOrd="0" presId="urn:microsoft.com/office/officeart/2005/8/layout/chevronAccent+Icon"/>
    <dgm:cxn modelId="{91584BBF-066A-4933-B74D-CEEA699DD31B}" type="presParOf" srcId="{0E4100E4-76EF-4D5F-A474-A85B122957BF}" destId="{9257B2F9-BEEF-42D6-81F8-571F5428B123}" srcOrd="0" destOrd="0" presId="urn:microsoft.com/office/officeart/2005/8/layout/chevronAccent+Icon"/>
    <dgm:cxn modelId="{AB97274B-35FD-459C-A27A-7BE40AF58EE1}" type="presParOf" srcId="{0E4100E4-76EF-4D5F-A474-A85B122957BF}" destId="{6B8F5A94-B81D-498D-9E12-6E27190E2349}" srcOrd="1" destOrd="0" presId="urn:microsoft.com/office/officeart/2005/8/layout/chevronAccent+Icon"/>
    <dgm:cxn modelId="{85BC482B-9B3E-4D61-A85C-51DCCECCE92E}" type="presParOf" srcId="{E056BA78-EA61-41F4-B163-6CD986AB5CF2}" destId="{81ACAD00-8AC8-49D7-9C2B-582B21D8C896}" srcOrd="5" destOrd="0" presId="urn:microsoft.com/office/officeart/2005/8/layout/chevronAccent+Icon"/>
    <dgm:cxn modelId="{CC05E073-E457-40CD-AC0D-7BAA782ADCCD}" type="presParOf" srcId="{E056BA78-EA61-41F4-B163-6CD986AB5CF2}" destId="{3AE55447-6FF5-4B6F-B25C-7F5CD0A6DA55}" srcOrd="6" destOrd="0" presId="urn:microsoft.com/office/officeart/2005/8/layout/chevronAccent+Icon"/>
    <dgm:cxn modelId="{23F042E9-E353-4708-9AAA-85E3E22BC9AB}" type="presParOf" srcId="{3AE55447-6FF5-4B6F-B25C-7F5CD0A6DA55}" destId="{FC8762D8-EE2A-43D7-9FFA-5A9397109BE9}" srcOrd="0" destOrd="0" presId="urn:microsoft.com/office/officeart/2005/8/layout/chevronAccent+Icon"/>
    <dgm:cxn modelId="{F4CD32F9-D9D8-44E2-8D25-66288C9023F3}" type="presParOf" srcId="{3AE55447-6FF5-4B6F-B25C-7F5CD0A6DA55}" destId="{244AD1C5-8576-4997-A05A-6D59AB7AD9D6}"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C64F117-9BDA-4CA6-BA58-59A031BA24D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84885B6-CD7B-49D7-8789-90DCCF8A0187}">
      <dgm:prSet/>
      <dgm:spPr>
        <a:xfrm>
          <a:off x="0" y="0"/>
          <a:ext cx="2413000" cy="925710"/>
        </a:xfrm>
      </dgm:spPr>
      <dgm:t>
        <a:bodyPr/>
        <a:lstStyle/>
        <a:p>
          <a:r>
            <a:rPr lang="fi-FI">
              <a:solidFill>
                <a:schemeClr val="tx1"/>
              </a:solidFill>
            </a:rPr>
            <a:t>Aloita ottamalla yhteyttä aiempiin lahjoittajiin</a:t>
          </a:r>
        </a:p>
      </dgm:t>
    </dgm:pt>
    <dgm:pt modelId="{31D6B813-25BD-49BD-8490-3CCF92EE5A25}" type="parTrans" cxnId="{CDD346B9-10E5-4524-85AD-A1111A52423F}">
      <dgm:prSet/>
      <dgm:spPr/>
      <dgm:t>
        <a:bodyPr/>
        <a:lstStyle/>
        <a:p>
          <a:endParaRPr lang="en-US">
            <a:solidFill>
              <a:schemeClr val="tx1"/>
            </a:solidFill>
          </a:endParaRPr>
        </a:p>
      </dgm:t>
    </dgm:pt>
    <dgm:pt modelId="{0D036D86-D609-4461-9FE4-2B2EC1597739}" type="sibTrans" cxnId="{CDD346B9-10E5-4524-85AD-A1111A52423F}">
      <dgm:prSet/>
      <dgm:spPr/>
      <dgm:t>
        <a:bodyPr/>
        <a:lstStyle/>
        <a:p>
          <a:endParaRPr lang="en-US">
            <a:solidFill>
              <a:schemeClr val="tx1"/>
            </a:solidFill>
          </a:endParaRPr>
        </a:p>
      </dgm:t>
    </dgm:pt>
    <dgm:pt modelId="{68DB3A95-5215-437D-93F3-B839AA184430}">
      <dgm:prSet phldrT="[Text]"/>
      <dgm:spPr>
        <a:xfrm>
          <a:off x="0" y="1018282"/>
          <a:ext cx="2413000" cy="925710"/>
        </a:xfrm>
      </dgm:spPr>
      <dgm:t>
        <a:bodyPr/>
        <a:lstStyle/>
        <a:p>
          <a:r>
            <a:rPr lang="fi-FI">
              <a:solidFill>
                <a:schemeClr val="tx1"/>
              </a:solidFill>
            </a:rPr>
            <a:t>Ota yhteyttä yrityksiin, joilla on jonkinlainen yhteys maailmanlaajuisiin avustuskohteisiimme</a:t>
          </a:r>
        </a:p>
      </dgm:t>
    </dgm:pt>
    <dgm:pt modelId="{9B59D09E-2D28-4E49-A6DF-93D6FDF64922}" type="parTrans" cxnId="{71CAA2F6-50E9-4179-A156-C37CE317EF9D}">
      <dgm:prSet/>
      <dgm:spPr/>
      <dgm:t>
        <a:bodyPr/>
        <a:lstStyle/>
        <a:p>
          <a:endParaRPr lang="en-US">
            <a:solidFill>
              <a:schemeClr val="tx1"/>
            </a:solidFill>
          </a:endParaRPr>
        </a:p>
      </dgm:t>
    </dgm:pt>
    <dgm:pt modelId="{5FBE170E-02A5-4BB6-A929-BAD907A7D674}" type="sibTrans" cxnId="{71CAA2F6-50E9-4179-A156-C37CE317EF9D}">
      <dgm:prSet/>
      <dgm:spPr/>
      <dgm:t>
        <a:bodyPr/>
        <a:lstStyle/>
        <a:p>
          <a:endParaRPr lang="en-US">
            <a:solidFill>
              <a:schemeClr val="tx1"/>
            </a:solidFill>
          </a:endParaRPr>
        </a:p>
      </dgm:t>
    </dgm:pt>
    <dgm:pt modelId="{5D588DD9-E4B9-4BFE-A10D-CDA6E76E3D71}">
      <dgm:prSet/>
      <dgm:spPr/>
      <dgm:t>
        <a:bodyPr/>
        <a:lstStyle/>
        <a:p>
          <a:r>
            <a:rPr lang="fi-FI">
              <a:solidFill>
                <a:schemeClr val="tx1"/>
              </a:solidFill>
            </a:rPr>
            <a:t>Osoita LCIF:n vaikutus omalla paikkakunnallasi</a:t>
          </a:r>
        </a:p>
      </dgm:t>
    </dgm:pt>
    <dgm:pt modelId="{14EB5FC3-7F9E-429F-A2A7-65A38C3AC222}" type="parTrans" cxnId="{3703FBC7-8A28-4D48-9A0A-46A20E156077}">
      <dgm:prSet/>
      <dgm:spPr/>
      <dgm:t>
        <a:bodyPr/>
        <a:lstStyle/>
        <a:p>
          <a:endParaRPr lang="en-US">
            <a:solidFill>
              <a:schemeClr val="tx1"/>
            </a:solidFill>
          </a:endParaRPr>
        </a:p>
      </dgm:t>
    </dgm:pt>
    <dgm:pt modelId="{B127801D-2325-47D9-AFE4-49AAA23AABB4}" type="sibTrans" cxnId="{3703FBC7-8A28-4D48-9A0A-46A20E156077}">
      <dgm:prSet/>
      <dgm:spPr/>
      <dgm:t>
        <a:bodyPr/>
        <a:lstStyle/>
        <a:p>
          <a:endParaRPr lang="en-US">
            <a:solidFill>
              <a:schemeClr val="tx1"/>
            </a:solidFill>
          </a:endParaRPr>
        </a:p>
      </dgm:t>
    </dgm:pt>
    <dgm:pt modelId="{D759A033-1485-455E-B4CD-AAB32A9EFCA7}">
      <dgm:prSet/>
      <dgm:spPr>
        <a:xfrm>
          <a:off x="0" y="2036564"/>
          <a:ext cx="2413000" cy="925710"/>
        </a:xfrm>
      </dgm:spPr>
      <dgm:t>
        <a:bodyPr/>
        <a:lstStyle/>
        <a:p>
          <a:r>
            <a:rPr lang="fi-FI">
              <a:solidFill>
                <a:schemeClr val="tx1"/>
              </a:solidFill>
            </a:rPr>
            <a:t>Kysy jäseniltä tai ystäviltäsi, jotka eivät ole jäseniä, tekevätkö heidän työnantajansa vastaavan summan lahjoituksia</a:t>
          </a:r>
        </a:p>
      </dgm:t>
    </dgm:pt>
    <dgm:pt modelId="{3DFF54E2-025D-4D17-8C12-85B6C03D0FD9}" type="parTrans" cxnId="{273278D0-B8B3-4888-8866-5ED226077061}">
      <dgm:prSet/>
      <dgm:spPr/>
      <dgm:t>
        <a:bodyPr/>
        <a:lstStyle/>
        <a:p>
          <a:endParaRPr lang="en-US">
            <a:solidFill>
              <a:schemeClr val="tx1"/>
            </a:solidFill>
          </a:endParaRPr>
        </a:p>
      </dgm:t>
    </dgm:pt>
    <dgm:pt modelId="{03AC31BF-F973-420C-BDB1-2916DDC273E8}" type="sibTrans" cxnId="{273278D0-B8B3-4888-8866-5ED226077061}">
      <dgm:prSet/>
      <dgm:spPr/>
      <dgm:t>
        <a:bodyPr/>
        <a:lstStyle/>
        <a:p>
          <a:endParaRPr lang="en-US">
            <a:solidFill>
              <a:schemeClr val="tx1"/>
            </a:solidFill>
          </a:endParaRPr>
        </a:p>
      </dgm:t>
    </dgm:pt>
    <dgm:pt modelId="{10B1B704-3077-440A-B4FD-3D98FEA3DDE0}" type="pres">
      <dgm:prSet presAssocID="{DC64F117-9BDA-4CA6-BA58-59A031BA24DB}" presName="diagram" presStyleCnt="0">
        <dgm:presLayoutVars>
          <dgm:dir/>
          <dgm:resizeHandles val="exact"/>
        </dgm:presLayoutVars>
      </dgm:prSet>
      <dgm:spPr/>
    </dgm:pt>
    <dgm:pt modelId="{4179C6F2-714A-4177-8B6D-87FD42264813}" type="pres">
      <dgm:prSet presAssocID="{184885B6-CD7B-49D7-8789-90DCCF8A0187}" presName="node" presStyleLbl="node1" presStyleIdx="0" presStyleCnt="4">
        <dgm:presLayoutVars>
          <dgm:bulletEnabled val="1"/>
        </dgm:presLayoutVars>
      </dgm:prSet>
      <dgm:spPr/>
    </dgm:pt>
    <dgm:pt modelId="{752B2653-323B-445B-AF8A-87566975016F}" type="pres">
      <dgm:prSet presAssocID="{0D036D86-D609-4461-9FE4-2B2EC1597739}" presName="sibTrans" presStyleCnt="0"/>
      <dgm:spPr/>
    </dgm:pt>
    <dgm:pt modelId="{863A96FA-0349-480A-A14F-81A34497571B}" type="pres">
      <dgm:prSet presAssocID="{68DB3A95-5215-437D-93F3-B839AA184430}" presName="node" presStyleLbl="node1" presStyleIdx="1" presStyleCnt="4">
        <dgm:presLayoutVars>
          <dgm:bulletEnabled val="1"/>
        </dgm:presLayoutVars>
      </dgm:prSet>
      <dgm:spPr/>
    </dgm:pt>
    <dgm:pt modelId="{DCF87ADE-40B1-4CD5-941B-9943167B88FB}" type="pres">
      <dgm:prSet presAssocID="{5FBE170E-02A5-4BB6-A929-BAD907A7D674}" presName="sibTrans" presStyleCnt="0"/>
      <dgm:spPr/>
    </dgm:pt>
    <dgm:pt modelId="{F871AA56-5E98-4FAB-A5A2-45693D995D7C}" type="pres">
      <dgm:prSet presAssocID="{5D588DD9-E4B9-4BFE-A10D-CDA6E76E3D71}" presName="node" presStyleLbl="node1" presStyleIdx="2" presStyleCnt="4">
        <dgm:presLayoutVars>
          <dgm:bulletEnabled val="1"/>
        </dgm:presLayoutVars>
      </dgm:prSet>
      <dgm:spPr/>
    </dgm:pt>
    <dgm:pt modelId="{2A037BC2-49F5-4C9B-BD1B-CE66D3E162D8}" type="pres">
      <dgm:prSet presAssocID="{B127801D-2325-47D9-AFE4-49AAA23AABB4}" presName="sibTrans" presStyleCnt="0"/>
      <dgm:spPr/>
    </dgm:pt>
    <dgm:pt modelId="{74FA47B3-7F90-46AF-8577-CBBE57E73426}" type="pres">
      <dgm:prSet presAssocID="{D759A033-1485-455E-B4CD-AAB32A9EFCA7}" presName="node" presStyleLbl="node1" presStyleIdx="3" presStyleCnt="4">
        <dgm:presLayoutVars>
          <dgm:bulletEnabled val="1"/>
        </dgm:presLayoutVars>
      </dgm:prSet>
      <dgm:spPr/>
    </dgm:pt>
  </dgm:ptLst>
  <dgm:cxnLst>
    <dgm:cxn modelId="{D1FDC604-E87F-4930-8571-469FA4C79015}" type="presOf" srcId="{68DB3A95-5215-437D-93F3-B839AA184430}" destId="{863A96FA-0349-480A-A14F-81A34497571B}" srcOrd="0" destOrd="0" presId="urn:microsoft.com/office/officeart/2005/8/layout/default"/>
    <dgm:cxn modelId="{7EBF7D2D-F1FB-47DB-B310-740A950BA410}" type="presOf" srcId="{5D588DD9-E4B9-4BFE-A10D-CDA6E76E3D71}" destId="{F871AA56-5E98-4FAB-A5A2-45693D995D7C}" srcOrd="0" destOrd="0" presId="urn:microsoft.com/office/officeart/2005/8/layout/default"/>
    <dgm:cxn modelId="{0D46C19E-3B74-4476-9B20-1A96DC4441D5}" type="presOf" srcId="{D759A033-1485-455E-B4CD-AAB32A9EFCA7}" destId="{74FA47B3-7F90-46AF-8577-CBBE57E73426}" srcOrd="0" destOrd="0" presId="urn:microsoft.com/office/officeart/2005/8/layout/default"/>
    <dgm:cxn modelId="{71A9A6AA-DF16-4296-9229-447458CB8DFD}" type="presOf" srcId="{DC64F117-9BDA-4CA6-BA58-59A031BA24DB}" destId="{10B1B704-3077-440A-B4FD-3D98FEA3DDE0}" srcOrd="0" destOrd="0" presId="urn:microsoft.com/office/officeart/2005/8/layout/default"/>
    <dgm:cxn modelId="{CDD346B9-10E5-4524-85AD-A1111A52423F}" srcId="{DC64F117-9BDA-4CA6-BA58-59A031BA24DB}" destId="{184885B6-CD7B-49D7-8789-90DCCF8A0187}" srcOrd="0" destOrd="0" parTransId="{31D6B813-25BD-49BD-8490-3CCF92EE5A25}" sibTransId="{0D036D86-D609-4461-9FE4-2B2EC1597739}"/>
    <dgm:cxn modelId="{3703FBC7-8A28-4D48-9A0A-46A20E156077}" srcId="{DC64F117-9BDA-4CA6-BA58-59A031BA24DB}" destId="{5D588DD9-E4B9-4BFE-A10D-CDA6E76E3D71}" srcOrd="2" destOrd="0" parTransId="{14EB5FC3-7F9E-429F-A2A7-65A38C3AC222}" sibTransId="{B127801D-2325-47D9-AFE4-49AAA23AABB4}"/>
    <dgm:cxn modelId="{273278D0-B8B3-4888-8866-5ED226077061}" srcId="{DC64F117-9BDA-4CA6-BA58-59A031BA24DB}" destId="{D759A033-1485-455E-B4CD-AAB32A9EFCA7}" srcOrd="3" destOrd="0" parTransId="{3DFF54E2-025D-4D17-8C12-85B6C03D0FD9}" sibTransId="{03AC31BF-F973-420C-BDB1-2916DDC273E8}"/>
    <dgm:cxn modelId="{328935EF-3711-46B8-9CDF-4D69441E78AC}" type="presOf" srcId="{184885B6-CD7B-49D7-8789-90DCCF8A0187}" destId="{4179C6F2-714A-4177-8B6D-87FD42264813}" srcOrd="0" destOrd="0" presId="urn:microsoft.com/office/officeart/2005/8/layout/default"/>
    <dgm:cxn modelId="{71CAA2F6-50E9-4179-A156-C37CE317EF9D}" srcId="{DC64F117-9BDA-4CA6-BA58-59A031BA24DB}" destId="{68DB3A95-5215-437D-93F3-B839AA184430}" srcOrd="1" destOrd="0" parTransId="{9B59D09E-2D28-4E49-A6DF-93D6FDF64922}" sibTransId="{5FBE170E-02A5-4BB6-A929-BAD907A7D674}"/>
    <dgm:cxn modelId="{D759E37F-2402-45D2-8EAB-6926A66B8D54}" type="presParOf" srcId="{10B1B704-3077-440A-B4FD-3D98FEA3DDE0}" destId="{4179C6F2-714A-4177-8B6D-87FD42264813}" srcOrd="0" destOrd="0" presId="urn:microsoft.com/office/officeart/2005/8/layout/default"/>
    <dgm:cxn modelId="{B462C523-6A40-4DC6-AE12-E0B64D1FE346}" type="presParOf" srcId="{10B1B704-3077-440A-B4FD-3D98FEA3DDE0}" destId="{752B2653-323B-445B-AF8A-87566975016F}" srcOrd="1" destOrd="0" presId="urn:microsoft.com/office/officeart/2005/8/layout/default"/>
    <dgm:cxn modelId="{99B4024D-F8A8-4B9B-990F-AB6D933AA6EE}" type="presParOf" srcId="{10B1B704-3077-440A-B4FD-3D98FEA3DDE0}" destId="{863A96FA-0349-480A-A14F-81A34497571B}" srcOrd="2" destOrd="0" presId="urn:microsoft.com/office/officeart/2005/8/layout/default"/>
    <dgm:cxn modelId="{F7E970A0-3AF4-4636-9629-B9F03BE77C16}" type="presParOf" srcId="{10B1B704-3077-440A-B4FD-3D98FEA3DDE0}" destId="{DCF87ADE-40B1-4CD5-941B-9943167B88FB}" srcOrd="3" destOrd="0" presId="urn:microsoft.com/office/officeart/2005/8/layout/default"/>
    <dgm:cxn modelId="{C75862BD-CF87-4259-881A-0D5FA9AFA478}" type="presParOf" srcId="{10B1B704-3077-440A-B4FD-3D98FEA3DDE0}" destId="{F871AA56-5E98-4FAB-A5A2-45693D995D7C}" srcOrd="4" destOrd="0" presId="urn:microsoft.com/office/officeart/2005/8/layout/default"/>
    <dgm:cxn modelId="{738D42FE-5EEA-4790-B3C6-BA32D3726DA8}" type="presParOf" srcId="{10B1B704-3077-440A-B4FD-3D98FEA3DDE0}" destId="{2A037BC2-49F5-4C9B-BD1B-CE66D3E162D8}" srcOrd="5" destOrd="0" presId="urn:microsoft.com/office/officeart/2005/8/layout/default"/>
    <dgm:cxn modelId="{7A1ED6E2-1423-4353-812A-17D88B2F8248}" type="presParOf" srcId="{10B1B704-3077-440A-B4FD-3D98FEA3DDE0}" destId="{74FA47B3-7F90-46AF-8577-CBBE57E7342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84E1B-953F-4CE7-B602-B0D5DFD438C9}"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8DC61A53-6EEC-40A3-8425-4172D4550CAD}">
      <dgm:prSet phldrT="[Text]"/>
      <dgm:spPr/>
      <dgm:t>
        <a:bodyPr/>
        <a:lstStyle/>
        <a:p>
          <a:r>
            <a:rPr lang="fi-FI">
              <a:solidFill>
                <a:schemeClr val="tx1"/>
              </a:solidFill>
            </a:rPr>
            <a:t>Tiedä, miksi palvelet</a:t>
          </a:r>
        </a:p>
      </dgm:t>
    </dgm:pt>
    <dgm:pt modelId="{D3572C3D-CA27-46A1-AB0D-4B86E16D255E}" type="parTrans" cxnId="{51139250-C0E8-4652-91A7-1C8815507EBD}">
      <dgm:prSet/>
      <dgm:spPr/>
      <dgm:t>
        <a:bodyPr/>
        <a:lstStyle/>
        <a:p>
          <a:endParaRPr lang="en-US">
            <a:solidFill>
              <a:schemeClr val="tx1"/>
            </a:solidFill>
          </a:endParaRPr>
        </a:p>
      </dgm:t>
    </dgm:pt>
    <dgm:pt modelId="{A05C8246-3503-4F59-B9F8-7BB2708F7DF7}" type="sibTrans" cxnId="{51139250-C0E8-4652-91A7-1C8815507EBD}">
      <dgm:prSet/>
      <dgm:spPr/>
      <dgm:t>
        <a:bodyPr/>
        <a:lstStyle/>
        <a:p>
          <a:endParaRPr lang="en-US">
            <a:solidFill>
              <a:schemeClr val="tx1"/>
            </a:solidFill>
          </a:endParaRPr>
        </a:p>
      </dgm:t>
    </dgm:pt>
    <dgm:pt modelId="{13625F36-83C7-42E2-9838-4B7AFBE32E96}">
      <dgm:prSet phldrT="[Text]"/>
      <dgm:spPr/>
      <dgm:t>
        <a:bodyPr/>
        <a:lstStyle/>
        <a:p>
          <a:r>
            <a:rPr lang="fi-FI">
              <a:solidFill>
                <a:schemeClr val="tx1"/>
              </a:solidFill>
            </a:rPr>
            <a:t>Tunnista maailmanlaajuiset avustuskohteet, jotka ovat lähinnä sydäntäsi</a:t>
          </a:r>
        </a:p>
      </dgm:t>
    </dgm:pt>
    <dgm:pt modelId="{CA023CE4-7763-4E08-AA65-FFC192111B15}" type="parTrans" cxnId="{8F22D831-B7B1-4F73-983A-B99F259A47A5}">
      <dgm:prSet/>
      <dgm:spPr/>
      <dgm:t>
        <a:bodyPr/>
        <a:lstStyle/>
        <a:p>
          <a:endParaRPr lang="en-US">
            <a:solidFill>
              <a:schemeClr val="tx1"/>
            </a:solidFill>
          </a:endParaRPr>
        </a:p>
      </dgm:t>
    </dgm:pt>
    <dgm:pt modelId="{029549FF-5431-44C4-9FAB-D594B2AD6B33}" type="sibTrans" cxnId="{8F22D831-B7B1-4F73-983A-B99F259A47A5}">
      <dgm:prSet/>
      <dgm:spPr/>
      <dgm:t>
        <a:bodyPr/>
        <a:lstStyle/>
        <a:p>
          <a:endParaRPr lang="en-US">
            <a:solidFill>
              <a:schemeClr val="tx1"/>
            </a:solidFill>
          </a:endParaRPr>
        </a:p>
      </dgm:t>
    </dgm:pt>
    <dgm:pt modelId="{3C6928BC-50F9-407B-8934-3A04E682F662}">
      <dgm:prSet phldrT="[Text]"/>
      <dgm:spPr/>
      <dgm:t>
        <a:bodyPr/>
        <a:lstStyle/>
        <a:p>
          <a:r>
            <a:rPr lang="fi-FI">
              <a:solidFill>
                <a:schemeClr val="tx1"/>
              </a:solidFill>
            </a:rPr>
            <a:t>Ymmärrä LCIF:n vaikutus paikkakunnallasi</a:t>
          </a:r>
        </a:p>
      </dgm:t>
    </dgm:pt>
    <dgm:pt modelId="{72452394-C081-4F23-A3C9-3611986B5A81}" type="parTrans" cxnId="{6243E3EE-9DCA-44C4-A04A-BC64E2FB0A73}">
      <dgm:prSet/>
      <dgm:spPr/>
      <dgm:t>
        <a:bodyPr/>
        <a:lstStyle/>
        <a:p>
          <a:endParaRPr lang="en-US">
            <a:solidFill>
              <a:schemeClr val="tx1"/>
            </a:solidFill>
          </a:endParaRPr>
        </a:p>
      </dgm:t>
    </dgm:pt>
    <dgm:pt modelId="{4C8CCF50-2909-4258-87B3-E98D19464267}" type="sibTrans" cxnId="{6243E3EE-9DCA-44C4-A04A-BC64E2FB0A73}">
      <dgm:prSet/>
      <dgm:spPr/>
      <dgm:t>
        <a:bodyPr/>
        <a:lstStyle/>
        <a:p>
          <a:endParaRPr lang="en-US">
            <a:solidFill>
              <a:schemeClr val="tx1"/>
            </a:solidFill>
          </a:endParaRPr>
        </a:p>
      </dgm:t>
    </dgm:pt>
    <dgm:pt modelId="{028C65B2-F7D5-4458-AAD0-B916C54D8D39}">
      <dgm:prSet/>
      <dgm:spPr/>
      <dgm:t>
        <a:bodyPr/>
        <a:lstStyle/>
        <a:p>
          <a:r>
            <a:rPr lang="fi-FI">
              <a:solidFill>
                <a:schemeClr val="tx1"/>
              </a:solidFill>
            </a:rPr>
            <a:t>Harjoittele ja valmistaudu</a:t>
          </a:r>
        </a:p>
      </dgm:t>
    </dgm:pt>
    <dgm:pt modelId="{5CBF827A-1209-41A6-89CD-F43D07BE195C}" type="parTrans" cxnId="{3940C0EC-D997-41C9-9046-0735885C0EB3}">
      <dgm:prSet/>
      <dgm:spPr/>
      <dgm:t>
        <a:bodyPr/>
        <a:lstStyle/>
        <a:p>
          <a:endParaRPr lang="en-US">
            <a:solidFill>
              <a:schemeClr val="tx1"/>
            </a:solidFill>
          </a:endParaRPr>
        </a:p>
      </dgm:t>
    </dgm:pt>
    <dgm:pt modelId="{F19AC840-46C4-4A3F-9165-DE07401D9D05}" type="sibTrans" cxnId="{3940C0EC-D997-41C9-9046-0735885C0EB3}">
      <dgm:prSet/>
      <dgm:spPr/>
      <dgm:t>
        <a:bodyPr/>
        <a:lstStyle/>
        <a:p>
          <a:endParaRPr lang="en-US">
            <a:solidFill>
              <a:schemeClr val="tx1"/>
            </a:solidFill>
          </a:endParaRPr>
        </a:p>
      </dgm:t>
    </dgm:pt>
    <dgm:pt modelId="{5EF93DE9-D60E-410E-8562-6BD25A21692A}" type="pres">
      <dgm:prSet presAssocID="{A5D84E1B-953F-4CE7-B602-B0D5DFD438C9}" presName="Name0" presStyleCnt="0">
        <dgm:presLayoutVars>
          <dgm:chMax val="7"/>
          <dgm:chPref val="7"/>
          <dgm:dir/>
        </dgm:presLayoutVars>
      </dgm:prSet>
      <dgm:spPr/>
    </dgm:pt>
    <dgm:pt modelId="{2F3B61DC-8E9F-43B6-9027-5D5C2868EBC7}" type="pres">
      <dgm:prSet presAssocID="{A5D84E1B-953F-4CE7-B602-B0D5DFD438C9}" presName="Name1" presStyleCnt="0"/>
      <dgm:spPr/>
    </dgm:pt>
    <dgm:pt modelId="{08239783-CB83-4E4A-8845-33155E5F1F9E}" type="pres">
      <dgm:prSet presAssocID="{A5D84E1B-953F-4CE7-B602-B0D5DFD438C9}" presName="cycle" presStyleCnt="0"/>
      <dgm:spPr/>
    </dgm:pt>
    <dgm:pt modelId="{7C7DF908-C9F3-473D-B1C2-1919B3103D99}" type="pres">
      <dgm:prSet presAssocID="{A5D84E1B-953F-4CE7-B602-B0D5DFD438C9}" presName="srcNode" presStyleLbl="node1" presStyleIdx="0" presStyleCnt="4"/>
      <dgm:spPr/>
    </dgm:pt>
    <dgm:pt modelId="{C073E656-A5AE-4C20-B82C-887B9D96DD75}" type="pres">
      <dgm:prSet presAssocID="{A5D84E1B-953F-4CE7-B602-B0D5DFD438C9}" presName="conn" presStyleLbl="parChTrans1D2" presStyleIdx="0" presStyleCnt="1"/>
      <dgm:spPr/>
    </dgm:pt>
    <dgm:pt modelId="{F9050DB3-FB7D-403F-A845-A2CA790DD64E}" type="pres">
      <dgm:prSet presAssocID="{A5D84E1B-953F-4CE7-B602-B0D5DFD438C9}" presName="extraNode" presStyleLbl="node1" presStyleIdx="0" presStyleCnt="4"/>
      <dgm:spPr/>
    </dgm:pt>
    <dgm:pt modelId="{F312952E-DBAC-4C77-93D0-817B907A50E8}" type="pres">
      <dgm:prSet presAssocID="{A5D84E1B-953F-4CE7-B602-B0D5DFD438C9}" presName="dstNode" presStyleLbl="node1" presStyleIdx="0" presStyleCnt="4"/>
      <dgm:spPr/>
    </dgm:pt>
    <dgm:pt modelId="{393F3151-CA90-4C14-B391-E1694F1A88EA}" type="pres">
      <dgm:prSet presAssocID="{8DC61A53-6EEC-40A3-8425-4172D4550CAD}" presName="text_1" presStyleLbl="node1" presStyleIdx="0" presStyleCnt="4">
        <dgm:presLayoutVars>
          <dgm:bulletEnabled val="1"/>
        </dgm:presLayoutVars>
      </dgm:prSet>
      <dgm:spPr/>
    </dgm:pt>
    <dgm:pt modelId="{4468889C-61EC-407C-AA06-7073DA8E8AC4}" type="pres">
      <dgm:prSet presAssocID="{8DC61A53-6EEC-40A3-8425-4172D4550CAD}" presName="accent_1" presStyleCnt="0"/>
      <dgm:spPr/>
    </dgm:pt>
    <dgm:pt modelId="{81874B5E-30BC-4F15-A4EF-A313544AB17F}" type="pres">
      <dgm:prSet presAssocID="{8DC61A53-6EEC-40A3-8425-4172D4550CAD}" presName="accentRepeatNode" presStyleLbl="solidFgAcc1" presStyleIdx="0" presStyleCnt="4"/>
      <dgm:spPr/>
    </dgm:pt>
    <dgm:pt modelId="{BEB38D1D-2C6A-4B42-B5BA-5FDD39136E9D}" type="pres">
      <dgm:prSet presAssocID="{13625F36-83C7-42E2-9838-4B7AFBE32E96}" presName="text_2" presStyleLbl="node1" presStyleIdx="1" presStyleCnt="4">
        <dgm:presLayoutVars>
          <dgm:bulletEnabled val="1"/>
        </dgm:presLayoutVars>
      </dgm:prSet>
      <dgm:spPr/>
    </dgm:pt>
    <dgm:pt modelId="{AE792E12-39E2-4859-A72E-C0AA5DE1A55E}" type="pres">
      <dgm:prSet presAssocID="{13625F36-83C7-42E2-9838-4B7AFBE32E96}" presName="accent_2" presStyleCnt="0"/>
      <dgm:spPr/>
    </dgm:pt>
    <dgm:pt modelId="{D10ABE3B-FC78-41A1-84D1-F6EBC661CBC1}" type="pres">
      <dgm:prSet presAssocID="{13625F36-83C7-42E2-9838-4B7AFBE32E96}" presName="accentRepeatNode" presStyleLbl="solidFgAcc1" presStyleIdx="1" presStyleCnt="4"/>
      <dgm:spPr/>
    </dgm:pt>
    <dgm:pt modelId="{B6CBE9B0-6168-4689-B9DA-C92983868EF2}" type="pres">
      <dgm:prSet presAssocID="{3C6928BC-50F9-407B-8934-3A04E682F662}" presName="text_3" presStyleLbl="node1" presStyleIdx="2" presStyleCnt="4">
        <dgm:presLayoutVars>
          <dgm:bulletEnabled val="1"/>
        </dgm:presLayoutVars>
      </dgm:prSet>
      <dgm:spPr/>
    </dgm:pt>
    <dgm:pt modelId="{F7D2384A-170B-4449-8FDF-920556341F7C}" type="pres">
      <dgm:prSet presAssocID="{3C6928BC-50F9-407B-8934-3A04E682F662}" presName="accent_3" presStyleCnt="0"/>
      <dgm:spPr/>
    </dgm:pt>
    <dgm:pt modelId="{9189CF2B-CADA-4296-A645-9E98222BC53C}" type="pres">
      <dgm:prSet presAssocID="{3C6928BC-50F9-407B-8934-3A04E682F662}" presName="accentRepeatNode" presStyleLbl="solidFgAcc1" presStyleIdx="2" presStyleCnt="4"/>
      <dgm:spPr/>
    </dgm:pt>
    <dgm:pt modelId="{6F0707B3-7F48-4332-96F5-CE75A5323F81}" type="pres">
      <dgm:prSet presAssocID="{028C65B2-F7D5-4458-AAD0-B916C54D8D39}" presName="text_4" presStyleLbl="node1" presStyleIdx="3" presStyleCnt="4">
        <dgm:presLayoutVars>
          <dgm:bulletEnabled val="1"/>
        </dgm:presLayoutVars>
      </dgm:prSet>
      <dgm:spPr/>
    </dgm:pt>
    <dgm:pt modelId="{8226845E-D908-4C41-8CF1-C94FA4299638}" type="pres">
      <dgm:prSet presAssocID="{028C65B2-F7D5-4458-AAD0-B916C54D8D39}" presName="accent_4" presStyleCnt="0"/>
      <dgm:spPr/>
    </dgm:pt>
    <dgm:pt modelId="{D857E12C-F86C-4FF7-91D4-37B1183827B8}" type="pres">
      <dgm:prSet presAssocID="{028C65B2-F7D5-4458-AAD0-B916C54D8D39}" presName="accentRepeatNode" presStyleLbl="solidFgAcc1" presStyleIdx="3" presStyleCnt="4"/>
      <dgm:spPr/>
    </dgm:pt>
  </dgm:ptLst>
  <dgm:cxnLst>
    <dgm:cxn modelId="{4551B71D-1604-474D-83CB-C4FAE0D904D5}" type="presOf" srcId="{A05C8246-3503-4F59-B9F8-7BB2708F7DF7}" destId="{C073E656-A5AE-4C20-B82C-887B9D96DD75}" srcOrd="0" destOrd="0" presId="urn:microsoft.com/office/officeart/2008/layout/VerticalCurvedList"/>
    <dgm:cxn modelId="{8F22D831-B7B1-4F73-983A-B99F259A47A5}" srcId="{A5D84E1B-953F-4CE7-B602-B0D5DFD438C9}" destId="{13625F36-83C7-42E2-9838-4B7AFBE32E96}" srcOrd="1" destOrd="0" parTransId="{CA023CE4-7763-4E08-AA65-FFC192111B15}" sibTransId="{029549FF-5431-44C4-9FAB-D594B2AD6B33}"/>
    <dgm:cxn modelId="{51139250-C0E8-4652-91A7-1C8815507EBD}" srcId="{A5D84E1B-953F-4CE7-B602-B0D5DFD438C9}" destId="{8DC61A53-6EEC-40A3-8425-4172D4550CAD}" srcOrd="0" destOrd="0" parTransId="{D3572C3D-CA27-46A1-AB0D-4B86E16D255E}" sibTransId="{A05C8246-3503-4F59-B9F8-7BB2708F7DF7}"/>
    <dgm:cxn modelId="{516E2472-09F4-4BA3-BFDD-0CF31DE67B45}" type="presOf" srcId="{028C65B2-F7D5-4458-AAD0-B916C54D8D39}" destId="{6F0707B3-7F48-4332-96F5-CE75A5323F81}" srcOrd="0" destOrd="0" presId="urn:microsoft.com/office/officeart/2008/layout/VerticalCurvedList"/>
    <dgm:cxn modelId="{FBB69A75-5F1A-4F72-898B-D642FBDAF002}" type="presOf" srcId="{3C6928BC-50F9-407B-8934-3A04E682F662}" destId="{B6CBE9B0-6168-4689-B9DA-C92983868EF2}" srcOrd="0" destOrd="0" presId="urn:microsoft.com/office/officeart/2008/layout/VerticalCurvedList"/>
    <dgm:cxn modelId="{C6B5E491-BDF8-4427-8459-0A130F62A56C}" type="presOf" srcId="{8DC61A53-6EEC-40A3-8425-4172D4550CAD}" destId="{393F3151-CA90-4C14-B391-E1694F1A88EA}" srcOrd="0" destOrd="0" presId="urn:microsoft.com/office/officeart/2008/layout/VerticalCurvedList"/>
    <dgm:cxn modelId="{AFF5C195-E8E9-47B5-95F1-201E1640CA8A}" type="presOf" srcId="{13625F36-83C7-42E2-9838-4B7AFBE32E96}" destId="{BEB38D1D-2C6A-4B42-B5BA-5FDD39136E9D}" srcOrd="0" destOrd="0" presId="urn:microsoft.com/office/officeart/2008/layout/VerticalCurvedList"/>
    <dgm:cxn modelId="{DDFB5CE1-1826-45D1-8584-E91D9A09836E}" type="presOf" srcId="{A5D84E1B-953F-4CE7-B602-B0D5DFD438C9}" destId="{5EF93DE9-D60E-410E-8562-6BD25A21692A}" srcOrd="0" destOrd="0" presId="urn:microsoft.com/office/officeart/2008/layout/VerticalCurvedList"/>
    <dgm:cxn modelId="{3940C0EC-D997-41C9-9046-0735885C0EB3}" srcId="{A5D84E1B-953F-4CE7-B602-B0D5DFD438C9}" destId="{028C65B2-F7D5-4458-AAD0-B916C54D8D39}" srcOrd="3" destOrd="0" parTransId="{5CBF827A-1209-41A6-89CD-F43D07BE195C}" sibTransId="{F19AC840-46C4-4A3F-9165-DE07401D9D05}"/>
    <dgm:cxn modelId="{6243E3EE-9DCA-44C4-A04A-BC64E2FB0A73}" srcId="{A5D84E1B-953F-4CE7-B602-B0D5DFD438C9}" destId="{3C6928BC-50F9-407B-8934-3A04E682F662}" srcOrd="2" destOrd="0" parTransId="{72452394-C081-4F23-A3C9-3611986B5A81}" sibTransId="{4C8CCF50-2909-4258-87B3-E98D19464267}"/>
    <dgm:cxn modelId="{9D1A0AD4-7C69-45C1-9F19-4B170E207240}" type="presParOf" srcId="{5EF93DE9-D60E-410E-8562-6BD25A21692A}" destId="{2F3B61DC-8E9F-43B6-9027-5D5C2868EBC7}" srcOrd="0" destOrd="0" presId="urn:microsoft.com/office/officeart/2008/layout/VerticalCurvedList"/>
    <dgm:cxn modelId="{835804BE-E83F-4186-A6CB-BF90A34C2576}" type="presParOf" srcId="{2F3B61DC-8E9F-43B6-9027-5D5C2868EBC7}" destId="{08239783-CB83-4E4A-8845-33155E5F1F9E}" srcOrd="0" destOrd="0" presId="urn:microsoft.com/office/officeart/2008/layout/VerticalCurvedList"/>
    <dgm:cxn modelId="{9F933CA3-A802-4E3F-8A2F-6530BA22ACFC}" type="presParOf" srcId="{08239783-CB83-4E4A-8845-33155E5F1F9E}" destId="{7C7DF908-C9F3-473D-B1C2-1919B3103D99}" srcOrd="0" destOrd="0" presId="urn:microsoft.com/office/officeart/2008/layout/VerticalCurvedList"/>
    <dgm:cxn modelId="{5F0293C2-5C21-4EB1-9309-F8292990CF45}" type="presParOf" srcId="{08239783-CB83-4E4A-8845-33155E5F1F9E}" destId="{C073E656-A5AE-4C20-B82C-887B9D96DD75}" srcOrd="1" destOrd="0" presId="urn:microsoft.com/office/officeart/2008/layout/VerticalCurvedList"/>
    <dgm:cxn modelId="{24B29C4D-C7A7-4AE8-9ACA-F67FA277F059}" type="presParOf" srcId="{08239783-CB83-4E4A-8845-33155E5F1F9E}" destId="{F9050DB3-FB7D-403F-A845-A2CA790DD64E}" srcOrd="2" destOrd="0" presId="urn:microsoft.com/office/officeart/2008/layout/VerticalCurvedList"/>
    <dgm:cxn modelId="{9AC37933-EFF8-4EA2-A44F-3662F3C32D15}" type="presParOf" srcId="{08239783-CB83-4E4A-8845-33155E5F1F9E}" destId="{F312952E-DBAC-4C77-93D0-817B907A50E8}" srcOrd="3" destOrd="0" presId="urn:microsoft.com/office/officeart/2008/layout/VerticalCurvedList"/>
    <dgm:cxn modelId="{82477557-2AB9-4BD6-8192-0B7C42C43233}" type="presParOf" srcId="{2F3B61DC-8E9F-43B6-9027-5D5C2868EBC7}" destId="{393F3151-CA90-4C14-B391-E1694F1A88EA}" srcOrd="1" destOrd="0" presId="urn:microsoft.com/office/officeart/2008/layout/VerticalCurvedList"/>
    <dgm:cxn modelId="{EA25EA97-0F0E-4AD2-B780-8DD542CDD9CB}" type="presParOf" srcId="{2F3B61DC-8E9F-43B6-9027-5D5C2868EBC7}" destId="{4468889C-61EC-407C-AA06-7073DA8E8AC4}" srcOrd="2" destOrd="0" presId="urn:microsoft.com/office/officeart/2008/layout/VerticalCurvedList"/>
    <dgm:cxn modelId="{85C2D3C9-194D-46BF-9EBD-6AE111A1A41B}" type="presParOf" srcId="{4468889C-61EC-407C-AA06-7073DA8E8AC4}" destId="{81874B5E-30BC-4F15-A4EF-A313544AB17F}" srcOrd="0" destOrd="0" presId="urn:microsoft.com/office/officeart/2008/layout/VerticalCurvedList"/>
    <dgm:cxn modelId="{80CF95C1-983A-45BE-9363-39FA4D8AF189}" type="presParOf" srcId="{2F3B61DC-8E9F-43B6-9027-5D5C2868EBC7}" destId="{BEB38D1D-2C6A-4B42-B5BA-5FDD39136E9D}" srcOrd="3" destOrd="0" presId="urn:microsoft.com/office/officeart/2008/layout/VerticalCurvedList"/>
    <dgm:cxn modelId="{7BC20617-EBDF-4CA6-97A1-9376ACAA2FB5}" type="presParOf" srcId="{2F3B61DC-8E9F-43B6-9027-5D5C2868EBC7}" destId="{AE792E12-39E2-4859-A72E-C0AA5DE1A55E}" srcOrd="4" destOrd="0" presId="urn:microsoft.com/office/officeart/2008/layout/VerticalCurvedList"/>
    <dgm:cxn modelId="{21AE0ACA-A01B-4ED6-8E06-E3DE922580DA}" type="presParOf" srcId="{AE792E12-39E2-4859-A72E-C0AA5DE1A55E}" destId="{D10ABE3B-FC78-41A1-84D1-F6EBC661CBC1}" srcOrd="0" destOrd="0" presId="urn:microsoft.com/office/officeart/2008/layout/VerticalCurvedList"/>
    <dgm:cxn modelId="{097F9688-D958-4BFC-9FF2-7CA09DDE1505}" type="presParOf" srcId="{2F3B61DC-8E9F-43B6-9027-5D5C2868EBC7}" destId="{B6CBE9B0-6168-4689-B9DA-C92983868EF2}" srcOrd="5" destOrd="0" presId="urn:microsoft.com/office/officeart/2008/layout/VerticalCurvedList"/>
    <dgm:cxn modelId="{04C0E1DD-402B-4674-8171-9A6C58D36757}" type="presParOf" srcId="{2F3B61DC-8E9F-43B6-9027-5D5C2868EBC7}" destId="{F7D2384A-170B-4449-8FDF-920556341F7C}" srcOrd="6" destOrd="0" presId="urn:microsoft.com/office/officeart/2008/layout/VerticalCurvedList"/>
    <dgm:cxn modelId="{B68B540D-F7E2-4C51-8B93-841FA405D3C9}" type="presParOf" srcId="{F7D2384A-170B-4449-8FDF-920556341F7C}" destId="{9189CF2B-CADA-4296-A645-9E98222BC53C}" srcOrd="0" destOrd="0" presId="urn:microsoft.com/office/officeart/2008/layout/VerticalCurvedList"/>
    <dgm:cxn modelId="{6795119A-ABDE-4677-B05A-E9D3DF3CDE9F}" type="presParOf" srcId="{2F3B61DC-8E9F-43B6-9027-5D5C2868EBC7}" destId="{6F0707B3-7F48-4332-96F5-CE75A5323F81}" srcOrd="7" destOrd="0" presId="urn:microsoft.com/office/officeart/2008/layout/VerticalCurvedList"/>
    <dgm:cxn modelId="{37397A6A-9EE3-4131-AE9D-6A61169B0E1A}" type="presParOf" srcId="{2F3B61DC-8E9F-43B6-9027-5D5C2868EBC7}" destId="{8226845E-D908-4C41-8CF1-C94FA4299638}" srcOrd="8" destOrd="0" presId="urn:microsoft.com/office/officeart/2008/layout/VerticalCurvedList"/>
    <dgm:cxn modelId="{6E08730C-7673-48BB-AF9C-DD102821897C}" type="presParOf" srcId="{8226845E-D908-4C41-8CF1-C94FA4299638}" destId="{D857E12C-F86C-4FF7-91D4-37B1183827B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98C40-A796-41AE-A465-E0FF9574E4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357C326-DD0E-4D4D-829F-1E482F77D25F}">
      <dgm:prSet phldrT="[Text]" custT="1"/>
      <dgm:spPr>
        <a:xfrm>
          <a:off x="135861" y="316"/>
          <a:ext cx="1420936" cy="852561"/>
        </a:xfrm>
      </dgm:spPr>
      <dgm:t>
        <a:bodyPr/>
        <a:lstStyle/>
        <a:p>
          <a:pPr>
            <a:buNone/>
          </a:pPr>
          <a:r>
            <a:rPr lang="fi-FI" sz="1800" b="1">
              <a:solidFill>
                <a:schemeClr val="tx1"/>
              </a:solidFill>
              <a:latin typeface="Calibri" panose="020F0502020204030204" pitchFamily="34" charset="0"/>
              <a:ea typeface="+mn-ea"/>
              <a:cs typeface="+mn-cs"/>
            </a:rPr>
            <a:t>Videot</a:t>
          </a:r>
        </a:p>
      </dgm:t>
    </dgm:pt>
    <dgm:pt modelId="{A85A1008-B984-4454-9EDF-4899C8B09AC3}" type="parTrans" cxnId="{381B9099-3276-4911-BECD-5E506E7AFA15}">
      <dgm:prSet/>
      <dgm:spPr/>
      <dgm:t>
        <a:bodyPr/>
        <a:lstStyle/>
        <a:p>
          <a:endParaRPr lang="en-US" sz="1800" b="1">
            <a:solidFill>
              <a:schemeClr val="tx1"/>
            </a:solidFill>
            <a:latin typeface="Calibri" panose="020F0502020204030204" pitchFamily="34" charset="0"/>
          </a:endParaRPr>
        </a:p>
      </dgm:t>
    </dgm:pt>
    <dgm:pt modelId="{E5416A9B-46B8-4961-8B58-D9F4BC418F42}" type="sibTrans" cxnId="{381B9099-3276-4911-BECD-5E506E7AFA15}">
      <dgm:prSet/>
      <dgm:spPr/>
      <dgm:t>
        <a:bodyPr/>
        <a:lstStyle/>
        <a:p>
          <a:endParaRPr lang="en-US" sz="1800" b="1">
            <a:solidFill>
              <a:schemeClr val="tx1"/>
            </a:solidFill>
            <a:latin typeface="Calibri" panose="020F0502020204030204" pitchFamily="34" charset="0"/>
          </a:endParaRPr>
        </a:p>
      </dgm:t>
    </dgm:pt>
    <dgm:pt modelId="{41E83F8D-4A0B-452B-B7FF-F4773AE1495F}">
      <dgm:prSet phldrT="[Text]" custT="1"/>
      <dgm:spPr>
        <a:xfrm>
          <a:off x="1698891" y="316"/>
          <a:ext cx="1420936" cy="852561"/>
        </a:xfrm>
      </dgm:spPr>
      <dgm:t>
        <a:bodyPr/>
        <a:lstStyle/>
        <a:p>
          <a:pPr>
            <a:buNone/>
          </a:pPr>
          <a:r>
            <a:rPr lang="fi-FI" sz="1800" b="1">
              <a:solidFill>
                <a:schemeClr val="tx1"/>
              </a:solidFill>
              <a:latin typeface="Calibri" panose="020F0502020204030204" pitchFamily="34" charset="0"/>
              <a:ea typeface="+mn-ea"/>
              <a:cs typeface="+mn-cs"/>
            </a:rPr>
            <a:t>PowerPoint-esitykset</a:t>
          </a:r>
        </a:p>
      </dgm:t>
    </dgm:pt>
    <dgm:pt modelId="{44662E51-2CD0-48B2-9606-62611DCFEEC2}" type="parTrans" cxnId="{C9A813C6-41A8-430A-AD31-DFEBCC1A8F2B}">
      <dgm:prSet/>
      <dgm:spPr/>
      <dgm:t>
        <a:bodyPr/>
        <a:lstStyle/>
        <a:p>
          <a:endParaRPr lang="en-US" sz="1800" b="1">
            <a:solidFill>
              <a:schemeClr val="tx1"/>
            </a:solidFill>
            <a:latin typeface="Calibri" panose="020F0502020204030204" pitchFamily="34" charset="0"/>
          </a:endParaRPr>
        </a:p>
      </dgm:t>
    </dgm:pt>
    <dgm:pt modelId="{92BBCFB2-8605-4CEF-B071-F377AFEAFAD2}" type="sibTrans" cxnId="{C9A813C6-41A8-430A-AD31-DFEBCC1A8F2B}">
      <dgm:prSet/>
      <dgm:spPr/>
      <dgm:t>
        <a:bodyPr/>
        <a:lstStyle/>
        <a:p>
          <a:endParaRPr lang="en-US" sz="1800" b="1">
            <a:solidFill>
              <a:schemeClr val="tx1"/>
            </a:solidFill>
            <a:latin typeface="Calibri" panose="020F0502020204030204" pitchFamily="34" charset="0"/>
          </a:endParaRPr>
        </a:p>
      </dgm:t>
    </dgm:pt>
    <dgm:pt modelId="{AFCC6F0F-8F67-4930-9EEE-59A0F4E981BE}">
      <dgm:prSet phldrT="[Text]" custT="1"/>
      <dgm:spPr>
        <a:xfrm>
          <a:off x="3261921" y="316"/>
          <a:ext cx="1420936" cy="852561"/>
        </a:xfrm>
      </dgm:spPr>
      <dgm:t>
        <a:bodyPr/>
        <a:lstStyle/>
        <a:p>
          <a:pPr>
            <a:buNone/>
          </a:pPr>
          <a:r>
            <a:rPr lang="fi-FI" sz="1800" b="1">
              <a:solidFill>
                <a:schemeClr val="tx1"/>
              </a:solidFill>
              <a:latin typeface="Calibri" panose="020F0502020204030204" pitchFamily="34" charset="0"/>
              <a:ea typeface="+mn-ea"/>
              <a:cs typeface="+mn-cs"/>
            </a:rPr>
            <a:t>Esitteet</a:t>
          </a:r>
        </a:p>
      </dgm:t>
    </dgm:pt>
    <dgm:pt modelId="{1C0C01FE-BD49-488A-BB2C-360D98990720}" type="parTrans" cxnId="{A24EB911-7D83-4612-BCD7-8682A3D620FA}">
      <dgm:prSet/>
      <dgm:spPr/>
      <dgm:t>
        <a:bodyPr/>
        <a:lstStyle/>
        <a:p>
          <a:endParaRPr lang="en-US" sz="1800" b="1">
            <a:solidFill>
              <a:schemeClr val="tx1"/>
            </a:solidFill>
            <a:latin typeface="Calibri" panose="020F0502020204030204" pitchFamily="34" charset="0"/>
          </a:endParaRPr>
        </a:p>
      </dgm:t>
    </dgm:pt>
    <dgm:pt modelId="{68F1BFA1-12EF-4EE2-9D67-58ABC54C3F58}" type="sibTrans" cxnId="{A24EB911-7D83-4612-BCD7-8682A3D620FA}">
      <dgm:prSet/>
      <dgm:spPr/>
      <dgm:t>
        <a:bodyPr/>
        <a:lstStyle/>
        <a:p>
          <a:endParaRPr lang="en-US" sz="1800" b="1">
            <a:solidFill>
              <a:schemeClr val="tx1"/>
            </a:solidFill>
            <a:latin typeface="Calibri" panose="020F0502020204030204" pitchFamily="34" charset="0"/>
          </a:endParaRPr>
        </a:p>
      </dgm:t>
    </dgm:pt>
    <dgm:pt modelId="{ACFB5574-DF16-4C61-B79A-B7D406FB641F}">
      <dgm:prSet phldrT="[Text]" custT="1"/>
      <dgm:spPr>
        <a:xfrm>
          <a:off x="4824952" y="316"/>
          <a:ext cx="1420936" cy="852561"/>
        </a:xfrm>
      </dgm:spPr>
      <dgm:t>
        <a:bodyPr/>
        <a:lstStyle/>
        <a:p>
          <a:pPr>
            <a:buNone/>
          </a:pPr>
          <a:r>
            <a:rPr lang="fi-FI" sz="1800" b="1">
              <a:solidFill>
                <a:schemeClr val="tx1"/>
              </a:solidFill>
              <a:latin typeface="Calibri" panose="020F0502020204030204" pitchFamily="34" charset="0"/>
              <a:ea typeface="+mn-ea"/>
              <a:cs typeface="+mn-cs"/>
            </a:rPr>
            <a:t>Taskuoppaat</a:t>
          </a:r>
        </a:p>
      </dgm:t>
    </dgm:pt>
    <dgm:pt modelId="{4EA2BBB9-A99E-40BC-9918-479132643A04}" type="parTrans" cxnId="{FDA2D312-D97E-4C90-9C89-40F6180B5EA0}">
      <dgm:prSet/>
      <dgm:spPr/>
      <dgm:t>
        <a:bodyPr/>
        <a:lstStyle/>
        <a:p>
          <a:endParaRPr lang="en-US" sz="1800" b="1">
            <a:solidFill>
              <a:schemeClr val="tx1"/>
            </a:solidFill>
            <a:latin typeface="Calibri" panose="020F0502020204030204" pitchFamily="34" charset="0"/>
          </a:endParaRPr>
        </a:p>
      </dgm:t>
    </dgm:pt>
    <dgm:pt modelId="{D4E11B10-60B1-4643-A64B-A2322B17A684}" type="sibTrans" cxnId="{FDA2D312-D97E-4C90-9C89-40F6180B5EA0}">
      <dgm:prSet/>
      <dgm:spPr/>
      <dgm:t>
        <a:bodyPr/>
        <a:lstStyle/>
        <a:p>
          <a:endParaRPr lang="en-US" sz="1800" b="1">
            <a:solidFill>
              <a:schemeClr val="tx1"/>
            </a:solidFill>
            <a:latin typeface="Calibri" panose="020F0502020204030204" pitchFamily="34" charset="0"/>
          </a:endParaRPr>
        </a:p>
      </dgm:t>
    </dgm:pt>
    <dgm:pt modelId="{BEBD9BB2-C5CC-4C76-998F-7097E753E4C0}">
      <dgm:prSet custT="1"/>
      <dgm:spPr>
        <a:xfrm>
          <a:off x="135861" y="994971"/>
          <a:ext cx="1420936" cy="852561"/>
        </a:xfrm>
      </dgm:spPr>
      <dgm:t>
        <a:bodyPr/>
        <a:lstStyle/>
        <a:p>
          <a:pPr>
            <a:buNone/>
          </a:pPr>
          <a:r>
            <a:rPr lang="fi-FI" sz="1800" b="1" dirty="0">
              <a:solidFill>
                <a:schemeClr val="tx1"/>
              </a:solidFill>
              <a:latin typeface="Calibri" panose="020F0502020204030204" pitchFamily="34" charset="0"/>
              <a:ea typeface="+mn-ea"/>
              <a:cs typeface="+mn-cs"/>
            </a:rPr>
            <a:t>Sitoumus-kortit</a:t>
          </a:r>
        </a:p>
      </dgm:t>
    </dgm:pt>
    <dgm:pt modelId="{E2607F66-7547-4585-BC6B-9BA9328267F0}" type="parTrans" cxnId="{2BA397E5-7395-43BD-9790-C4EA810ACD70}">
      <dgm:prSet/>
      <dgm:spPr/>
      <dgm:t>
        <a:bodyPr/>
        <a:lstStyle/>
        <a:p>
          <a:endParaRPr lang="en-US" sz="1800" b="1">
            <a:solidFill>
              <a:schemeClr val="tx1"/>
            </a:solidFill>
            <a:latin typeface="Calibri" panose="020F0502020204030204" pitchFamily="34" charset="0"/>
          </a:endParaRPr>
        </a:p>
      </dgm:t>
    </dgm:pt>
    <dgm:pt modelId="{C956B094-36D4-49C2-8428-E32905C3E9C9}" type="sibTrans" cxnId="{2BA397E5-7395-43BD-9790-C4EA810ACD70}">
      <dgm:prSet/>
      <dgm:spPr/>
      <dgm:t>
        <a:bodyPr/>
        <a:lstStyle/>
        <a:p>
          <a:endParaRPr lang="en-US" sz="1800" b="1">
            <a:solidFill>
              <a:schemeClr val="tx1"/>
            </a:solidFill>
            <a:latin typeface="Calibri" panose="020F0502020204030204" pitchFamily="34" charset="0"/>
          </a:endParaRPr>
        </a:p>
      </dgm:t>
    </dgm:pt>
    <dgm:pt modelId="{282D9012-9705-43F9-95A9-A88AFA60C4A0}">
      <dgm:prSet custT="1"/>
      <dgm:spPr/>
      <dgm:t>
        <a:bodyPr/>
        <a:lstStyle/>
        <a:p>
          <a:r>
            <a:rPr lang="fi-FI" sz="1800" b="1">
              <a:solidFill>
                <a:schemeClr val="tx1"/>
              </a:solidFill>
            </a:rPr>
            <a:t>Tiedot aiemmista apurahoista</a:t>
          </a:r>
        </a:p>
      </dgm:t>
    </dgm:pt>
    <dgm:pt modelId="{83EE9ACE-8202-48CB-8C35-9745DDD2DF19}" type="parTrans" cxnId="{59EA09DA-153F-4A51-8E43-7925163C2E9B}">
      <dgm:prSet/>
      <dgm:spPr/>
      <dgm:t>
        <a:bodyPr/>
        <a:lstStyle/>
        <a:p>
          <a:endParaRPr lang="en-US" sz="1800" b="1">
            <a:solidFill>
              <a:schemeClr val="tx1"/>
            </a:solidFill>
          </a:endParaRPr>
        </a:p>
      </dgm:t>
    </dgm:pt>
    <dgm:pt modelId="{58FF428D-2FAE-41A1-9A67-D6806790A6F8}" type="sibTrans" cxnId="{59EA09DA-153F-4A51-8E43-7925163C2E9B}">
      <dgm:prSet/>
      <dgm:spPr/>
      <dgm:t>
        <a:bodyPr/>
        <a:lstStyle/>
        <a:p>
          <a:endParaRPr lang="en-US" sz="1800" b="1">
            <a:solidFill>
              <a:schemeClr val="tx1"/>
            </a:solidFill>
          </a:endParaRPr>
        </a:p>
      </dgm:t>
    </dgm:pt>
    <dgm:pt modelId="{AB41B4F6-49B6-4E53-9AA4-538CF594F0A1}">
      <dgm:prSet custT="1"/>
      <dgm:spPr/>
      <dgm:t>
        <a:bodyPr/>
        <a:lstStyle/>
        <a:p>
          <a:r>
            <a:rPr lang="fi-FI" sz="1800" b="1">
              <a:solidFill>
                <a:schemeClr val="tx1"/>
              </a:solidFill>
            </a:rPr>
            <a:t>LCIF:n blogi</a:t>
          </a:r>
        </a:p>
      </dgm:t>
    </dgm:pt>
    <dgm:pt modelId="{1C4399D5-0FF6-4D36-AB57-5E234D74007B}" type="parTrans" cxnId="{E14366F3-4CF2-4DF5-AD65-C73C053406D8}">
      <dgm:prSet/>
      <dgm:spPr/>
      <dgm:t>
        <a:bodyPr/>
        <a:lstStyle/>
        <a:p>
          <a:endParaRPr lang="en-US" sz="1800" b="1">
            <a:solidFill>
              <a:schemeClr val="tx1"/>
            </a:solidFill>
          </a:endParaRPr>
        </a:p>
      </dgm:t>
    </dgm:pt>
    <dgm:pt modelId="{F4236F5E-DF34-4B48-8564-A14BE56693BE}" type="sibTrans" cxnId="{E14366F3-4CF2-4DF5-AD65-C73C053406D8}">
      <dgm:prSet/>
      <dgm:spPr/>
      <dgm:t>
        <a:bodyPr/>
        <a:lstStyle/>
        <a:p>
          <a:endParaRPr lang="en-US" sz="1800" b="1">
            <a:solidFill>
              <a:schemeClr val="tx1"/>
            </a:solidFill>
          </a:endParaRPr>
        </a:p>
      </dgm:t>
    </dgm:pt>
    <dgm:pt modelId="{14FF1E57-A7DA-4C9F-8E8D-4A719744BE4A}" type="pres">
      <dgm:prSet presAssocID="{A9898C40-A796-41AE-A465-E0FF9574E4C6}" presName="diagram" presStyleCnt="0">
        <dgm:presLayoutVars>
          <dgm:dir/>
          <dgm:resizeHandles val="exact"/>
        </dgm:presLayoutVars>
      </dgm:prSet>
      <dgm:spPr/>
    </dgm:pt>
    <dgm:pt modelId="{BDF9F3F8-BC85-4842-96EB-F52C5FE40706}" type="pres">
      <dgm:prSet presAssocID="{6357C326-DD0E-4D4D-829F-1E482F77D25F}" presName="node" presStyleLbl="node1" presStyleIdx="0" presStyleCnt="7">
        <dgm:presLayoutVars>
          <dgm:bulletEnabled val="1"/>
        </dgm:presLayoutVars>
      </dgm:prSet>
      <dgm:spPr>
        <a:prstGeom prst="round2DiagRect">
          <a:avLst/>
        </a:prstGeom>
      </dgm:spPr>
    </dgm:pt>
    <dgm:pt modelId="{18C5C578-FA3F-48E3-88D6-831F1FE50192}" type="pres">
      <dgm:prSet presAssocID="{E5416A9B-46B8-4961-8B58-D9F4BC418F42}" presName="sibTrans" presStyleCnt="0"/>
      <dgm:spPr/>
    </dgm:pt>
    <dgm:pt modelId="{C126AE9A-12FE-4C71-A76D-B2C2746C3182}" type="pres">
      <dgm:prSet presAssocID="{41E83F8D-4A0B-452B-B7FF-F4773AE1495F}" presName="node" presStyleLbl="node1" presStyleIdx="1" presStyleCnt="7">
        <dgm:presLayoutVars>
          <dgm:bulletEnabled val="1"/>
        </dgm:presLayoutVars>
      </dgm:prSet>
      <dgm:spPr>
        <a:prstGeom prst="round2DiagRect">
          <a:avLst/>
        </a:prstGeom>
      </dgm:spPr>
    </dgm:pt>
    <dgm:pt modelId="{CE818A85-9E8F-49A3-A65F-04D02D649F44}" type="pres">
      <dgm:prSet presAssocID="{92BBCFB2-8605-4CEF-B071-F377AFEAFAD2}" presName="sibTrans" presStyleCnt="0"/>
      <dgm:spPr/>
    </dgm:pt>
    <dgm:pt modelId="{6D36D6D4-9114-40DC-8DBA-E32DAF3E0284}" type="pres">
      <dgm:prSet presAssocID="{AFCC6F0F-8F67-4930-9EEE-59A0F4E981BE}" presName="node" presStyleLbl="node1" presStyleIdx="2" presStyleCnt="7">
        <dgm:presLayoutVars>
          <dgm:bulletEnabled val="1"/>
        </dgm:presLayoutVars>
      </dgm:prSet>
      <dgm:spPr>
        <a:prstGeom prst="round2DiagRect">
          <a:avLst/>
        </a:prstGeom>
      </dgm:spPr>
    </dgm:pt>
    <dgm:pt modelId="{152F0E62-52EA-4B0C-8CEE-F7916E0BB774}" type="pres">
      <dgm:prSet presAssocID="{68F1BFA1-12EF-4EE2-9D67-58ABC54C3F58}" presName="sibTrans" presStyleCnt="0"/>
      <dgm:spPr/>
    </dgm:pt>
    <dgm:pt modelId="{E10CA3C0-980C-4C8D-B48F-7080A207F4AA}" type="pres">
      <dgm:prSet presAssocID="{ACFB5574-DF16-4C61-B79A-B7D406FB641F}" presName="node" presStyleLbl="node1" presStyleIdx="3" presStyleCnt="7">
        <dgm:presLayoutVars>
          <dgm:bulletEnabled val="1"/>
        </dgm:presLayoutVars>
      </dgm:prSet>
      <dgm:spPr>
        <a:prstGeom prst="round2DiagRect">
          <a:avLst/>
        </a:prstGeom>
      </dgm:spPr>
    </dgm:pt>
    <dgm:pt modelId="{BA3D33C1-2F4E-4890-9515-17EAF7960E40}" type="pres">
      <dgm:prSet presAssocID="{D4E11B10-60B1-4643-A64B-A2322B17A684}" presName="sibTrans" presStyleCnt="0"/>
      <dgm:spPr/>
    </dgm:pt>
    <dgm:pt modelId="{91FD3156-A8E5-4824-B3E6-4A9B8D8955D2}" type="pres">
      <dgm:prSet presAssocID="{BEBD9BB2-C5CC-4C76-998F-7097E753E4C0}" presName="node" presStyleLbl="node1" presStyleIdx="4" presStyleCnt="7">
        <dgm:presLayoutVars>
          <dgm:bulletEnabled val="1"/>
        </dgm:presLayoutVars>
      </dgm:prSet>
      <dgm:spPr>
        <a:prstGeom prst="round2DiagRect">
          <a:avLst/>
        </a:prstGeom>
      </dgm:spPr>
    </dgm:pt>
    <dgm:pt modelId="{1F05DA30-BFD4-424D-A27E-C01AF810FC11}" type="pres">
      <dgm:prSet presAssocID="{C956B094-36D4-49C2-8428-E32905C3E9C9}" presName="sibTrans" presStyleCnt="0"/>
      <dgm:spPr/>
    </dgm:pt>
    <dgm:pt modelId="{E5C6B598-167D-4578-94D5-9D82B2D80CC7}" type="pres">
      <dgm:prSet presAssocID="{282D9012-9705-43F9-95A9-A88AFA60C4A0}" presName="node" presStyleLbl="node1" presStyleIdx="5" presStyleCnt="7">
        <dgm:presLayoutVars>
          <dgm:bulletEnabled val="1"/>
        </dgm:presLayoutVars>
      </dgm:prSet>
      <dgm:spPr>
        <a:prstGeom prst="round2DiagRect">
          <a:avLst/>
        </a:prstGeom>
      </dgm:spPr>
    </dgm:pt>
    <dgm:pt modelId="{42FA775C-BA59-4DD2-BE95-C20637E7306B}" type="pres">
      <dgm:prSet presAssocID="{58FF428D-2FAE-41A1-9A67-D6806790A6F8}" presName="sibTrans" presStyleCnt="0"/>
      <dgm:spPr/>
    </dgm:pt>
    <dgm:pt modelId="{78C5A6D2-167E-4953-922F-8579F12E2F65}" type="pres">
      <dgm:prSet presAssocID="{AB41B4F6-49B6-4E53-9AA4-538CF594F0A1}" presName="node" presStyleLbl="node1" presStyleIdx="6" presStyleCnt="7">
        <dgm:presLayoutVars>
          <dgm:bulletEnabled val="1"/>
        </dgm:presLayoutVars>
      </dgm:prSet>
      <dgm:spPr>
        <a:prstGeom prst="round2DiagRect">
          <a:avLst/>
        </a:prstGeom>
      </dgm:spPr>
    </dgm:pt>
  </dgm:ptLst>
  <dgm:cxnLst>
    <dgm:cxn modelId="{B67E9F08-9E36-4AE8-B1A6-92F9F1EA9746}" type="presOf" srcId="{282D9012-9705-43F9-95A9-A88AFA60C4A0}" destId="{E5C6B598-167D-4578-94D5-9D82B2D80CC7}" srcOrd="0" destOrd="0" presId="urn:microsoft.com/office/officeart/2005/8/layout/default"/>
    <dgm:cxn modelId="{A24EB911-7D83-4612-BCD7-8682A3D620FA}" srcId="{A9898C40-A796-41AE-A465-E0FF9574E4C6}" destId="{AFCC6F0F-8F67-4930-9EEE-59A0F4E981BE}" srcOrd="2" destOrd="0" parTransId="{1C0C01FE-BD49-488A-BB2C-360D98990720}" sibTransId="{68F1BFA1-12EF-4EE2-9D67-58ABC54C3F58}"/>
    <dgm:cxn modelId="{FDA2D312-D97E-4C90-9C89-40F6180B5EA0}" srcId="{A9898C40-A796-41AE-A465-E0FF9574E4C6}" destId="{ACFB5574-DF16-4C61-B79A-B7D406FB641F}" srcOrd="3" destOrd="0" parTransId="{4EA2BBB9-A99E-40BC-9918-479132643A04}" sibTransId="{D4E11B10-60B1-4643-A64B-A2322B17A684}"/>
    <dgm:cxn modelId="{9A36B81A-A165-4E6C-8087-BA5BC84D6859}" type="presOf" srcId="{AFCC6F0F-8F67-4930-9EEE-59A0F4E981BE}" destId="{6D36D6D4-9114-40DC-8DBA-E32DAF3E0284}" srcOrd="0" destOrd="0" presId="urn:microsoft.com/office/officeart/2005/8/layout/default"/>
    <dgm:cxn modelId="{5E6EE354-1E96-4E87-981A-82AD1DA838F1}" type="presOf" srcId="{41E83F8D-4A0B-452B-B7FF-F4773AE1495F}" destId="{C126AE9A-12FE-4C71-A76D-B2C2746C3182}" srcOrd="0" destOrd="0" presId="urn:microsoft.com/office/officeart/2005/8/layout/default"/>
    <dgm:cxn modelId="{381B9099-3276-4911-BECD-5E506E7AFA15}" srcId="{A9898C40-A796-41AE-A465-E0FF9574E4C6}" destId="{6357C326-DD0E-4D4D-829F-1E482F77D25F}" srcOrd="0" destOrd="0" parTransId="{A85A1008-B984-4454-9EDF-4899C8B09AC3}" sibTransId="{E5416A9B-46B8-4961-8B58-D9F4BC418F42}"/>
    <dgm:cxn modelId="{8F11269F-D258-42F1-973D-09E1EB6D6382}" type="presOf" srcId="{ACFB5574-DF16-4C61-B79A-B7D406FB641F}" destId="{E10CA3C0-980C-4C8D-B48F-7080A207F4AA}" srcOrd="0" destOrd="0" presId="urn:microsoft.com/office/officeart/2005/8/layout/default"/>
    <dgm:cxn modelId="{0BC4BBA0-C3E9-4722-91EA-B2FC9F44DFC9}" type="presOf" srcId="{A9898C40-A796-41AE-A465-E0FF9574E4C6}" destId="{14FF1E57-A7DA-4C9F-8E8D-4A719744BE4A}" srcOrd="0" destOrd="0" presId="urn:microsoft.com/office/officeart/2005/8/layout/default"/>
    <dgm:cxn modelId="{BDD086B5-01C0-41BC-A2F1-7D744DCB597D}" type="presOf" srcId="{6357C326-DD0E-4D4D-829F-1E482F77D25F}" destId="{BDF9F3F8-BC85-4842-96EB-F52C5FE40706}" srcOrd="0" destOrd="0" presId="urn:microsoft.com/office/officeart/2005/8/layout/default"/>
    <dgm:cxn modelId="{068CFDBA-2167-4B45-A35D-364C065BC4F7}" type="presOf" srcId="{AB41B4F6-49B6-4E53-9AA4-538CF594F0A1}" destId="{78C5A6D2-167E-4953-922F-8579F12E2F65}" srcOrd="0" destOrd="0" presId="urn:microsoft.com/office/officeart/2005/8/layout/default"/>
    <dgm:cxn modelId="{C9A813C6-41A8-430A-AD31-DFEBCC1A8F2B}" srcId="{A9898C40-A796-41AE-A465-E0FF9574E4C6}" destId="{41E83F8D-4A0B-452B-B7FF-F4773AE1495F}" srcOrd="1" destOrd="0" parTransId="{44662E51-2CD0-48B2-9606-62611DCFEEC2}" sibTransId="{92BBCFB2-8605-4CEF-B071-F377AFEAFAD2}"/>
    <dgm:cxn modelId="{59EA09DA-153F-4A51-8E43-7925163C2E9B}" srcId="{A9898C40-A796-41AE-A465-E0FF9574E4C6}" destId="{282D9012-9705-43F9-95A9-A88AFA60C4A0}" srcOrd="5" destOrd="0" parTransId="{83EE9ACE-8202-48CB-8C35-9745DDD2DF19}" sibTransId="{58FF428D-2FAE-41A1-9A67-D6806790A6F8}"/>
    <dgm:cxn modelId="{2BA397E5-7395-43BD-9790-C4EA810ACD70}" srcId="{A9898C40-A796-41AE-A465-E0FF9574E4C6}" destId="{BEBD9BB2-C5CC-4C76-998F-7097E753E4C0}" srcOrd="4" destOrd="0" parTransId="{E2607F66-7547-4585-BC6B-9BA9328267F0}" sibTransId="{C956B094-36D4-49C2-8428-E32905C3E9C9}"/>
    <dgm:cxn modelId="{AFCCEBEE-AAB6-44D5-9144-1F96663B46D2}" type="presOf" srcId="{BEBD9BB2-C5CC-4C76-998F-7097E753E4C0}" destId="{91FD3156-A8E5-4824-B3E6-4A9B8D8955D2}" srcOrd="0" destOrd="0" presId="urn:microsoft.com/office/officeart/2005/8/layout/default"/>
    <dgm:cxn modelId="{E14366F3-4CF2-4DF5-AD65-C73C053406D8}" srcId="{A9898C40-A796-41AE-A465-E0FF9574E4C6}" destId="{AB41B4F6-49B6-4E53-9AA4-538CF594F0A1}" srcOrd="6" destOrd="0" parTransId="{1C4399D5-0FF6-4D36-AB57-5E234D74007B}" sibTransId="{F4236F5E-DF34-4B48-8564-A14BE56693BE}"/>
    <dgm:cxn modelId="{06961536-AAAA-4FBA-AC59-2CA3EDD87BB6}" type="presParOf" srcId="{14FF1E57-A7DA-4C9F-8E8D-4A719744BE4A}" destId="{BDF9F3F8-BC85-4842-96EB-F52C5FE40706}" srcOrd="0" destOrd="0" presId="urn:microsoft.com/office/officeart/2005/8/layout/default"/>
    <dgm:cxn modelId="{0829DE57-D73F-4447-9207-34D61978BAE6}" type="presParOf" srcId="{14FF1E57-A7DA-4C9F-8E8D-4A719744BE4A}" destId="{18C5C578-FA3F-48E3-88D6-831F1FE50192}" srcOrd="1" destOrd="0" presId="urn:microsoft.com/office/officeart/2005/8/layout/default"/>
    <dgm:cxn modelId="{13617C6D-E854-45F9-81BE-0F7A1BF58C4D}" type="presParOf" srcId="{14FF1E57-A7DA-4C9F-8E8D-4A719744BE4A}" destId="{C126AE9A-12FE-4C71-A76D-B2C2746C3182}" srcOrd="2" destOrd="0" presId="urn:microsoft.com/office/officeart/2005/8/layout/default"/>
    <dgm:cxn modelId="{2193B723-0904-4503-B835-8B2F0CC53A55}" type="presParOf" srcId="{14FF1E57-A7DA-4C9F-8E8D-4A719744BE4A}" destId="{CE818A85-9E8F-49A3-A65F-04D02D649F44}" srcOrd="3" destOrd="0" presId="urn:microsoft.com/office/officeart/2005/8/layout/default"/>
    <dgm:cxn modelId="{794E1A74-E12F-484C-B086-7BCA92A69033}" type="presParOf" srcId="{14FF1E57-A7DA-4C9F-8E8D-4A719744BE4A}" destId="{6D36D6D4-9114-40DC-8DBA-E32DAF3E0284}" srcOrd="4" destOrd="0" presId="urn:microsoft.com/office/officeart/2005/8/layout/default"/>
    <dgm:cxn modelId="{6A79BB38-9C19-4D49-A732-1D93B1EC9882}" type="presParOf" srcId="{14FF1E57-A7DA-4C9F-8E8D-4A719744BE4A}" destId="{152F0E62-52EA-4B0C-8CEE-F7916E0BB774}" srcOrd="5" destOrd="0" presId="urn:microsoft.com/office/officeart/2005/8/layout/default"/>
    <dgm:cxn modelId="{542E4CCD-C6F9-4B6D-A601-FA386401C15A}" type="presParOf" srcId="{14FF1E57-A7DA-4C9F-8E8D-4A719744BE4A}" destId="{E10CA3C0-980C-4C8D-B48F-7080A207F4AA}" srcOrd="6" destOrd="0" presId="urn:microsoft.com/office/officeart/2005/8/layout/default"/>
    <dgm:cxn modelId="{A7630A08-E4CF-483B-9E53-F84D51AD1131}" type="presParOf" srcId="{14FF1E57-A7DA-4C9F-8E8D-4A719744BE4A}" destId="{BA3D33C1-2F4E-4890-9515-17EAF7960E40}" srcOrd="7" destOrd="0" presId="urn:microsoft.com/office/officeart/2005/8/layout/default"/>
    <dgm:cxn modelId="{D3399FE7-8547-45F1-9151-F88255DF373E}" type="presParOf" srcId="{14FF1E57-A7DA-4C9F-8E8D-4A719744BE4A}" destId="{91FD3156-A8E5-4824-B3E6-4A9B8D8955D2}" srcOrd="8" destOrd="0" presId="urn:microsoft.com/office/officeart/2005/8/layout/default"/>
    <dgm:cxn modelId="{7C1199BD-7259-49DF-9F49-A9168A7027B4}" type="presParOf" srcId="{14FF1E57-A7DA-4C9F-8E8D-4A719744BE4A}" destId="{1F05DA30-BFD4-424D-A27E-C01AF810FC11}" srcOrd="9" destOrd="0" presId="urn:microsoft.com/office/officeart/2005/8/layout/default"/>
    <dgm:cxn modelId="{019C46E4-F200-493B-B77B-86F6EA530EE5}" type="presParOf" srcId="{14FF1E57-A7DA-4C9F-8E8D-4A719744BE4A}" destId="{E5C6B598-167D-4578-94D5-9D82B2D80CC7}" srcOrd="10" destOrd="0" presId="urn:microsoft.com/office/officeart/2005/8/layout/default"/>
    <dgm:cxn modelId="{64F7692A-799A-47FD-BF2F-F9B32EFDEBCB}" type="presParOf" srcId="{14FF1E57-A7DA-4C9F-8E8D-4A719744BE4A}" destId="{42FA775C-BA59-4DD2-BE95-C20637E7306B}" srcOrd="11" destOrd="0" presId="urn:microsoft.com/office/officeart/2005/8/layout/default"/>
    <dgm:cxn modelId="{D822FDF5-D826-4315-AA83-1B98295FF598}" type="presParOf" srcId="{14FF1E57-A7DA-4C9F-8E8D-4A719744BE4A}" destId="{78C5A6D2-167E-4953-922F-8579F12E2F6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0E38E7-A64B-43C0-ABB4-9B474F38B555}" type="doc">
      <dgm:prSet loTypeId="urn:microsoft.com/office/officeart/2005/8/layout/process1" loCatId="process" qsTypeId="urn:microsoft.com/office/officeart/2005/8/quickstyle/simple1" qsCatId="simple" csTypeId="urn:microsoft.com/office/officeart/2005/8/colors/colorful5" csCatId="colorful" phldr="1"/>
      <dgm:spPr/>
    </dgm:pt>
    <dgm:pt modelId="{6A890B94-0349-4F3A-9512-F41EB6A0AC77}">
      <dgm:prSet phldrT="[Text]"/>
      <dgm:spPr/>
      <dgm:t>
        <a:bodyPr/>
        <a:lstStyle/>
        <a:p>
          <a:r>
            <a:rPr lang="fi-FI">
              <a:solidFill>
                <a:schemeClr val="tx1"/>
              </a:solidFill>
            </a:rPr>
            <a:t>Yksittäisten jäsenten tuki</a:t>
          </a:r>
        </a:p>
      </dgm:t>
    </dgm:pt>
    <dgm:pt modelId="{D84E7F26-EF89-4D22-8264-06E3CEB8792F}" type="parTrans" cxnId="{B88D4CA4-0F83-4A45-8EE1-51B8E2AE549F}">
      <dgm:prSet/>
      <dgm:spPr/>
      <dgm:t>
        <a:bodyPr/>
        <a:lstStyle/>
        <a:p>
          <a:endParaRPr lang="en-US">
            <a:solidFill>
              <a:schemeClr val="tx1"/>
            </a:solidFill>
          </a:endParaRPr>
        </a:p>
      </dgm:t>
    </dgm:pt>
    <dgm:pt modelId="{6DDCF4C2-DC51-4ABE-96B1-795EA979A039}" type="sibTrans" cxnId="{B88D4CA4-0F83-4A45-8EE1-51B8E2AE549F}">
      <dgm:prSet/>
      <dgm:spPr/>
      <dgm:t>
        <a:bodyPr/>
        <a:lstStyle/>
        <a:p>
          <a:endParaRPr lang="en-US">
            <a:solidFill>
              <a:schemeClr val="tx1"/>
            </a:solidFill>
          </a:endParaRPr>
        </a:p>
      </dgm:t>
    </dgm:pt>
    <dgm:pt modelId="{07BD6367-8C35-44F9-9510-702918DD2F19}">
      <dgm:prSet phldrT="[Text]"/>
      <dgm:spPr/>
      <dgm:t>
        <a:bodyPr/>
        <a:lstStyle/>
        <a:p>
          <a:r>
            <a:rPr lang="fi-FI" dirty="0">
              <a:solidFill>
                <a:schemeClr val="tx1"/>
              </a:solidFill>
            </a:rPr>
            <a:t>Varainkeruu-tapahtuma(t)</a:t>
          </a:r>
        </a:p>
      </dgm:t>
    </dgm:pt>
    <dgm:pt modelId="{736A7CCF-AE69-4805-A5F3-D26EC3BE8A06}" type="parTrans" cxnId="{FFF5D8F7-9FFA-4ADD-9FBF-5DCCC2AD7A30}">
      <dgm:prSet/>
      <dgm:spPr/>
      <dgm:t>
        <a:bodyPr/>
        <a:lstStyle/>
        <a:p>
          <a:endParaRPr lang="en-US">
            <a:solidFill>
              <a:schemeClr val="tx1"/>
            </a:solidFill>
          </a:endParaRPr>
        </a:p>
      </dgm:t>
    </dgm:pt>
    <dgm:pt modelId="{41AD7F33-55D2-41B0-BBE1-40ACC858FF8C}" type="sibTrans" cxnId="{FFF5D8F7-9FFA-4ADD-9FBF-5DCCC2AD7A30}">
      <dgm:prSet/>
      <dgm:spPr/>
      <dgm:t>
        <a:bodyPr/>
        <a:lstStyle/>
        <a:p>
          <a:endParaRPr lang="en-US">
            <a:solidFill>
              <a:schemeClr val="tx1"/>
            </a:solidFill>
          </a:endParaRPr>
        </a:p>
      </dgm:t>
    </dgm:pt>
    <dgm:pt modelId="{302F4810-D91C-462D-BC95-BC81180DF621}">
      <dgm:prSet phldrT="[Text]"/>
      <dgm:spPr/>
      <dgm:t>
        <a:bodyPr/>
        <a:lstStyle/>
        <a:p>
          <a:r>
            <a:rPr lang="fi-FI">
              <a:solidFill>
                <a:schemeClr val="tx1"/>
              </a:solidFill>
            </a:rPr>
            <a:t>Lahjoitus klubin rahastosta</a:t>
          </a:r>
        </a:p>
      </dgm:t>
    </dgm:pt>
    <dgm:pt modelId="{548B3ED6-4D20-4D08-B957-25C4226C8E67}" type="parTrans" cxnId="{14EBCC1D-21DE-4D7A-8B89-9FC00C5B13CB}">
      <dgm:prSet/>
      <dgm:spPr/>
      <dgm:t>
        <a:bodyPr/>
        <a:lstStyle/>
        <a:p>
          <a:endParaRPr lang="en-US">
            <a:solidFill>
              <a:schemeClr val="tx1"/>
            </a:solidFill>
          </a:endParaRPr>
        </a:p>
      </dgm:t>
    </dgm:pt>
    <dgm:pt modelId="{63285D49-02BC-420F-85C1-3FA2CEDF1D7B}" type="sibTrans" cxnId="{14EBCC1D-21DE-4D7A-8B89-9FC00C5B13CB}">
      <dgm:prSet/>
      <dgm:spPr/>
      <dgm:t>
        <a:bodyPr/>
        <a:lstStyle/>
        <a:p>
          <a:endParaRPr lang="en-US">
            <a:solidFill>
              <a:schemeClr val="tx1"/>
            </a:solidFill>
          </a:endParaRPr>
        </a:p>
      </dgm:t>
    </dgm:pt>
    <dgm:pt modelId="{182CACC7-13EC-49CF-9469-5EAC55B8D33A}">
      <dgm:prSet/>
      <dgm:spPr/>
      <dgm:t>
        <a:bodyPr/>
        <a:lstStyle/>
        <a:p>
          <a:r>
            <a:rPr lang="fi-FI" dirty="0">
              <a:solidFill>
                <a:schemeClr val="tx1"/>
              </a:solidFill>
            </a:rPr>
            <a:t>Paikalliset yritykset </a:t>
          </a:r>
          <a:br>
            <a:rPr lang="fi-FI" dirty="0">
              <a:solidFill>
                <a:schemeClr val="tx1"/>
              </a:solidFill>
            </a:rPr>
          </a:br>
          <a:r>
            <a:rPr lang="fi-FI" dirty="0">
              <a:solidFill>
                <a:schemeClr val="tx1"/>
              </a:solidFill>
            </a:rPr>
            <a:t>ja ei-lionit</a:t>
          </a:r>
        </a:p>
      </dgm:t>
    </dgm:pt>
    <dgm:pt modelId="{9F6AFAE6-4D3A-494F-BE58-D062599D53B0}" type="parTrans" cxnId="{D09DAD5A-8DF4-4631-95E4-5CD4722F8DC3}">
      <dgm:prSet/>
      <dgm:spPr/>
      <dgm:t>
        <a:bodyPr/>
        <a:lstStyle/>
        <a:p>
          <a:endParaRPr lang="en-US">
            <a:solidFill>
              <a:schemeClr val="tx1"/>
            </a:solidFill>
          </a:endParaRPr>
        </a:p>
      </dgm:t>
    </dgm:pt>
    <dgm:pt modelId="{C0D20189-D697-4EB8-AD7E-773A5250F259}" type="sibTrans" cxnId="{D09DAD5A-8DF4-4631-95E4-5CD4722F8DC3}">
      <dgm:prSet/>
      <dgm:spPr/>
      <dgm:t>
        <a:bodyPr/>
        <a:lstStyle/>
        <a:p>
          <a:endParaRPr lang="en-US">
            <a:solidFill>
              <a:schemeClr val="tx1"/>
            </a:solidFill>
          </a:endParaRPr>
        </a:p>
      </dgm:t>
    </dgm:pt>
    <dgm:pt modelId="{DA09EA91-0488-4796-92E4-8D40AB0C02EE}" type="pres">
      <dgm:prSet presAssocID="{000E38E7-A64B-43C0-ABB4-9B474F38B555}" presName="Name0" presStyleCnt="0">
        <dgm:presLayoutVars>
          <dgm:dir/>
          <dgm:resizeHandles val="exact"/>
        </dgm:presLayoutVars>
      </dgm:prSet>
      <dgm:spPr/>
    </dgm:pt>
    <dgm:pt modelId="{FFDC260E-DA33-435A-B17A-B13BB579E6F6}" type="pres">
      <dgm:prSet presAssocID="{6A890B94-0349-4F3A-9512-F41EB6A0AC77}" presName="node" presStyleLbl="node1" presStyleIdx="0" presStyleCnt="4">
        <dgm:presLayoutVars>
          <dgm:bulletEnabled val="1"/>
        </dgm:presLayoutVars>
      </dgm:prSet>
      <dgm:spPr/>
    </dgm:pt>
    <dgm:pt modelId="{45E8D236-930E-423A-AAC1-3BD27EA71493}" type="pres">
      <dgm:prSet presAssocID="{6DDCF4C2-DC51-4ABE-96B1-795EA979A039}" presName="sibTrans" presStyleLbl="sibTrans2D1" presStyleIdx="0" presStyleCnt="3"/>
      <dgm:spPr/>
    </dgm:pt>
    <dgm:pt modelId="{F6391945-27E7-4443-960A-F1380C2A9722}" type="pres">
      <dgm:prSet presAssocID="{6DDCF4C2-DC51-4ABE-96B1-795EA979A039}" presName="connectorText" presStyleLbl="sibTrans2D1" presStyleIdx="0" presStyleCnt="3"/>
      <dgm:spPr/>
    </dgm:pt>
    <dgm:pt modelId="{05835DFB-DE56-4E24-83BA-C73046EC69F4}" type="pres">
      <dgm:prSet presAssocID="{07BD6367-8C35-44F9-9510-702918DD2F19}" presName="node" presStyleLbl="node1" presStyleIdx="1" presStyleCnt="4">
        <dgm:presLayoutVars>
          <dgm:bulletEnabled val="1"/>
        </dgm:presLayoutVars>
      </dgm:prSet>
      <dgm:spPr/>
    </dgm:pt>
    <dgm:pt modelId="{948EB486-B670-4A7D-A2BE-411CFAB94752}" type="pres">
      <dgm:prSet presAssocID="{41AD7F33-55D2-41B0-BBE1-40ACC858FF8C}" presName="sibTrans" presStyleLbl="sibTrans2D1" presStyleIdx="1" presStyleCnt="3"/>
      <dgm:spPr/>
    </dgm:pt>
    <dgm:pt modelId="{B3C861A7-CA7F-4AC4-BE3C-91148A9775D0}" type="pres">
      <dgm:prSet presAssocID="{41AD7F33-55D2-41B0-BBE1-40ACC858FF8C}" presName="connectorText" presStyleLbl="sibTrans2D1" presStyleIdx="1" presStyleCnt="3"/>
      <dgm:spPr/>
    </dgm:pt>
    <dgm:pt modelId="{C1D276BE-B8FE-4FAC-963C-FC45B7CEA257}" type="pres">
      <dgm:prSet presAssocID="{302F4810-D91C-462D-BC95-BC81180DF621}" presName="node" presStyleLbl="node1" presStyleIdx="2" presStyleCnt="4">
        <dgm:presLayoutVars>
          <dgm:bulletEnabled val="1"/>
        </dgm:presLayoutVars>
      </dgm:prSet>
      <dgm:spPr/>
    </dgm:pt>
    <dgm:pt modelId="{BB60B391-4770-4914-A859-2FFB6C22A916}" type="pres">
      <dgm:prSet presAssocID="{63285D49-02BC-420F-85C1-3FA2CEDF1D7B}" presName="sibTrans" presStyleLbl="sibTrans2D1" presStyleIdx="2" presStyleCnt="3"/>
      <dgm:spPr/>
    </dgm:pt>
    <dgm:pt modelId="{905FBE3C-4384-4262-AB5C-AB69CFB55552}" type="pres">
      <dgm:prSet presAssocID="{63285D49-02BC-420F-85C1-3FA2CEDF1D7B}" presName="connectorText" presStyleLbl="sibTrans2D1" presStyleIdx="2" presStyleCnt="3"/>
      <dgm:spPr/>
    </dgm:pt>
    <dgm:pt modelId="{AF2110A3-3543-46D8-8D60-D407F9B8F379}" type="pres">
      <dgm:prSet presAssocID="{182CACC7-13EC-49CF-9469-5EAC55B8D33A}" presName="node" presStyleLbl="node1" presStyleIdx="3" presStyleCnt="4">
        <dgm:presLayoutVars>
          <dgm:bulletEnabled val="1"/>
        </dgm:presLayoutVars>
      </dgm:prSet>
      <dgm:spPr/>
    </dgm:pt>
  </dgm:ptLst>
  <dgm:cxnLst>
    <dgm:cxn modelId="{87EDA106-68F1-4151-8B51-941A47135F88}" type="presOf" srcId="{182CACC7-13EC-49CF-9469-5EAC55B8D33A}" destId="{AF2110A3-3543-46D8-8D60-D407F9B8F379}" srcOrd="0" destOrd="0" presId="urn:microsoft.com/office/officeart/2005/8/layout/process1"/>
    <dgm:cxn modelId="{FAB2BB07-3FA5-471E-B2CF-FC98AD23E48D}" type="presOf" srcId="{000E38E7-A64B-43C0-ABB4-9B474F38B555}" destId="{DA09EA91-0488-4796-92E4-8D40AB0C02EE}" srcOrd="0" destOrd="0" presId="urn:microsoft.com/office/officeart/2005/8/layout/process1"/>
    <dgm:cxn modelId="{C3EB1311-7C41-4FDC-A8A2-48B62BA90AFE}" type="presOf" srcId="{6A890B94-0349-4F3A-9512-F41EB6A0AC77}" destId="{FFDC260E-DA33-435A-B17A-B13BB579E6F6}" srcOrd="0" destOrd="0" presId="urn:microsoft.com/office/officeart/2005/8/layout/process1"/>
    <dgm:cxn modelId="{3D7E9313-26BC-419F-8061-5361BE010807}" type="presOf" srcId="{63285D49-02BC-420F-85C1-3FA2CEDF1D7B}" destId="{BB60B391-4770-4914-A859-2FFB6C22A916}" srcOrd="0" destOrd="0" presId="urn:microsoft.com/office/officeart/2005/8/layout/process1"/>
    <dgm:cxn modelId="{14EBCC1D-21DE-4D7A-8B89-9FC00C5B13CB}" srcId="{000E38E7-A64B-43C0-ABB4-9B474F38B555}" destId="{302F4810-D91C-462D-BC95-BC81180DF621}" srcOrd="2" destOrd="0" parTransId="{548B3ED6-4D20-4D08-B957-25C4226C8E67}" sibTransId="{63285D49-02BC-420F-85C1-3FA2CEDF1D7B}"/>
    <dgm:cxn modelId="{F9EECB40-1762-415E-8860-248E965662D5}" type="presOf" srcId="{6DDCF4C2-DC51-4ABE-96B1-795EA979A039}" destId="{F6391945-27E7-4443-960A-F1380C2A9722}" srcOrd="1" destOrd="0" presId="urn:microsoft.com/office/officeart/2005/8/layout/process1"/>
    <dgm:cxn modelId="{BDBD025C-FCA1-44E3-B51B-12F3CC298BDC}" type="presOf" srcId="{41AD7F33-55D2-41B0-BBE1-40ACC858FF8C}" destId="{948EB486-B670-4A7D-A2BE-411CFAB94752}" srcOrd="0" destOrd="0" presId="urn:microsoft.com/office/officeart/2005/8/layout/process1"/>
    <dgm:cxn modelId="{028E1E4E-4AD2-4E70-9BEB-2892F16497CA}" type="presOf" srcId="{6DDCF4C2-DC51-4ABE-96B1-795EA979A039}" destId="{45E8D236-930E-423A-AAC1-3BD27EA71493}" srcOrd="0" destOrd="0" presId="urn:microsoft.com/office/officeart/2005/8/layout/process1"/>
    <dgm:cxn modelId="{D09DAD5A-8DF4-4631-95E4-5CD4722F8DC3}" srcId="{000E38E7-A64B-43C0-ABB4-9B474F38B555}" destId="{182CACC7-13EC-49CF-9469-5EAC55B8D33A}" srcOrd="3" destOrd="0" parTransId="{9F6AFAE6-4D3A-494F-BE58-D062599D53B0}" sibTransId="{C0D20189-D697-4EB8-AD7E-773A5250F259}"/>
    <dgm:cxn modelId="{B88D4CA4-0F83-4A45-8EE1-51B8E2AE549F}" srcId="{000E38E7-A64B-43C0-ABB4-9B474F38B555}" destId="{6A890B94-0349-4F3A-9512-F41EB6A0AC77}" srcOrd="0" destOrd="0" parTransId="{D84E7F26-EF89-4D22-8264-06E3CEB8792F}" sibTransId="{6DDCF4C2-DC51-4ABE-96B1-795EA979A039}"/>
    <dgm:cxn modelId="{F30F3FBB-9BBA-4AF0-B628-7124BE1425F7}" type="presOf" srcId="{07BD6367-8C35-44F9-9510-702918DD2F19}" destId="{05835DFB-DE56-4E24-83BA-C73046EC69F4}" srcOrd="0" destOrd="0" presId="urn:microsoft.com/office/officeart/2005/8/layout/process1"/>
    <dgm:cxn modelId="{9BB905D0-77F1-44DB-ADCB-C0CDED76B0CF}" type="presOf" srcId="{302F4810-D91C-462D-BC95-BC81180DF621}" destId="{C1D276BE-B8FE-4FAC-963C-FC45B7CEA257}" srcOrd="0" destOrd="0" presId="urn:microsoft.com/office/officeart/2005/8/layout/process1"/>
    <dgm:cxn modelId="{8FDFDBE6-A05D-43AE-9CC6-D276101765BD}" type="presOf" srcId="{41AD7F33-55D2-41B0-BBE1-40ACC858FF8C}" destId="{B3C861A7-CA7F-4AC4-BE3C-91148A9775D0}" srcOrd="1" destOrd="0" presId="urn:microsoft.com/office/officeart/2005/8/layout/process1"/>
    <dgm:cxn modelId="{715B97F6-92EE-43F4-B400-6CE731A65E2F}" type="presOf" srcId="{63285D49-02BC-420F-85C1-3FA2CEDF1D7B}" destId="{905FBE3C-4384-4262-AB5C-AB69CFB55552}" srcOrd="1" destOrd="0" presId="urn:microsoft.com/office/officeart/2005/8/layout/process1"/>
    <dgm:cxn modelId="{FFF5D8F7-9FFA-4ADD-9FBF-5DCCC2AD7A30}" srcId="{000E38E7-A64B-43C0-ABB4-9B474F38B555}" destId="{07BD6367-8C35-44F9-9510-702918DD2F19}" srcOrd="1" destOrd="0" parTransId="{736A7CCF-AE69-4805-A5F3-D26EC3BE8A06}" sibTransId="{41AD7F33-55D2-41B0-BBE1-40ACC858FF8C}"/>
    <dgm:cxn modelId="{0B7468A8-3BC6-4A56-94AD-CD082B775419}" type="presParOf" srcId="{DA09EA91-0488-4796-92E4-8D40AB0C02EE}" destId="{FFDC260E-DA33-435A-B17A-B13BB579E6F6}" srcOrd="0" destOrd="0" presId="urn:microsoft.com/office/officeart/2005/8/layout/process1"/>
    <dgm:cxn modelId="{A2042296-3526-4140-9A1F-B1749543BE4C}" type="presParOf" srcId="{DA09EA91-0488-4796-92E4-8D40AB0C02EE}" destId="{45E8D236-930E-423A-AAC1-3BD27EA71493}" srcOrd="1" destOrd="0" presId="urn:microsoft.com/office/officeart/2005/8/layout/process1"/>
    <dgm:cxn modelId="{9C9B6894-04CF-4733-B21D-9D5A9A00191B}" type="presParOf" srcId="{45E8D236-930E-423A-AAC1-3BD27EA71493}" destId="{F6391945-27E7-4443-960A-F1380C2A9722}" srcOrd="0" destOrd="0" presId="urn:microsoft.com/office/officeart/2005/8/layout/process1"/>
    <dgm:cxn modelId="{B33168C4-0A19-4D04-80A2-35DEAAD13B53}" type="presParOf" srcId="{DA09EA91-0488-4796-92E4-8D40AB0C02EE}" destId="{05835DFB-DE56-4E24-83BA-C73046EC69F4}" srcOrd="2" destOrd="0" presId="urn:microsoft.com/office/officeart/2005/8/layout/process1"/>
    <dgm:cxn modelId="{73771A06-C818-4C6C-BB83-8FE6CF703A24}" type="presParOf" srcId="{DA09EA91-0488-4796-92E4-8D40AB0C02EE}" destId="{948EB486-B670-4A7D-A2BE-411CFAB94752}" srcOrd="3" destOrd="0" presId="urn:microsoft.com/office/officeart/2005/8/layout/process1"/>
    <dgm:cxn modelId="{3A35F0A5-D018-4A1B-8821-7D54BEA6A70E}" type="presParOf" srcId="{948EB486-B670-4A7D-A2BE-411CFAB94752}" destId="{B3C861A7-CA7F-4AC4-BE3C-91148A9775D0}" srcOrd="0" destOrd="0" presId="urn:microsoft.com/office/officeart/2005/8/layout/process1"/>
    <dgm:cxn modelId="{9B83610A-D998-48E4-AE21-0ED479142105}" type="presParOf" srcId="{DA09EA91-0488-4796-92E4-8D40AB0C02EE}" destId="{C1D276BE-B8FE-4FAC-963C-FC45B7CEA257}" srcOrd="4" destOrd="0" presId="urn:microsoft.com/office/officeart/2005/8/layout/process1"/>
    <dgm:cxn modelId="{CFCA6231-67E9-4D30-80D5-57CC5143EA14}" type="presParOf" srcId="{DA09EA91-0488-4796-92E4-8D40AB0C02EE}" destId="{BB60B391-4770-4914-A859-2FFB6C22A916}" srcOrd="5" destOrd="0" presId="urn:microsoft.com/office/officeart/2005/8/layout/process1"/>
    <dgm:cxn modelId="{72052A02-AA93-4181-94AE-69C150709C71}" type="presParOf" srcId="{BB60B391-4770-4914-A859-2FFB6C22A916}" destId="{905FBE3C-4384-4262-AB5C-AB69CFB55552}" srcOrd="0" destOrd="0" presId="urn:microsoft.com/office/officeart/2005/8/layout/process1"/>
    <dgm:cxn modelId="{8E3E894E-115B-4E72-AAB4-63A76B004A1A}" type="presParOf" srcId="{DA09EA91-0488-4796-92E4-8D40AB0C02EE}" destId="{AF2110A3-3543-46D8-8D60-D407F9B8F37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3E2B48-176A-445A-AB49-5A0F271A487F}" type="doc">
      <dgm:prSet loTypeId="urn:microsoft.com/office/officeart/2005/8/layout/hProcess9" loCatId="process" qsTypeId="urn:microsoft.com/office/officeart/2005/8/quickstyle/simple1" qsCatId="simple" csTypeId="urn:microsoft.com/office/officeart/2005/8/colors/colorful5" csCatId="colorful" phldr="1"/>
      <dgm:spPr/>
    </dgm:pt>
    <dgm:pt modelId="{B95F9F14-7996-486B-8CAE-A9C6EF9B428C}">
      <dgm:prSet phldrT="[Text]"/>
      <dgm:spPr/>
      <dgm:t>
        <a:bodyPr/>
        <a:lstStyle/>
        <a:p>
          <a:r>
            <a:rPr lang="fi-FI" dirty="0">
              <a:solidFill>
                <a:schemeClr val="tx1"/>
              </a:solidFill>
            </a:rPr>
            <a:t>Viikossa</a:t>
          </a:r>
          <a:br>
            <a:rPr lang="fi-FI" dirty="0">
              <a:solidFill>
                <a:schemeClr val="tx1"/>
              </a:solidFill>
            </a:rPr>
          </a:br>
          <a:r>
            <a:rPr lang="fi-FI" dirty="0">
              <a:solidFill>
                <a:schemeClr val="tx1"/>
              </a:solidFill>
            </a:rPr>
            <a:t>2 $</a:t>
          </a:r>
        </a:p>
      </dgm:t>
    </dgm:pt>
    <dgm:pt modelId="{FDF620C4-DB73-4F87-BD11-7C77E0EBAA05}" type="parTrans" cxnId="{4BF6A3FD-2AB7-4B32-BB32-C3B951CF8E08}">
      <dgm:prSet/>
      <dgm:spPr/>
      <dgm:t>
        <a:bodyPr/>
        <a:lstStyle/>
        <a:p>
          <a:endParaRPr lang="en-US">
            <a:solidFill>
              <a:schemeClr val="tx1"/>
            </a:solidFill>
          </a:endParaRPr>
        </a:p>
      </dgm:t>
    </dgm:pt>
    <dgm:pt modelId="{F47607AA-1CB5-4D27-9E8C-1FBBD5FA7A71}" type="sibTrans" cxnId="{4BF6A3FD-2AB7-4B32-BB32-C3B951CF8E08}">
      <dgm:prSet/>
      <dgm:spPr/>
      <dgm:t>
        <a:bodyPr/>
        <a:lstStyle/>
        <a:p>
          <a:endParaRPr lang="en-US">
            <a:solidFill>
              <a:schemeClr val="tx1"/>
            </a:solidFill>
          </a:endParaRPr>
        </a:p>
      </dgm:t>
    </dgm:pt>
    <dgm:pt modelId="{A7BC0E80-1F0D-4583-A3D0-161AC0125A34}">
      <dgm:prSet phldrT="[Text]"/>
      <dgm:spPr/>
      <dgm:t>
        <a:bodyPr/>
        <a:lstStyle/>
        <a:p>
          <a:r>
            <a:rPr lang="fi-FI" dirty="0">
              <a:solidFill>
                <a:schemeClr val="tx1"/>
              </a:solidFill>
            </a:rPr>
            <a:t>Vuodessa 100 $</a:t>
          </a:r>
        </a:p>
      </dgm:t>
    </dgm:pt>
    <dgm:pt modelId="{C3F12313-81AD-4AA3-8D1B-CE3C102093A9}" type="parTrans" cxnId="{67E8648E-3111-4838-ABE9-4D036AE1F9F8}">
      <dgm:prSet/>
      <dgm:spPr/>
      <dgm:t>
        <a:bodyPr/>
        <a:lstStyle/>
        <a:p>
          <a:endParaRPr lang="en-US">
            <a:solidFill>
              <a:schemeClr val="tx1"/>
            </a:solidFill>
          </a:endParaRPr>
        </a:p>
      </dgm:t>
    </dgm:pt>
    <dgm:pt modelId="{EE40AD60-0EFF-4C05-A51E-5AA521CEB5F9}" type="sibTrans" cxnId="{67E8648E-3111-4838-ABE9-4D036AE1F9F8}">
      <dgm:prSet/>
      <dgm:spPr/>
      <dgm:t>
        <a:bodyPr/>
        <a:lstStyle/>
        <a:p>
          <a:endParaRPr lang="en-US">
            <a:solidFill>
              <a:schemeClr val="tx1"/>
            </a:solidFill>
          </a:endParaRPr>
        </a:p>
      </dgm:t>
    </dgm:pt>
    <dgm:pt modelId="{2D478A46-0A4E-4961-8602-0DA369F92A81}">
      <dgm:prSet phldrT="[Text]"/>
      <dgm:spPr/>
      <dgm:t>
        <a:bodyPr/>
        <a:lstStyle/>
        <a:p>
          <a:r>
            <a:rPr lang="fi-FI">
              <a:solidFill>
                <a:schemeClr val="tx1"/>
              </a:solidFill>
            </a:rPr>
            <a:t>Yhteensä 300 $</a:t>
          </a:r>
        </a:p>
      </dgm:t>
    </dgm:pt>
    <dgm:pt modelId="{11B138B2-3F15-469A-9CCA-5249B64F118A}" type="parTrans" cxnId="{8B310D0C-9F13-460C-A137-CBFECC90CEE1}">
      <dgm:prSet/>
      <dgm:spPr/>
      <dgm:t>
        <a:bodyPr/>
        <a:lstStyle/>
        <a:p>
          <a:endParaRPr lang="en-US">
            <a:solidFill>
              <a:schemeClr val="tx1"/>
            </a:solidFill>
          </a:endParaRPr>
        </a:p>
      </dgm:t>
    </dgm:pt>
    <dgm:pt modelId="{096989CD-1F9D-4142-BF4D-C3E6686C8731}" type="sibTrans" cxnId="{8B310D0C-9F13-460C-A137-CBFECC90CEE1}">
      <dgm:prSet/>
      <dgm:spPr/>
      <dgm:t>
        <a:bodyPr/>
        <a:lstStyle/>
        <a:p>
          <a:endParaRPr lang="en-US">
            <a:solidFill>
              <a:schemeClr val="tx1"/>
            </a:solidFill>
          </a:endParaRPr>
        </a:p>
      </dgm:t>
    </dgm:pt>
    <dgm:pt modelId="{4A88AFA1-6F96-46BC-AE61-5E8029FDEE44}" type="pres">
      <dgm:prSet presAssocID="{123E2B48-176A-445A-AB49-5A0F271A487F}" presName="CompostProcess" presStyleCnt="0">
        <dgm:presLayoutVars>
          <dgm:dir/>
          <dgm:resizeHandles val="exact"/>
        </dgm:presLayoutVars>
      </dgm:prSet>
      <dgm:spPr/>
    </dgm:pt>
    <dgm:pt modelId="{10F503BB-4ABE-4341-AB49-DC5B058FE1C2}" type="pres">
      <dgm:prSet presAssocID="{123E2B48-176A-445A-AB49-5A0F271A487F}" presName="arrow" presStyleLbl="bgShp" presStyleIdx="0" presStyleCnt="1"/>
      <dgm:spPr/>
    </dgm:pt>
    <dgm:pt modelId="{2C14B162-E59E-4144-86B1-B8F61097289F}" type="pres">
      <dgm:prSet presAssocID="{123E2B48-176A-445A-AB49-5A0F271A487F}" presName="linearProcess" presStyleCnt="0"/>
      <dgm:spPr/>
    </dgm:pt>
    <dgm:pt modelId="{71B6E89C-F3D2-4D29-9CF7-72B9A61A0F7C}" type="pres">
      <dgm:prSet presAssocID="{B95F9F14-7996-486B-8CAE-A9C6EF9B428C}" presName="textNode" presStyleLbl="node1" presStyleIdx="0" presStyleCnt="3">
        <dgm:presLayoutVars>
          <dgm:bulletEnabled val="1"/>
        </dgm:presLayoutVars>
      </dgm:prSet>
      <dgm:spPr/>
    </dgm:pt>
    <dgm:pt modelId="{11BF77DB-EB54-4681-BFA3-81554ED022F0}" type="pres">
      <dgm:prSet presAssocID="{F47607AA-1CB5-4D27-9E8C-1FBBD5FA7A71}" presName="sibTrans" presStyleCnt="0"/>
      <dgm:spPr/>
    </dgm:pt>
    <dgm:pt modelId="{B498E256-D15F-4508-9AAA-A5365027AFD5}" type="pres">
      <dgm:prSet presAssocID="{A7BC0E80-1F0D-4583-A3D0-161AC0125A34}" presName="textNode" presStyleLbl="node1" presStyleIdx="1" presStyleCnt="3">
        <dgm:presLayoutVars>
          <dgm:bulletEnabled val="1"/>
        </dgm:presLayoutVars>
      </dgm:prSet>
      <dgm:spPr/>
    </dgm:pt>
    <dgm:pt modelId="{DAFAE739-2124-4A1F-8AA7-F719CD9FD844}" type="pres">
      <dgm:prSet presAssocID="{EE40AD60-0EFF-4C05-A51E-5AA521CEB5F9}" presName="sibTrans" presStyleCnt="0"/>
      <dgm:spPr/>
    </dgm:pt>
    <dgm:pt modelId="{93E00E2A-B49C-47F8-A8AA-595BB2586A8C}" type="pres">
      <dgm:prSet presAssocID="{2D478A46-0A4E-4961-8602-0DA369F92A81}" presName="textNode" presStyleLbl="node1" presStyleIdx="2" presStyleCnt="3">
        <dgm:presLayoutVars>
          <dgm:bulletEnabled val="1"/>
        </dgm:presLayoutVars>
      </dgm:prSet>
      <dgm:spPr/>
    </dgm:pt>
  </dgm:ptLst>
  <dgm:cxnLst>
    <dgm:cxn modelId="{8B310D0C-9F13-460C-A137-CBFECC90CEE1}" srcId="{123E2B48-176A-445A-AB49-5A0F271A487F}" destId="{2D478A46-0A4E-4961-8602-0DA369F92A81}" srcOrd="2" destOrd="0" parTransId="{11B138B2-3F15-469A-9CCA-5249B64F118A}" sibTransId="{096989CD-1F9D-4142-BF4D-C3E6686C8731}"/>
    <dgm:cxn modelId="{7C35070F-15EA-432A-9E52-1D290BC97A7A}" type="presOf" srcId="{2D478A46-0A4E-4961-8602-0DA369F92A81}" destId="{93E00E2A-B49C-47F8-A8AA-595BB2586A8C}" srcOrd="0" destOrd="0" presId="urn:microsoft.com/office/officeart/2005/8/layout/hProcess9"/>
    <dgm:cxn modelId="{F97F502F-DE46-4ED5-BAB4-ED8F7DE3198E}" type="presOf" srcId="{B95F9F14-7996-486B-8CAE-A9C6EF9B428C}" destId="{71B6E89C-F3D2-4D29-9CF7-72B9A61A0F7C}" srcOrd="0" destOrd="0" presId="urn:microsoft.com/office/officeart/2005/8/layout/hProcess9"/>
    <dgm:cxn modelId="{67E8648E-3111-4838-ABE9-4D036AE1F9F8}" srcId="{123E2B48-176A-445A-AB49-5A0F271A487F}" destId="{A7BC0E80-1F0D-4583-A3D0-161AC0125A34}" srcOrd="1" destOrd="0" parTransId="{C3F12313-81AD-4AA3-8D1B-CE3C102093A9}" sibTransId="{EE40AD60-0EFF-4C05-A51E-5AA521CEB5F9}"/>
    <dgm:cxn modelId="{3FD818A3-DE60-4824-9077-7EBFEF4E7EED}" type="presOf" srcId="{A7BC0E80-1F0D-4583-A3D0-161AC0125A34}" destId="{B498E256-D15F-4508-9AAA-A5365027AFD5}" srcOrd="0" destOrd="0" presId="urn:microsoft.com/office/officeart/2005/8/layout/hProcess9"/>
    <dgm:cxn modelId="{FD2A91D5-B002-4225-BA8B-6DAA338C34C2}" type="presOf" srcId="{123E2B48-176A-445A-AB49-5A0F271A487F}" destId="{4A88AFA1-6F96-46BC-AE61-5E8029FDEE44}" srcOrd="0" destOrd="0" presId="urn:microsoft.com/office/officeart/2005/8/layout/hProcess9"/>
    <dgm:cxn modelId="{4BF6A3FD-2AB7-4B32-BB32-C3B951CF8E08}" srcId="{123E2B48-176A-445A-AB49-5A0F271A487F}" destId="{B95F9F14-7996-486B-8CAE-A9C6EF9B428C}" srcOrd="0" destOrd="0" parTransId="{FDF620C4-DB73-4F87-BD11-7C77E0EBAA05}" sibTransId="{F47607AA-1CB5-4D27-9E8C-1FBBD5FA7A71}"/>
    <dgm:cxn modelId="{78893C2F-7BAB-4878-A06F-E89DF0499815}" type="presParOf" srcId="{4A88AFA1-6F96-46BC-AE61-5E8029FDEE44}" destId="{10F503BB-4ABE-4341-AB49-DC5B058FE1C2}" srcOrd="0" destOrd="0" presId="urn:microsoft.com/office/officeart/2005/8/layout/hProcess9"/>
    <dgm:cxn modelId="{20EA8C1D-5151-490F-879B-2B02531E135E}" type="presParOf" srcId="{4A88AFA1-6F96-46BC-AE61-5E8029FDEE44}" destId="{2C14B162-E59E-4144-86B1-B8F61097289F}" srcOrd="1" destOrd="0" presId="urn:microsoft.com/office/officeart/2005/8/layout/hProcess9"/>
    <dgm:cxn modelId="{9FA4FFAF-DEC7-48E7-8A6B-2A0DD2A646C8}" type="presParOf" srcId="{2C14B162-E59E-4144-86B1-B8F61097289F}" destId="{71B6E89C-F3D2-4D29-9CF7-72B9A61A0F7C}" srcOrd="0" destOrd="0" presId="urn:microsoft.com/office/officeart/2005/8/layout/hProcess9"/>
    <dgm:cxn modelId="{3E438967-8EAF-4C49-A45A-37E6611C3056}" type="presParOf" srcId="{2C14B162-E59E-4144-86B1-B8F61097289F}" destId="{11BF77DB-EB54-4681-BFA3-81554ED022F0}" srcOrd="1" destOrd="0" presId="urn:microsoft.com/office/officeart/2005/8/layout/hProcess9"/>
    <dgm:cxn modelId="{594C1CC6-DA3C-47C7-B810-0894F5649D81}" type="presParOf" srcId="{2C14B162-E59E-4144-86B1-B8F61097289F}" destId="{B498E256-D15F-4508-9AAA-A5365027AFD5}" srcOrd="2" destOrd="0" presId="urn:microsoft.com/office/officeart/2005/8/layout/hProcess9"/>
    <dgm:cxn modelId="{566C8A7A-08E6-423A-985E-BD0CCE056398}" type="presParOf" srcId="{2C14B162-E59E-4144-86B1-B8F61097289F}" destId="{DAFAE739-2124-4A1F-8AA7-F719CD9FD844}" srcOrd="3" destOrd="0" presId="urn:microsoft.com/office/officeart/2005/8/layout/hProcess9"/>
    <dgm:cxn modelId="{15B3DFA8-B3A9-4580-916D-9798152A5553}" type="presParOf" srcId="{2C14B162-E59E-4144-86B1-B8F61097289F}" destId="{93E00E2A-B49C-47F8-A8AA-595BB2586A8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5DDCE8-ECEE-4CE9-8AB6-010D64D031C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0F02736-D3F7-494E-856A-8693262F4FF7}">
      <dgm:prSet phldrT="[Text]"/>
      <dgm:spPr/>
      <dgm:t>
        <a:bodyPr/>
        <a:lstStyle/>
        <a:p>
          <a:r>
            <a:rPr lang="fi-FI">
              <a:solidFill>
                <a:schemeClr val="tx1"/>
              </a:solidFill>
            </a:rPr>
            <a:t>100 % jäsenistä osallistuu</a:t>
          </a:r>
        </a:p>
      </dgm:t>
    </dgm:pt>
    <dgm:pt modelId="{4680F919-B8E8-4D41-8D60-B4D4E6E41CDC}" type="parTrans" cxnId="{3D95741A-36CD-41A8-B4D8-3A40D533AC6C}">
      <dgm:prSet/>
      <dgm:spPr/>
      <dgm:t>
        <a:bodyPr/>
        <a:lstStyle/>
        <a:p>
          <a:endParaRPr lang="en-US">
            <a:solidFill>
              <a:schemeClr val="tx1"/>
            </a:solidFill>
          </a:endParaRPr>
        </a:p>
      </dgm:t>
    </dgm:pt>
    <dgm:pt modelId="{B9DABEB9-078C-43E4-AF1F-1365E07798B0}" type="sibTrans" cxnId="{3D95741A-36CD-41A8-B4D8-3A40D533AC6C}">
      <dgm:prSet/>
      <dgm:spPr/>
      <dgm:t>
        <a:bodyPr/>
        <a:lstStyle/>
        <a:p>
          <a:endParaRPr lang="en-US">
            <a:solidFill>
              <a:schemeClr val="tx1"/>
            </a:solidFill>
          </a:endParaRPr>
        </a:p>
      </dgm:t>
    </dgm:pt>
    <dgm:pt modelId="{952DC6A7-2361-4330-AA17-69CBCAA6D7B3}">
      <dgm:prSet phldrT="[Text]"/>
      <dgm:spPr/>
      <dgm:t>
        <a:bodyPr/>
        <a:lstStyle/>
        <a:p>
          <a:r>
            <a:rPr lang="fi-FI">
              <a:solidFill>
                <a:schemeClr val="tx1"/>
              </a:solidFill>
            </a:rPr>
            <a:t>100 % jäsenistä osallistuu lahjoittamalla vähintään 100 $</a:t>
          </a:r>
        </a:p>
      </dgm:t>
    </dgm:pt>
    <dgm:pt modelId="{87B09FAD-1C22-4ADE-A207-EFCEC3701B2E}" type="parTrans" cxnId="{DB7750E9-5E22-4463-979D-6641CF2173B4}">
      <dgm:prSet/>
      <dgm:spPr/>
      <dgm:t>
        <a:bodyPr/>
        <a:lstStyle/>
        <a:p>
          <a:endParaRPr lang="en-US">
            <a:solidFill>
              <a:schemeClr val="tx1"/>
            </a:solidFill>
          </a:endParaRPr>
        </a:p>
      </dgm:t>
    </dgm:pt>
    <dgm:pt modelId="{45B8F8A4-E533-4308-A0EF-00A443F6855C}" type="sibTrans" cxnId="{DB7750E9-5E22-4463-979D-6641CF2173B4}">
      <dgm:prSet/>
      <dgm:spPr/>
      <dgm:t>
        <a:bodyPr/>
        <a:lstStyle/>
        <a:p>
          <a:endParaRPr lang="en-US">
            <a:solidFill>
              <a:schemeClr val="tx1"/>
            </a:solidFill>
          </a:endParaRPr>
        </a:p>
      </dgm:t>
    </dgm:pt>
    <dgm:pt modelId="{85ADC7DC-0469-4D2E-926B-E42E1DE97BEA}">
      <dgm:prSet phldrT="[Text]"/>
      <dgm:spPr/>
      <dgm:t>
        <a:bodyPr/>
        <a:lstStyle/>
        <a:p>
          <a:r>
            <a:rPr lang="fi-FI" dirty="0">
              <a:solidFill>
                <a:schemeClr val="tx1"/>
              </a:solidFill>
            </a:rPr>
            <a:t>Lahjoitus klubin rahastosta tai varainkeruutapahtuman järjestäminen</a:t>
          </a:r>
        </a:p>
      </dgm:t>
    </dgm:pt>
    <dgm:pt modelId="{774EC49D-31A6-4EB3-A3F4-3A65143D565C}" type="parTrans" cxnId="{D8C55201-F64A-4624-B068-B258EF0BCEF0}">
      <dgm:prSet/>
      <dgm:spPr/>
      <dgm:t>
        <a:bodyPr/>
        <a:lstStyle/>
        <a:p>
          <a:endParaRPr lang="en-US">
            <a:solidFill>
              <a:schemeClr val="tx1"/>
            </a:solidFill>
          </a:endParaRPr>
        </a:p>
      </dgm:t>
    </dgm:pt>
    <dgm:pt modelId="{094330D5-7FAA-44D3-9F28-F9D9A35C004D}" type="sibTrans" cxnId="{D8C55201-F64A-4624-B068-B258EF0BCEF0}">
      <dgm:prSet/>
      <dgm:spPr/>
      <dgm:t>
        <a:bodyPr/>
        <a:lstStyle/>
        <a:p>
          <a:endParaRPr lang="en-US">
            <a:solidFill>
              <a:schemeClr val="tx1"/>
            </a:solidFill>
          </a:endParaRPr>
        </a:p>
      </dgm:t>
    </dgm:pt>
    <dgm:pt modelId="{720B0E09-BD09-490E-B3E3-2DCA9EFD9A52}">
      <dgm:prSet/>
      <dgm:spPr/>
      <dgm:t>
        <a:bodyPr/>
        <a:lstStyle/>
        <a:p>
          <a:r>
            <a:rPr lang="fi-FI">
              <a:solidFill>
                <a:schemeClr val="tx1"/>
              </a:solidFill>
            </a:rPr>
            <a:t>Malliklubiksi ryhtyminen</a:t>
          </a:r>
        </a:p>
      </dgm:t>
    </dgm:pt>
    <dgm:pt modelId="{95091ED2-91C8-46FF-9277-657CCE20AAA0}" type="parTrans" cxnId="{A3BD72F5-57E4-4E81-BE3B-67427C9F0263}">
      <dgm:prSet/>
      <dgm:spPr/>
      <dgm:t>
        <a:bodyPr/>
        <a:lstStyle/>
        <a:p>
          <a:endParaRPr lang="en-US">
            <a:solidFill>
              <a:schemeClr val="tx1"/>
            </a:solidFill>
          </a:endParaRPr>
        </a:p>
      </dgm:t>
    </dgm:pt>
    <dgm:pt modelId="{95AC31A8-420F-447C-805A-584CA86ABF1F}" type="sibTrans" cxnId="{A3BD72F5-57E4-4E81-BE3B-67427C9F0263}">
      <dgm:prSet/>
      <dgm:spPr/>
      <dgm:t>
        <a:bodyPr/>
        <a:lstStyle/>
        <a:p>
          <a:endParaRPr lang="en-US">
            <a:solidFill>
              <a:schemeClr val="tx1"/>
            </a:solidFill>
          </a:endParaRPr>
        </a:p>
      </dgm:t>
    </dgm:pt>
    <dgm:pt modelId="{603E13E8-C3FA-43DC-9A19-8D3E01FBE49C}" type="pres">
      <dgm:prSet presAssocID="{765DDCE8-ECEE-4CE9-8AB6-010D64D031C5}" presName="Name0" presStyleCnt="0">
        <dgm:presLayoutVars>
          <dgm:chMax val="7"/>
          <dgm:chPref val="7"/>
          <dgm:dir/>
        </dgm:presLayoutVars>
      </dgm:prSet>
      <dgm:spPr/>
    </dgm:pt>
    <dgm:pt modelId="{1210B9AC-10B8-4EC9-90CD-CF1EBD24F780}" type="pres">
      <dgm:prSet presAssocID="{765DDCE8-ECEE-4CE9-8AB6-010D64D031C5}" presName="Name1" presStyleCnt="0"/>
      <dgm:spPr/>
    </dgm:pt>
    <dgm:pt modelId="{97F60247-AC6D-43B8-A94F-368A8AE3C9F4}" type="pres">
      <dgm:prSet presAssocID="{765DDCE8-ECEE-4CE9-8AB6-010D64D031C5}" presName="cycle" presStyleCnt="0"/>
      <dgm:spPr/>
    </dgm:pt>
    <dgm:pt modelId="{AECA6B63-77BB-4028-9BF5-A3A6C06D65AD}" type="pres">
      <dgm:prSet presAssocID="{765DDCE8-ECEE-4CE9-8AB6-010D64D031C5}" presName="srcNode" presStyleLbl="node1" presStyleIdx="0" presStyleCnt="4"/>
      <dgm:spPr/>
    </dgm:pt>
    <dgm:pt modelId="{3EC65C4C-14D1-420A-AD82-B2F06447E48E}" type="pres">
      <dgm:prSet presAssocID="{765DDCE8-ECEE-4CE9-8AB6-010D64D031C5}" presName="conn" presStyleLbl="parChTrans1D2" presStyleIdx="0" presStyleCnt="1"/>
      <dgm:spPr/>
    </dgm:pt>
    <dgm:pt modelId="{8F96C65C-212C-4C30-9EA3-04D5940D98F3}" type="pres">
      <dgm:prSet presAssocID="{765DDCE8-ECEE-4CE9-8AB6-010D64D031C5}" presName="extraNode" presStyleLbl="node1" presStyleIdx="0" presStyleCnt="4"/>
      <dgm:spPr/>
    </dgm:pt>
    <dgm:pt modelId="{01BAD1C1-F62E-4FB6-A479-349489EF6027}" type="pres">
      <dgm:prSet presAssocID="{765DDCE8-ECEE-4CE9-8AB6-010D64D031C5}" presName="dstNode" presStyleLbl="node1" presStyleIdx="0" presStyleCnt="4"/>
      <dgm:spPr/>
    </dgm:pt>
    <dgm:pt modelId="{72E08ED4-14BC-42E1-B9A7-2A9544E9B7EF}" type="pres">
      <dgm:prSet presAssocID="{40F02736-D3F7-494E-856A-8693262F4FF7}" presName="text_1" presStyleLbl="node1" presStyleIdx="0" presStyleCnt="4">
        <dgm:presLayoutVars>
          <dgm:bulletEnabled val="1"/>
        </dgm:presLayoutVars>
      </dgm:prSet>
      <dgm:spPr/>
    </dgm:pt>
    <dgm:pt modelId="{1D50C701-12CB-4B00-8C31-9F867D42EDE2}" type="pres">
      <dgm:prSet presAssocID="{40F02736-D3F7-494E-856A-8693262F4FF7}" presName="accent_1" presStyleCnt="0"/>
      <dgm:spPr/>
    </dgm:pt>
    <dgm:pt modelId="{6071BEEC-F20F-41C1-88E9-7D7779737515}" type="pres">
      <dgm:prSet presAssocID="{40F02736-D3F7-494E-856A-8693262F4FF7}" presName="accentRepeatNode" presStyleLbl="solidFgAcc1" presStyleIdx="0" presStyleCnt="4"/>
      <dgm:spPr/>
    </dgm:pt>
    <dgm:pt modelId="{C7F9F840-7C54-4634-8594-29D735A7D828}" type="pres">
      <dgm:prSet presAssocID="{952DC6A7-2361-4330-AA17-69CBCAA6D7B3}" presName="text_2" presStyleLbl="node1" presStyleIdx="1" presStyleCnt="4">
        <dgm:presLayoutVars>
          <dgm:bulletEnabled val="1"/>
        </dgm:presLayoutVars>
      </dgm:prSet>
      <dgm:spPr/>
    </dgm:pt>
    <dgm:pt modelId="{EFDA2C0E-D0CE-481D-9626-9DD1F1801BD3}" type="pres">
      <dgm:prSet presAssocID="{952DC6A7-2361-4330-AA17-69CBCAA6D7B3}" presName="accent_2" presStyleCnt="0"/>
      <dgm:spPr/>
    </dgm:pt>
    <dgm:pt modelId="{2A77B2B8-BDAB-4910-9246-509A4FDCEE5F}" type="pres">
      <dgm:prSet presAssocID="{952DC6A7-2361-4330-AA17-69CBCAA6D7B3}" presName="accentRepeatNode" presStyleLbl="solidFgAcc1" presStyleIdx="1" presStyleCnt="4"/>
      <dgm:spPr/>
    </dgm:pt>
    <dgm:pt modelId="{F1DFD37D-79BD-4A9B-B8D3-498FF874E904}" type="pres">
      <dgm:prSet presAssocID="{85ADC7DC-0469-4D2E-926B-E42E1DE97BEA}" presName="text_3" presStyleLbl="node1" presStyleIdx="2" presStyleCnt="4">
        <dgm:presLayoutVars>
          <dgm:bulletEnabled val="1"/>
        </dgm:presLayoutVars>
      </dgm:prSet>
      <dgm:spPr/>
    </dgm:pt>
    <dgm:pt modelId="{4FAE8723-D6A8-44FD-947E-5D9C473509D7}" type="pres">
      <dgm:prSet presAssocID="{85ADC7DC-0469-4D2E-926B-E42E1DE97BEA}" presName="accent_3" presStyleCnt="0"/>
      <dgm:spPr/>
    </dgm:pt>
    <dgm:pt modelId="{EFF51B24-7BBD-492D-BFDE-661596C0D13A}" type="pres">
      <dgm:prSet presAssocID="{85ADC7DC-0469-4D2E-926B-E42E1DE97BEA}" presName="accentRepeatNode" presStyleLbl="solidFgAcc1" presStyleIdx="2" presStyleCnt="4"/>
      <dgm:spPr/>
    </dgm:pt>
    <dgm:pt modelId="{1C5964BD-FDEF-46D7-924E-13433BB501C2}" type="pres">
      <dgm:prSet presAssocID="{720B0E09-BD09-490E-B3E3-2DCA9EFD9A52}" presName="text_4" presStyleLbl="node1" presStyleIdx="3" presStyleCnt="4">
        <dgm:presLayoutVars>
          <dgm:bulletEnabled val="1"/>
        </dgm:presLayoutVars>
      </dgm:prSet>
      <dgm:spPr/>
    </dgm:pt>
    <dgm:pt modelId="{CAFEE2B3-96C4-40CC-88A8-6CDDA32C3784}" type="pres">
      <dgm:prSet presAssocID="{720B0E09-BD09-490E-B3E3-2DCA9EFD9A52}" presName="accent_4" presStyleCnt="0"/>
      <dgm:spPr/>
    </dgm:pt>
    <dgm:pt modelId="{BB573529-54D1-48C4-8288-9ADC53E43CF6}" type="pres">
      <dgm:prSet presAssocID="{720B0E09-BD09-490E-B3E3-2DCA9EFD9A52}" presName="accentRepeatNode" presStyleLbl="solidFgAcc1" presStyleIdx="3" presStyleCnt="4"/>
      <dgm:spPr/>
    </dgm:pt>
  </dgm:ptLst>
  <dgm:cxnLst>
    <dgm:cxn modelId="{D8C55201-F64A-4624-B068-B258EF0BCEF0}" srcId="{765DDCE8-ECEE-4CE9-8AB6-010D64D031C5}" destId="{85ADC7DC-0469-4D2E-926B-E42E1DE97BEA}" srcOrd="2" destOrd="0" parTransId="{774EC49D-31A6-4EB3-A3F4-3A65143D565C}" sibTransId="{094330D5-7FAA-44D3-9F28-F9D9A35C004D}"/>
    <dgm:cxn modelId="{64CD3707-0C6E-4B80-8FFC-7AF30A15705E}" type="presOf" srcId="{40F02736-D3F7-494E-856A-8693262F4FF7}" destId="{72E08ED4-14BC-42E1-B9A7-2A9544E9B7EF}" srcOrd="0" destOrd="0" presId="urn:microsoft.com/office/officeart/2008/layout/VerticalCurvedList"/>
    <dgm:cxn modelId="{D0167108-908F-483B-AC43-424EA6AB3F40}" type="presOf" srcId="{952DC6A7-2361-4330-AA17-69CBCAA6D7B3}" destId="{C7F9F840-7C54-4634-8594-29D735A7D828}" srcOrd="0" destOrd="0" presId="urn:microsoft.com/office/officeart/2008/layout/VerticalCurvedList"/>
    <dgm:cxn modelId="{3D95741A-36CD-41A8-B4D8-3A40D533AC6C}" srcId="{765DDCE8-ECEE-4CE9-8AB6-010D64D031C5}" destId="{40F02736-D3F7-494E-856A-8693262F4FF7}" srcOrd="0" destOrd="0" parTransId="{4680F919-B8E8-4D41-8D60-B4D4E6E41CDC}" sibTransId="{B9DABEB9-078C-43E4-AF1F-1365E07798B0}"/>
    <dgm:cxn modelId="{8BD87124-66C8-4ABB-A5D2-5975DE6ED0EF}" type="presOf" srcId="{85ADC7DC-0469-4D2E-926B-E42E1DE97BEA}" destId="{F1DFD37D-79BD-4A9B-B8D3-498FF874E904}" srcOrd="0" destOrd="0" presId="urn:microsoft.com/office/officeart/2008/layout/VerticalCurvedList"/>
    <dgm:cxn modelId="{78C5313A-7768-49FD-A99B-A7C614F38A9A}" type="presOf" srcId="{765DDCE8-ECEE-4CE9-8AB6-010D64D031C5}" destId="{603E13E8-C3FA-43DC-9A19-8D3E01FBE49C}" srcOrd="0" destOrd="0" presId="urn:microsoft.com/office/officeart/2008/layout/VerticalCurvedList"/>
    <dgm:cxn modelId="{AB8E0991-2388-40CD-8EC5-BD77BAC07BF3}" type="presOf" srcId="{720B0E09-BD09-490E-B3E3-2DCA9EFD9A52}" destId="{1C5964BD-FDEF-46D7-924E-13433BB501C2}" srcOrd="0" destOrd="0" presId="urn:microsoft.com/office/officeart/2008/layout/VerticalCurvedList"/>
    <dgm:cxn modelId="{3B427CAC-8E27-4ABF-B8CB-54C0F63C1C2D}" type="presOf" srcId="{B9DABEB9-078C-43E4-AF1F-1365E07798B0}" destId="{3EC65C4C-14D1-420A-AD82-B2F06447E48E}" srcOrd="0" destOrd="0" presId="urn:microsoft.com/office/officeart/2008/layout/VerticalCurvedList"/>
    <dgm:cxn modelId="{DB7750E9-5E22-4463-979D-6641CF2173B4}" srcId="{765DDCE8-ECEE-4CE9-8AB6-010D64D031C5}" destId="{952DC6A7-2361-4330-AA17-69CBCAA6D7B3}" srcOrd="1" destOrd="0" parTransId="{87B09FAD-1C22-4ADE-A207-EFCEC3701B2E}" sibTransId="{45B8F8A4-E533-4308-A0EF-00A443F6855C}"/>
    <dgm:cxn modelId="{A3BD72F5-57E4-4E81-BE3B-67427C9F0263}" srcId="{765DDCE8-ECEE-4CE9-8AB6-010D64D031C5}" destId="{720B0E09-BD09-490E-B3E3-2DCA9EFD9A52}" srcOrd="3" destOrd="0" parTransId="{95091ED2-91C8-46FF-9277-657CCE20AAA0}" sibTransId="{95AC31A8-420F-447C-805A-584CA86ABF1F}"/>
    <dgm:cxn modelId="{EAC1EA7B-D5DD-4E7D-BFB7-73EE4CDA6CBD}" type="presParOf" srcId="{603E13E8-C3FA-43DC-9A19-8D3E01FBE49C}" destId="{1210B9AC-10B8-4EC9-90CD-CF1EBD24F780}" srcOrd="0" destOrd="0" presId="urn:microsoft.com/office/officeart/2008/layout/VerticalCurvedList"/>
    <dgm:cxn modelId="{4A8AD544-3AC9-4329-A778-3D06FF17BDC4}" type="presParOf" srcId="{1210B9AC-10B8-4EC9-90CD-CF1EBD24F780}" destId="{97F60247-AC6D-43B8-A94F-368A8AE3C9F4}" srcOrd="0" destOrd="0" presId="urn:microsoft.com/office/officeart/2008/layout/VerticalCurvedList"/>
    <dgm:cxn modelId="{5AC0FA03-7800-4AE6-8317-44C2E3FECAD3}" type="presParOf" srcId="{97F60247-AC6D-43B8-A94F-368A8AE3C9F4}" destId="{AECA6B63-77BB-4028-9BF5-A3A6C06D65AD}" srcOrd="0" destOrd="0" presId="urn:microsoft.com/office/officeart/2008/layout/VerticalCurvedList"/>
    <dgm:cxn modelId="{CFEE95D4-5A39-4676-99D5-1E4E4B98D1F7}" type="presParOf" srcId="{97F60247-AC6D-43B8-A94F-368A8AE3C9F4}" destId="{3EC65C4C-14D1-420A-AD82-B2F06447E48E}" srcOrd="1" destOrd="0" presId="urn:microsoft.com/office/officeart/2008/layout/VerticalCurvedList"/>
    <dgm:cxn modelId="{BC1B870E-BAA9-40B2-A5D5-960831011A28}" type="presParOf" srcId="{97F60247-AC6D-43B8-A94F-368A8AE3C9F4}" destId="{8F96C65C-212C-4C30-9EA3-04D5940D98F3}" srcOrd="2" destOrd="0" presId="urn:microsoft.com/office/officeart/2008/layout/VerticalCurvedList"/>
    <dgm:cxn modelId="{D3A535ED-AE9F-4D6A-B6F5-ABA04948C85E}" type="presParOf" srcId="{97F60247-AC6D-43B8-A94F-368A8AE3C9F4}" destId="{01BAD1C1-F62E-4FB6-A479-349489EF6027}" srcOrd="3" destOrd="0" presId="urn:microsoft.com/office/officeart/2008/layout/VerticalCurvedList"/>
    <dgm:cxn modelId="{84D56C66-A109-4FD5-9920-39A99EDCE47B}" type="presParOf" srcId="{1210B9AC-10B8-4EC9-90CD-CF1EBD24F780}" destId="{72E08ED4-14BC-42E1-B9A7-2A9544E9B7EF}" srcOrd="1" destOrd="0" presId="urn:microsoft.com/office/officeart/2008/layout/VerticalCurvedList"/>
    <dgm:cxn modelId="{0D97608E-4B54-4B2B-B44F-9C7BC5EBAC00}" type="presParOf" srcId="{1210B9AC-10B8-4EC9-90CD-CF1EBD24F780}" destId="{1D50C701-12CB-4B00-8C31-9F867D42EDE2}" srcOrd="2" destOrd="0" presId="urn:microsoft.com/office/officeart/2008/layout/VerticalCurvedList"/>
    <dgm:cxn modelId="{4AC45261-424E-43DA-BFD9-931C7BF3D833}" type="presParOf" srcId="{1D50C701-12CB-4B00-8C31-9F867D42EDE2}" destId="{6071BEEC-F20F-41C1-88E9-7D7779737515}" srcOrd="0" destOrd="0" presId="urn:microsoft.com/office/officeart/2008/layout/VerticalCurvedList"/>
    <dgm:cxn modelId="{97BBABEA-A94D-499C-AF82-E0E2D4F1B5C5}" type="presParOf" srcId="{1210B9AC-10B8-4EC9-90CD-CF1EBD24F780}" destId="{C7F9F840-7C54-4634-8594-29D735A7D828}" srcOrd="3" destOrd="0" presId="urn:microsoft.com/office/officeart/2008/layout/VerticalCurvedList"/>
    <dgm:cxn modelId="{83E9BE42-9B11-4059-927C-FD2E4CCF5AEC}" type="presParOf" srcId="{1210B9AC-10B8-4EC9-90CD-CF1EBD24F780}" destId="{EFDA2C0E-D0CE-481D-9626-9DD1F1801BD3}" srcOrd="4" destOrd="0" presId="urn:microsoft.com/office/officeart/2008/layout/VerticalCurvedList"/>
    <dgm:cxn modelId="{DD7F989C-FCEE-4338-A226-2C4335CA9EBB}" type="presParOf" srcId="{EFDA2C0E-D0CE-481D-9626-9DD1F1801BD3}" destId="{2A77B2B8-BDAB-4910-9246-509A4FDCEE5F}" srcOrd="0" destOrd="0" presId="urn:microsoft.com/office/officeart/2008/layout/VerticalCurvedList"/>
    <dgm:cxn modelId="{C01564F0-0F68-49B2-B1EB-7CFD5F6971FA}" type="presParOf" srcId="{1210B9AC-10B8-4EC9-90CD-CF1EBD24F780}" destId="{F1DFD37D-79BD-4A9B-B8D3-498FF874E904}" srcOrd="5" destOrd="0" presId="urn:microsoft.com/office/officeart/2008/layout/VerticalCurvedList"/>
    <dgm:cxn modelId="{1176F5F0-D741-4A7B-83FE-B08706F496C7}" type="presParOf" srcId="{1210B9AC-10B8-4EC9-90CD-CF1EBD24F780}" destId="{4FAE8723-D6A8-44FD-947E-5D9C473509D7}" srcOrd="6" destOrd="0" presId="urn:microsoft.com/office/officeart/2008/layout/VerticalCurvedList"/>
    <dgm:cxn modelId="{075F10FA-0929-4275-B0B4-1A712C130928}" type="presParOf" srcId="{4FAE8723-D6A8-44FD-947E-5D9C473509D7}" destId="{EFF51B24-7BBD-492D-BFDE-661596C0D13A}" srcOrd="0" destOrd="0" presId="urn:microsoft.com/office/officeart/2008/layout/VerticalCurvedList"/>
    <dgm:cxn modelId="{7F906A17-4C82-4627-B7E4-02FD5A8C58FE}" type="presParOf" srcId="{1210B9AC-10B8-4EC9-90CD-CF1EBD24F780}" destId="{1C5964BD-FDEF-46D7-924E-13433BB501C2}" srcOrd="7" destOrd="0" presId="urn:microsoft.com/office/officeart/2008/layout/VerticalCurvedList"/>
    <dgm:cxn modelId="{4AE1849A-EE56-46A3-8717-12A6D81858A7}" type="presParOf" srcId="{1210B9AC-10B8-4EC9-90CD-CF1EBD24F780}" destId="{CAFEE2B3-96C4-40CC-88A8-6CDDA32C3784}" srcOrd="8" destOrd="0" presId="urn:microsoft.com/office/officeart/2008/layout/VerticalCurvedList"/>
    <dgm:cxn modelId="{93A9ED6C-797B-407D-995A-21518A4E5D8B}" type="presParOf" srcId="{CAFEE2B3-96C4-40CC-88A8-6CDDA32C3784}" destId="{BB573529-54D1-48C4-8288-9ADC53E43C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43E781-81DB-452E-8A0B-41ABB2595CB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C1713A2-FDFB-4F42-A822-F95276C1ECEF}">
      <dgm:prSet phldrT="[Text]"/>
      <dgm:spPr/>
      <dgm:t>
        <a:bodyPr/>
        <a:lstStyle/>
        <a:p>
          <a:r>
            <a:rPr lang="fi-FI" dirty="0">
              <a:solidFill>
                <a:schemeClr val="tx1"/>
              </a:solidFill>
            </a:rPr>
            <a:t>Kaikki 1. heinäkuuta 2017 lähtien kerätyt varat huomioidaan!</a:t>
          </a:r>
        </a:p>
      </dgm:t>
    </dgm:pt>
    <dgm:pt modelId="{9D661677-2625-4E83-8C33-9BE62AE96D39}" type="parTrans" cxnId="{C8109FC3-3A03-482D-A2CF-89AB10422C43}">
      <dgm:prSet/>
      <dgm:spPr/>
      <dgm:t>
        <a:bodyPr/>
        <a:lstStyle/>
        <a:p>
          <a:endParaRPr lang="en-US">
            <a:solidFill>
              <a:schemeClr val="tx1"/>
            </a:solidFill>
          </a:endParaRPr>
        </a:p>
      </dgm:t>
    </dgm:pt>
    <dgm:pt modelId="{BC552C01-B490-43CF-8D7D-AA017F94326D}" type="sibTrans" cxnId="{C8109FC3-3A03-482D-A2CF-89AB10422C43}">
      <dgm:prSet/>
      <dgm:spPr/>
      <dgm:t>
        <a:bodyPr/>
        <a:lstStyle/>
        <a:p>
          <a:endParaRPr lang="en-US">
            <a:solidFill>
              <a:schemeClr val="tx1"/>
            </a:solidFill>
          </a:endParaRPr>
        </a:p>
      </dgm:t>
    </dgm:pt>
    <dgm:pt modelId="{F7097EFC-9853-4C14-84FB-B432D188DBE3}">
      <dgm:prSet phldrT="[Text]"/>
      <dgm:spPr/>
      <dgm:t>
        <a:bodyPr/>
        <a:lstStyle/>
        <a:p>
          <a:r>
            <a:rPr lang="fi-FI">
              <a:solidFill>
                <a:schemeClr val="tx1"/>
              </a:solidFill>
            </a:rPr>
            <a:t>Kaikista lähteistä kerätyt kaikki varat huomioidaan</a:t>
          </a:r>
        </a:p>
      </dgm:t>
    </dgm:pt>
    <dgm:pt modelId="{6FF4390C-026B-4229-985B-5F0B7C3D3217}" type="parTrans" cxnId="{B0EF5227-A294-4786-8474-015B96D6C1DD}">
      <dgm:prSet/>
      <dgm:spPr/>
      <dgm:t>
        <a:bodyPr/>
        <a:lstStyle/>
        <a:p>
          <a:endParaRPr lang="en-US">
            <a:solidFill>
              <a:schemeClr val="tx1"/>
            </a:solidFill>
          </a:endParaRPr>
        </a:p>
      </dgm:t>
    </dgm:pt>
    <dgm:pt modelId="{C91B92F5-4886-4CFD-A101-4745374C289B}" type="sibTrans" cxnId="{B0EF5227-A294-4786-8474-015B96D6C1DD}">
      <dgm:prSet/>
      <dgm:spPr/>
      <dgm:t>
        <a:bodyPr/>
        <a:lstStyle/>
        <a:p>
          <a:endParaRPr lang="en-US">
            <a:solidFill>
              <a:schemeClr val="tx1"/>
            </a:solidFill>
          </a:endParaRPr>
        </a:p>
      </dgm:t>
    </dgm:pt>
    <dgm:pt modelId="{E88E2148-B4B0-47F7-ACCF-124A60F952E8}">
      <dgm:prSet phldrT="[Text]"/>
      <dgm:spPr/>
      <dgm:t>
        <a:bodyPr/>
        <a:lstStyle/>
        <a:p>
          <a:r>
            <a:rPr lang="fi-FI">
              <a:solidFill>
                <a:schemeClr val="tx1"/>
              </a:solidFill>
            </a:rPr>
            <a:t>Klubillasi on aikaa saavuttaa tavoitteensa 30. kesäkuuta 2022 saakka</a:t>
          </a:r>
        </a:p>
      </dgm:t>
    </dgm:pt>
    <dgm:pt modelId="{C80B2198-14D5-4A7D-847C-931ED73CDFED}" type="parTrans" cxnId="{85795623-CAC3-4772-925A-63EED5C0473C}">
      <dgm:prSet/>
      <dgm:spPr/>
      <dgm:t>
        <a:bodyPr/>
        <a:lstStyle/>
        <a:p>
          <a:endParaRPr lang="en-US">
            <a:solidFill>
              <a:schemeClr val="tx1"/>
            </a:solidFill>
          </a:endParaRPr>
        </a:p>
      </dgm:t>
    </dgm:pt>
    <dgm:pt modelId="{21766AFE-DE9C-4BB1-AE69-E00FCBA067A9}" type="sibTrans" cxnId="{85795623-CAC3-4772-925A-63EED5C0473C}">
      <dgm:prSet/>
      <dgm:spPr/>
      <dgm:t>
        <a:bodyPr/>
        <a:lstStyle/>
        <a:p>
          <a:endParaRPr lang="en-US">
            <a:solidFill>
              <a:schemeClr val="tx1"/>
            </a:solidFill>
          </a:endParaRPr>
        </a:p>
      </dgm:t>
    </dgm:pt>
    <dgm:pt modelId="{CF561F89-3F39-4CE1-AC3F-9EEA0C1B6DF0}" type="pres">
      <dgm:prSet presAssocID="{C843E781-81DB-452E-8A0B-41ABB2595CBE}" presName="diagram" presStyleCnt="0">
        <dgm:presLayoutVars>
          <dgm:dir/>
          <dgm:resizeHandles val="exact"/>
        </dgm:presLayoutVars>
      </dgm:prSet>
      <dgm:spPr/>
    </dgm:pt>
    <dgm:pt modelId="{07DB346A-9622-4B78-98B4-4EDD7DC225CB}" type="pres">
      <dgm:prSet presAssocID="{8C1713A2-FDFB-4F42-A822-F95276C1ECEF}" presName="node" presStyleLbl="node1" presStyleIdx="0" presStyleCnt="3">
        <dgm:presLayoutVars>
          <dgm:bulletEnabled val="1"/>
        </dgm:presLayoutVars>
      </dgm:prSet>
      <dgm:spPr/>
    </dgm:pt>
    <dgm:pt modelId="{477640AF-046C-46D7-880C-83E6884700B7}" type="pres">
      <dgm:prSet presAssocID="{BC552C01-B490-43CF-8D7D-AA017F94326D}" presName="sibTrans" presStyleCnt="0"/>
      <dgm:spPr/>
    </dgm:pt>
    <dgm:pt modelId="{7EA57059-2EEC-4DA4-B39C-6C52DC4026AA}" type="pres">
      <dgm:prSet presAssocID="{F7097EFC-9853-4C14-84FB-B432D188DBE3}" presName="node" presStyleLbl="node1" presStyleIdx="1" presStyleCnt="3">
        <dgm:presLayoutVars>
          <dgm:bulletEnabled val="1"/>
        </dgm:presLayoutVars>
      </dgm:prSet>
      <dgm:spPr/>
    </dgm:pt>
    <dgm:pt modelId="{5B6AE6DB-73D3-4D3E-83AA-8DAE8F9BC7C7}" type="pres">
      <dgm:prSet presAssocID="{C91B92F5-4886-4CFD-A101-4745374C289B}" presName="sibTrans" presStyleCnt="0"/>
      <dgm:spPr/>
    </dgm:pt>
    <dgm:pt modelId="{453813BD-ED65-43B8-8146-0D27DB7D8790}" type="pres">
      <dgm:prSet presAssocID="{E88E2148-B4B0-47F7-ACCF-124A60F952E8}" presName="node" presStyleLbl="node1" presStyleIdx="2" presStyleCnt="3">
        <dgm:presLayoutVars>
          <dgm:bulletEnabled val="1"/>
        </dgm:presLayoutVars>
      </dgm:prSet>
      <dgm:spPr/>
    </dgm:pt>
  </dgm:ptLst>
  <dgm:cxnLst>
    <dgm:cxn modelId="{85795623-CAC3-4772-925A-63EED5C0473C}" srcId="{C843E781-81DB-452E-8A0B-41ABB2595CBE}" destId="{E88E2148-B4B0-47F7-ACCF-124A60F952E8}" srcOrd="2" destOrd="0" parTransId="{C80B2198-14D5-4A7D-847C-931ED73CDFED}" sibTransId="{21766AFE-DE9C-4BB1-AE69-E00FCBA067A9}"/>
    <dgm:cxn modelId="{B0EF5227-A294-4786-8474-015B96D6C1DD}" srcId="{C843E781-81DB-452E-8A0B-41ABB2595CBE}" destId="{F7097EFC-9853-4C14-84FB-B432D188DBE3}" srcOrd="1" destOrd="0" parTransId="{6FF4390C-026B-4229-985B-5F0B7C3D3217}" sibTransId="{C91B92F5-4886-4CFD-A101-4745374C289B}"/>
    <dgm:cxn modelId="{43825297-8C33-4BD1-AADA-CCB4D33B2AAE}" type="presOf" srcId="{E88E2148-B4B0-47F7-ACCF-124A60F952E8}" destId="{453813BD-ED65-43B8-8146-0D27DB7D8790}" srcOrd="0" destOrd="0" presId="urn:microsoft.com/office/officeart/2005/8/layout/default"/>
    <dgm:cxn modelId="{2F451D9D-71BF-44F0-932D-E200B97A3570}" type="presOf" srcId="{F7097EFC-9853-4C14-84FB-B432D188DBE3}" destId="{7EA57059-2EEC-4DA4-B39C-6C52DC4026AA}" srcOrd="0" destOrd="0" presId="urn:microsoft.com/office/officeart/2005/8/layout/default"/>
    <dgm:cxn modelId="{368CB5AF-B9D0-4D56-9789-AC8E3FB2BDD2}" type="presOf" srcId="{8C1713A2-FDFB-4F42-A822-F95276C1ECEF}" destId="{07DB346A-9622-4B78-98B4-4EDD7DC225CB}" srcOrd="0" destOrd="0" presId="urn:microsoft.com/office/officeart/2005/8/layout/default"/>
    <dgm:cxn modelId="{C8109FC3-3A03-482D-A2CF-89AB10422C43}" srcId="{C843E781-81DB-452E-8A0B-41ABB2595CBE}" destId="{8C1713A2-FDFB-4F42-A822-F95276C1ECEF}" srcOrd="0" destOrd="0" parTransId="{9D661677-2625-4E83-8C33-9BE62AE96D39}" sibTransId="{BC552C01-B490-43CF-8D7D-AA017F94326D}"/>
    <dgm:cxn modelId="{6FA816C5-C5EC-490D-BB31-A85FCE881F90}" type="presOf" srcId="{C843E781-81DB-452E-8A0B-41ABB2595CBE}" destId="{CF561F89-3F39-4CE1-AC3F-9EEA0C1B6DF0}" srcOrd="0" destOrd="0" presId="urn:microsoft.com/office/officeart/2005/8/layout/default"/>
    <dgm:cxn modelId="{4ABF7F77-8F59-4B85-A5A3-7B0641487194}" type="presParOf" srcId="{CF561F89-3F39-4CE1-AC3F-9EEA0C1B6DF0}" destId="{07DB346A-9622-4B78-98B4-4EDD7DC225CB}" srcOrd="0" destOrd="0" presId="urn:microsoft.com/office/officeart/2005/8/layout/default"/>
    <dgm:cxn modelId="{9CDC18AD-733F-433B-9D28-15E7D4CA1F20}" type="presParOf" srcId="{CF561F89-3F39-4CE1-AC3F-9EEA0C1B6DF0}" destId="{477640AF-046C-46D7-880C-83E6884700B7}" srcOrd="1" destOrd="0" presId="urn:microsoft.com/office/officeart/2005/8/layout/default"/>
    <dgm:cxn modelId="{E08B5145-2716-4009-9EC8-7F092A9BB236}" type="presParOf" srcId="{CF561F89-3F39-4CE1-AC3F-9EEA0C1B6DF0}" destId="{7EA57059-2EEC-4DA4-B39C-6C52DC4026AA}" srcOrd="2" destOrd="0" presId="urn:microsoft.com/office/officeart/2005/8/layout/default"/>
    <dgm:cxn modelId="{EE79E7B7-419C-4086-876D-B61F871950AD}" type="presParOf" srcId="{CF561F89-3F39-4CE1-AC3F-9EEA0C1B6DF0}" destId="{5B6AE6DB-73D3-4D3E-83AA-8DAE8F9BC7C7}" srcOrd="3" destOrd="0" presId="urn:microsoft.com/office/officeart/2005/8/layout/default"/>
    <dgm:cxn modelId="{155F3935-478F-4A55-91F6-EF6860320443}" type="presParOf" srcId="{CF561F89-3F39-4CE1-AC3F-9EEA0C1B6DF0}" destId="{453813BD-ED65-43B8-8146-0D27DB7D879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37B088-1F87-4E87-99FF-C68A74EA7EF1}" type="doc">
      <dgm:prSet loTypeId="urn:microsoft.com/office/officeart/2005/8/layout/chevron1" loCatId="process" qsTypeId="urn:microsoft.com/office/officeart/2005/8/quickstyle/simple1" qsCatId="simple" csTypeId="urn:microsoft.com/office/officeart/2005/8/colors/colorful5" csCatId="colorful" phldr="1"/>
      <dgm:spPr/>
    </dgm:pt>
    <dgm:pt modelId="{685C70C1-1EBC-4CFC-B3CD-4E73E263E371}">
      <dgm:prSet phldrT="[Text]" custT="1"/>
      <dgm:spPr>
        <a:xfrm>
          <a:off x="1741" y="231025"/>
          <a:ext cx="2121470" cy="848588"/>
        </a:xfrm>
      </dgm:spPr>
      <dgm:t>
        <a:bodyPr/>
        <a:lstStyle/>
        <a:p>
          <a:r>
            <a:rPr lang="fi-FI" sz="1800" b="1">
              <a:solidFill>
                <a:schemeClr val="tx1"/>
              </a:solidFill>
              <a:latin typeface="+mn-lt"/>
              <a:ea typeface="+mn-ea"/>
              <a:cs typeface="+mn-cs"/>
            </a:rPr>
            <a:t>Sitoumus osallistumaan: </a:t>
          </a:r>
          <a:r>
            <a:rPr lang="fi-FI" sz="1800">
              <a:solidFill>
                <a:schemeClr val="tx1"/>
              </a:solidFill>
              <a:latin typeface="+mn-lt"/>
              <a:ea typeface="+mn-ea"/>
              <a:cs typeface="+mn-cs"/>
            </a:rPr>
            <a:t>kirjallinen ja julkinen tunnustus</a:t>
          </a:r>
        </a:p>
      </dgm:t>
    </dgm:pt>
    <dgm:pt modelId="{61DB1270-24CD-46EF-849B-C283F033DBAA}" type="parTrans" cxnId="{95AB958C-B55F-4A27-82CA-43F9462CB96A}">
      <dgm:prSet/>
      <dgm:spPr/>
      <dgm:t>
        <a:bodyPr/>
        <a:lstStyle/>
        <a:p>
          <a:endParaRPr lang="en-US" sz="1800">
            <a:solidFill>
              <a:schemeClr val="tx1"/>
            </a:solidFill>
            <a:latin typeface="+mn-lt"/>
          </a:endParaRPr>
        </a:p>
      </dgm:t>
    </dgm:pt>
    <dgm:pt modelId="{DF5E1E5E-60D8-4E33-A26B-E2BBD66E8803}" type="sibTrans" cxnId="{95AB958C-B55F-4A27-82CA-43F9462CB96A}">
      <dgm:prSet/>
      <dgm:spPr/>
      <dgm:t>
        <a:bodyPr/>
        <a:lstStyle/>
        <a:p>
          <a:endParaRPr lang="en-US" sz="1800">
            <a:solidFill>
              <a:schemeClr val="tx1"/>
            </a:solidFill>
            <a:latin typeface="+mn-lt"/>
          </a:endParaRPr>
        </a:p>
      </dgm:t>
    </dgm:pt>
    <dgm:pt modelId="{46093782-D224-44B9-A0E1-3C0E5AF24FE8}">
      <dgm:prSet phldrT="[Text]" custT="1"/>
      <dgm:spPr>
        <a:xfrm>
          <a:off x="1911064" y="231025"/>
          <a:ext cx="2121470" cy="848588"/>
        </a:xfrm>
      </dgm:spPr>
      <dgm:t>
        <a:bodyPr/>
        <a:lstStyle/>
        <a:p>
          <a:r>
            <a:rPr lang="fi-FI" sz="1800" b="1">
              <a:solidFill>
                <a:schemeClr val="tx1"/>
              </a:solidFill>
              <a:latin typeface="+mn-lt"/>
              <a:ea typeface="+mn-ea"/>
              <a:cs typeface="+mn-cs"/>
            </a:rPr>
            <a:t>Tavoitteen saavuttaminen: </a:t>
          </a:r>
          <a:r>
            <a:rPr lang="fi-FI" sz="1800">
              <a:solidFill>
                <a:schemeClr val="tx1"/>
              </a:solidFill>
              <a:latin typeface="+mn-lt"/>
              <a:ea typeface="+mn-ea"/>
              <a:cs typeface="+mn-cs"/>
            </a:rPr>
            <a:t>palkinto</a:t>
          </a:r>
        </a:p>
      </dgm:t>
    </dgm:pt>
    <dgm:pt modelId="{75390C53-D94F-4206-9DEF-06FAF84DA68A}" type="parTrans" cxnId="{C95745B5-09BB-46C4-BD49-D5A5F3B0D81E}">
      <dgm:prSet/>
      <dgm:spPr/>
      <dgm:t>
        <a:bodyPr/>
        <a:lstStyle/>
        <a:p>
          <a:endParaRPr lang="en-US" sz="1800">
            <a:solidFill>
              <a:schemeClr val="tx1"/>
            </a:solidFill>
            <a:latin typeface="+mn-lt"/>
          </a:endParaRPr>
        </a:p>
      </dgm:t>
    </dgm:pt>
    <dgm:pt modelId="{9A109727-BF8B-4747-8220-027854B10300}" type="sibTrans" cxnId="{C95745B5-09BB-46C4-BD49-D5A5F3B0D81E}">
      <dgm:prSet/>
      <dgm:spPr/>
      <dgm:t>
        <a:bodyPr/>
        <a:lstStyle/>
        <a:p>
          <a:endParaRPr lang="en-US" sz="1800">
            <a:solidFill>
              <a:schemeClr val="tx1"/>
            </a:solidFill>
            <a:latin typeface="+mn-lt"/>
          </a:endParaRPr>
        </a:p>
      </dgm:t>
    </dgm:pt>
    <dgm:pt modelId="{765B3ABD-7676-4F9E-B583-F72C49D43284}">
      <dgm:prSet phldrT="[Text]" custT="1"/>
      <dgm:spPr>
        <a:xfrm>
          <a:off x="3820388" y="231025"/>
          <a:ext cx="2121470" cy="848588"/>
        </a:xfrm>
      </dgm:spPr>
      <dgm:t>
        <a:bodyPr/>
        <a:lstStyle/>
        <a:p>
          <a:r>
            <a:rPr lang="fi-FI" sz="1800" b="1">
              <a:solidFill>
                <a:schemeClr val="tx1"/>
              </a:solidFill>
              <a:latin typeface="+mn-lt"/>
              <a:ea typeface="+mn-ea"/>
              <a:cs typeface="+mn-cs"/>
            </a:rPr>
            <a:t>Lahjoitussitoumusten toteuttaminen: </a:t>
          </a:r>
          <a:r>
            <a:rPr lang="fi-FI" sz="1800">
              <a:solidFill>
                <a:schemeClr val="tx1"/>
              </a:solidFill>
              <a:latin typeface="+mn-lt"/>
              <a:ea typeface="+mn-ea"/>
              <a:cs typeface="+mn-cs"/>
            </a:rPr>
            <a:t>lisää palkintoja ja erityistä julkista tunnustusta</a:t>
          </a:r>
        </a:p>
      </dgm:t>
    </dgm:pt>
    <dgm:pt modelId="{0DAA3209-9772-48CD-AB71-94BFA2662981}" type="parTrans" cxnId="{65653860-2A3E-45EA-B04E-E646D08C6E8C}">
      <dgm:prSet/>
      <dgm:spPr/>
      <dgm:t>
        <a:bodyPr/>
        <a:lstStyle/>
        <a:p>
          <a:endParaRPr lang="en-US" sz="1800">
            <a:solidFill>
              <a:schemeClr val="tx1"/>
            </a:solidFill>
            <a:latin typeface="+mn-lt"/>
          </a:endParaRPr>
        </a:p>
      </dgm:t>
    </dgm:pt>
    <dgm:pt modelId="{C5D082C7-2AF4-48E8-821F-37E66C55F69E}" type="sibTrans" cxnId="{65653860-2A3E-45EA-B04E-E646D08C6E8C}">
      <dgm:prSet/>
      <dgm:spPr/>
      <dgm:t>
        <a:bodyPr/>
        <a:lstStyle/>
        <a:p>
          <a:endParaRPr lang="en-US" sz="1800">
            <a:solidFill>
              <a:schemeClr val="tx1"/>
            </a:solidFill>
            <a:latin typeface="+mn-lt"/>
          </a:endParaRPr>
        </a:p>
      </dgm:t>
    </dgm:pt>
    <dgm:pt modelId="{6D60E085-E3F7-4FF7-A89C-F3B0778EF549}" type="pres">
      <dgm:prSet presAssocID="{6A37B088-1F87-4E87-99FF-C68A74EA7EF1}" presName="Name0" presStyleCnt="0">
        <dgm:presLayoutVars>
          <dgm:dir/>
          <dgm:animLvl val="lvl"/>
          <dgm:resizeHandles val="exact"/>
        </dgm:presLayoutVars>
      </dgm:prSet>
      <dgm:spPr/>
    </dgm:pt>
    <dgm:pt modelId="{0F7DB925-DFD7-4B8F-A9B0-845108295A13}" type="pres">
      <dgm:prSet presAssocID="{685C70C1-1EBC-4CFC-B3CD-4E73E263E371}" presName="parTxOnly" presStyleLbl="node1" presStyleIdx="0" presStyleCnt="3">
        <dgm:presLayoutVars>
          <dgm:chMax val="0"/>
          <dgm:chPref val="0"/>
          <dgm:bulletEnabled val="1"/>
        </dgm:presLayoutVars>
      </dgm:prSet>
      <dgm:spPr>
        <a:prstGeom prst="chevron">
          <a:avLst/>
        </a:prstGeom>
      </dgm:spPr>
    </dgm:pt>
    <dgm:pt modelId="{098AD4CC-4E11-4EB2-8E94-5DADCF58B812}" type="pres">
      <dgm:prSet presAssocID="{DF5E1E5E-60D8-4E33-A26B-E2BBD66E8803}" presName="parTxOnlySpace" presStyleCnt="0"/>
      <dgm:spPr/>
    </dgm:pt>
    <dgm:pt modelId="{2EDF0122-C124-4837-8DB4-109670B93DAE}" type="pres">
      <dgm:prSet presAssocID="{46093782-D224-44B9-A0E1-3C0E5AF24FE8}" presName="parTxOnly" presStyleLbl="node1" presStyleIdx="1" presStyleCnt="3">
        <dgm:presLayoutVars>
          <dgm:chMax val="0"/>
          <dgm:chPref val="0"/>
          <dgm:bulletEnabled val="1"/>
        </dgm:presLayoutVars>
      </dgm:prSet>
      <dgm:spPr>
        <a:prstGeom prst="chevron">
          <a:avLst/>
        </a:prstGeom>
      </dgm:spPr>
    </dgm:pt>
    <dgm:pt modelId="{D5BB5DAB-2B52-4F69-9F1A-F77FD47EAB82}" type="pres">
      <dgm:prSet presAssocID="{9A109727-BF8B-4747-8220-027854B10300}" presName="parTxOnlySpace" presStyleCnt="0"/>
      <dgm:spPr/>
    </dgm:pt>
    <dgm:pt modelId="{3DCC3077-66E2-4173-82F7-6DEB7FFB0974}" type="pres">
      <dgm:prSet presAssocID="{765B3ABD-7676-4F9E-B583-F72C49D43284}" presName="parTxOnly" presStyleLbl="node1" presStyleIdx="2" presStyleCnt="3">
        <dgm:presLayoutVars>
          <dgm:chMax val="0"/>
          <dgm:chPref val="0"/>
          <dgm:bulletEnabled val="1"/>
        </dgm:presLayoutVars>
      </dgm:prSet>
      <dgm:spPr>
        <a:prstGeom prst="chevron">
          <a:avLst/>
        </a:prstGeom>
      </dgm:spPr>
    </dgm:pt>
  </dgm:ptLst>
  <dgm:cxnLst>
    <dgm:cxn modelId="{EF805322-F759-4916-BF22-2488E18A3E32}" type="presOf" srcId="{46093782-D224-44B9-A0E1-3C0E5AF24FE8}" destId="{2EDF0122-C124-4837-8DB4-109670B93DAE}" srcOrd="0" destOrd="0" presId="urn:microsoft.com/office/officeart/2005/8/layout/chevron1"/>
    <dgm:cxn modelId="{D7B5F35B-F218-4733-8DCA-9E2B27E1AB60}" type="presOf" srcId="{685C70C1-1EBC-4CFC-B3CD-4E73E263E371}" destId="{0F7DB925-DFD7-4B8F-A9B0-845108295A13}" srcOrd="0" destOrd="0" presId="urn:microsoft.com/office/officeart/2005/8/layout/chevron1"/>
    <dgm:cxn modelId="{65653860-2A3E-45EA-B04E-E646D08C6E8C}" srcId="{6A37B088-1F87-4E87-99FF-C68A74EA7EF1}" destId="{765B3ABD-7676-4F9E-B583-F72C49D43284}" srcOrd="2" destOrd="0" parTransId="{0DAA3209-9772-48CD-AB71-94BFA2662981}" sibTransId="{C5D082C7-2AF4-48E8-821F-37E66C55F69E}"/>
    <dgm:cxn modelId="{95AB958C-B55F-4A27-82CA-43F9462CB96A}" srcId="{6A37B088-1F87-4E87-99FF-C68A74EA7EF1}" destId="{685C70C1-1EBC-4CFC-B3CD-4E73E263E371}" srcOrd="0" destOrd="0" parTransId="{61DB1270-24CD-46EF-849B-C283F033DBAA}" sibTransId="{DF5E1E5E-60D8-4E33-A26B-E2BBD66E8803}"/>
    <dgm:cxn modelId="{C95745B5-09BB-46C4-BD49-D5A5F3B0D81E}" srcId="{6A37B088-1F87-4E87-99FF-C68A74EA7EF1}" destId="{46093782-D224-44B9-A0E1-3C0E5AF24FE8}" srcOrd="1" destOrd="0" parTransId="{75390C53-D94F-4206-9DEF-06FAF84DA68A}" sibTransId="{9A109727-BF8B-4747-8220-027854B10300}"/>
    <dgm:cxn modelId="{71666EED-9476-41C3-8216-531883A9028E}" type="presOf" srcId="{765B3ABD-7676-4F9E-B583-F72C49D43284}" destId="{3DCC3077-66E2-4173-82F7-6DEB7FFB0974}" srcOrd="0" destOrd="0" presId="urn:microsoft.com/office/officeart/2005/8/layout/chevron1"/>
    <dgm:cxn modelId="{0D1F3EF7-04EC-4370-9B90-D0E8927B7A4F}" type="presOf" srcId="{6A37B088-1F87-4E87-99FF-C68A74EA7EF1}" destId="{6D60E085-E3F7-4FF7-A89C-F3B0778EF549}" srcOrd="0" destOrd="0" presId="urn:microsoft.com/office/officeart/2005/8/layout/chevron1"/>
    <dgm:cxn modelId="{AC581E22-F16F-4256-A767-DB55394F32B5}" type="presParOf" srcId="{6D60E085-E3F7-4FF7-A89C-F3B0778EF549}" destId="{0F7DB925-DFD7-4B8F-A9B0-845108295A13}" srcOrd="0" destOrd="0" presId="urn:microsoft.com/office/officeart/2005/8/layout/chevron1"/>
    <dgm:cxn modelId="{A14F5993-B00F-44C7-B487-68FCE03C6F0C}" type="presParOf" srcId="{6D60E085-E3F7-4FF7-A89C-F3B0778EF549}" destId="{098AD4CC-4E11-4EB2-8E94-5DADCF58B812}" srcOrd="1" destOrd="0" presId="urn:microsoft.com/office/officeart/2005/8/layout/chevron1"/>
    <dgm:cxn modelId="{EF082D20-4428-41C8-9DE6-C9963D3F4DD8}" type="presParOf" srcId="{6D60E085-E3F7-4FF7-A89C-F3B0778EF549}" destId="{2EDF0122-C124-4837-8DB4-109670B93DAE}" srcOrd="2" destOrd="0" presId="urn:microsoft.com/office/officeart/2005/8/layout/chevron1"/>
    <dgm:cxn modelId="{4D9AB440-A249-472B-97D1-7E6A399E7C5A}" type="presParOf" srcId="{6D60E085-E3F7-4FF7-A89C-F3B0778EF549}" destId="{D5BB5DAB-2B52-4F69-9F1A-F77FD47EAB82}" srcOrd="3" destOrd="0" presId="urn:microsoft.com/office/officeart/2005/8/layout/chevron1"/>
    <dgm:cxn modelId="{06129F8E-5221-4B66-9DA1-5F1209FE3A30}" type="presParOf" srcId="{6D60E085-E3F7-4FF7-A89C-F3B0778EF549}" destId="{3DCC3077-66E2-4173-82F7-6DEB7FFB097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4E5841-334E-46E8-9035-F72B78F87E8A}"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74F117AE-5565-494A-AD85-D0A2B5D7099C}">
      <dgm:prSet phldrT="[Text]" custT="1"/>
      <dgm:spPr/>
      <dgm:t>
        <a:bodyPr/>
        <a:lstStyle/>
        <a:p>
          <a:r>
            <a:rPr lang="fi-FI" sz="2000" dirty="0"/>
            <a:t>Kampanjan </a:t>
          </a:r>
          <a:br>
            <a:rPr lang="fi-FI" sz="2000" dirty="0"/>
          </a:br>
          <a:r>
            <a:rPr lang="fi-FI" sz="2000" dirty="0"/>
            <a:t>puheen-</a:t>
          </a:r>
          <a:br>
            <a:rPr lang="fi-FI" sz="2000" dirty="0"/>
          </a:br>
          <a:r>
            <a:rPr lang="fi-FI" sz="2000" dirty="0"/>
            <a:t>johtaja(t)</a:t>
          </a:r>
        </a:p>
      </dgm:t>
    </dgm:pt>
    <dgm:pt modelId="{854413D4-3973-4506-90E1-9612395CA4E2}" type="parTrans" cxnId="{A8DF925C-55E8-4A04-8E23-92B69BBA9BE5}">
      <dgm:prSet/>
      <dgm:spPr/>
      <dgm:t>
        <a:bodyPr/>
        <a:lstStyle/>
        <a:p>
          <a:endParaRPr lang="en-US"/>
        </a:p>
      </dgm:t>
    </dgm:pt>
    <dgm:pt modelId="{21B1F696-7897-44FC-AFDA-6C91983A61D6}" type="sibTrans" cxnId="{A8DF925C-55E8-4A04-8E23-92B69BBA9BE5}">
      <dgm:prSet/>
      <dgm:spPr/>
      <dgm:t>
        <a:bodyPr/>
        <a:lstStyle/>
        <a:p>
          <a:endParaRPr lang="en-US"/>
        </a:p>
      </dgm:t>
    </dgm:pt>
    <dgm:pt modelId="{A5FD033F-8D00-488D-8EB2-9C7C5AB85386}">
      <dgm:prSet phldrT="[Text]" custT="1"/>
      <dgm:spPr/>
      <dgm:t>
        <a:bodyPr/>
        <a:lstStyle/>
        <a:p>
          <a:r>
            <a:rPr lang="fi-FI" sz="2000" dirty="0"/>
            <a:t>Kampanjan </a:t>
          </a:r>
          <a:br>
            <a:rPr lang="fi-FI" sz="2000" dirty="0"/>
          </a:br>
          <a:r>
            <a:rPr lang="fi-FI" sz="2000" dirty="0"/>
            <a:t>sihteeri tai rahaston-hoitaja</a:t>
          </a:r>
        </a:p>
      </dgm:t>
    </dgm:pt>
    <dgm:pt modelId="{070D5E65-3017-4600-AB12-2F1DC7B99A4E}" type="parTrans" cxnId="{53E949B0-42CB-4DF1-8746-8CE1185090CE}">
      <dgm:prSet/>
      <dgm:spPr/>
      <dgm:t>
        <a:bodyPr/>
        <a:lstStyle/>
        <a:p>
          <a:endParaRPr lang="en-US"/>
        </a:p>
      </dgm:t>
    </dgm:pt>
    <dgm:pt modelId="{D157D6C0-A37C-4C44-91CB-0FAF6693593B}" type="sibTrans" cxnId="{53E949B0-42CB-4DF1-8746-8CE1185090CE}">
      <dgm:prSet/>
      <dgm:spPr/>
      <dgm:t>
        <a:bodyPr/>
        <a:lstStyle/>
        <a:p>
          <a:endParaRPr lang="en-US"/>
        </a:p>
      </dgm:t>
    </dgm:pt>
    <dgm:pt modelId="{66C6826D-ADDC-487A-9E78-C492C9FA4E74}">
      <dgm:prSet phldrT="[Text]" custT="1"/>
      <dgm:spPr/>
      <dgm:t>
        <a:bodyPr/>
        <a:lstStyle/>
        <a:p>
          <a:r>
            <a:rPr lang="fi-FI" sz="2000" dirty="0"/>
            <a:t>Varain-keruu jäseniltä</a:t>
          </a:r>
        </a:p>
      </dgm:t>
    </dgm:pt>
    <dgm:pt modelId="{2F0F11A5-9AE7-4862-9620-FC5123D1DA6F}" type="parTrans" cxnId="{42831985-BFF4-4B07-91FC-F411392F6857}">
      <dgm:prSet/>
      <dgm:spPr/>
      <dgm:t>
        <a:bodyPr/>
        <a:lstStyle/>
        <a:p>
          <a:endParaRPr lang="en-US"/>
        </a:p>
      </dgm:t>
    </dgm:pt>
    <dgm:pt modelId="{E1FD266C-05F9-4C76-B893-B174422DC3FF}" type="sibTrans" cxnId="{42831985-BFF4-4B07-91FC-F411392F6857}">
      <dgm:prSet/>
      <dgm:spPr/>
      <dgm:t>
        <a:bodyPr/>
        <a:lstStyle/>
        <a:p>
          <a:endParaRPr lang="en-US"/>
        </a:p>
      </dgm:t>
    </dgm:pt>
    <dgm:pt modelId="{F34E199F-709E-479A-8218-A83C0FD0AB8F}">
      <dgm:prSet phldrT="[Text]" custT="1"/>
      <dgm:spPr/>
      <dgm:t>
        <a:bodyPr/>
        <a:lstStyle/>
        <a:p>
          <a:r>
            <a:rPr lang="fi-FI" sz="2000" dirty="0"/>
            <a:t>Varain-keruu </a:t>
          </a:r>
          <a:br>
            <a:rPr lang="fi-FI" sz="2000" dirty="0"/>
          </a:br>
          <a:r>
            <a:rPr lang="fi-FI" sz="2000" dirty="0"/>
            <a:t>ei-jäseniltä</a:t>
          </a:r>
        </a:p>
      </dgm:t>
    </dgm:pt>
    <dgm:pt modelId="{22DC8398-2838-4051-BE47-AE8CC651FBCE}" type="parTrans" cxnId="{C5FC56A3-ED33-4161-B15A-17A80E47587C}">
      <dgm:prSet/>
      <dgm:spPr/>
      <dgm:t>
        <a:bodyPr/>
        <a:lstStyle/>
        <a:p>
          <a:endParaRPr lang="en-US"/>
        </a:p>
      </dgm:t>
    </dgm:pt>
    <dgm:pt modelId="{EADC3A0B-3334-4A9E-B2DD-B2CA44C4A0B9}" type="sibTrans" cxnId="{C5FC56A3-ED33-4161-B15A-17A80E47587C}">
      <dgm:prSet/>
      <dgm:spPr/>
      <dgm:t>
        <a:bodyPr/>
        <a:lstStyle/>
        <a:p>
          <a:endParaRPr lang="en-US"/>
        </a:p>
      </dgm:t>
    </dgm:pt>
    <dgm:pt modelId="{A1C224F8-9DE0-4BDB-B35A-D1E8358FD549}">
      <dgm:prSet custT="1"/>
      <dgm:spPr/>
      <dgm:t>
        <a:bodyPr/>
        <a:lstStyle/>
        <a:p>
          <a:r>
            <a:rPr lang="fi-FI" sz="2000" dirty="0"/>
            <a:t>Varain-keruu-tapahtumat</a:t>
          </a:r>
        </a:p>
      </dgm:t>
    </dgm:pt>
    <dgm:pt modelId="{29DB6358-5C90-457B-A483-A6253A9666C5}" type="parTrans" cxnId="{646D9806-D812-43CF-BBC1-1E8649A92F2B}">
      <dgm:prSet/>
      <dgm:spPr/>
      <dgm:t>
        <a:bodyPr/>
        <a:lstStyle/>
        <a:p>
          <a:endParaRPr lang="en-US"/>
        </a:p>
      </dgm:t>
    </dgm:pt>
    <dgm:pt modelId="{44E7585E-56FA-400B-A6BE-6DE8251D7D3A}" type="sibTrans" cxnId="{646D9806-D812-43CF-BBC1-1E8649A92F2B}">
      <dgm:prSet/>
      <dgm:spPr/>
      <dgm:t>
        <a:bodyPr/>
        <a:lstStyle/>
        <a:p>
          <a:endParaRPr lang="en-US"/>
        </a:p>
      </dgm:t>
    </dgm:pt>
    <dgm:pt modelId="{A4AE6500-13E7-4E31-A19B-22B83070C0A9}" type="pres">
      <dgm:prSet presAssocID="{E04E5841-334E-46E8-9035-F72B78F87E8A}" presName="Name0" presStyleCnt="0">
        <dgm:presLayoutVars>
          <dgm:dir/>
          <dgm:resizeHandles val="exact"/>
        </dgm:presLayoutVars>
      </dgm:prSet>
      <dgm:spPr/>
    </dgm:pt>
    <dgm:pt modelId="{9AB8CDBF-302F-4BC9-85DB-EE8D0E337404}" type="pres">
      <dgm:prSet presAssocID="{74F117AE-5565-494A-AD85-D0A2B5D7099C}" presName="Name5" presStyleLbl="vennNode1" presStyleIdx="0" presStyleCnt="5">
        <dgm:presLayoutVars>
          <dgm:bulletEnabled val="1"/>
        </dgm:presLayoutVars>
      </dgm:prSet>
      <dgm:spPr/>
    </dgm:pt>
    <dgm:pt modelId="{6AD25F7E-B796-45C6-86BD-237C333B956E}" type="pres">
      <dgm:prSet presAssocID="{21B1F696-7897-44FC-AFDA-6C91983A61D6}" presName="space" presStyleCnt="0"/>
      <dgm:spPr/>
    </dgm:pt>
    <dgm:pt modelId="{AC92DFAA-80E7-48F5-819D-5364C4F7F72D}" type="pres">
      <dgm:prSet presAssocID="{A5FD033F-8D00-488D-8EB2-9C7C5AB85386}" presName="Name5" presStyleLbl="vennNode1" presStyleIdx="1" presStyleCnt="5">
        <dgm:presLayoutVars>
          <dgm:bulletEnabled val="1"/>
        </dgm:presLayoutVars>
      </dgm:prSet>
      <dgm:spPr/>
    </dgm:pt>
    <dgm:pt modelId="{99DFC8BC-F6BB-4A0F-AB09-A2F1A77FD6C3}" type="pres">
      <dgm:prSet presAssocID="{D157D6C0-A37C-4C44-91CB-0FAF6693593B}" presName="space" presStyleCnt="0"/>
      <dgm:spPr/>
    </dgm:pt>
    <dgm:pt modelId="{6ACAE595-57D4-4BF9-A546-9C47583308A5}" type="pres">
      <dgm:prSet presAssocID="{66C6826D-ADDC-487A-9E78-C492C9FA4E74}" presName="Name5" presStyleLbl="vennNode1" presStyleIdx="2" presStyleCnt="5">
        <dgm:presLayoutVars>
          <dgm:bulletEnabled val="1"/>
        </dgm:presLayoutVars>
      </dgm:prSet>
      <dgm:spPr/>
    </dgm:pt>
    <dgm:pt modelId="{927B51C2-7C4B-4B3A-A523-4DE703076865}" type="pres">
      <dgm:prSet presAssocID="{E1FD266C-05F9-4C76-B893-B174422DC3FF}" presName="space" presStyleCnt="0"/>
      <dgm:spPr/>
    </dgm:pt>
    <dgm:pt modelId="{5453CEDE-F2FE-41A1-B924-69CB77D38A7B}" type="pres">
      <dgm:prSet presAssocID="{F34E199F-709E-479A-8218-A83C0FD0AB8F}" presName="Name5" presStyleLbl="vennNode1" presStyleIdx="3" presStyleCnt="5">
        <dgm:presLayoutVars>
          <dgm:bulletEnabled val="1"/>
        </dgm:presLayoutVars>
      </dgm:prSet>
      <dgm:spPr/>
    </dgm:pt>
    <dgm:pt modelId="{837D95D4-1B41-4F84-877D-BF3C672F1EA9}" type="pres">
      <dgm:prSet presAssocID="{EADC3A0B-3334-4A9E-B2DD-B2CA44C4A0B9}" presName="space" presStyleCnt="0"/>
      <dgm:spPr/>
    </dgm:pt>
    <dgm:pt modelId="{73AA6133-3CD8-4DAB-955C-4C6E7C44B6D8}" type="pres">
      <dgm:prSet presAssocID="{A1C224F8-9DE0-4BDB-B35A-D1E8358FD549}" presName="Name5" presStyleLbl="vennNode1" presStyleIdx="4" presStyleCnt="5">
        <dgm:presLayoutVars>
          <dgm:bulletEnabled val="1"/>
        </dgm:presLayoutVars>
      </dgm:prSet>
      <dgm:spPr/>
    </dgm:pt>
  </dgm:ptLst>
  <dgm:cxnLst>
    <dgm:cxn modelId="{646D9806-D812-43CF-BBC1-1E8649A92F2B}" srcId="{E04E5841-334E-46E8-9035-F72B78F87E8A}" destId="{A1C224F8-9DE0-4BDB-B35A-D1E8358FD549}" srcOrd="4" destOrd="0" parTransId="{29DB6358-5C90-457B-A483-A6253A9666C5}" sibTransId="{44E7585E-56FA-400B-A6BE-6DE8251D7D3A}"/>
    <dgm:cxn modelId="{642FF23F-0B5C-4EA7-A9AC-CB3040A99CE1}" type="presOf" srcId="{A1C224F8-9DE0-4BDB-B35A-D1E8358FD549}" destId="{73AA6133-3CD8-4DAB-955C-4C6E7C44B6D8}" srcOrd="0" destOrd="0" presId="urn:microsoft.com/office/officeart/2005/8/layout/venn3"/>
    <dgm:cxn modelId="{A8DF925C-55E8-4A04-8E23-92B69BBA9BE5}" srcId="{E04E5841-334E-46E8-9035-F72B78F87E8A}" destId="{74F117AE-5565-494A-AD85-D0A2B5D7099C}" srcOrd="0" destOrd="0" parTransId="{854413D4-3973-4506-90E1-9612395CA4E2}" sibTransId="{21B1F696-7897-44FC-AFDA-6C91983A61D6}"/>
    <dgm:cxn modelId="{98E51544-1D0E-45D9-A8C3-42FD1D180999}" type="presOf" srcId="{F34E199F-709E-479A-8218-A83C0FD0AB8F}" destId="{5453CEDE-F2FE-41A1-B924-69CB77D38A7B}" srcOrd="0" destOrd="0" presId="urn:microsoft.com/office/officeart/2005/8/layout/venn3"/>
    <dgm:cxn modelId="{EEE95152-53A2-40A6-80FA-20EA86B3C5A6}" type="presOf" srcId="{A5FD033F-8D00-488D-8EB2-9C7C5AB85386}" destId="{AC92DFAA-80E7-48F5-819D-5364C4F7F72D}" srcOrd="0" destOrd="0" presId="urn:microsoft.com/office/officeart/2005/8/layout/venn3"/>
    <dgm:cxn modelId="{42831985-BFF4-4B07-91FC-F411392F6857}" srcId="{E04E5841-334E-46E8-9035-F72B78F87E8A}" destId="{66C6826D-ADDC-487A-9E78-C492C9FA4E74}" srcOrd="2" destOrd="0" parTransId="{2F0F11A5-9AE7-4862-9620-FC5123D1DA6F}" sibTransId="{E1FD266C-05F9-4C76-B893-B174422DC3FF}"/>
    <dgm:cxn modelId="{538B988C-2AAD-49E4-8862-4BCAF34818CF}" type="presOf" srcId="{74F117AE-5565-494A-AD85-D0A2B5D7099C}" destId="{9AB8CDBF-302F-4BC9-85DB-EE8D0E337404}" srcOrd="0" destOrd="0" presId="urn:microsoft.com/office/officeart/2005/8/layout/venn3"/>
    <dgm:cxn modelId="{3317DA90-1129-416E-9ACA-149541B4DED8}" type="presOf" srcId="{E04E5841-334E-46E8-9035-F72B78F87E8A}" destId="{A4AE6500-13E7-4E31-A19B-22B83070C0A9}" srcOrd="0" destOrd="0" presId="urn:microsoft.com/office/officeart/2005/8/layout/venn3"/>
    <dgm:cxn modelId="{C5FC56A3-ED33-4161-B15A-17A80E47587C}" srcId="{E04E5841-334E-46E8-9035-F72B78F87E8A}" destId="{F34E199F-709E-479A-8218-A83C0FD0AB8F}" srcOrd="3" destOrd="0" parTransId="{22DC8398-2838-4051-BE47-AE8CC651FBCE}" sibTransId="{EADC3A0B-3334-4A9E-B2DD-B2CA44C4A0B9}"/>
    <dgm:cxn modelId="{53E949B0-42CB-4DF1-8746-8CE1185090CE}" srcId="{E04E5841-334E-46E8-9035-F72B78F87E8A}" destId="{A5FD033F-8D00-488D-8EB2-9C7C5AB85386}" srcOrd="1" destOrd="0" parTransId="{070D5E65-3017-4600-AB12-2F1DC7B99A4E}" sibTransId="{D157D6C0-A37C-4C44-91CB-0FAF6693593B}"/>
    <dgm:cxn modelId="{ABB5E5DA-5745-4FCC-845F-BB8E548000BB}" type="presOf" srcId="{66C6826D-ADDC-487A-9E78-C492C9FA4E74}" destId="{6ACAE595-57D4-4BF9-A546-9C47583308A5}" srcOrd="0" destOrd="0" presId="urn:microsoft.com/office/officeart/2005/8/layout/venn3"/>
    <dgm:cxn modelId="{81678588-4F09-45C5-89DD-CAD9F33BC47B}" type="presParOf" srcId="{A4AE6500-13E7-4E31-A19B-22B83070C0A9}" destId="{9AB8CDBF-302F-4BC9-85DB-EE8D0E337404}" srcOrd="0" destOrd="0" presId="urn:microsoft.com/office/officeart/2005/8/layout/venn3"/>
    <dgm:cxn modelId="{1992196E-158E-4871-AC87-2499FA3614F1}" type="presParOf" srcId="{A4AE6500-13E7-4E31-A19B-22B83070C0A9}" destId="{6AD25F7E-B796-45C6-86BD-237C333B956E}" srcOrd="1" destOrd="0" presId="urn:microsoft.com/office/officeart/2005/8/layout/venn3"/>
    <dgm:cxn modelId="{D4867423-A37F-42C3-A0DA-94A665D4D2A1}" type="presParOf" srcId="{A4AE6500-13E7-4E31-A19B-22B83070C0A9}" destId="{AC92DFAA-80E7-48F5-819D-5364C4F7F72D}" srcOrd="2" destOrd="0" presId="urn:microsoft.com/office/officeart/2005/8/layout/venn3"/>
    <dgm:cxn modelId="{ACE3D20F-00C2-4201-8BC5-F0277F807495}" type="presParOf" srcId="{A4AE6500-13E7-4E31-A19B-22B83070C0A9}" destId="{99DFC8BC-F6BB-4A0F-AB09-A2F1A77FD6C3}" srcOrd="3" destOrd="0" presId="urn:microsoft.com/office/officeart/2005/8/layout/venn3"/>
    <dgm:cxn modelId="{F64B6CA3-4472-44CB-AA49-D93619DA6B2E}" type="presParOf" srcId="{A4AE6500-13E7-4E31-A19B-22B83070C0A9}" destId="{6ACAE595-57D4-4BF9-A546-9C47583308A5}" srcOrd="4" destOrd="0" presId="urn:microsoft.com/office/officeart/2005/8/layout/venn3"/>
    <dgm:cxn modelId="{FDC21B7E-410B-4836-8746-4DF269676E5F}" type="presParOf" srcId="{A4AE6500-13E7-4E31-A19B-22B83070C0A9}" destId="{927B51C2-7C4B-4B3A-A523-4DE703076865}" srcOrd="5" destOrd="0" presId="urn:microsoft.com/office/officeart/2005/8/layout/venn3"/>
    <dgm:cxn modelId="{C1DE6A89-690D-4333-AAA6-436443025E48}" type="presParOf" srcId="{A4AE6500-13E7-4E31-A19B-22B83070C0A9}" destId="{5453CEDE-F2FE-41A1-B924-69CB77D38A7B}" srcOrd="6" destOrd="0" presId="urn:microsoft.com/office/officeart/2005/8/layout/venn3"/>
    <dgm:cxn modelId="{0215499F-35EA-435D-8F5A-9068C71EA0B5}" type="presParOf" srcId="{A4AE6500-13E7-4E31-A19B-22B83070C0A9}" destId="{837D95D4-1B41-4F84-877D-BF3C672F1EA9}" srcOrd="7" destOrd="0" presId="urn:microsoft.com/office/officeart/2005/8/layout/venn3"/>
    <dgm:cxn modelId="{8159EE94-4CCE-4483-B184-DE7C67C85780}" type="presParOf" srcId="{A4AE6500-13E7-4E31-A19B-22B83070C0A9}" destId="{73AA6133-3CD8-4DAB-955C-4C6E7C44B6D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72432-840F-4850-877C-58145F5BC3A5}">
      <dsp:nvSpPr>
        <dsp:cNvPr id="0" name=""/>
        <dsp:cNvSpPr/>
      </dsp:nvSpPr>
      <dsp:spPr>
        <a:xfrm>
          <a:off x="802004" y="0"/>
          <a:ext cx="9089390" cy="426996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ADCECF-B9C6-4DE8-88D2-D4359DD37B19}">
      <dsp:nvSpPr>
        <dsp:cNvPr id="0" name=""/>
        <dsp:cNvSpPr/>
      </dsp:nvSpPr>
      <dsp:spPr>
        <a:xfrm>
          <a:off x="3654" y="1280988"/>
          <a:ext cx="2374686" cy="17079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kern="1200">
              <a:solidFill>
                <a:schemeClr val="tx1"/>
              </a:solidFill>
            </a:rPr>
            <a:t>Kerro tarinasi</a:t>
          </a:r>
        </a:p>
      </dsp:txBody>
      <dsp:txXfrm>
        <a:off x="87031" y="1364365"/>
        <a:ext cx="2207932" cy="1541230"/>
      </dsp:txXfrm>
    </dsp:sp>
    <dsp:sp modelId="{260D4328-6060-4562-850C-A53BDA79B886}">
      <dsp:nvSpPr>
        <dsp:cNvPr id="0" name=""/>
        <dsp:cNvSpPr/>
      </dsp:nvSpPr>
      <dsp:spPr>
        <a:xfrm>
          <a:off x="2774122" y="1280988"/>
          <a:ext cx="2374686" cy="170798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kern="1200">
              <a:solidFill>
                <a:schemeClr val="tx1"/>
              </a:solidFill>
            </a:rPr>
            <a:t>Laadi suunnitelma</a:t>
          </a:r>
        </a:p>
      </dsp:txBody>
      <dsp:txXfrm>
        <a:off x="2857499" y="1364365"/>
        <a:ext cx="2207932" cy="1541230"/>
      </dsp:txXfrm>
    </dsp:sp>
    <dsp:sp modelId="{6B325155-B290-4EA6-B51E-E89D4987C297}">
      <dsp:nvSpPr>
        <dsp:cNvPr id="0" name=""/>
        <dsp:cNvSpPr/>
      </dsp:nvSpPr>
      <dsp:spPr>
        <a:xfrm>
          <a:off x="5544590" y="1280988"/>
          <a:ext cx="2374686" cy="170798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kern="1200">
              <a:solidFill>
                <a:schemeClr val="tx1"/>
              </a:solidFill>
            </a:rPr>
            <a:t>Kokoa tiimi</a:t>
          </a:r>
        </a:p>
      </dsp:txBody>
      <dsp:txXfrm>
        <a:off x="5627967" y="1364365"/>
        <a:ext cx="2207932" cy="1541230"/>
      </dsp:txXfrm>
    </dsp:sp>
    <dsp:sp modelId="{6F685777-C635-40B7-91C5-C8C7488B1D3B}">
      <dsp:nvSpPr>
        <dsp:cNvPr id="0" name=""/>
        <dsp:cNvSpPr/>
      </dsp:nvSpPr>
      <dsp:spPr>
        <a:xfrm>
          <a:off x="8315058" y="1280988"/>
          <a:ext cx="2374686" cy="170798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kern="1200" dirty="0">
              <a:solidFill>
                <a:schemeClr val="tx1"/>
              </a:solidFill>
            </a:rPr>
            <a:t>Kerää varoja</a:t>
          </a:r>
        </a:p>
      </dsp:txBody>
      <dsp:txXfrm>
        <a:off x="8398435" y="1364365"/>
        <a:ext cx="2207932" cy="15412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D2A39-13CD-4878-8505-6FE09D53178F}">
      <dsp:nvSpPr>
        <dsp:cNvPr id="0" name=""/>
        <dsp:cNvSpPr/>
      </dsp:nvSpPr>
      <dsp:spPr>
        <a:xfrm rot="16200000">
          <a:off x="-12013" y="17610"/>
          <a:ext cx="1999066" cy="1963845"/>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fi-FI" sz="1800" b="0" kern="1200">
              <a:solidFill>
                <a:schemeClr val="tx1"/>
              </a:solidFill>
              <a:latin typeface="+mn-lt"/>
              <a:ea typeface="+mn-ea"/>
              <a:cs typeface="+mn-cs"/>
            </a:rPr>
            <a:t>Aktiiviset, innostuneet jäsenet</a:t>
          </a:r>
        </a:p>
      </dsp:txBody>
      <dsp:txXfrm rot="5400000">
        <a:off x="5598" y="399812"/>
        <a:ext cx="1963845" cy="1199440"/>
      </dsp:txXfrm>
    </dsp:sp>
    <dsp:sp modelId="{B3F0C41D-BF24-4FB3-BD6B-39883CFF6375}">
      <dsp:nvSpPr>
        <dsp:cNvPr id="0" name=""/>
        <dsp:cNvSpPr/>
      </dsp:nvSpPr>
      <dsp:spPr>
        <a:xfrm rot="16200000">
          <a:off x="2099120" y="17610"/>
          <a:ext cx="1999066" cy="1963845"/>
        </a:xfrm>
        <a:prstGeom prst="flowChartManualOperati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fi-FI" sz="1800" kern="1200">
              <a:solidFill>
                <a:schemeClr val="tx1"/>
              </a:solidFill>
            </a:rPr>
            <a:t>Haluavat kuulla lisää LCIF:stä ja mainostaa sitä</a:t>
          </a:r>
        </a:p>
      </dsp:txBody>
      <dsp:txXfrm rot="5400000">
        <a:off x="2116731" y="399812"/>
        <a:ext cx="1963845" cy="1199440"/>
      </dsp:txXfrm>
    </dsp:sp>
    <dsp:sp modelId="{39038ECE-61B2-4097-AB05-8AEC2E8D422A}">
      <dsp:nvSpPr>
        <dsp:cNvPr id="0" name=""/>
        <dsp:cNvSpPr/>
      </dsp:nvSpPr>
      <dsp:spPr>
        <a:xfrm rot="16200000">
          <a:off x="4210255" y="17610"/>
          <a:ext cx="1999066" cy="1963845"/>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fi-FI" sz="1800" b="0" kern="1200" dirty="0">
              <a:solidFill>
                <a:schemeClr val="tx1"/>
              </a:solidFill>
              <a:latin typeface="+mn-lt"/>
              <a:ea typeface="+mn-ea"/>
              <a:cs typeface="+mn-cs"/>
            </a:rPr>
            <a:t>Sitoutuneet tukemaan Kampanja 100 </a:t>
          </a:r>
          <a:br>
            <a:rPr lang="fi-FI" sz="1800" b="0" kern="1200" dirty="0">
              <a:solidFill>
                <a:schemeClr val="tx1"/>
              </a:solidFill>
              <a:latin typeface="+mn-lt"/>
              <a:ea typeface="+mn-ea"/>
              <a:cs typeface="+mn-cs"/>
            </a:rPr>
          </a:br>
          <a:r>
            <a:rPr lang="fi-FI" sz="1800" b="0" kern="1200" dirty="0">
              <a:solidFill>
                <a:schemeClr val="tx1"/>
              </a:solidFill>
              <a:latin typeface="+mn-lt"/>
              <a:ea typeface="+mn-ea"/>
              <a:cs typeface="+mn-cs"/>
            </a:rPr>
            <a:t>-aloitetta</a:t>
          </a:r>
        </a:p>
      </dsp:txBody>
      <dsp:txXfrm rot="5400000">
        <a:off x="4227866" y="399812"/>
        <a:ext cx="1963845" cy="1199440"/>
      </dsp:txXfrm>
    </dsp:sp>
    <dsp:sp modelId="{AA30372B-3C2B-48EC-832C-A90D32CDC4EC}">
      <dsp:nvSpPr>
        <dsp:cNvPr id="0" name=""/>
        <dsp:cNvSpPr/>
      </dsp:nvSpPr>
      <dsp:spPr>
        <a:xfrm rot="16200000">
          <a:off x="6321389" y="17610"/>
          <a:ext cx="1999066" cy="1963845"/>
        </a:xfrm>
        <a:prstGeom prst="flowChartManualOperati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fi-FI" sz="1800" b="0" kern="1200">
              <a:solidFill>
                <a:schemeClr val="tx1"/>
              </a:solidFill>
              <a:latin typeface="+mn-lt"/>
              <a:ea typeface="+mn-ea"/>
              <a:cs typeface="+mn-cs"/>
            </a:rPr>
            <a:t>Halukkaita tekemään henkilökohtaisen lahjoituksen tai sitoumuksen</a:t>
          </a:r>
        </a:p>
      </dsp:txBody>
      <dsp:txXfrm rot="5400000">
        <a:off x="6339000" y="399812"/>
        <a:ext cx="1963845" cy="1199440"/>
      </dsp:txXfrm>
    </dsp:sp>
    <dsp:sp modelId="{620EEDFF-8E8D-4682-A1DA-3CEE6553760F}">
      <dsp:nvSpPr>
        <dsp:cNvPr id="0" name=""/>
        <dsp:cNvSpPr/>
      </dsp:nvSpPr>
      <dsp:spPr>
        <a:xfrm rot="16200000">
          <a:off x="8432523" y="17610"/>
          <a:ext cx="1999066" cy="1963845"/>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fi-FI" sz="1800" b="0" kern="1200">
              <a:solidFill>
                <a:schemeClr val="tx1"/>
              </a:solidFill>
              <a:latin typeface="+mn-lt"/>
              <a:ea typeface="+mn-ea"/>
              <a:cs typeface="+mn-cs"/>
            </a:rPr>
            <a:t>Pystyvät käyttämään 2–3 tuntia viikossa kampanjan tukemiseen</a:t>
          </a:r>
        </a:p>
      </dsp:txBody>
      <dsp:txXfrm rot="5400000">
        <a:off x="8450134" y="399812"/>
        <a:ext cx="1963845" cy="1199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31680-771B-409B-8AFB-3062A441DEF2}">
      <dsp:nvSpPr>
        <dsp:cNvPr id="0" name=""/>
        <dsp:cNvSpPr/>
      </dsp:nvSpPr>
      <dsp:spPr>
        <a:xfrm>
          <a:off x="3772" y="304801"/>
          <a:ext cx="2042362" cy="15168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dirty="0">
              <a:solidFill>
                <a:schemeClr val="tx1"/>
              </a:solidFill>
            </a:rPr>
            <a:t>Sovi säännöllisestä puhelinkeskustelu-ajasta</a:t>
          </a:r>
        </a:p>
      </dsp:txBody>
      <dsp:txXfrm>
        <a:off x="3772" y="304801"/>
        <a:ext cx="2042362" cy="1516809"/>
      </dsp:txXfrm>
    </dsp:sp>
    <dsp:sp modelId="{1D7BE7F9-7BC2-4402-92AF-B3B4B697FCCE}">
      <dsp:nvSpPr>
        <dsp:cNvPr id="0" name=""/>
        <dsp:cNvSpPr/>
      </dsp:nvSpPr>
      <dsp:spPr>
        <a:xfrm>
          <a:off x="2250370" y="304801"/>
          <a:ext cx="2042362" cy="1516809"/>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dirty="0">
              <a:solidFill>
                <a:schemeClr val="tx1"/>
              </a:solidFill>
            </a:rPr>
            <a:t>Vastaa ripeästi tietopyyntöihin</a:t>
          </a:r>
        </a:p>
      </dsp:txBody>
      <dsp:txXfrm>
        <a:off x="2250370" y="304801"/>
        <a:ext cx="2042362" cy="1516809"/>
      </dsp:txXfrm>
    </dsp:sp>
    <dsp:sp modelId="{1EA7DD3C-D019-4452-BD5D-5D561BF11D3E}">
      <dsp:nvSpPr>
        <dsp:cNvPr id="0" name=""/>
        <dsp:cNvSpPr/>
      </dsp:nvSpPr>
      <dsp:spPr>
        <a:xfrm>
          <a:off x="4496968" y="304801"/>
          <a:ext cx="2042362" cy="1516809"/>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dirty="0">
              <a:solidFill>
                <a:schemeClr val="tx1"/>
              </a:solidFill>
            </a:rPr>
            <a:t>Osallistu kasvokkaisiin kokouksiin aina, kun mahdollista</a:t>
          </a:r>
        </a:p>
      </dsp:txBody>
      <dsp:txXfrm>
        <a:off x="4496968" y="304801"/>
        <a:ext cx="2042362" cy="1516809"/>
      </dsp:txXfrm>
    </dsp:sp>
    <dsp:sp modelId="{30A0DDEA-D296-4D2C-837E-F90022F8290D}">
      <dsp:nvSpPr>
        <dsp:cNvPr id="0" name=""/>
        <dsp:cNvSpPr/>
      </dsp:nvSpPr>
      <dsp:spPr>
        <a:xfrm>
          <a:off x="6743567" y="304801"/>
          <a:ext cx="2042362" cy="1516809"/>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dirty="0">
              <a:solidFill>
                <a:schemeClr val="tx1"/>
              </a:solidFill>
            </a:rPr>
            <a:t>Lähetä säännöllisiä päivityksiä</a:t>
          </a:r>
        </a:p>
      </dsp:txBody>
      <dsp:txXfrm>
        <a:off x="6743567" y="304801"/>
        <a:ext cx="2042362" cy="1516809"/>
      </dsp:txXfrm>
    </dsp:sp>
    <dsp:sp modelId="{9076AB19-2285-4C1F-AF06-2B54CB5ACB1B}">
      <dsp:nvSpPr>
        <dsp:cNvPr id="0" name=""/>
        <dsp:cNvSpPr/>
      </dsp:nvSpPr>
      <dsp:spPr>
        <a:xfrm>
          <a:off x="8990165" y="292100"/>
          <a:ext cx="2042362" cy="154221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dirty="0">
              <a:solidFill>
                <a:schemeClr val="tx1"/>
              </a:solidFill>
            </a:rPr>
            <a:t>Kutsu piirikoordinaattorisi osallistumaan klubikokoukseen ja pitämään esitelmä kanssasi</a:t>
          </a:r>
        </a:p>
      </dsp:txBody>
      <dsp:txXfrm>
        <a:off x="8990165" y="292100"/>
        <a:ext cx="2042362" cy="15422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A6BBD-BFB2-41E0-A901-20DBF816A342}">
      <dsp:nvSpPr>
        <dsp:cNvPr id="0" name=""/>
        <dsp:cNvSpPr/>
      </dsp:nvSpPr>
      <dsp:spPr>
        <a:xfrm>
          <a:off x="3043" y="662055"/>
          <a:ext cx="2414537" cy="14487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kern="1200" dirty="0">
              <a:solidFill>
                <a:schemeClr val="tx1"/>
              </a:solidFill>
            </a:rPr>
            <a:t>Yksittäisten jäsenten lahjoitukset</a:t>
          </a:r>
        </a:p>
      </dsp:txBody>
      <dsp:txXfrm>
        <a:off x="3043" y="662055"/>
        <a:ext cx="2414537" cy="1448722"/>
      </dsp:txXfrm>
    </dsp:sp>
    <dsp:sp modelId="{25F955FD-25C2-4561-9E1F-29C67B42574D}">
      <dsp:nvSpPr>
        <dsp:cNvPr id="0" name=""/>
        <dsp:cNvSpPr/>
      </dsp:nvSpPr>
      <dsp:spPr>
        <a:xfrm>
          <a:off x="2659035" y="662055"/>
          <a:ext cx="2414537" cy="1448722"/>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kern="1200" dirty="0">
              <a:solidFill>
                <a:schemeClr val="tx1"/>
              </a:solidFill>
            </a:rPr>
            <a:t>Varainkeruu-tapahtumat</a:t>
          </a:r>
        </a:p>
      </dsp:txBody>
      <dsp:txXfrm>
        <a:off x="2659035" y="662055"/>
        <a:ext cx="2414537" cy="1448722"/>
      </dsp:txXfrm>
    </dsp:sp>
    <dsp:sp modelId="{8294F782-E9D2-43EB-BBF4-F03E9D39C89B}">
      <dsp:nvSpPr>
        <dsp:cNvPr id="0" name=""/>
        <dsp:cNvSpPr/>
      </dsp:nvSpPr>
      <dsp:spPr>
        <a:xfrm>
          <a:off x="5315026" y="662055"/>
          <a:ext cx="2414537" cy="1448722"/>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kern="1200" dirty="0">
              <a:solidFill>
                <a:schemeClr val="tx1"/>
              </a:solidFill>
            </a:rPr>
            <a:t>Klubin rahaston lahjoitukset</a:t>
          </a:r>
        </a:p>
      </dsp:txBody>
      <dsp:txXfrm>
        <a:off x="5315026" y="662055"/>
        <a:ext cx="2414537" cy="1448722"/>
      </dsp:txXfrm>
    </dsp:sp>
    <dsp:sp modelId="{E19D0B52-7963-462E-8FAE-814EC596BA23}">
      <dsp:nvSpPr>
        <dsp:cNvPr id="0" name=""/>
        <dsp:cNvSpPr/>
      </dsp:nvSpPr>
      <dsp:spPr>
        <a:xfrm>
          <a:off x="7971018" y="662055"/>
          <a:ext cx="2414537" cy="144872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kern="1200" dirty="0">
              <a:solidFill>
                <a:schemeClr val="tx1"/>
              </a:solidFill>
            </a:rPr>
            <a:t>Paikalliset yritykset </a:t>
          </a:r>
          <a:br>
            <a:rPr lang="fi-FI" sz="2800" kern="1200" dirty="0">
              <a:solidFill>
                <a:schemeClr val="tx1"/>
              </a:solidFill>
            </a:rPr>
          </a:br>
          <a:r>
            <a:rPr lang="fi-FI" sz="2800" kern="1200" dirty="0">
              <a:solidFill>
                <a:schemeClr val="tx1"/>
              </a:solidFill>
            </a:rPr>
            <a:t>ja ei-lionit</a:t>
          </a:r>
        </a:p>
      </dsp:txBody>
      <dsp:txXfrm>
        <a:off x="7971018" y="662055"/>
        <a:ext cx="2414537" cy="14487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01C3E-179A-4AA5-825E-EBA3DBCCE81D}">
      <dsp:nvSpPr>
        <dsp:cNvPr id="0" name=""/>
        <dsp:cNvSpPr/>
      </dsp:nvSpPr>
      <dsp:spPr>
        <a:xfrm>
          <a:off x="1299" y="91662"/>
          <a:ext cx="2129200" cy="212920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30480" rIns="117177" bIns="30480" numCol="1" spcCol="1270" anchor="ctr" anchorCtr="0">
          <a:noAutofit/>
        </a:bodyPr>
        <a:lstStyle/>
        <a:p>
          <a:pPr marL="0" lvl="0" indent="0" algn="ctr" defTabSz="1066800">
            <a:lnSpc>
              <a:spcPct val="90000"/>
            </a:lnSpc>
            <a:spcBef>
              <a:spcPct val="0"/>
            </a:spcBef>
            <a:spcAft>
              <a:spcPct val="35000"/>
            </a:spcAft>
            <a:buNone/>
          </a:pPr>
          <a:r>
            <a:rPr lang="fi-FI" sz="2400" kern="1200" dirty="0"/>
            <a:t>Tee oma lahjoituk-sesi ensin</a:t>
          </a:r>
        </a:p>
      </dsp:txBody>
      <dsp:txXfrm>
        <a:off x="313113" y="403476"/>
        <a:ext cx="1505572" cy="1505572"/>
      </dsp:txXfrm>
    </dsp:sp>
    <dsp:sp modelId="{9A178462-CE84-437D-99C4-15F713037B63}">
      <dsp:nvSpPr>
        <dsp:cNvPr id="0" name=""/>
        <dsp:cNvSpPr/>
      </dsp:nvSpPr>
      <dsp:spPr>
        <a:xfrm>
          <a:off x="1704660" y="91662"/>
          <a:ext cx="2129200" cy="2129200"/>
        </a:xfrm>
        <a:prstGeom prst="ellipse">
          <a:avLst/>
        </a:prstGeom>
        <a:solidFill>
          <a:schemeClr val="accent5">
            <a:alpha val="50000"/>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30480" rIns="117177" bIns="30480" numCol="1" spcCol="1270" anchor="ctr" anchorCtr="0">
          <a:noAutofit/>
        </a:bodyPr>
        <a:lstStyle/>
        <a:p>
          <a:pPr marL="0" lvl="0" indent="0" algn="ctr" defTabSz="1066800">
            <a:lnSpc>
              <a:spcPct val="90000"/>
            </a:lnSpc>
            <a:spcBef>
              <a:spcPct val="0"/>
            </a:spcBef>
            <a:spcAft>
              <a:spcPct val="35000"/>
            </a:spcAft>
            <a:buNone/>
          </a:pPr>
          <a:r>
            <a:rPr lang="fi-FI" sz="2400" kern="1200" dirty="0"/>
            <a:t>Tee siitä helppoa</a:t>
          </a:r>
        </a:p>
      </dsp:txBody>
      <dsp:txXfrm>
        <a:off x="2016474" y="403476"/>
        <a:ext cx="1505572" cy="1505572"/>
      </dsp:txXfrm>
    </dsp:sp>
    <dsp:sp modelId="{1556F02C-5D8B-409E-9EAD-FA4DFA46BC40}">
      <dsp:nvSpPr>
        <dsp:cNvPr id="0" name=""/>
        <dsp:cNvSpPr/>
      </dsp:nvSpPr>
      <dsp:spPr>
        <a:xfrm>
          <a:off x="3408021" y="91662"/>
          <a:ext cx="2129200" cy="2129200"/>
        </a:xfrm>
        <a:prstGeom prst="ellipse">
          <a:avLst/>
        </a:prstGeom>
        <a:solidFill>
          <a:schemeClr val="accent5">
            <a:alpha val="50000"/>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30480" rIns="117177" bIns="30480" numCol="1" spcCol="1270" anchor="ctr" anchorCtr="0">
          <a:noAutofit/>
        </a:bodyPr>
        <a:lstStyle/>
        <a:p>
          <a:pPr marL="0" lvl="0" indent="0" algn="ctr" defTabSz="1066800">
            <a:lnSpc>
              <a:spcPct val="90000"/>
            </a:lnSpc>
            <a:spcBef>
              <a:spcPct val="0"/>
            </a:spcBef>
            <a:spcAft>
              <a:spcPct val="35000"/>
            </a:spcAft>
            <a:buNone/>
          </a:pPr>
          <a:r>
            <a:rPr lang="fi-FI" sz="2400" kern="1200" dirty="0"/>
            <a:t>Tee siitä realistista</a:t>
          </a:r>
        </a:p>
      </dsp:txBody>
      <dsp:txXfrm>
        <a:off x="3719835" y="403476"/>
        <a:ext cx="1505572" cy="1505572"/>
      </dsp:txXfrm>
    </dsp:sp>
    <dsp:sp modelId="{FFFC1E69-CA9B-4611-B9D8-A4E77BF6BC94}">
      <dsp:nvSpPr>
        <dsp:cNvPr id="0" name=""/>
        <dsp:cNvSpPr/>
      </dsp:nvSpPr>
      <dsp:spPr>
        <a:xfrm>
          <a:off x="5111381" y="91662"/>
          <a:ext cx="2129200" cy="2129200"/>
        </a:xfrm>
        <a:prstGeom prst="ellipse">
          <a:avLst/>
        </a:prstGeom>
        <a:solidFill>
          <a:schemeClr val="accent5">
            <a:alpha val="50000"/>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30480" rIns="117177" bIns="30480" numCol="1" spcCol="1270" anchor="ctr" anchorCtr="0">
          <a:noAutofit/>
        </a:bodyPr>
        <a:lstStyle/>
        <a:p>
          <a:pPr marL="0" lvl="0" indent="0" algn="ctr" defTabSz="1066800">
            <a:lnSpc>
              <a:spcPct val="90000"/>
            </a:lnSpc>
            <a:spcBef>
              <a:spcPct val="0"/>
            </a:spcBef>
            <a:spcAft>
              <a:spcPct val="35000"/>
            </a:spcAft>
            <a:buNone/>
          </a:pPr>
          <a:r>
            <a:rPr lang="fi-FI" sz="2400" kern="1200" dirty="0"/>
            <a:t>Tee siit</a:t>
          </a:r>
          <a:r>
            <a:rPr lang="en-US" sz="2400" kern="1200" dirty="0"/>
            <a:t>ä</a:t>
          </a:r>
          <a:r>
            <a:rPr lang="fi-FI" sz="2400" kern="1200" dirty="0"/>
            <a:t> henkilö-kohtaista</a:t>
          </a:r>
        </a:p>
      </dsp:txBody>
      <dsp:txXfrm>
        <a:off x="5423195" y="403476"/>
        <a:ext cx="1505572" cy="1505572"/>
      </dsp:txXfrm>
    </dsp:sp>
    <dsp:sp modelId="{7A1AF999-7311-43EC-A7E4-7AF676A824BE}">
      <dsp:nvSpPr>
        <dsp:cNvPr id="0" name=""/>
        <dsp:cNvSpPr/>
      </dsp:nvSpPr>
      <dsp:spPr>
        <a:xfrm>
          <a:off x="6814742" y="91662"/>
          <a:ext cx="2129200" cy="2129200"/>
        </a:xfrm>
        <a:prstGeom prst="ellipse">
          <a:avLst/>
        </a:prstGeom>
        <a:solidFill>
          <a:schemeClr val="accent5">
            <a:alpha val="50000"/>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30480" rIns="117177" bIns="30480" numCol="1" spcCol="1270" anchor="ctr" anchorCtr="0">
          <a:noAutofit/>
        </a:bodyPr>
        <a:lstStyle/>
        <a:p>
          <a:pPr marL="0" lvl="0" indent="0" algn="ctr" defTabSz="1066800">
            <a:lnSpc>
              <a:spcPct val="90000"/>
            </a:lnSpc>
            <a:spcBef>
              <a:spcPct val="0"/>
            </a:spcBef>
            <a:spcAft>
              <a:spcPct val="35000"/>
            </a:spcAft>
            <a:buNone/>
          </a:pPr>
          <a:r>
            <a:rPr lang="fi-FI" sz="2400" kern="1200" dirty="0"/>
            <a:t>Tee siitä virallista</a:t>
          </a:r>
        </a:p>
      </dsp:txBody>
      <dsp:txXfrm>
        <a:off x="7126556" y="403476"/>
        <a:ext cx="1505572" cy="1505572"/>
      </dsp:txXfrm>
    </dsp:sp>
    <dsp:sp modelId="{766F955F-35C4-4B1D-908C-907A2D907474}">
      <dsp:nvSpPr>
        <dsp:cNvPr id="0" name=""/>
        <dsp:cNvSpPr/>
      </dsp:nvSpPr>
      <dsp:spPr>
        <a:xfrm>
          <a:off x="8507674" y="91662"/>
          <a:ext cx="2129200" cy="2129200"/>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30480" rIns="117177" bIns="30480" numCol="1" spcCol="1270" anchor="ctr" anchorCtr="0">
          <a:noAutofit/>
        </a:bodyPr>
        <a:lstStyle/>
        <a:p>
          <a:pPr marL="0" lvl="0" indent="0" algn="ctr" defTabSz="1066800">
            <a:lnSpc>
              <a:spcPct val="90000"/>
            </a:lnSpc>
            <a:spcBef>
              <a:spcPct val="0"/>
            </a:spcBef>
            <a:spcAft>
              <a:spcPct val="35000"/>
            </a:spcAft>
            <a:buNone/>
          </a:pPr>
          <a:r>
            <a:rPr lang="fi-FI" sz="2400" kern="1200" dirty="0"/>
            <a:t>Vaikuta asioihin</a:t>
          </a:r>
        </a:p>
      </dsp:txBody>
      <dsp:txXfrm>
        <a:off x="8819488" y="403476"/>
        <a:ext cx="1505572" cy="15055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E99EA-4E30-4445-B227-4E895F317ADF}">
      <dsp:nvSpPr>
        <dsp:cNvPr id="0" name=""/>
        <dsp:cNvSpPr/>
      </dsp:nvSpPr>
      <dsp:spPr>
        <a:xfrm>
          <a:off x="3877993" y="1083"/>
          <a:ext cx="5816991" cy="859945"/>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i-FI" sz="1800" kern="1200">
              <a:solidFill>
                <a:schemeClr val="tx1"/>
              </a:solidFill>
            </a:rPr>
            <a:t>Kiitos! Täytetään heti tämä sitoumuskortti ja lähetetään se eteenpäin.</a:t>
          </a:r>
        </a:p>
      </dsp:txBody>
      <dsp:txXfrm>
        <a:off x="3877993" y="108576"/>
        <a:ext cx="5494512" cy="644959"/>
      </dsp:txXfrm>
    </dsp:sp>
    <dsp:sp modelId="{9183A9BB-E3FE-4C75-9F57-26C03A701F73}">
      <dsp:nvSpPr>
        <dsp:cNvPr id="0" name=""/>
        <dsp:cNvSpPr/>
      </dsp:nvSpPr>
      <dsp:spPr>
        <a:xfrm>
          <a:off x="0" y="1083"/>
          <a:ext cx="3877994" cy="8599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i-FI" sz="2000" kern="1200">
              <a:solidFill>
                <a:schemeClr val="tx1"/>
              </a:solidFill>
            </a:rPr>
            <a:t>Jos KYLLÄ</a:t>
          </a:r>
        </a:p>
      </dsp:txBody>
      <dsp:txXfrm>
        <a:off x="41979" y="43062"/>
        <a:ext cx="3794036" cy="775987"/>
      </dsp:txXfrm>
    </dsp:sp>
    <dsp:sp modelId="{259BD9F5-D7C9-44B4-B3E3-2061239CA095}">
      <dsp:nvSpPr>
        <dsp:cNvPr id="0" name=""/>
        <dsp:cNvSpPr/>
      </dsp:nvSpPr>
      <dsp:spPr>
        <a:xfrm>
          <a:off x="3877993" y="947023"/>
          <a:ext cx="5816991" cy="859945"/>
        </a:xfrm>
        <a:prstGeom prst="rightArrow">
          <a:avLst>
            <a:gd name="adj1" fmla="val 75000"/>
            <a:gd name="adj2" fmla="val 50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i-FI" sz="1800" kern="1200">
              <a:solidFill>
                <a:schemeClr val="tx1"/>
              </a:solidFill>
            </a:rPr>
            <a:t>Ehdottomasti. Saanko ottaa sinuun yhteyttä ensi viikolla?</a:t>
          </a:r>
        </a:p>
      </dsp:txBody>
      <dsp:txXfrm>
        <a:off x="3877993" y="1054516"/>
        <a:ext cx="5494512" cy="644959"/>
      </dsp:txXfrm>
    </dsp:sp>
    <dsp:sp modelId="{951D32ED-81FA-4B77-8DFA-8B8BD9C7043E}">
      <dsp:nvSpPr>
        <dsp:cNvPr id="0" name=""/>
        <dsp:cNvSpPr/>
      </dsp:nvSpPr>
      <dsp:spPr>
        <a:xfrm>
          <a:off x="0" y="947023"/>
          <a:ext cx="3877994" cy="85994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i-FI" sz="2000" kern="1200">
              <a:solidFill>
                <a:schemeClr val="tx1"/>
              </a:solidFill>
            </a:rPr>
            <a:t>Jos he pyytävät saada aikaa AJATELLA ASIAA</a:t>
          </a:r>
        </a:p>
      </dsp:txBody>
      <dsp:txXfrm>
        <a:off x="41979" y="989002"/>
        <a:ext cx="3794036" cy="775987"/>
      </dsp:txXfrm>
    </dsp:sp>
    <dsp:sp modelId="{B5711E0B-FA42-4314-A5A6-3005B97FC790}">
      <dsp:nvSpPr>
        <dsp:cNvPr id="0" name=""/>
        <dsp:cNvSpPr/>
      </dsp:nvSpPr>
      <dsp:spPr>
        <a:xfrm>
          <a:off x="3877993" y="1892963"/>
          <a:ext cx="5816991" cy="859945"/>
        </a:xfrm>
        <a:prstGeom prst="rightArrow">
          <a:avLst>
            <a:gd name="adj1" fmla="val 75000"/>
            <a:gd name="adj2" fmla="val 50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i-FI" sz="1800" kern="1200">
              <a:solidFill>
                <a:schemeClr val="tx1"/>
              </a:solidFill>
            </a:rPr>
            <a:t>Kiitos! Kaikki Kampanja 100:aan tehdyt lahjoitukset ovat tärkeitä. </a:t>
          </a:r>
        </a:p>
      </dsp:txBody>
      <dsp:txXfrm>
        <a:off x="3877993" y="2000456"/>
        <a:ext cx="5494512" cy="644959"/>
      </dsp:txXfrm>
    </dsp:sp>
    <dsp:sp modelId="{CA52D5CD-3A02-4577-81A8-C502BA40B6F2}">
      <dsp:nvSpPr>
        <dsp:cNvPr id="0" name=""/>
        <dsp:cNvSpPr/>
      </dsp:nvSpPr>
      <dsp:spPr>
        <a:xfrm>
          <a:off x="0" y="1892963"/>
          <a:ext cx="3877994" cy="85994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i-FI" sz="2000" kern="1200" dirty="0">
              <a:solidFill>
                <a:schemeClr val="tx1"/>
              </a:solidFill>
            </a:rPr>
            <a:t>Jos hän tarjoaa </a:t>
          </a:r>
          <a:br>
            <a:rPr lang="fi-FI" sz="2000" kern="1200" dirty="0">
              <a:solidFill>
                <a:schemeClr val="tx1"/>
              </a:solidFill>
            </a:rPr>
          </a:br>
          <a:r>
            <a:rPr lang="fi-FI" sz="2000" kern="1200" dirty="0">
              <a:solidFill>
                <a:schemeClr val="tx1"/>
              </a:solidFill>
            </a:rPr>
            <a:t>PIENEMMÄN SUMMAN</a:t>
          </a:r>
        </a:p>
      </dsp:txBody>
      <dsp:txXfrm>
        <a:off x="41979" y="1934942"/>
        <a:ext cx="3794036" cy="775987"/>
      </dsp:txXfrm>
    </dsp:sp>
    <dsp:sp modelId="{382E3CD9-0BAA-46D5-9A34-D595B62A932C}">
      <dsp:nvSpPr>
        <dsp:cNvPr id="0" name=""/>
        <dsp:cNvSpPr/>
      </dsp:nvSpPr>
      <dsp:spPr>
        <a:xfrm>
          <a:off x="3877993" y="2838903"/>
          <a:ext cx="5816991" cy="859945"/>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i-FI" sz="1800" kern="1200">
              <a:solidFill>
                <a:schemeClr val="tx1"/>
              </a:solidFill>
            </a:rPr>
            <a:t>Ymmärrän. Voinko vastata mihinkään mahdollisiin kysymyksiisi? Kiitos ajastasi.</a:t>
          </a:r>
        </a:p>
      </dsp:txBody>
      <dsp:txXfrm>
        <a:off x="3877993" y="2946396"/>
        <a:ext cx="5494512" cy="644959"/>
      </dsp:txXfrm>
    </dsp:sp>
    <dsp:sp modelId="{5060BB64-68B4-4EE9-9192-8025F2ABD066}">
      <dsp:nvSpPr>
        <dsp:cNvPr id="0" name=""/>
        <dsp:cNvSpPr/>
      </dsp:nvSpPr>
      <dsp:spPr>
        <a:xfrm>
          <a:off x="0" y="2838903"/>
          <a:ext cx="3877994" cy="8599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i-FI" sz="2000" kern="1200">
              <a:solidFill>
                <a:schemeClr val="tx1"/>
              </a:solidFill>
            </a:rPr>
            <a:t>Jos hän sanoo EI</a:t>
          </a:r>
        </a:p>
      </dsp:txBody>
      <dsp:txXfrm>
        <a:off x="41979" y="2880882"/>
        <a:ext cx="3794036" cy="7759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484F0-3F10-4B47-9170-972FA9611CC9}">
      <dsp:nvSpPr>
        <dsp:cNvPr id="0" name=""/>
        <dsp:cNvSpPr/>
      </dsp:nvSpPr>
      <dsp:spPr>
        <a:xfrm>
          <a:off x="4680" y="985385"/>
          <a:ext cx="2203140" cy="850412"/>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F2D390-1C3D-4B25-A45C-6023418529A4}">
      <dsp:nvSpPr>
        <dsp:cNvPr id="0" name=""/>
        <dsp:cNvSpPr/>
      </dsp:nvSpPr>
      <dsp:spPr>
        <a:xfrm>
          <a:off x="592185" y="858129"/>
          <a:ext cx="1860429" cy="153012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i-FI" sz="2000" kern="1200"/>
            <a:t>Ole luova</a:t>
          </a:r>
        </a:p>
      </dsp:txBody>
      <dsp:txXfrm>
        <a:off x="637001" y="902945"/>
        <a:ext cx="1770797" cy="1440497"/>
      </dsp:txXfrm>
    </dsp:sp>
    <dsp:sp modelId="{DEE0209C-1E91-46C8-92C7-6E7EAE81EBCD}">
      <dsp:nvSpPr>
        <dsp:cNvPr id="0" name=""/>
        <dsp:cNvSpPr/>
      </dsp:nvSpPr>
      <dsp:spPr>
        <a:xfrm>
          <a:off x="2521157" y="985385"/>
          <a:ext cx="2203140" cy="850412"/>
        </a:xfrm>
        <a:prstGeom prst="chevron">
          <a:avLst>
            <a:gd name="adj" fmla="val 4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1CBCE-C096-42A5-81E2-461EA167A667}">
      <dsp:nvSpPr>
        <dsp:cNvPr id="0" name=""/>
        <dsp:cNvSpPr/>
      </dsp:nvSpPr>
      <dsp:spPr>
        <a:xfrm>
          <a:off x="3108661" y="814890"/>
          <a:ext cx="1860429" cy="161660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i-FI" sz="2000" kern="1200" dirty="0"/>
            <a:t>Anna kytkös maailman-laajuisiin avustus-kohteisiimme</a:t>
          </a:r>
        </a:p>
      </dsp:txBody>
      <dsp:txXfrm>
        <a:off x="3156010" y="862239"/>
        <a:ext cx="1765731" cy="1521910"/>
      </dsp:txXfrm>
    </dsp:sp>
    <dsp:sp modelId="{9257B2F9-BEEF-42D6-81F8-571F5428B123}">
      <dsp:nvSpPr>
        <dsp:cNvPr id="0" name=""/>
        <dsp:cNvSpPr/>
      </dsp:nvSpPr>
      <dsp:spPr>
        <a:xfrm>
          <a:off x="5037633" y="985385"/>
          <a:ext cx="2203140" cy="850412"/>
        </a:xfrm>
        <a:prstGeom prst="chevron">
          <a:avLst>
            <a:gd name="adj" fmla="val 4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F5A94-B81D-498D-9E12-6E27190E2349}">
      <dsp:nvSpPr>
        <dsp:cNvPr id="0" name=""/>
        <dsp:cNvSpPr/>
      </dsp:nvSpPr>
      <dsp:spPr>
        <a:xfrm>
          <a:off x="5625137" y="805578"/>
          <a:ext cx="1860429" cy="16352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i-FI" sz="2000" kern="1200" dirty="0"/>
            <a:t>Anna materiaaleja mukaan otettaviksi</a:t>
          </a:r>
        </a:p>
      </dsp:txBody>
      <dsp:txXfrm>
        <a:off x="5673031" y="853472"/>
        <a:ext cx="1764641" cy="1539444"/>
      </dsp:txXfrm>
    </dsp:sp>
    <dsp:sp modelId="{FC8762D8-EE2A-43D7-9FFA-5A9397109BE9}">
      <dsp:nvSpPr>
        <dsp:cNvPr id="0" name=""/>
        <dsp:cNvSpPr/>
      </dsp:nvSpPr>
      <dsp:spPr>
        <a:xfrm>
          <a:off x="7554109" y="985385"/>
          <a:ext cx="2203140" cy="850412"/>
        </a:xfrm>
        <a:prstGeom prst="chevron">
          <a:avLst>
            <a:gd name="adj" fmla="val 4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AD1C5-8576-4997-A05A-6D59AB7AD9D6}">
      <dsp:nvSpPr>
        <dsp:cNvPr id="0" name=""/>
        <dsp:cNvSpPr/>
      </dsp:nvSpPr>
      <dsp:spPr>
        <a:xfrm>
          <a:off x="8141614" y="816085"/>
          <a:ext cx="1860429" cy="161421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i-FI" sz="2000" kern="1200" dirty="0"/>
            <a:t>Kutsu muut jäsenet auttamaan</a:t>
          </a:r>
        </a:p>
      </dsp:txBody>
      <dsp:txXfrm>
        <a:off x="8188893" y="863364"/>
        <a:ext cx="1765871" cy="151966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9C6F2-714A-4177-8B6D-87FD42264813}">
      <dsp:nvSpPr>
        <dsp:cNvPr id="0" name=""/>
        <dsp:cNvSpPr/>
      </dsp:nvSpPr>
      <dsp:spPr>
        <a:xfrm>
          <a:off x="3124" y="363713"/>
          <a:ext cx="2478832" cy="14872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i-FI" sz="1700" kern="1200">
              <a:solidFill>
                <a:schemeClr val="tx1"/>
              </a:solidFill>
            </a:rPr>
            <a:t>Aloita ottamalla yhteyttä aiempiin lahjoittajiin</a:t>
          </a:r>
        </a:p>
      </dsp:txBody>
      <dsp:txXfrm>
        <a:off x="3124" y="363713"/>
        <a:ext cx="2478832" cy="1487299"/>
      </dsp:txXfrm>
    </dsp:sp>
    <dsp:sp modelId="{863A96FA-0349-480A-A14F-81A34497571B}">
      <dsp:nvSpPr>
        <dsp:cNvPr id="0" name=""/>
        <dsp:cNvSpPr/>
      </dsp:nvSpPr>
      <dsp:spPr>
        <a:xfrm>
          <a:off x="2729840" y="363713"/>
          <a:ext cx="2478832" cy="1487299"/>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i-FI" sz="1700" kern="1200">
              <a:solidFill>
                <a:schemeClr val="tx1"/>
              </a:solidFill>
            </a:rPr>
            <a:t>Ota yhteyttä yrityksiin, joilla on jonkinlainen yhteys maailmanlaajuisiin avustuskohteisiimme</a:t>
          </a:r>
        </a:p>
      </dsp:txBody>
      <dsp:txXfrm>
        <a:off x="2729840" y="363713"/>
        <a:ext cx="2478832" cy="1487299"/>
      </dsp:txXfrm>
    </dsp:sp>
    <dsp:sp modelId="{F871AA56-5E98-4FAB-A5A2-45693D995D7C}">
      <dsp:nvSpPr>
        <dsp:cNvPr id="0" name=""/>
        <dsp:cNvSpPr/>
      </dsp:nvSpPr>
      <dsp:spPr>
        <a:xfrm>
          <a:off x="5456556" y="363713"/>
          <a:ext cx="2478832" cy="1487299"/>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i-FI" sz="1700" kern="1200">
              <a:solidFill>
                <a:schemeClr val="tx1"/>
              </a:solidFill>
            </a:rPr>
            <a:t>Osoita LCIF:n vaikutus omalla paikkakunnallasi</a:t>
          </a:r>
        </a:p>
      </dsp:txBody>
      <dsp:txXfrm>
        <a:off x="5456556" y="363713"/>
        <a:ext cx="2478832" cy="1487299"/>
      </dsp:txXfrm>
    </dsp:sp>
    <dsp:sp modelId="{74FA47B3-7F90-46AF-8577-CBBE57E73426}">
      <dsp:nvSpPr>
        <dsp:cNvPr id="0" name=""/>
        <dsp:cNvSpPr/>
      </dsp:nvSpPr>
      <dsp:spPr>
        <a:xfrm>
          <a:off x="8183271" y="363713"/>
          <a:ext cx="2478832" cy="148729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i-FI" sz="1700" kern="1200">
              <a:solidFill>
                <a:schemeClr val="tx1"/>
              </a:solidFill>
            </a:rPr>
            <a:t>Kysy jäseniltä tai ystäviltäsi, jotka eivät ole jäseniä, tekevätkö heidän työnantajansa vastaavan summan lahjoituksia</a:t>
          </a:r>
        </a:p>
      </dsp:txBody>
      <dsp:txXfrm>
        <a:off x="8183271" y="363713"/>
        <a:ext cx="2478832" cy="1487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3E656-A5AE-4C20-B82C-887B9D96DD75}">
      <dsp:nvSpPr>
        <dsp:cNvPr id="0" name=""/>
        <dsp:cNvSpPr/>
      </dsp:nvSpPr>
      <dsp:spPr>
        <a:xfrm>
          <a:off x="-3525136" y="-541861"/>
          <a:ext cx="4202684" cy="4202684"/>
        </a:xfrm>
        <a:prstGeom prst="blockArc">
          <a:avLst>
            <a:gd name="adj1" fmla="val 18900000"/>
            <a:gd name="adj2" fmla="val 2700000"/>
            <a:gd name="adj3" fmla="val 514"/>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3F3151-CA90-4C14-B391-E1694F1A88EA}">
      <dsp:nvSpPr>
        <dsp:cNvPr id="0" name=""/>
        <dsp:cNvSpPr/>
      </dsp:nvSpPr>
      <dsp:spPr>
        <a:xfrm>
          <a:off x="355223" y="239785"/>
          <a:ext cx="8508831" cy="4798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53340" rIns="53340" bIns="53340" numCol="1" spcCol="1270" anchor="ctr" anchorCtr="0">
          <a:noAutofit/>
        </a:bodyPr>
        <a:lstStyle/>
        <a:p>
          <a:pPr marL="0" lvl="0" indent="0" algn="l" defTabSz="933450">
            <a:lnSpc>
              <a:spcPct val="90000"/>
            </a:lnSpc>
            <a:spcBef>
              <a:spcPct val="0"/>
            </a:spcBef>
            <a:spcAft>
              <a:spcPct val="35000"/>
            </a:spcAft>
            <a:buNone/>
          </a:pPr>
          <a:r>
            <a:rPr lang="fi-FI" sz="2100" kern="1200">
              <a:solidFill>
                <a:schemeClr val="tx1"/>
              </a:solidFill>
            </a:rPr>
            <a:t>Tiedä, miksi palvelet</a:t>
          </a:r>
        </a:p>
      </dsp:txBody>
      <dsp:txXfrm>
        <a:off x="355223" y="239785"/>
        <a:ext cx="8508831" cy="479821"/>
      </dsp:txXfrm>
    </dsp:sp>
    <dsp:sp modelId="{81874B5E-30BC-4F15-A4EF-A313544AB17F}">
      <dsp:nvSpPr>
        <dsp:cNvPr id="0" name=""/>
        <dsp:cNvSpPr/>
      </dsp:nvSpPr>
      <dsp:spPr>
        <a:xfrm>
          <a:off x="55335" y="179808"/>
          <a:ext cx="599776" cy="59977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B38D1D-2C6A-4B42-B5BA-5FDD39136E9D}">
      <dsp:nvSpPr>
        <dsp:cNvPr id="0" name=""/>
        <dsp:cNvSpPr/>
      </dsp:nvSpPr>
      <dsp:spPr>
        <a:xfrm>
          <a:off x="630316" y="959642"/>
          <a:ext cx="8233739" cy="479821"/>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53340" rIns="53340" bIns="53340" numCol="1" spcCol="1270" anchor="ctr" anchorCtr="0">
          <a:noAutofit/>
        </a:bodyPr>
        <a:lstStyle/>
        <a:p>
          <a:pPr marL="0" lvl="0" indent="0" algn="l" defTabSz="933450">
            <a:lnSpc>
              <a:spcPct val="90000"/>
            </a:lnSpc>
            <a:spcBef>
              <a:spcPct val="0"/>
            </a:spcBef>
            <a:spcAft>
              <a:spcPct val="35000"/>
            </a:spcAft>
            <a:buNone/>
          </a:pPr>
          <a:r>
            <a:rPr lang="fi-FI" sz="2100" kern="1200">
              <a:solidFill>
                <a:schemeClr val="tx1"/>
              </a:solidFill>
            </a:rPr>
            <a:t>Tunnista maailmanlaajuiset avustuskohteet, jotka ovat lähinnä sydäntäsi</a:t>
          </a:r>
        </a:p>
      </dsp:txBody>
      <dsp:txXfrm>
        <a:off x="630316" y="959642"/>
        <a:ext cx="8233739" cy="479821"/>
      </dsp:txXfrm>
    </dsp:sp>
    <dsp:sp modelId="{D10ABE3B-FC78-41A1-84D1-F6EBC661CBC1}">
      <dsp:nvSpPr>
        <dsp:cNvPr id="0" name=""/>
        <dsp:cNvSpPr/>
      </dsp:nvSpPr>
      <dsp:spPr>
        <a:xfrm>
          <a:off x="330427" y="899664"/>
          <a:ext cx="599776" cy="599776"/>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CBE9B0-6168-4689-B9DA-C92983868EF2}">
      <dsp:nvSpPr>
        <dsp:cNvPr id="0" name=""/>
        <dsp:cNvSpPr/>
      </dsp:nvSpPr>
      <dsp:spPr>
        <a:xfrm>
          <a:off x="630316" y="1679498"/>
          <a:ext cx="8233739" cy="479821"/>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53340" rIns="53340" bIns="53340" numCol="1" spcCol="1270" anchor="ctr" anchorCtr="0">
          <a:noAutofit/>
        </a:bodyPr>
        <a:lstStyle/>
        <a:p>
          <a:pPr marL="0" lvl="0" indent="0" algn="l" defTabSz="933450">
            <a:lnSpc>
              <a:spcPct val="90000"/>
            </a:lnSpc>
            <a:spcBef>
              <a:spcPct val="0"/>
            </a:spcBef>
            <a:spcAft>
              <a:spcPct val="35000"/>
            </a:spcAft>
            <a:buNone/>
          </a:pPr>
          <a:r>
            <a:rPr lang="fi-FI" sz="2100" kern="1200">
              <a:solidFill>
                <a:schemeClr val="tx1"/>
              </a:solidFill>
            </a:rPr>
            <a:t>Ymmärrä LCIF:n vaikutus paikkakunnallasi</a:t>
          </a:r>
        </a:p>
      </dsp:txBody>
      <dsp:txXfrm>
        <a:off x="630316" y="1679498"/>
        <a:ext cx="8233739" cy="479821"/>
      </dsp:txXfrm>
    </dsp:sp>
    <dsp:sp modelId="{9189CF2B-CADA-4296-A645-9E98222BC53C}">
      <dsp:nvSpPr>
        <dsp:cNvPr id="0" name=""/>
        <dsp:cNvSpPr/>
      </dsp:nvSpPr>
      <dsp:spPr>
        <a:xfrm>
          <a:off x="330427" y="1619521"/>
          <a:ext cx="599776" cy="599776"/>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0707B3-7F48-4332-96F5-CE75A5323F81}">
      <dsp:nvSpPr>
        <dsp:cNvPr id="0" name=""/>
        <dsp:cNvSpPr/>
      </dsp:nvSpPr>
      <dsp:spPr>
        <a:xfrm>
          <a:off x="355223" y="2399355"/>
          <a:ext cx="8508831" cy="47982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53340" rIns="53340" bIns="53340" numCol="1" spcCol="1270" anchor="ctr" anchorCtr="0">
          <a:noAutofit/>
        </a:bodyPr>
        <a:lstStyle/>
        <a:p>
          <a:pPr marL="0" lvl="0" indent="0" algn="l" defTabSz="933450">
            <a:lnSpc>
              <a:spcPct val="90000"/>
            </a:lnSpc>
            <a:spcBef>
              <a:spcPct val="0"/>
            </a:spcBef>
            <a:spcAft>
              <a:spcPct val="35000"/>
            </a:spcAft>
            <a:buNone/>
          </a:pPr>
          <a:r>
            <a:rPr lang="fi-FI" sz="2100" kern="1200">
              <a:solidFill>
                <a:schemeClr val="tx1"/>
              </a:solidFill>
            </a:rPr>
            <a:t>Harjoittele ja valmistaudu</a:t>
          </a:r>
        </a:p>
      </dsp:txBody>
      <dsp:txXfrm>
        <a:off x="355223" y="2399355"/>
        <a:ext cx="8508831" cy="479821"/>
      </dsp:txXfrm>
    </dsp:sp>
    <dsp:sp modelId="{D857E12C-F86C-4FF7-91D4-37B1183827B8}">
      <dsp:nvSpPr>
        <dsp:cNvPr id="0" name=""/>
        <dsp:cNvSpPr/>
      </dsp:nvSpPr>
      <dsp:spPr>
        <a:xfrm>
          <a:off x="55335" y="2339377"/>
          <a:ext cx="599776" cy="599776"/>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9F3F8-BC85-4842-96EB-F52C5FE40706}">
      <dsp:nvSpPr>
        <dsp:cNvPr id="0" name=""/>
        <dsp:cNvSpPr/>
      </dsp:nvSpPr>
      <dsp:spPr>
        <a:xfrm>
          <a:off x="10078" y="405403"/>
          <a:ext cx="1506156" cy="903693"/>
        </a:xfrm>
        <a:prstGeom prst="round2Diag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1" kern="1200">
              <a:solidFill>
                <a:schemeClr val="tx1"/>
              </a:solidFill>
              <a:latin typeface="Calibri" panose="020F0502020204030204" pitchFamily="34" charset="0"/>
              <a:ea typeface="+mn-ea"/>
              <a:cs typeface="+mn-cs"/>
            </a:rPr>
            <a:t>Videot</a:t>
          </a:r>
        </a:p>
      </dsp:txBody>
      <dsp:txXfrm>
        <a:off x="54193" y="449518"/>
        <a:ext cx="1417926" cy="815463"/>
      </dsp:txXfrm>
    </dsp:sp>
    <dsp:sp modelId="{C126AE9A-12FE-4C71-A76D-B2C2746C3182}">
      <dsp:nvSpPr>
        <dsp:cNvPr id="0" name=""/>
        <dsp:cNvSpPr/>
      </dsp:nvSpPr>
      <dsp:spPr>
        <a:xfrm>
          <a:off x="1666850" y="405403"/>
          <a:ext cx="1506156" cy="903693"/>
        </a:xfrm>
        <a:prstGeom prst="round2Diag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1" kern="1200">
              <a:solidFill>
                <a:schemeClr val="tx1"/>
              </a:solidFill>
              <a:latin typeface="Calibri" panose="020F0502020204030204" pitchFamily="34" charset="0"/>
              <a:ea typeface="+mn-ea"/>
              <a:cs typeface="+mn-cs"/>
            </a:rPr>
            <a:t>PowerPoint-esitykset</a:t>
          </a:r>
        </a:p>
      </dsp:txBody>
      <dsp:txXfrm>
        <a:off x="1710965" y="449518"/>
        <a:ext cx="1417926" cy="815463"/>
      </dsp:txXfrm>
    </dsp:sp>
    <dsp:sp modelId="{6D36D6D4-9114-40DC-8DBA-E32DAF3E0284}">
      <dsp:nvSpPr>
        <dsp:cNvPr id="0" name=""/>
        <dsp:cNvSpPr/>
      </dsp:nvSpPr>
      <dsp:spPr>
        <a:xfrm>
          <a:off x="3323622" y="405403"/>
          <a:ext cx="1506156" cy="903693"/>
        </a:xfrm>
        <a:prstGeom prst="round2Diag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1" kern="1200">
              <a:solidFill>
                <a:schemeClr val="tx1"/>
              </a:solidFill>
              <a:latin typeface="Calibri" panose="020F0502020204030204" pitchFamily="34" charset="0"/>
              <a:ea typeface="+mn-ea"/>
              <a:cs typeface="+mn-cs"/>
            </a:rPr>
            <a:t>Esitteet</a:t>
          </a:r>
        </a:p>
      </dsp:txBody>
      <dsp:txXfrm>
        <a:off x="3367737" y="449518"/>
        <a:ext cx="1417926" cy="815463"/>
      </dsp:txXfrm>
    </dsp:sp>
    <dsp:sp modelId="{E10CA3C0-980C-4C8D-B48F-7080A207F4AA}">
      <dsp:nvSpPr>
        <dsp:cNvPr id="0" name=""/>
        <dsp:cNvSpPr/>
      </dsp:nvSpPr>
      <dsp:spPr>
        <a:xfrm>
          <a:off x="4980394" y="405403"/>
          <a:ext cx="1506156" cy="903693"/>
        </a:xfrm>
        <a:prstGeom prst="round2Diag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1" kern="1200">
              <a:solidFill>
                <a:schemeClr val="tx1"/>
              </a:solidFill>
              <a:latin typeface="Calibri" panose="020F0502020204030204" pitchFamily="34" charset="0"/>
              <a:ea typeface="+mn-ea"/>
              <a:cs typeface="+mn-cs"/>
            </a:rPr>
            <a:t>Taskuoppaat</a:t>
          </a:r>
        </a:p>
      </dsp:txBody>
      <dsp:txXfrm>
        <a:off x="5024509" y="449518"/>
        <a:ext cx="1417926" cy="815463"/>
      </dsp:txXfrm>
    </dsp:sp>
    <dsp:sp modelId="{91FD3156-A8E5-4824-B3E6-4A9B8D8955D2}">
      <dsp:nvSpPr>
        <dsp:cNvPr id="0" name=""/>
        <dsp:cNvSpPr/>
      </dsp:nvSpPr>
      <dsp:spPr>
        <a:xfrm>
          <a:off x="6637166" y="405403"/>
          <a:ext cx="1506156" cy="903693"/>
        </a:xfrm>
        <a:prstGeom prst="round2Diag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1" kern="1200" dirty="0">
              <a:solidFill>
                <a:schemeClr val="tx1"/>
              </a:solidFill>
              <a:latin typeface="Calibri" panose="020F0502020204030204" pitchFamily="34" charset="0"/>
              <a:ea typeface="+mn-ea"/>
              <a:cs typeface="+mn-cs"/>
            </a:rPr>
            <a:t>Sitoumus-kortit</a:t>
          </a:r>
        </a:p>
      </dsp:txBody>
      <dsp:txXfrm>
        <a:off x="6681281" y="449518"/>
        <a:ext cx="1417926" cy="815463"/>
      </dsp:txXfrm>
    </dsp:sp>
    <dsp:sp modelId="{E5C6B598-167D-4578-94D5-9D82B2D80CC7}">
      <dsp:nvSpPr>
        <dsp:cNvPr id="0" name=""/>
        <dsp:cNvSpPr/>
      </dsp:nvSpPr>
      <dsp:spPr>
        <a:xfrm>
          <a:off x="8293939" y="405403"/>
          <a:ext cx="1506156" cy="903693"/>
        </a:xfrm>
        <a:prstGeom prst="round2Diag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1" kern="1200">
              <a:solidFill>
                <a:schemeClr val="tx1"/>
              </a:solidFill>
            </a:rPr>
            <a:t>Tiedot aiemmista apurahoista</a:t>
          </a:r>
        </a:p>
      </dsp:txBody>
      <dsp:txXfrm>
        <a:off x="8338054" y="449518"/>
        <a:ext cx="1417926" cy="815463"/>
      </dsp:txXfrm>
    </dsp:sp>
    <dsp:sp modelId="{78C5A6D2-167E-4953-922F-8579F12E2F65}">
      <dsp:nvSpPr>
        <dsp:cNvPr id="0" name=""/>
        <dsp:cNvSpPr/>
      </dsp:nvSpPr>
      <dsp:spPr>
        <a:xfrm>
          <a:off x="9950711" y="405403"/>
          <a:ext cx="1506156" cy="903693"/>
        </a:xfrm>
        <a:prstGeom prst="round2Diag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1" kern="1200">
              <a:solidFill>
                <a:schemeClr val="tx1"/>
              </a:solidFill>
            </a:rPr>
            <a:t>LCIF:n blogi</a:t>
          </a:r>
        </a:p>
      </dsp:txBody>
      <dsp:txXfrm>
        <a:off x="9994826" y="449518"/>
        <a:ext cx="1417926" cy="815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C260E-DA33-435A-B17A-B13BB579E6F6}">
      <dsp:nvSpPr>
        <dsp:cNvPr id="0" name=""/>
        <dsp:cNvSpPr/>
      </dsp:nvSpPr>
      <dsp:spPr>
        <a:xfrm>
          <a:off x="4345" y="994190"/>
          <a:ext cx="1900086" cy="114005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i-FI" sz="2100" kern="1200">
              <a:solidFill>
                <a:schemeClr val="tx1"/>
              </a:solidFill>
            </a:rPr>
            <a:t>Yksittäisten jäsenten tuki</a:t>
          </a:r>
        </a:p>
      </dsp:txBody>
      <dsp:txXfrm>
        <a:off x="37736" y="1027581"/>
        <a:ext cx="1833304" cy="1073270"/>
      </dsp:txXfrm>
    </dsp:sp>
    <dsp:sp modelId="{45E8D236-930E-423A-AAC1-3BD27EA71493}">
      <dsp:nvSpPr>
        <dsp:cNvPr id="0" name=""/>
        <dsp:cNvSpPr/>
      </dsp:nvSpPr>
      <dsp:spPr>
        <a:xfrm>
          <a:off x="2094441" y="1328605"/>
          <a:ext cx="402818" cy="47122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solidFill>
              <a:schemeClr val="tx1"/>
            </a:solidFill>
          </a:endParaRPr>
        </a:p>
      </dsp:txBody>
      <dsp:txXfrm>
        <a:off x="2094441" y="1422849"/>
        <a:ext cx="281973" cy="282733"/>
      </dsp:txXfrm>
    </dsp:sp>
    <dsp:sp modelId="{05835DFB-DE56-4E24-83BA-C73046EC69F4}">
      <dsp:nvSpPr>
        <dsp:cNvPr id="0" name=""/>
        <dsp:cNvSpPr/>
      </dsp:nvSpPr>
      <dsp:spPr>
        <a:xfrm>
          <a:off x="2664467" y="994190"/>
          <a:ext cx="1900086" cy="114005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i-FI" sz="2100" kern="1200" dirty="0">
              <a:solidFill>
                <a:schemeClr val="tx1"/>
              </a:solidFill>
            </a:rPr>
            <a:t>Varainkeruu-tapahtuma(t)</a:t>
          </a:r>
        </a:p>
      </dsp:txBody>
      <dsp:txXfrm>
        <a:off x="2697858" y="1027581"/>
        <a:ext cx="1833304" cy="1073270"/>
      </dsp:txXfrm>
    </dsp:sp>
    <dsp:sp modelId="{948EB486-B670-4A7D-A2BE-411CFAB94752}">
      <dsp:nvSpPr>
        <dsp:cNvPr id="0" name=""/>
        <dsp:cNvSpPr/>
      </dsp:nvSpPr>
      <dsp:spPr>
        <a:xfrm>
          <a:off x="4754563" y="1328605"/>
          <a:ext cx="402818" cy="471221"/>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solidFill>
              <a:schemeClr val="tx1"/>
            </a:solidFill>
          </a:endParaRPr>
        </a:p>
      </dsp:txBody>
      <dsp:txXfrm>
        <a:off x="4754563" y="1422849"/>
        <a:ext cx="281973" cy="282733"/>
      </dsp:txXfrm>
    </dsp:sp>
    <dsp:sp modelId="{C1D276BE-B8FE-4FAC-963C-FC45B7CEA257}">
      <dsp:nvSpPr>
        <dsp:cNvPr id="0" name=""/>
        <dsp:cNvSpPr/>
      </dsp:nvSpPr>
      <dsp:spPr>
        <a:xfrm>
          <a:off x="5324589" y="994190"/>
          <a:ext cx="1900086" cy="114005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i-FI" sz="2100" kern="1200">
              <a:solidFill>
                <a:schemeClr val="tx1"/>
              </a:solidFill>
            </a:rPr>
            <a:t>Lahjoitus klubin rahastosta</a:t>
          </a:r>
        </a:p>
      </dsp:txBody>
      <dsp:txXfrm>
        <a:off x="5357980" y="1027581"/>
        <a:ext cx="1833304" cy="1073270"/>
      </dsp:txXfrm>
    </dsp:sp>
    <dsp:sp modelId="{BB60B391-4770-4914-A859-2FFB6C22A916}">
      <dsp:nvSpPr>
        <dsp:cNvPr id="0" name=""/>
        <dsp:cNvSpPr/>
      </dsp:nvSpPr>
      <dsp:spPr>
        <a:xfrm>
          <a:off x="7414685" y="1328605"/>
          <a:ext cx="402818" cy="471221"/>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solidFill>
              <a:schemeClr val="tx1"/>
            </a:solidFill>
          </a:endParaRPr>
        </a:p>
      </dsp:txBody>
      <dsp:txXfrm>
        <a:off x="7414685" y="1422849"/>
        <a:ext cx="281973" cy="282733"/>
      </dsp:txXfrm>
    </dsp:sp>
    <dsp:sp modelId="{AF2110A3-3543-46D8-8D60-D407F9B8F379}">
      <dsp:nvSpPr>
        <dsp:cNvPr id="0" name=""/>
        <dsp:cNvSpPr/>
      </dsp:nvSpPr>
      <dsp:spPr>
        <a:xfrm>
          <a:off x="7984711" y="994190"/>
          <a:ext cx="1900086" cy="114005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i-FI" sz="2100" kern="1200" dirty="0">
              <a:solidFill>
                <a:schemeClr val="tx1"/>
              </a:solidFill>
            </a:rPr>
            <a:t>Paikalliset yritykset </a:t>
          </a:r>
          <a:br>
            <a:rPr lang="fi-FI" sz="2100" kern="1200" dirty="0">
              <a:solidFill>
                <a:schemeClr val="tx1"/>
              </a:solidFill>
            </a:rPr>
          </a:br>
          <a:r>
            <a:rPr lang="fi-FI" sz="2100" kern="1200" dirty="0">
              <a:solidFill>
                <a:schemeClr val="tx1"/>
              </a:solidFill>
            </a:rPr>
            <a:t>ja ei-lionit</a:t>
          </a:r>
        </a:p>
      </dsp:txBody>
      <dsp:txXfrm>
        <a:off x="8018102" y="1027581"/>
        <a:ext cx="1833304" cy="1073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503BB-4ABE-4341-AB49-DC5B058FE1C2}">
      <dsp:nvSpPr>
        <dsp:cNvPr id="0" name=""/>
        <dsp:cNvSpPr/>
      </dsp:nvSpPr>
      <dsp:spPr>
        <a:xfrm>
          <a:off x="726324" y="0"/>
          <a:ext cx="8231678" cy="400991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B6E89C-F3D2-4D29-9CF7-72B9A61A0F7C}">
      <dsp:nvSpPr>
        <dsp:cNvPr id="0" name=""/>
        <dsp:cNvSpPr/>
      </dsp:nvSpPr>
      <dsp:spPr>
        <a:xfrm>
          <a:off x="56271" y="1202972"/>
          <a:ext cx="2905298" cy="160396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i-FI" sz="4000" kern="1200" dirty="0">
              <a:solidFill>
                <a:schemeClr val="tx1"/>
              </a:solidFill>
            </a:rPr>
            <a:t>Viikossa</a:t>
          </a:r>
          <a:br>
            <a:rPr lang="fi-FI" sz="4000" kern="1200" dirty="0">
              <a:solidFill>
                <a:schemeClr val="tx1"/>
              </a:solidFill>
            </a:rPr>
          </a:br>
          <a:r>
            <a:rPr lang="fi-FI" sz="4000" kern="1200" dirty="0">
              <a:solidFill>
                <a:schemeClr val="tx1"/>
              </a:solidFill>
            </a:rPr>
            <a:t>2 $</a:t>
          </a:r>
        </a:p>
      </dsp:txBody>
      <dsp:txXfrm>
        <a:off x="134570" y="1281271"/>
        <a:ext cx="2748700" cy="1447366"/>
      </dsp:txXfrm>
    </dsp:sp>
    <dsp:sp modelId="{B498E256-D15F-4508-9AAA-A5365027AFD5}">
      <dsp:nvSpPr>
        <dsp:cNvPr id="0" name=""/>
        <dsp:cNvSpPr/>
      </dsp:nvSpPr>
      <dsp:spPr>
        <a:xfrm>
          <a:off x="3389514" y="1202972"/>
          <a:ext cx="2905298" cy="160396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i-FI" sz="4000" kern="1200" dirty="0">
              <a:solidFill>
                <a:schemeClr val="tx1"/>
              </a:solidFill>
            </a:rPr>
            <a:t>Vuodessa 100 $</a:t>
          </a:r>
        </a:p>
      </dsp:txBody>
      <dsp:txXfrm>
        <a:off x="3467813" y="1281271"/>
        <a:ext cx="2748700" cy="1447366"/>
      </dsp:txXfrm>
    </dsp:sp>
    <dsp:sp modelId="{93E00E2A-B49C-47F8-A8AA-595BB2586A8C}">
      <dsp:nvSpPr>
        <dsp:cNvPr id="0" name=""/>
        <dsp:cNvSpPr/>
      </dsp:nvSpPr>
      <dsp:spPr>
        <a:xfrm>
          <a:off x="6722758" y="1202972"/>
          <a:ext cx="2905298" cy="160396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i-FI" sz="4000" kern="1200">
              <a:solidFill>
                <a:schemeClr val="tx1"/>
              </a:solidFill>
            </a:rPr>
            <a:t>Yhteensä 300 $</a:t>
          </a:r>
        </a:p>
      </dsp:txBody>
      <dsp:txXfrm>
        <a:off x="6801057" y="1281271"/>
        <a:ext cx="2748700" cy="14473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65C4C-14D1-420A-AD82-B2F06447E48E}">
      <dsp:nvSpPr>
        <dsp:cNvPr id="0" name=""/>
        <dsp:cNvSpPr/>
      </dsp:nvSpPr>
      <dsp:spPr>
        <a:xfrm>
          <a:off x="-4660252" y="-714429"/>
          <a:ext cx="5551120" cy="5551120"/>
        </a:xfrm>
        <a:prstGeom prst="blockArc">
          <a:avLst>
            <a:gd name="adj1" fmla="val 18900000"/>
            <a:gd name="adj2" fmla="val 2700000"/>
            <a:gd name="adj3" fmla="val 38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E08ED4-14BC-42E1-B9A7-2A9544E9B7EF}">
      <dsp:nvSpPr>
        <dsp:cNvPr id="0" name=""/>
        <dsp:cNvSpPr/>
      </dsp:nvSpPr>
      <dsp:spPr>
        <a:xfrm>
          <a:off x="466596" y="316919"/>
          <a:ext cx="7965978" cy="63416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marL="0" lvl="0" indent="0" algn="l" defTabSz="844550">
            <a:lnSpc>
              <a:spcPct val="90000"/>
            </a:lnSpc>
            <a:spcBef>
              <a:spcPct val="0"/>
            </a:spcBef>
            <a:spcAft>
              <a:spcPct val="35000"/>
            </a:spcAft>
            <a:buNone/>
          </a:pPr>
          <a:r>
            <a:rPr lang="fi-FI" sz="1900" kern="1200">
              <a:solidFill>
                <a:schemeClr val="tx1"/>
              </a:solidFill>
            </a:rPr>
            <a:t>100 % jäsenistä osallistuu</a:t>
          </a:r>
        </a:p>
      </dsp:txBody>
      <dsp:txXfrm>
        <a:off x="466596" y="316919"/>
        <a:ext cx="7965978" cy="634168"/>
      </dsp:txXfrm>
    </dsp:sp>
    <dsp:sp modelId="{6071BEEC-F20F-41C1-88E9-7D7779737515}">
      <dsp:nvSpPr>
        <dsp:cNvPr id="0" name=""/>
        <dsp:cNvSpPr/>
      </dsp:nvSpPr>
      <dsp:spPr>
        <a:xfrm>
          <a:off x="70240" y="237648"/>
          <a:ext cx="792710" cy="79271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F9F840-7C54-4634-8594-29D735A7D828}">
      <dsp:nvSpPr>
        <dsp:cNvPr id="0" name=""/>
        <dsp:cNvSpPr/>
      </dsp:nvSpPr>
      <dsp:spPr>
        <a:xfrm>
          <a:off x="830179" y="1268337"/>
          <a:ext cx="7602394" cy="634168"/>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marL="0" lvl="0" indent="0" algn="l" defTabSz="844550">
            <a:lnSpc>
              <a:spcPct val="90000"/>
            </a:lnSpc>
            <a:spcBef>
              <a:spcPct val="0"/>
            </a:spcBef>
            <a:spcAft>
              <a:spcPct val="35000"/>
            </a:spcAft>
            <a:buNone/>
          </a:pPr>
          <a:r>
            <a:rPr lang="fi-FI" sz="1900" kern="1200">
              <a:solidFill>
                <a:schemeClr val="tx1"/>
              </a:solidFill>
            </a:rPr>
            <a:t>100 % jäsenistä osallistuu lahjoittamalla vähintään 100 $</a:t>
          </a:r>
        </a:p>
      </dsp:txBody>
      <dsp:txXfrm>
        <a:off x="830179" y="1268337"/>
        <a:ext cx="7602394" cy="634168"/>
      </dsp:txXfrm>
    </dsp:sp>
    <dsp:sp modelId="{2A77B2B8-BDAB-4910-9246-509A4FDCEE5F}">
      <dsp:nvSpPr>
        <dsp:cNvPr id="0" name=""/>
        <dsp:cNvSpPr/>
      </dsp:nvSpPr>
      <dsp:spPr>
        <a:xfrm>
          <a:off x="433824" y="1189066"/>
          <a:ext cx="792710" cy="792710"/>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DFD37D-79BD-4A9B-B8D3-498FF874E904}">
      <dsp:nvSpPr>
        <dsp:cNvPr id="0" name=""/>
        <dsp:cNvSpPr/>
      </dsp:nvSpPr>
      <dsp:spPr>
        <a:xfrm>
          <a:off x="830179" y="2219755"/>
          <a:ext cx="7602394" cy="634168"/>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marL="0" lvl="0" indent="0" algn="l" defTabSz="844550">
            <a:lnSpc>
              <a:spcPct val="90000"/>
            </a:lnSpc>
            <a:spcBef>
              <a:spcPct val="0"/>
            </a:spcBef>
            <a:spcAft>
              <a:spcPct val="35000"/>
            </a:spcAft>
            <a:buNone/>
          </a:pPr>
          <a:r>
            <a:rPr lang="fi-FI" sz="1900" kern="1200" dirty="0">
              <a:solidFill>
                <a:schemeClr val="tx1"/>
              </a:solidFill>
            </a:rPr>
            <a:t>Lahjoitus klubin rahastosta tai varainkeruutapahtuman järjestäminen</a:t>
          </a:r>
        </a:p>
      </dsp:txBody>
      <dsp:txXfrm>
        <a:off x="830179" y="2219755"/>
        <a:ext cx="7602394" cy="634168"/>
      </dsp:txXfrm>
    </dsp:sp>
    <dsp:sp modelId="{EFF51B24-7BBD-492D-BFDE-661596C0D13A}">
      <dsp:nvSpPr>
        <dsp:cNvPr id="0" name=""/>
        <dsp:cNvSpPr/>
      </dsp:nvSpPr>
      <dsp:spPr>
        <a:xfrm>
          <a:off x="433824" y="2140484"/>
          <a:ext cx="792710" cy="792710"/>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5964BD-FDEF-46D7-924E-13433BB501C2}">
      <dsp:nvSpPr>
        <dsp:cNvPr id="0" name=""/>
        <dsp:cNvSpPr/>
      </dsp:nvSpPr>
      <dsp:spPr>
        <a:xfrm>
          <a:off x="466596" y="3171173"/>
          <a:ext cx="7965978" cy="63416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marL="0" lvl="0" indent="0" algn="l" defTabSz="844550">
            <a:lnSpc>
              <a:spcPct val="90000"/>
            </a:lnSpc>
            <a:spcBef>
              <a:spcPct val="0"/>
            </a:spcBef>
            <a:spcAft>
              <a:spcPct val="35000"/>
            </a:spcAft>
            <a:buNone/>
          </a:pPr>
          <a:r>
            <a:rPr lang="fi-FI" sz="1900" kern="1200">
              <a:solidFill>
                <a:schemeClr val="tx1"/>
              </a:solidFill>
            </a:rPr>
            <a:t>Malliklubiksi ryhtyminen</a:t>
          </a:r>
        </a:p>
      </dsp:txBody>
      <dsp:txXfrm>
        <a:off x="466596" y="3171173"/>
        <a:ext cx="7965978" cy="634168"/>
      </dsp:txXfrm>
    </dsp:sp>
    <dsp:sp modelId="{BB573529-54D1-48C4-8288-9ADC53E43CF6}">
      <dsp:nvSpPr>
        <dsp:cNvPr id="0" name=""/>
        <dsp:cNvSpPr/>
      </dsp:nvSpPr>
      <dsp:spPr>
        <a:xfrm>
          <a:off x="70240" y="3091902"/>
          <a:ext cx="792710" cy="792710"/>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B346A-9622-4B78-98B4-4EDD7DC225CB}">
      <dsp:nvSpPr>
        <dsp:cNvPr id="0" name=""/>
        <dsp:cNvSpPr/>
      </dsp:nvSpPr>
      <dsp:spPr>
        <a:xfrm>
          <a:off x="0" y="640233"/>
          <a:ext cx="2732087" cy="16392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i-FI" sz="2200" kern="1200" dirty="0">
              <a:solidFill>
                <a:schemeClr val="tx1"/>
              </a:solidFill>
            </a:rPr>
            <a:t>Kaikki 1. heinäkuuta 2017 lähtien kerätyt varat huomioidaan!</a:t>
          </a:r>
        </a:p>
      </dsp:txBody>
      <dsp:txXfrm>
        <a:off x="0" y="640233"/>
        <a:ext cx="2732087" cy="1639252"/>
      </dsp:txXfrm>
    </dsp:sp>
    <dsp:sp modelId="{7EA57059-2EEC-4DA4-B39C-6C52DC4026AA}">
      <dsp:nvSpPr>
        <dsp:cNvPr id="0" name=""/>
        <dsp:cNvSpPr/>
      </dsp:nvSpPr>
      <dsp:spPr>
        <a:xfrm>
          <a:off x="3005296" y="640233"/>
          <a:ext cx="2732087" cy="163925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i-FI" sz="2200" kern="1200">
              <a:solidFill>
                <a:schemeClr val="tx1"/>
              </a:solidFill>
            </a:rPr>
            <a:t>Kaikista lähteistä kerätyt kaikki varat huomioidaan</a:t>
          </a:r>
        </a:p>
      </dsp:txBody>
      <dsp:txXfrm>
        <a:off x="3005296" y="640233"/>
        <a:ext cx="2732087" cy="1639252"/>
      </dsp:txXfrm>
    </dsp:sp>
    <dsp:sp modelId="{453813BD-ED65-43B8-8146-0D27DB7D8790}">
      <dsp:nvSpPr>
        <dsp:cNvPr id="0" name=""/>
        <dsp:cNvSpPr/>
      </dsp:nvSpPr>
      <dsp:spPr>
        <a:xfrm>
          <a:off x="6010593" y="640233"/>
          <a:ext cx="2732087" cy="163925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i-FI" sz="2200" kern="1200">
              <a:solidFill>
                <a:schemeClr val="tx1"/>
              </a:solidFill>
            </a:rPr>
            <a:t>Klubillasi on aikaa saavuttaa tavoitteensa 30. kesäkuuta 2022 saakka</a:t>
          </a:r>
        </a:p>
      </dsp:txBody>
      <dsp:txXfrm>
        <a:off x="6010593" y="640233"/>
        <a:ext cx="2732087" cy="1639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DB925-DFD7-4B8F-A9B0-845108295A13}">
      <dsp:nvSpPr>
        <dsp:cNvPr id="0" name=""/>
        <dsp:cNvSpPr/>
      </dsp:nvSpPr>
      <dsp:spPr>
        <a:xfrm>
          <a:off x="3098" y="252259"/>
          <a:ext cx="3775047" cy="1510018"/>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i-FI" sz="1800" b="1" kern="1200">
              <a:solidFill>
                <a:schemeClr val="tx1"/>
              </a:solidFill>
              <a:latin typeface="+mn-lt"/>
              <a:ea typeface="+mn-ea"/>
              <a:cs typeface="+mn-cs"/>
            </a:rPr>
            <a:t>Sitoumus osallistumaan: </a:t>
          </a:r>
          <a:r>
            <a:rPr lang="fi-FI" sz="1800" kern="1200">
              <a:solidFill>
                <a:schemeClr val="tx1"/>
              </a:solidFill>
              <a:latin typeface="+mn-lt"/>
              <a:ea typeface="+mn-ea"/>
              <a:cs typeface="+mn-cs"/>
            </a:rPr>
            <a:t>kirjallinen ja julkinen tunnustus</a:t>
          </a:r>
        </a:p>
      </dsp:txBody>
      <dsp:txXfrm>
        <a:off x="758107" y="252259"/>
        <a:ext cx="2265029" cy="1510018"/>
      </dsp:txXfrm>
    </dsp:sp>
    <dsp:sp modelId="{2EDF0122-C124-4837-8DB4-109670B93DAE}">
      <dsp:nvSpPr>
        <dsp:cNvPr id="0" name=""/>
        <dsp:cNvSpPr/>
      </dsp:nvSpPr>
      <dsp:spPr>
        <a:xfrm>
          <a:off x="3400640" y="252259"/>
          <a:ext cx="3775047" cy="1510018"/>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i-FI" sz="1800" b="1" kern="1200">
              <a:solidFill>
                <a:schemeClr val="tx1"/>
              </a:solidFill>
              <a:latin typeface="+mn-lt"/>
              <a:ea typeface="+mn-ea"/>
              <a:cs typeface="+mn-cs"/>
            </a:rPr>
            <a:t>Tavoitteen saavuttaminen: </a:t>
          </a:r>
          <a:r>
            <a:rPr lang="fi-FI" sz="1800" kern="1200">
              <a:solidFill>
                <a:schemeClr val="tx1"/>
              </a:solidFill>
              <a:latin typeface="+mn-lt"/>
              <a:ea typeface="+mn-ea"/>
              <a:cs typeface="+mn-cs"/>
            </a:rPr>
            <a:t>palkinto</a:t>
          </a:r>
        </a:p>
      </dsp:txBody>
      <dsp:txXfrm>
        <a:off x="4155649" y="252259"/>
        <a:ext cx="2265029" cy="1510018"/>
      </dsp:txXfrm>
    </dsp:sp>
    <dsp:sp modelId="{3DCC3077-66E2-4173-82F7-6DEB7FFB0974}">
      <dsp:nvSpPr>
        <dsp:cNvPr id="0" name=""/>
        <dsp:cNvSpPr/>
      </dsp:nvSpPr>
      <dsp:spPr>
        <a:xfrm>
          <a:off x="6798183" y="252259"/>
          <a:ext cx="3775047" cy="1510018"/>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i-FI" sz="1800" b="1" kern="1200">
              <a:solidFill>
                <a:schemeClr val="tx1"/>
              </a:solidFill>
              <a:latin typeface="+mn-lt"/>
              <a:ea typeface="+mn-ea"/>
              <a:cs typeface="+mn-cs"/>
            </a:rPr>
            <a:t>Lahjoitussitoumusten toteuttaminen: </a:t>
          </a:r>
          <a:r>
            <a:rPr lang="fi-FI" sz="1800" kern="1200">
              <a:solidFill>
                <a:schemeClr val="tx1"/>
              </a:solidFill>
              <a:latin typeface="+mn-lt"/>
              <a:ea typeface="+mn-ea"/>
              <a:cs typeface="+mn-cs"/>
            </a:rPr>
            <a:t>lisää palkintoja ja erityistä julkista tunnustusta</a:t>
          </a:r>
        </a:p>
      </dsp:txBody>
      <dsp:txXfrm>
        <a:off x="7553192" y="252259"/>
        <a:ext cx="2265029" cy="15100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8CDBF-302F-4BC9-85DB-EE8D0E337404}">
      <dsp:nvSpPr>
        <dsp:cNvPr id="0" name=""/>
        <dsp:cNvSpPr/>
      </dsp:nvSpPr>
      <dsp:spPr>
        <a:xfrm>
          <a:off x="118342" y="1028"/>
          <a:ext cx="2121229" cy="212122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5400" rIns="116738" bIns="25400" numCol="1" spcCol="1270" anchor="ctr" anchorCtr="0">
          <a:noAutofit/>
        </a:bodyPr>
        <a:lstStyle/>
        <a:p>
          <a:pPr marL="0" lvl="0" indent="0" algn="ctr" defTabSz="889000">
            <a:lnSpc>
              <a:spcPct val="90000"/>
            </a:lnSpc>
            <a:spcBef>
              <a:spcPct val="0"/>
            </a:spcBef>
            <a:spcAft>
              <a:spcPct val="35000"/>
            </a:spcAft>
            <a:buNone/>
          </a:pPr>
          <a:r>
            <a:rPr lang="fi-FI" sz="2000" kern="1200" dirty="0"/>
            <a:t>Kampanjan </a:t>
          </a:r>
          <a:br>
            <a:rPr lang="fi-FI" sz="2000" kern="1200" dirty="0"/>
          </a:br>
          <a:r>
            <a:rPr lang="fi-FI" sz="2000" kern="1200" dirty="0"/>
            <a:t>puheen-</a:t>
          </a:r>
          <a:br>
            <a:rPr lang="fi-FI" sz="2000" kern="1200" dirty="0"/>
          </a:br>
          <a:r>
            <a:rPr lang="fi-FI" sz="2000" kern="1200" dirty="0"/>
            <a:t>johtaja(t)</a:t>
          </a:r>
        </a:p>
      </dsp:txBody>
      <dsp:txXfrm>
        <a:off x="428989" y="311675"/>
        <a:ext cx="1499935" cy="1499935"/>
      </dsp:txXfrm>
    </dsp:sp>
    <dsp:sp modelId="{AC92DFAA-80E7-48F5-819D-5364C4F7F72D}">
      <dsp:nvSpPr>
        <dsp:cNvPr id="0" name=""/>
        <dsp:cNvSpPr/>
      </dsp:nvSpPr>
      <dsp:spPr>
        <a:xfrm>
          <a:off x="1815325" y="1028"/>
          <a:ext cx="2121229" cy="2121229"/>
        </a:xfrm>
        <a:prstGeom prst="ellipse">
          <a:avLst/>
        </a:prstGeom>
        <a:solidFill>
          <a:schemeClr val="accent5">
            <a:alpha val="50000"/>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5400" rIns="116738" bIns="25400" numCol="1" spcCol="1270" anchor="ctr" anchorCtr="0">
          <a:noAutofit/>
        </a:bodyPr>
        <a:lstStyle/>
        <a:p>
          <a:pPr marL="0" lvl="0" indent="0" algn="ctr" defTabSz="889000">
            <a:lnSpc>
              <a:spcPct val="90000"/>
            </a:lnSpc>
            <a:spcBef>
              <a:spcPct val="0"/>
            </a:spcBef>
            <a:spcAft>
              <a:spcPct val="35000"/>
            </a:spcAft>
            <a:buNone/>
          </a:pPr>
          <a:r>
            <a:rPr lang="fi-FI" sz="2000" kern="1200" dirty="0"/>
            <a:t>Kampanjan </a:t>
          </a:r>
          <a:br>
            <a:rPr lang="fi-FI" sz="2000" kern="1200" dirty="0"/>
          </a:br>
          <a:r>
            <a:rPr lang="fi-FI" sz="2000" kern="1200" dirty="0"/>
            <a:t>sihteeri tai rahaston-hoitaja</a:t>
          </a:r>
        </a:p>
      </dsp:txBody>
      <dsp:txXfrm>
        <a:off x="2125972" y="311675"/>
        <a:ext cx="1499935" cy="1499935"/>
      </dsp:txXfrm>
    </dsp:sp>
    <dsp:sp modelId="{6ACAE595-57D4-4BF9-A546-9C47583308A5}">
      <dsp:nvSpPr>
        <dsp:cNvPr id="0" name=""/>
        <dsp:cNvSpPr/>
      </dsp:nvSpPr>
      <dsp:spPr>
        <a:xfrm>
          <a:off x="3512308" y="1028"/>
          <a:ext cx="2121229" cy="2121229"/>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5400" rIns="116738" bIns="25400" numCol="1" spcCol="1270" anchor="ctr" anchorCtr="0">
          <a:noAutofit/>
        </a:bodyPr>
        <a:lstStyle/>
        <a:p>
          <a:pPr marL="0" lvl="0" indent="0" algn="ctr" defTabSz="889000">
            <a:lnSpc>
              <a:spcPct val="90000"/>
            </a:lnSpc>
            <a:spcBef>
              <a:spcPct val="0"/>
            </a:spcBef>
            <a:spcAft>
              <a:spcPct val="35000"/>
            </a:spcAft>
            <a:buNone/>
          </a:pPr>
          <a:r>
            <a:rPr lang="fi-FI" sz="2000" kern="1200" dirty="0"/>
            <a:t>Varain-keruu jäseniltä</a:t>
          </a:r>
        </a:p>
      </dsp:txBody>
      <dsp:txXfrm>
        <a:off x="3822955" y="311675"/>
        <a:ext cx="1499935" cy="1499935"/>
      </dsp:txXfrm>
    </dsp:sp>
    <dsp:sp modelId="{5453CEDE-F2FE-41A1-B924-69CB77D38A7B}">
      <dsp:nvSpPr>
        <dsp:cNvPr id="0" name=""/>
        <dsp:cNvSpPr/>
      </dsp:nvSpPr>
      <dsp:spPr>
        <a:xfrm>
          <a:off x="5209292" y="1028"/>
          <a:ext cx="2121229" cy="2121229"/>
        </a:xfrm>
        <a:prstGeom prst="ellipse">
          <a:avLst/>
        </a:prstGeom>
        <a:solidFill>
          <a:schemeClr val="accent5">
            <a:alpha val="50000"/>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5400" rIns="116738" bIns="25400" numCol="1" spcCol="1270" anchor="ctr" anchorCtr="0">
          <a:noAutofit/>
        </a:bodyPr>
        <a:lstStyle/>
        <a:p>
          <a:pPr marL="0" lvl="0" indent="0" algn="ctr" defTabSz="889000">
            <a:lnSpc>
              <a:spcPct val="90000"/>
            </a:lnSpc>
            <a:spcBef>
              <a:spcPct val="0"/>
            </a:spcBef>
            <a:spcAft>
              <a:spcPct val="35000"/>
            </a:spcAft>
            <a:buNone/>
          </a:pPr>
          <a:r>
            <a:rPr lang="fi-FI" sz="2000" kern="1200" dirty="0"/>
            <a:t>Varain-keruu </a:t>
          </a:r>
          <a:br>
            <a:rPr lang="fi-FI" sz="2000" kern="1200" dirty="0"/>
          </a:br>
          <a:r>
            <a:rPr lang="fi-FI" sz="2000" kern="1200" dirty="0"/>
            <a:t>ei-jäseniltä</a:t>
          </a:r>
        </a:p>
      </dsp:txBody>
      <dsp:txXfrm>
        <a:off x="5519939" y="311675"/>
        <a:ext cx="1499935" cy="1499935"/>
      </dsp:txXfrm>
    </dsp:sp>
    <dsp:sp modelId="{73AA6133-3CD8-4DAB-955C-4C6E7C44B6D8}">
      <dsp:nvSpPr>
        <dsp:cNvPr id="0" name=""/>
        <dsp:cNvSpPr/>
      </dsp:nvSpPr>
      <dsp:spPr>
        <a:xfrm>
          <a:off x="6906275" y="1028"/>
          <a:ext cx="2121229" cy="2121229"/>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5400" rIns="116738" bIns="25400" numCol="1" spcCol="1270" anchor="ctr" anchorCtr="0">
          <a:noAutofit/>
        </a:bodyPr>
        <a:lstStyle/>
        <a:p>
          <a:pPr marL="0" lvl="0" indent="0" algn="ctr" defTabSz="889000">
            <a:lnSpc>
              <a:spcPct val="90000"/>
            </a:lnSpc>
            <a:spcBef>
              <a:spcPct val="0"/>
            </a:spcBef>
            <a:spcAft>
              <a:spcPct val="35000"/>
            </a:spcAft>
            <a:buNone/>
          </a:pPr>
          <a:r>
            <a:rPr lang="fi-FI" sz="2000" kern="1200" dirty="0"/>
            <a:t>Varain-keruu-tapahtumat</a:t>
          </a:r>
        </a:p>
      </dsp:txBody>
      <dsp:txXfrm>
        <a:off x="7216922" y="311675"/>
        <a:ext cx="1499935" cy="149993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0B01-9E4D-4282-8F48-D5635BA87A1D}" type="datetimeFigureOut">
              <a:rPr lang="en-US" smtClean="0"/>
              <a:t>11/28/2018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9D771-0DFB-4CCD-8498-877BF97DB9E3}" type="slidenum">
              <a:rPr lang="en-US" smtClean="0"/>
              <a:t>‹#›</a:t>
            </a:fld>
            <a:endParaRPr lang="en-US"/>
          </a:p>
        </p:txBody>
      </p:sp>
    </p:spTree>
    <p:extLst>
      <p:ext uri="{BB962C8B-B14F-4D97-AF65-F5344CB8AC3E}">
        <p14:creationId xmlns:p14="http://schemas.microsoft.com/office/powerpoint/2010/main" val="1870464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chemeClr val="tx1"/>
                </a:solidFill>
                <a:latin typeface="+mn-lt"/>
                <a:ea typeface="+mn-ea"/>
                <a:cs typeface="+mn-cs"/>
              </a:rPr>
              <a:t>Tervetuloa takaisin! Tässä webinaarissa käymme läpi ehdotuksia ja</a:t>
            </a:r>
            <a:r>
              <a:rPr lang="fi-FI" sz="1200" baseline="0">
                <a:solidFill>
                  <a:schemeClr val="tx1"/>
                </a:solidFill>
                <a:latin typeface="+mn-lt"/>
                <a:ea typeface="+mn-ea"/>
                <a:cs typeface="+mn-cs"/>
              </a:rPr>
              <a:t> strategioita, joiden avulla menestyt roolissasi.</a:t>
            </a:r>
          </a:p>
          <a:p>
            <a:endParaRPr lang="en-US" dirty="0"/>
          </a:p>
          <a:p>
            <a:r>
              <a:rPr lang="fi-FI" i="1"/>
              <a:t>(siirry seuraavaan diaan)</a:t>
            </a:r>
          </a:p>
        </p:txBody>
      </p:sp>
      <p:sp>
        <p:nvSpPr>
          <p:cNvPr id="4" name="Slide Number Placeholder 3"/>
          <p:cNvSpPr>
            <a:spLocks noGrp="1"/>
          </p:cNvSpPr>
          <p:nvPr>
            <p:ph type="sldNum" sz="quarter" idx="10"/>
          </p:nvPr>
        </p:nvSpPr>
        <p:spPr/>
        <p:txBody>
          <a:bodyPr/>
          <a:lstStyle/>
          <a:p>
            <a:fld id="{5419D771-0DFB-4CCD-8498-877BF97DB9E3}" type="slidenum">
              <a:rPr lang="en-US" smtClean="0"/>
              <a:t>2</a:t>
            </a:fld>
            <a:endParaRPr lang="en-US"/>
          </a:p>
        </p:txBody>
      </p:sp>
    </p:spTree>
    <p:extLst>
      <p:ext uri="{BB962C8B-B14F-4D97-AF65-F5344CB8AC3E}">
        <p14:creationId xmlns:p14="http://schemas.microsoft.com/office/powerpoint/2010/main" val="3538137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Varainkeruu on tärkeä osa rooliasi </a:t>
            </a:r>
            <a:r>
              <a:rPr lang="fi-FI" baseline="0"/>
              <a:t>klubin LCIF-koordinaattorina. Tiedämme, että varainkeruu voi olla joillekin haasteellista, mutta se voi olla yksinkertaista ja jopa hauskaa! Sinä tiedät parhaiten, mikä onnistuu parhaiten klubissasi, mutta jos olet vastikään aloittanut roolissasi, annamme joitakin ehdotuksia:</a:t>
            </a:r>
          </a:p>
          <a:p>
            <a:pPr marL="171450" indent="-171450">
              <a:buFont typeface="Arial" panose="020B0604020202020204" pitchFamily="34" charset="0"/>
              <a:buChar char="•"/>
            </a:pPr>
            <a:r>
              <a:rPr lang="fi-FI" baseline="0"/>
              <a:t>Aloita pyytämällä yksittäisiä jäseniä tekemään lahjoitus ja jatka heidän tukensa pyytämistä vuoden aikana: usein tämä on nopein ja helpoin tapa kerätä varoja. Pyydämme kaikkia lioneita lahjoittamaan 100 dollaria kampanjan kunkin vuoden aikana – tämä on vain 2 $ viikossa – mutta lahjoitussummista riippumatta jokaisen lionin osallistuminen on elintärkeää onnistumisemme kannalta!</a:t>
            </a:r>
          </a:p>
          <a:p>
            <a:pPr marL="171450" indent="-171450">
              <a:buFont typeface="Arial" panose="020B0604020202020204" pitchFamily="34" charset="0"/>
              <a:buChar char="•"/>
            </a:pPr>
            <a:r>
              <a:rPr lang="fi-FI" baseline="0"/>
              <a:t>Kun olet edistynyt hieman yksittäisiltä lioneilta saatavien lahjoitusten suhteen, järjestä varainkeruutapahtuma. Ne ovat hyvä tilaisuus saada paikkakuntalaiset mukaan ja klubisi saattaa jo järjestää useita tapahtumia vuosittain!</a:t>
            </a:r>
          </a:p>
          <a:p>
            <a:pPr marL="171450" indent="-171450">
              <a:buFont typeface="Arial" panose="020B0604020202020204" pitchFamily="34" charset="0"/>
              <a:buChar char="•"/>
            </a:pPr>
            <a:r>
              <a:rPr lang="fi-FI" baseline="0"/>
              <a:t>Toimi yhdessä klubin virkailijoiden kanssa päättääksenne, milloin voi olla sopivaa tehdä lahjoitus klubin rahastosta. Ehkä klubinne voi käyttää rahastosta tehtävää lahjoitusta vastaavana lahjoituksena klubin jäsenten Kampanja 100:aan tekemille lahjoituksille.</a:t>
            </a:r>
          </a:p>
          <a:p>
            <a:pPr marL="171450" indent="-171450">
              <a:buFont typeface="Arial" panose="020B0604020202020204" pitchFamily="34" charset="0"/>
              <a:buChar char="•"/>
            </a:pPr>
            <a:r>
              <a:rPr lang="fi-FI" baseline="0"/>
              <a:t>Kun olet saanut tukea klubin jäseniltä ja johtajilta, harkitse yhteydenottoa paikallisiin yrityksiin ja ei-lioneihin pyytääksesi heidän tukeaan. Voit mahdollisesti aloittaa yrityksistä, jotka ovat antaneet tukea aiemmin. Paikalliset yritykset ja ei-lionit lähtevät todennäköisemmin mukaan, jos he näkevät, että klubisi ja sen jäsenet näyttävät tietä tuellasi!</a:t>
            </a:r>
          </a:p>
          <a:p>
            <a:pPr marL="0" indent="0">
              <a:buFont typeface="Arial" panose="020B0604020202020204" pitchFamily="34" charset="0"/>
              <a:buNone/>
            </a:pPr>
            <a:endParaRPr lang="en-US" baseline="0" dirty="0"/>
          </a:p>
          <a:p>
            <a:pPr marL="0" indent="0">
              <a:buFont typeface="Arial" panose="020B0604020202020204" pitchFamily="34" charset="0"/>
              <a:buNone/>
            </a:pPr>
            <a:r>
              <a:rPr lang="fi-FI" baseline="0"/>
              <a:t>Sinulla on todennäköisesti lisäkysymyksiä siitä, miten oikeastaan voit saada lahjoituksia yksittäisiltä jäseniltä tai miten varainkeruutapahtuma suunnitellaan – annamme näistä aiheista lisätietoja myöhemmin ja löydät lisätietoja myös koordinaattorin oppaastasi.</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i="1" baseline="0"/>
              <a:t>(siirry seuraavaan diaan)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11</a:t>
            </a:fld>
            <a:endParaRPr lang="en-US"/>
          </a:p>
        </p:txBody>
      </p:sp>
    </p:spTree>
    <p:extLst>
      <p:ext uri="{BB962C8B-B14F-4D97-AF65-F5344CB8AC3E}">
        <p14:creationId xmlns:p14="http://schemas.microsoft.com/office/powerpoint/2010/main" val="233629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Järjestömme jokainen taso – klubeista aina vaalipiireihin – asettaa kampanjaa koskevan tavoitteen. Tämä auttaa varmistamaan, että jokaisena lionvuonna järjestetään tarpeeksi toimintaa yleisen 300 miljoonan dollarin kampanjatavoitteen saavuttamiseksi. Tavoitteiden asettaminen jokaisella tasolla antaa johtajille tarkkoja ja hallittavissa olevia odotuksia alueensa osallistumisesta sekä LCIF:lle ja Kampanja 100:lle annettavasta tuesta. Mikä tärkeintä, me tiedämme, että lionit vastaavat kutsuun </a:t>
            </a:r>
            <a:r>
              <a:rPr lang="fi-FI" baseline="0" dirty="0"/>
              <a:t>saavuttaa tavoitteet – ja pyrkivät ylittämään ne!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dirty="0"/>
              <a:t>(siirry seuraavaan diaan)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5977CF-CB4D-4F52-A648-D5C9310FAC4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9039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Jotta voimme saavuttaa </a:t>
            </a:r>
            <a:r>
              <a:rPr lang="fi-FI" baseline="0" dirty="0"/>
              <a:t>maailmanlaajuisen 300 miljoonan dollarin tavoitteemme, pyydämme, että aivan jokainen lion harkitsee lahjoittavansa 2 $ viikossa, mikä on sama kuin 100 $ vuodessa tai 300 $ koko kampanjan aikana.</a:t>
            </a:r>
          </a:p>
          <a:p>
            <a:endParaRPr lang="en-US" baseline="0" dirty="0"/>
          </a:p>
          <a:p>
            <a:r>
              <a:rPr lang="fi-FI" baseline="0" dirty="0"/>
              <a:t>Kaikki lionit käyttävät pyydettyä 300 $:n vähimmäissitoumusta Kampanja 100:aan liittyvien tavoitteiden asettamisen perustana.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dirty="0"/>
              <a:t>(siirry seuraavaan diaan)</a:t>
            </a:r>
          </a:p>
          <a:p>
            <a:endParaRPr lang="en-US" dirty="0"/>
          </a:p>
        </p:txBody>
      </p:sp>
      <p:sp>
        <p:nvSpPr>
          <p:cNvPr id="4" name="Slide Number Placeholder 3"/>
          <p:cNvSpPr>
            <a:spLocks noGrp="1"/>
          </p:cNvSpPr>
          <p:nvPr>
            <p:ph type="sldNum" sz="quarter" idx="10"/>
          </p:nvPr>
        </p:nvSpPr>
        <p:spPr/>
        <p:txBody>
          <a:bodyPr/>
          <a:lstStyle/>
          <a:p>
            <a:fld id="{1FD8C48B-E7C1-4D9F-AAAA-86EE699DBE8E}" type="slidenum">
              <a:rPr lang="en-US" smtClean="0"/>
              <a:t>13</a:t>
            </a:fld>
            <a:endParaRPr lang="en-US"/>
          </a:p>
        </p:txBody>
      </p:sp>
    </p:spTree>
    <p:extLst>
      <p:ext uri="{BB962C8B-B14F-4D97-AF65-F5344CB8AC3E}">
        <p14:creationId xmlns:p14="http://schemas.microsoft.com/office/powerpoint/2010/main" val="259368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Monesta lionista 100 $ vuosittain tuntuu suurelta pyynnöltä.</a:t>
            </a:r>
            <a:r>
              <a:rPr lang="fi-FI" baseline="0"/>
              <a:t> Usein on avuksi jakaa summa pienemmäksi edellisellä dialla kerrotun mukaisesti – 100 $ on vain 2 $ viikossa. Avuksi voi olla myös kertominen niistä monista loistavista asioista, joita LCIF voi saada aikaan 100 dollarin lahjoituksen avulla. Saatat muistaa tämän dian ensimmäisestä webinaarista – nyt näet sen uudestaan. Pohdi sitä tarkastellessasi, mitkä vaikutukset kuulostavat onnistuneimmilta tai vakuuttavimmilta omassa klubissasi.</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a:t>(siirry seuraavaan diaan)</a:t>
            </a:r>
          </a:p>
          <a:p>
            <a:endParaRPr lang="en-US" dirty="0"/>
          </a:p>
        </p:txBody>
      </p:sp>
      <p:sp>
        <p:nvSpPr>
          <p:cNvPr id="4" name="Slide Number Placeholder 3"/>
          <p:cNvSpPr>
            <a:spLocks noGrp="1"/>
          </p:cNvSpPr>
          <p:nvPr>
            <p:ph type="sldNum" sz="quarter" idx="10"/>
          </p:nvPr>
        </p:nvSpPr>
        <p:spPr/>
        <p:txBody>
          <a:bodyPr/>
          <a:lstStyle/>
          <a:p>
            <a:fld id="{9202FE9B-9F35-4D5D-BA1C-885B925829EA}" type="slidenum">
              <a:rPr lang="en-US" smtClean="0"/>
              <a:t>14</a:t>
            </a:fld>
            <a:endParaRPr lang="en-US"/>
          </a:p>
        </p:txBody>
      </p:sp>
    </p:spTree>
    <p:extLst>
      <p:ext uri="{BB962C8B-B14F-4D97-AF65-F5344CB8AC3E}">
        <p14:creationId xmlns:p14="http://schemas.microsoft.com/office/powerpoint/2010/main" val="3616572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Ehkä klubillasi on jo takanaan pitkä historia LCIF:lle tehtyjen lahjoitusten suhteen.</a:t>
            </a:r>
            <a:r>
              <a:rPr lang="fi-FI" baseline="0" dirty="0"/>
              <a:t> Ehkä monet klubisi jäsenet eivät ole koskaan ennen lahjoittaneet LCIF:lle. </a:t>
            </a:r>
            <a:r>
              <a:rPr lang="fi-FI" dirty="0"/>
              <a:t>Klubisi tilanteesta riippu</a:t>
            </a:r>
            <a:r>
              <a:rPr lang="fi-FI" baseline="0" dirty="0"/>
              <a:t>matta </a:t>
            </a:r>
            <a:r>
              <a:rPr lang="fi-FI" dirty="0"/>
              <a:t>kehotamme sinua </a:t>
            </a:r>
            <a:r>
              <a:rPr lang="fi-FI" baseline="0" dirty="0"/>
              <a:t>valitsemaan vähintään yhden näistä neljästä saavutettavasta seikasta, jotta klubisi pääsee alkuun: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fi-FI" baseline="0" dirty="0"/>
              <a:t>Voitte pyrkiä sataprosenttiseen osallistumiseen jäsenten keskuudessa – tällöin kaikki jäsenet tekevät oman lahjoituksen LCIF:lle.</a:t>
            </a:r>
          </a:p>
          <a:p>
            <a:pPr marL="628650" lvl="1" indent="-171450">
              <a:buFont typeface="Arial" panose="020B0604020202020204" pitchFamily="34" charset="0"/>
              <a:buChar char="•"/>
            </a:pPr>
            <a:r>
              <a:rPr lang="fi-FI" sz="1200" dirty="0"/>
              <a:t>Osallistuminen on erittäin tärkeää onnistumisen kannalta!</a:t>
            </a:r>
          </a:p>
          <a:p>
            <a:pPr marL="628650" lvl="1" indent="-171450">
              <a:buFont typeface="Arial" panose="020B0604020202020204" pitchFamily="34" charset="0"/>
              <a:buChar char="•"/>
            </a:pPr>
            <a:r>
              <a:rPr lang="fi-FI" sz="1200" dirty="0"/>
              <a:t>Mitä useampi lion osallistuu, sitä enemmän voimme vaikuttaa yhteisten palvelutavoitteidemme kautta.</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fi-FI" baseline="0" dirty="0"/>
              <a:t>Voi myös valita sataprosenttisen osallistumisen jäsenten keskuudessa siten, että kukin jäsen lahjoittaa vähintään 100 $: tällöin kaikki jäsenet lahjoittavat LCIF:lle vähintään 100 $ – eli saavutamme tavoitteemme kerätä 100 $ jäsentä kohti vuodessa.</a:t>
            </a:r>
          </a:p>
          <a:p>
            <a:pPr marL="628650" lvl="1" indent="-171450">
              <a:buFont typeface="Arial" panose="020B0604020202020204" pitchFamily="34" charset="0"/>
              <a:buChar char="•"/>
            </a:pPr>
            <a:r>
              <a:rPr lang="fi-FI" sz="1200" dirty="0"/>
              <a:t>100 $ – vain 2 $ viikossa – voi kantaa pitkälle.</a:t>
            </a:r>
          </a:p>
          <a:p>
            <a:pPr marL="628650" lvl="1" indent="-171450">
              <a:buFont typeface="Arial" panose="020B0604020202020204" pitchFamily="34" charset="0"/>
              <a:buChar char="•"/>
            </a:pPr>
            <a:r>
              <a:rPr lang="fi-FI" sz="1200" dirty="0"/>
              <a:t>Klubit, jotka saavuttavat tämän tavoitteen, saavat tunnustusta 100/100-klubeina!</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fi-FI" baseline="0" dirty="0"/>
              <a:t>Klubisi voi tehdä lahjoituksen klubin rahastosta tai järjestää varainkeruutapahtuman: harkitse klubin varojen käyttämistä vastaavan summan lahjoituksen tekemiseen kaikista jäsenten tekemistä lahjoituksista tai yritä saada paikkakuntalaiset osallistumaan tapahtuman kautta.</a:t>
            </a:r>
          </a:p>
          <a:p>
            <a:pPr marL="628650" lvl="1" indent="-171450">
              <a:buFont typeface="Arial" panose="020B0604020202020204" pitchFamily="34" charset="0"/>
              <a:buChar char="•"/>
            </a:pPr>
            <a:r>
              <a:rPr lang="fi-FI" sz="1200" dirty="0"/>
              <a:t>Klubin rahaston lahjoitukset ovat eräs tapa, jonka avulla klubi voi osoittaa yhteisen tukensa LCIF:lle ja Kampanja 100:lle.</a:t>
            </a:r>
          </a:p>
          <a:p>
            <a:pPr marL="628650" lvl="1" indent="-171450">
              <a:buFont typeface="Arial" panose="020B0604020202020204" pitchFamily="34" charset="0"/>
              <a:buChar char="•"/>
            </a:pPr>
            <a:r>
              <a:rPr lang="fi-FI" sz="1200" dirty="0"/>
              <a:t>Varainkeruutapahtumat ovat loistava tapa kutsua paikkakuntalaiset ja kertoa palvelumme viesti.</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fi-FI" baseline="0" dirty="0"/>
              <a:t>Klubisi voi ryhtyä malliklubiksi: Malliklubit asettavat haastavia tavoitteita ja esimerkin muille klubeille kokeilemalla erilaisia strategioita </a:t>
            </a:r>
            <a:r>
              <a:rPr lang="fi-FI" sz="1200" dirty="0"/>
              <a:t>tavoitteiden saavuttamiseksi. Tästä ne puolestaan saavat poikkeuksellista tunnustusta.</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Kerron nyt lisää malliklubiksi ryhtymisestä!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dirty="0"/>
              <a:t>(siirry seuraavaan diaan)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15</a:t>
            </a:fld>
            <a:endParaRPr lang="en-US"/>
          </a:p>
        </p:txBody>
      </p:sp>
    </p:spTree>
    <p:extLst>
      <p:ext uri="{BB962C8B-B14F-4D97-AF65-F5344CB8AC3E}">
        <p14:creationId xmlns:p14="http://schemas.microsoft.com/office/powerpoint/2010/main" val="283474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Ehkä klubisi tähtää korkealle </a:t>
            </a:r>
            <a:r>
              <a:rPr lang="fi-FI" baseline="0" dirty="0"/>
              <a:t>– haluaisitko harkita malliklubiksi ryhtymistä?</a:t>
            </a:r>
          </a:p>
          <a:p>
            <a:endParaRPr lang="en-US" baseline="0" dirty="0"/>
          </a:p>
          <a:p>
            <a:r>
              <a:rPr lang="fi-FI" dirty="0"/>
              <a:t>Malliklubit ovat erittäin tärkeitä kampanjan menestyksen kannalta.</a:t>
            </a:r>
            <a:r>
              <a:rPr lang="fi-FI" baseline="0" dirty="0"/>
              <a:t> Malliklubit asettavat haastavan jäsenkohtaisen keskiarvon tavoitteen, joka on vähintään 750 $ jäsentä kohti, ja kokeilevat erilaisia varainkeruustrategioita. </a:t>
            </a:r>
          </a:p>
          <a:p>
            <a:r>
              <a:rPr lang="fi-FI" baseline="0" dirty="0"/>
              <a:t> </a:t>
            </a:r>
          </a:p>
          <a:p>
            <a:r>
              <a:rPr lang="fi-FI" baseline="0" dirty="0"/>
              <a:t>Malliklubien jäsenkohtainen keskiarvo saattaa vaikuttaa lannistavalta, mutta muista:</a:t>
            </a:r>
          </a:p>
          <a:p>
            <a:pPr marL="171450" indent="-171450">
              <a:buFont typeface="Arial" panose="020B0604020202020204" pitchFamily="34" charset="0"/>
              <a:buChar char="•"/>
            </a:pPr>
            <a:r>
              <a:rPr lang="fi-FI" baseline="0" dirty="0"/>
              <a:t>Kaikki 1. heinäkuuta 2017 lähtien kerätyt varat huomioidaan – klubisi on todennäköisesti jo päässyt alkuun!</a:t>
            </a:r>
          </a:p>
          <a:p>
            <a:pPr marL="171450" indent="-171450">
              <a:buFont typeface="Arial" panose="020B0604020202020204" pitchFamily="34" charset="0"/>
              <a:buChar char="•"/>
            </a:pPr>
            <a:r>
              <a:rPr lang="fi-FI" baseline="0" dirty="0"/>
              <a:t>Kaikista lähteistä kerätyt varat huomioidaan – ei ainoastaan jäsenten lahjoituksia</a:t>
            </a:r>
          </a:p>
          <a:p>
            <a:pPr marL="171450" indent="-171450">
              <a:buFont typeface="Arial" panose="020B0604020202020204" pitchFamily="34" charset="0"/>
              <a:buChar char="•"/>
            </a:pPr>
            <a:r>
              <a:rPr lang="fi-FI" baseline="0" dirty="0"/>
              <a:t>Klubillasi on aikaa 30. kesäkuuta 2022 saakka tavoitteen saavuttamiseksi – tätä ei tarvitse saavuttaa yhdessä vuodessa.</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i="1" baseline="0" dirty="0"/>
              <a:t>(siirry seuraavaan diaan)</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16</a:t>
            </a:fld>
            <a:endParaRPr lang="en-US"/>
          </a:p>
        </p:txBody>
      </p:sp>
    </p:spTree>
    <p:extLst>
      <p:ext uri="{BB962C8B-B14F-4D97-AF65-F5344CB8AC3E}">
        <p14:creationId xmlns:p14="http://schemas.microsoft.com/office/powerpoint/2010/main" val="3441393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Malliklubeille tarjotaan </a:t>
            </a:r>
            <a:r>
              <a:rPr lang="fi-FI" baseline="0" dirty="0"/>
              <a:t>loistavaa tunnustusta pyrkimyksistään. Ne saavat tunnustusta kolmessa vaiheessa: osallistumaan sitoutumisesta, tavoitteensa saavuttamisesta ja kaikkien lahjoitussitoumusten toteuttamisesta.</a:t>
            </a:r>
          </a:p>
          <a:p>
            <a:endParaRPr lang="en-US" baseline="0" dirty="0"/>
          </a:p>
          <a:p>
            <a:r>
              <a:rPr lang="fi-FI" baseline="0" dirty="0"/>
              <a:t>Tunnustuksen myöntäminen perustuu saavutettuun jäsenkohtaiseen kokonaiskeskiarvoon 750 $:n lisäyksinä. Käsikirjassasi on täydet kuvaukset kussakin vaiheessa saatavana olevista tunnustusmahdollisuuksista.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dirty="0"/>
              <a:t>(siirry seuraavaan diaan)</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17</a:t>
            </a:fld>
            <a:endParaRPr lang="en-US"/>
          </a:p>
        </p:txBody>
      </p:sp>
    </p:spTree>
    <p:extLst>
      <p:ext uri="{BB962C8B-B14F-4D97-AF65-F5344CB8AC3E}">
        <p14:creationId xmlns:p14="http://schemas.microsoft.com/office/powerpoint/2010/main" val="287037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Olet aloittanut suunnitelmasi ja vuodelle mahdollisesti asetettavien tavoitteiden pohtimisen.</a:t>
            </a:r>
            <a:r>
              <a:rPr lang="fi-FI" baseline="0"/>
              <a:t> Puhumme nyt sinua tukevan tiimin kokoamisesta!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a:t>(siirry seuraavaan diaan)</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18</a:t>
            </a:fld>
            <a:endParaRPr lang="en-US"/>
          </a:p>
        </p:txBody>
      </p:sp>
    </p:spTree>
    <p:extLst>
      <p:ext uri="{BB962C8B-B14F-4D97-AF65-F5344CB8AC3E}">
        <p14:creationId xmlns:p14="http://schemas.microsoft.com/office/powerpoint/2010/main" val="1235874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Klubisi johtaminen menestykseen tänä vuonna </a:t>
            </a:r>
            <a:r>
              <a:rPr lang="fi-FI" baseline="0" dirty="0"/>
              <a:t>vaatii apua klubin jokaiselta jäseneltä. Jotkin klubisi jäsenet saattavat olla kiinnostuneita uusista johtajuusmahdollisuuksista ja osallistumistavoista. Sinun johtajuutesi tukeminen on tässä loistava tapa!</a:t>
            </a:r>
          </a:p>
          <a:p>
            <a:endParaRPr lang="en-US" baseline="0" dirty="0"/>
          </a:p>
          <a:p>
            <a:r>
              <a:rPr lang="fi-FI" baseline="0" dirty="0"/>
              <a:t>Klubin Kampanja 100 -toimikunnan perustaminen voi olla avuksi. Voit rekrytoida klubin jäseniä auttamaan kampanjan yleisessä valvonnassa, erilaisten varainkeruustrategioiden tai -aktiviteettien (myös kunkin jäsenen henkilökohtaisten tapaamisten) johtamisessa ja hallinnollisissa asioissa auttamisessa, kuten materiaalien järjestämisessä, lahjoitusten lähettämisessä tai klubin varainkeruun edistymisen seurannassa.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dirty="0"/>
              <a:t>(siirry seuraavaan diaan)</a:t>
            </a:r>
          </a:p>
          <a:p>
            <a:endParaRPr lang="en-US" dirty="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19</a:t>
            </a:fld>
            <a:endParaRPr lang="en-US"/>
          </a:p>
        </p:txBody>
      </p:sp>
    </p:spTree>
    <p:extLst>
      <p:ext uri="{BB962C8B-B14F-4D97-AF65-F5344CB8AC3E}">
        <p14:creationId xmlns:p14="http://schemas.microsoft.com/office/powerpoint/2010/main" val="63011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Jos haluat muiden jäsenten auttavan sinua johtajaroolissasi, </a:t>
            </a:r>
            <a:r>
              <a:rPr lang="fi-FI" baseline="0" dirty="0"/>
              <a:t>etsi jäseniä, jotka ovat aktiivisia, osallistuvat klubin toimintaan, ovat osoittaneet sitoumusta ja innostusta LCIF:ää ja Kampanja 100:aa kohtaan ja jotka ovat halukkaita tekemään lahjoituksen tai lahjoitussitoumuksen kampanjalle sekä pystyvät sitoutumaan pyrkimyksiin muutaman tunnin ajan viikoittain. On tärkeää, että voit tukeutua klubin muihin jäseniin, jotka voivat omaksua aktiivisen roolin ja auttavat jakamaan joitakin vastuitasi.</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dirty="0"/>
              <a:t>(siirry seuraavaan diaan)</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20</a:t>
            </a:fld>
            <a:endParaRPr lang="en-US"/>
          </a:p>
        </p:txBody>
      </p:sp>
    </p:spTree>
    <p:extLst>
      <p:ext uri="{BB962C8B-B14F-4D97-AF65-F5344CB8AC3E}">
        <p14:creationId xmlns:p14="http://schemas.microsoft.com/office/powerpoint/2010/main" val="232159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Tässä webinaarissa </a:t>
            </a:r>
            <a:r>
              <a:rPr lang="fi-FI" baseline="0"/>
              <a:t>keskitymme neljään ensisijaiseen tehtävääsi tai vastuuseesi klubin LCIF-koordinaattorina – me voisimme kutsua niitä myös neljäksi menestykseen johtavaksi vaiheeksi!</a:t>
            </a:r>
          </a:p>
          <a:p>
            <a:endParaRPr lang="en-US" baseline="0" dirty="0"/>
          </a:p>
          <a:p>
            <a:r>
              <a:rPr lang="fi-FI" i="1" baseline="0"/>
              <a:t>(siirry seuraavaan diaan)</a:t>
            </a:r>
          </a:p>
        </p:txBody>
      </p:sp>
      <p:sp>
        <p:nvSpPr>
          <p:cNvPr id="4" name="Slide Number Placeholder 3"/>
          <p:cNvSpPr>
            <a:spLocks noGrp="1"/>
          </p:cNvSpPr>
          <p:nvPr>
            <p:ph type="sldNum" sz="quarter" idx="10"/>
          </p:nvPr>
        </p:nvSpPr>
        <p:spPr/>
        <p:txBody>
          <a:bodyPr/>
          <a:lstStyle/>
          <a:p>
            <a:fld id="{5419D771-0DFB-4CCD-8498-877BF97DB9E3}" type="slidenum">
              <a:rPr lang="en-US" smtClean="0"/>
              <a:t>3</a:t>
            </a:fld>
            <a:endParaRPr lang="en-US"/>
          </a:p>
        </p:txBody>
      </p:sp>
    </p:spTree>
    <p:extLst>
      <p:ext uri="{BB962C8B-B14F-4D97-AF65-F5344CB8AC3E}">
        <p14:creationId xmlns:p14="http://schemas.microsoft.com/office/powerpoint/2010/main" val="3087994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Klubin LCIF-koordinaattorina olet osa tuhansien lionjohtajien tiimiä, joka toimii yhteytenä lionien ja LCIF:n välillä!</a:t>
            </a:r>
            <a:r>
              <a:rPr lang="fi-FI" baseline="0" dirty="0"/>
              <a:t> Piirisi LCIF-koordinaattori luottaa siihen, että johdat klubiasi ja toteutat klubisi osuuden piirisi tavoitteissa. He vuorostaan ovat tukenasi, antavat ohjeita ja mainostavat loistavaa LCIF:ään liittyvää työtäsi!</a:t>
            </a:r>
          </a:p>
          <a:p>
            <a:endParaRPr lang="en-US" baseline="0" dirty="0"/>
          </a:p>
          <a:p>
            <a:r>
              <a:rPr lang="fi-FI" baseline="0" dirty="0"/>
              <a:t>Jos et ole vielä ollut yhteydessä piirikoordinaattoriisi, pääset alkuun hyvien työskentelysuhteiden luomisessa muutamien toimintojen avulla:</a:t>
            </a:r>
          </a:p>
          <a:p>
            <a:pPr marL="171450" lvl="0" indent="-171450">
              <a:buFont typeface="Arial" panose="020B0604020202020204" pitchFamily="34" charset="0"/>
              <a:buChar char="•"/>
            </a:pPr>
            <a:r>
              <a:rPr lang="fi-FI" sz="1200" dirty="0">
                <a:solidFill>
                  <a:schemeClr val="tx1"/>
                </a:solidFill>
              </a:rPr>
              <a:t>Sovi säännöllinen aika keskustellaksesi piirisi LCIF-koordinaattorin kanssa: säännöllinen yhteydenpito </a:t>
            </a:r>
            <a:r>
              <a:rPr lang="fi-FI" sz="1200" baseline="0" dirty="0">
                <a:solidFill>
                  <a:schemeClr val="tx1"/>
                </a:solidFill>
              </a:rPr>
              <a:t>auttaa sinua toiminnoissasi</a:t>
            </a:r>
          </a:p>
          <a:p>
            <a:pPr marL="171450" lvl="0" indent="-171450">
              <a:buFont typeface="Arial" panose="020B0604020202020204" pitchFamily="34" charset="0"/>
              <a:buChar char="•"/>
            </a:pPr>
            <a:r>
              <a:rPr lang="fi-FI" sz="1200" dirty="0"/>
              <a:t>Vastaa ripeästi tietopyyntöihin: piirikoordinaattorisi raportoi paikallisista aktiviteeteista säännöllisesti </a:t>
            </a:r>
            <a:r>
              <a:rPr lang="fi-FI" sz="1200" baseline="0" dirty="0"/>
              <a:t>ja hän arvostaa nopeita vastauksiasi</a:t>
            </a:r>
          </a:p>
          <a:p>
            <a:pPr marL="171450" lvl="0" indent="-171450">
              <a:buFont typeface="Arial" panose="020B0604020202020204" pitchFamily="34" charset="0"/>
              <a:buChar char="•"/>
            </a:pPr>
            <a:r>
              <a:rPr lang="fi-FI" sz="1200" dirty="0"/>
              <a:t>Osallistu kasvokkaisiin kokouksiin muiden koordinaattoreiden kanssa aina, kun mahdollista: kasvokkaiset kokoukset </a:t>
            </a:r>
            <a:r>
              <a:rPr lang="fi-FI" sz="1200" baseline="0" dirty="0"/>
              <a:t>ovat tärkeä tapa kokoontua yhteen, oppia tuntemaan muut johtajat, pohtia ratkaisuja yhdessä ja juhlia menestystä</a:t>
            </a:r>
          </a:p>
          <a:p>
            <a:pPr marL="171450" lvl="0" indent="-171450">
              <a:buFont typeface="Arial" panose="020B0604020202020204" pitchFamily="34" charset="0"/>
              <a:buChar char="•"/>
            </a:pPr>
            <a:r>
              <a:rPr lang="fi-FI" sz="1200" dirty="0"/>
              <a:t>Lähetä säännöllisiä päivityksiä piirisi LCIF-koordinaattorille: koordinaattorin pitäminen ajan tasalla antaa hänelle useampia mahdollisuuksia mainostaa </a:t>
            </a:r>
            <a:r>
              <a:rPr lang="fi-FI" sz="1200" baseline="0" dirty="0"/>
              <a:t>saavutuksiasi muille johtajille ja klubeille piirissäsi!</a:t>
            </a:r>
          </a:p>
          <a:p>
            <a:pPr marL="171450" lvl="0" indent="-171450">
              <a:buFont typeface="Arial" panose="020B0604020202020204" pitchFamily="34" charset="0"/>
              <a:buChar char="•"/>
            </a:pPr>
            <a:r>
              <a:rPr lang="fi-FI" dirty="0"/>
              <a:t>Kutsu piirisi LCIF-koordinaattori osallistumaan klubin kokoukseen ja pitämään esitelmä kanssasi: myös heillä on tarina kerrottavanaan </a:t>
            </a:r>
            <a:r>
              <a:rPr lang="fi-FI" baseline="0" dirty="0"/>
              <a:t>ja mitä useampia tarinoita voidaan jakaa, sitä parempi!</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21</a:t>
            </a:fld>
            <a:endParaRPr lang="en-US"/>
          </a:p>
        </p:txBody>
      </p:sp>
    </p:spTree>
    <p:extLst>
      <p:ext uri="{BB962C8B-B14F-4D97-AF65-F5344CB8AC3E}">
        <p14:creationId xmlns:p14="http://schemas.microsoft.com/office/powerpoint/2010/main" val="3132788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No niin, olemme </a:t>
            </a:r>
            <a:r>
              <a:rPr lang="fi-FI" baseline="0"/>
              <a:t>puhuneet tarinasi kertomisesta, suunnitelman laatimisesta ja tiimin kokoamisesta. Puhumme nyt siitä, miten voimme parhaiten kerätä varoja tehdäksemme laajemman lionien palvelun mahdolliseksi!</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a:t>(siirry seuraavaan diaan)</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22</a:t>
            </a:fld>
            <a:endParaRPr lang="en-US"/>
          </a:p>
        </p:txBody>
      </p:sp>
    </p:spTree>
    <p:extLst>
      <p:ext uri="{BB962C8B-B14F-4D97-AF65-F5344CB8AC3E}">
        <p14:creationId xmlns:p14="http://schemas.microsoft.com/office/powerpoint/2010/main" val="3135662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dirty="0">
                <a:solidFill>
                  <a:schemeClr val="tx1"/>
                </a:solidFill>
                <a:latin typeface="+mn-lt"/>
                <a:ea typeface="+mn-ea"/>
                <a:cs typeface="+mn-cs"/>
              </a:rPr>
              <a:t>Lionit ovat luonnostaan anteliaita. He ovat LCIF:n suurimpia tukijoita ja he myös tukevat klubien projekteja ja monia muita aloitteita omilla paikkakunnillaan. Tiedämme kuitenkin, että entistä useamman lionin on </a:t>
            </a:r>
            <a:r>
              <a:rPr lang="fi-FI" sz="1200" b="1" dirty="0">
                <a:solidFill>
                  <a:schemeClr val="tx1"/>
                </a:solidFill>
                <a:latin typeface="+mn-lt"/>
                <a:ea typeface="+mn-ea"/>
                <a:cs typeface="+mn-cs"/>
              </a:rPr>
              <a:t>osallistuttava</a:t>
            </a:r>
            <a:r>
              <a:rPr lang="fi-FI" sz="1200" dirty="0">
                <a:solidFill>
                  <a:schemeClr val="tx1"/>
                </a:solidFill>
                <a:latin typeface="+mn-lt"/>
                <a:ea typeface="+mn-ea"/>
                <a:cs typeface="+mn-cs"/>
              </a:rPr>
              <a:t>, jotta voimme saavuttaa Kampanja 100:n tavoitteet.</a:t>
            </a:r>
          </a:p>
          <a:p>
            <a:endParaRPr lang="en-US" sz="1200" kern="1200" dirty="0">
              <a:solidFill>
                <a:schemeClr val="tx1"/>
              </a:solidFill>
              <a:effectLst/>
              <a:latin typeface="+mn-lt"/>
              <a:ea typeface="+mn-ea"/>
              <a:cs typeface="+mn-cs"/>
            </a:endParaRPr>
          </a:p>
          <a:p>
            <a:r>
              <a:rPr lang="fi-FI" sz="1200" dirty="0">
                <a:solidFill>
                  <a:schemeClr val="tx1"/>
                </a:solidFill>
                <a:latin typeface="+mn-lt"/>
                <a:ea typeface="+mn-ea"/>
                <a:cs typeface="+mn-cs"/>
              </a:rPr>
              <a:t>Klubin LCIF-koordinaattorina voit auttaa klubiasi keräämään varoja keskittymällä neljään keskeiseen aktiviteettiin:</a:t>
            </a:r>
          </a:p>
          <a:p>
            <a:pPr marL="171450" lvl="0" indent="-171450">
              <a:buFont typeface="Arial" panose="020B0604020202020204" pitchFamily="34" charset="0"/>
              <a:buChar char="•"/>
            </a:pPr>
            <a:r>
              <a:rPr lang="fi-FI" sz="1200" dirty="0">
                <a:solidFill>
                  <a:schemeClr val="tx1"/>
                </a:solidFill>
                <a:latin typeface="+mn-lt"/>
                <a:ea typeface="+mn-ea"/>
                <a:cs typeface="+mn-cs"/>
              </a:rPr>
              <a:t>pyytämällä yksittäisiä jäseniä tekemään</a:t>
            </a:r>
            <a:r>
              <a:rPr lang="fi-FI" sz="1200" b="1" dirty="0">
                <a:solidFill>
                  <a:schemeClr val="tx1"/>
                </a:solidFill>
                <a:latin typeface="+mn-lt"/>
                <a:ea typeface="+mn-ea"/>
                <a:cs typeface="+mn-cs"/>
              </a:rPr>
              <a:t> henkilökohtaisen lahjoituksen tai lahjoitussitoumuksen</a:t>
            </a:r>
          </a:p>
          <a:p>
            <a:pPr marL="171450" lvl="0" indent="-171450">
              <a:buFont typeface="Arial" panose="020B0604020202020204" pitchFamily="34" charset="0"/>
              <a:buChar char="•"/>
            </a:pPr>
            <a:r>
              <a:rPr lang="fi-FI" sz="1200" dirty="0">
                <a:solidFill>
                  <a:schemeClr val="tx1"/>
                </a:solidFill>
                <a:latin typeface="+mn-lt"/>
                <a:ea typeface="+mn-ea"/>
                <a:cs typeface="+mn-cs"/>
              </a:rPr>
              <a:t>suunnittelemalla </a:t>
            </a:r>
            <a:r>
              <a:rPr lang="fi-FI" sz="1200" b="1" dirty="0">
                <a:solidFill>
                  <a:schemeClr val="tx1"/>
                </a:solidFill>
                <a:latin typeface="+mn-lt"/>
                <a:ea typeface="+mn-ea"/>
                <a:cs typeface="+mn-cs"/>
              </a:rPr>
              <a:t>varainkeruutapahtumia</a:t>
            </a:r>
            <a:r>
              <a:rPr lang="fi-FI" sz="1200" dirty="0">
                <a:solidFill>
                  <a:schemeClr val="tx1"/>
                </a:solidFill>
                <a:latin typeface="+mn-lt"/>
                <a:ea typeface="+mn-ea"/>
                <a:cs typeface="+mn-cs"/>
              </a:rPr>
              <a:t>, joiden tuotto menee LCIF:lle</a:t>
            </a:r>
          </a:p>
          <a:p>
            <a:pPr marL="171450" lvl="0" indent="-171450">
              <a:buFont typeface="Arial" panose="020B0604020202020204" pitchFamily="34" charset="0"/>
              <a:buChar char="•"/>
            </a:pPr>
            <a:r>
              <a:rPr lang="fi-FI" sz="1200" dirty="0">
                <a:solidFill>
                  <a:schemeClr val="tx1"/>
                </a:solidFill>
                <a:latin typeface="+mn-lt"/>
                <a:ea typeface="+mn-ea"/>
                <a:cs typeface="+mn-cs"/>
              </a:rPr>
              <a:t>harkitsemalla </a:t>
            </a:r>
            <a:r>
              <a:rPr lang="fi-FI" sz="1200" b="1" dirty="0">
                <a:solidFill>
                  <a:schemeClr val="tx1"/>
                </a:solidFill>
                <a:latin typeface="+mn-lt"/>
                <a:ea typeface="+mn-ea"/>
                <a:cs typeface="+mn-cs"/>
              </a:rPr>
              <a:t>lahjoituksen</a:t>
            </a:r>
            <a:r>
              <a:rPr lang="fi-FI" sz="1200" dirty="0">
                <a:solidFill>
                  <a:schemeClr val="tx1"/>
                </a:solidFill>
                <a:latin typeface="+mn-lt"/>
                <a:ea typeface="+mn-ea"/>
                <a:cs typeface="+mn-cs"/>
              </a:rPr>
              <a:t> tekemistä suoraan </a:t>
            </a:r>
            <a:r>
              <a:rPr lang="fi-FI" sz="1200" b="1" dirty="0">
                <a:solidFill>
                  <a:schemeClr val="tx1"/>
                </a:solidFill>
                <a:latin typeface="+mn-lt"/>
                <a:ea typeface="+mn-ea"/>
                <a:cs typeface="+mn-cs"/>
              </a:rPr>
              <a:t>klubin rahastosta</a:t>
            </a:r>
          </a:p>
          <a:p>
            <a:pPr marL="171450" lvl="0" indent="-171450">
              <a:buFont typeface="Arial" panose="020B0604020202020204" pitchFamily="34" charset="0"/>
              <a:buChar char="•"/>
            </a:pPr>
            <a:r>
              <a:rPr lang="fi-FI" sz="1200" dirty="0">
                <a:solidFill>
                  <a:schemeClr val="tx1"/>
                </a:solidFill>
                <a:latin typeface="+mn-lt"/>
                <a:ea typeface="+mn-ea"/>
                <a:cs typeface="+mn-cs"/>
              </a:rPr>
              <a:t>ottamalla yhteyttä </a:t>
            </a:r>
            <a:r>
              <a:rPr lang="fi-FI" sz="1200" b="1" dirty="0">
                <a:solidFill>
                  <a:schemeClr val="tx1"/>
                </a:solidFill>
                <a:latin typeface="+mn-lt"/>
                <a:ea typeface="+mn-ea"/>
                <a:cs typeface="+mn-cs"/>
              </a:rPr>
              <a:t>paikallisiin yrityksiin ja ei-lioneihin</a:t>
            </a:r>
            <a:r>
              <a:rPr lang="fi-FI" sz="1200" dirty="0">
                <a:solidFill>
                  <a:schemeClr val="tx1"/>
                </a:solidFill>
                <a:latin typeface="+mn-lt"/>
                <a:ea typeface="+mn-ea"/>
                <a:cs typeface="+mn-cs"/>
              </a:rPr>
              <a:t> sekä kutsumalla heidät liittymään klubiinne LCIF:n tukemiseksi</a:t>
            </a:r>
          </a:p>
          <a:p>
            <a:pPr marL="0" indent="0">
              <a:buFont typeface="Arial" panose="020B0604020202020204" pitchFamily="34" charset="0"/>
              <a:buNone/>
            </a:pPr>
            <a:endParaRPr lang="en-US" dirty="0"/>
          </a:p>
          <a:p>
            <a:pPr marL="0" indent="0">
              <a:buFont typeface="Arial" panose="020B0604020202020204" pitchFamily="34" charset="0"/>
              <a:buNone/>
            </a:pPr>
            <a:r>
              <a:rPr lang="fi-FI" dirty="0"/>
              <a:t>Käytämme nyt hieman aikaa </a:t>
            </a:r>
            <a:r>
              <a:rPr lang="fi-FI" baseline="0" dirty="0"/>
              <a:t>kertaamalla, miten voimme onnistua jokaisen strategian suhteen!</a:t>
            </a:r>
            <a:br>
              <a:rPr lang="fi-FI" baseline="0" dirty="0"/>
            </a:br>
            <a:endParaRPr lang="fi-FI"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i="1" baseline="0" dirty="0"/>
              <a:t>(siirry seuraavaan diaan)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23</a:t>
            </a:fld>
            <a:endParaRPr lang="en-US"/>
          </a:p>
        </p:txBody>
      </p:sp>
    </p:spTree>
    <p:extLst>
      <p:ext uri="{BB962C8B-B14F-4D97-AF65-F5344CB8AC3E}">
        <p14:creationId xmlns:p14="http://schemas.microsoft.com/office/powerpoint/2010/main" val="3695813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Jäsenten osallistumisen lisääminen </a:t>
            </a:r>
            <a:r>
              <a:rPr lang="fi-FI" baseline="0"/>
              <a:t>on yksi keskeinen osa-alue. Keskustelemme hieman siitä, miten voimme parhaiten saada tukea yksittäisiltä henkilöiltä.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a:t>(siirry seuraavaan diaan)</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24</a:t>
            </a:fld>
            <a:endParaRPr lang="en-US"/>
          </a:p>
        </p:txBody>
      </p:sp>
    </p:spTree>
    <p:extLst>
      <p:ext uri="{BB962C8B-B14F-4D97-AF65-F5344CB8AC3E}">
        <p14:creationId xmlns:p14="http://schemas.microsoft.com/office/powerpoint/2010/main" val="3478260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Tiedämme, että </a:t>
            </a:r>
            <a:r>
              <a:rPr lang="fi-FI" baseline="0" dirty="0"/>
              <a:t>jotkut teistä eivät ehkä ole tottuneet pyytämään lahjoituksia jäseniltä tai ehkä viime kerrasta on kulunut aikaa. Voit onnistua tekemällä seuraavat asiat: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aseline="0" dirty="0"/>
              <a:t>Tee ensin oma lahjoituksesi tai sitoumuksesi ennen kuin alat kutsua muita lahjoittamaan: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aseline="0" dirty="0"/>
              <a:t>Näin saat itseluottamusta – voidessasi sanoa itse lahjoittaneesi ja pyytämällä muita jäseniä liittymään joukkoon voit näyttää muille, että tämä on varteenotettava aloite, että kunnioitat LCIF:ää ja että heidänkin tulisi osallistua.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aseline="0" dirty="0"/>
              <a:t>Tee asia helpoksi jäsenille: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aseline="0" dirty="0"/>
              <a:t>Anna heille sitoumuskortteja tai näytä heille, miten lahjoituksen tai sitoumuksen voi tehdä verkossa osoitteessa www.lcif.org/donate tai MyLion-sovelluksessa. Kannusta heitä tekemään automaattinen lahjoitus, jos sen tekeminen on mahdollista alueellasi – tämä on loistava tapa saada pieni lahjoitus moninkertaistumaan ajan myötä.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aseline="0" dirty="0"/>
              <a:t>Tee lahjoituksesta realistinen: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aseline="0" dirty="0"/>
              <a:t>Pyydä heitä harkitsemaan tietyn suuruisen lahjoituksen tekemistä ja kun teet niin, aloita pienimmästä summasta. Esimerkki: 300 dollarin lahjoitus kampanjan aikana on 100 dollaria vuodessa – tai kahdeksan dollaria kuukaudessa – tai kaksi dollaria viikossa! Kun lionit ymmärtävät, että pienillä uhrauksilla voi olla suuri vaikutus, he saattavat harkita suurempaa summaa.</a:t>
            </a:r>
          </a:p>
          <a:p>
            <a:pPr marL="171450" indent="-171450">
              <a:buFont typeface="Arial" panose="020B0604020202020204" pitchFamily="34" charset="0"/>
              <a:buChar char="•"/>
            </a:pPr>
            <a:r>
              <a:rPr lang="fi-FI" baseline="0" dirty="0"/>
              <a:t>Tee asiasta henkilökohtainen:</a:t>
            </a:r>
          </a:p>
          <a:p>
            <a:pPr marL="628650" lvl="1" indent="-171450">
              <a:buFont typeface="Arial" panose="020B0604020202020204" pitchFamily="34" charset="0"/>
              <a:buChar char="•"/>
            </a:pPr>
            <a:r>
              <a:rPr lang="fi-FI" baseline="0" dirty="0"/>
              <a:t>Tapaa muita lioneita henkilökohtaisesti tai pienissä ryhmissä aina, kun mahdollista. Jos lioneille tarjotaan tila, jossa he voivat kysyä kysymyksiä ja jakaa henkilökohtaisia tarinoita, he innostuvat antamaan parhaan mahdollisen lahjoituksensa. Muihin lioneihin tutustuminen on myös avuksi, sillä kuulet silloin, mitkä maailmanlaajuiset avustuskohteet kiinnostavat heitä eniten tai ovat heille tärkeimpiä. </a:t>
            </a:r>
          </a:p>
          <a:p>
            <a:pPr marL="171450" lvl="0" indent="-171450">
              <a:buFont typeface="Arial" panose="020B0604020202020204" pitchFamily="34" charset="0"/>
              <a:buChar char="•"/>
            </a:pPr>
            <a:r>
              <a:rPr lang="fi-FI" baseline="0" dirty="0"/>
              <a:t>Tee siitä virallista:</a:t>
            </a:r>
          </a:p>
          <a:p>
            <a:pPr marL="628650" lvl="1" indent="-171450">
              <a:buFont typeface="Arial" panose="020B0604020202020204" pitchFamily="34" charset="0"/>
              <a:buChar char="•"/>
            </a:pPr>
            <a:r>
              <a:rPr lang="fi-FI" baseline="0" dirty="0"/>
              <a:t>Varmista, että kukin lion täyttää sitoumuslomakkeen ja lähettää sen LCIF:lle asianmukaista kirjaamista ja ripeää tunnustuksen antamista varten – emme voi lähettää tunnustusta, ellei hallussamme ole tarvitsemiamme tietoja lahjoittajalta.</a:t>
            </a:r>
          </a:p>
          <a:p>
            <a:pPr marL="171450" indent="-171450">
              <a:buFont typeface="Arial" panose="020B0604020202020204" pitchFamily="34" charset="0"/>
              <a:buChar char="•"/>
            </a:pPr>
            <a:r>
              <a:rPr lang="fi-FI" baseline="0" dirty="0"/>
              <a:t>Vaikuta asioihin:</a:t>
            </a:r>
          </a:p>
          <a:p>
            <a:pPr marL="628650" lvl="1" indent="-171450">
              <a:buFont typeface="Arial" panose="020B0604020202020204" pitchFamily="34" charset="0"/>
              <a:buChar char="•"/>
            </a:pPr>
            <a:r>
              <a:rPr lang="fi-FI" sz="1200" dirty="0"/>
              <a:t>Kiitä muita jäseniä heidän kanssasi viettämästään ajasta, lahjoituksen tekemisen harkitsemisesta ja myös heti, kun lahjoitus on tehty.</a:t>
            </a:r>
            <a:r>
              <a:rPr lang="fi-FI" sz="1200" baseline="0" dirty="0"/>
              <a:t> Kerro heille, millainen vaikutus heidän lahjoituksellaan tulee olemaan LCIF:n kautta. LCIF</a:t>
            </a:r>
            <a:r>
              <a:rPr lang="fi-FI" sz="1200" dirty="0"/>
              <a:t> tarjoaa lisäksi erilaisia tunnustusmahdollisuuksia kaiken tasoisista lahjoituksista, joihin tutustumme pian</a:t>
            </a:r>
            <a:r>
              <a:rPr lang="fi-FI" sz="1200" baseline="0" dirty="0"/>
              <a:t>.</a:t>
            </a:r>
          </a:p>
          <a:p>
            <a:pPr marL="628650" lvl="1" indent="-171450">
              <a:buFont typeface="Arial" panose="020B0604020202020204" pitchFamily="34" charset="0"/>
              <a:buChar char="•"/>
            </a:pPr>
            <a:endParaRPr lang="en-US"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baseline="0" dirty="0"/>
              <a:t>Muista: tärkein varainkeruusta muistettava asia on, että </a:t>
            </a:r>
            <a:r>
              <a:rPr lang="fi-FI" i="1" baseline="0" dirty="0"/>
              <a:t>kutsut</a:t>
            </a:r>
            <a:r>
              <a:rPr lang="fi-FI" baseline="0" dirty="0"/>
              <a:t> muut lionit ja naapurit </a:t>
            </a:r>
            <a:r>
              <a:rPr lang="fi-FI" i="1" baseline="0" dirty="0"/>
              <a:t>osallistumaan kanssasi </a:t>
            </a:r>
            <a:r>
              <a:rPr lang="fi-FI" baseline="0" dirty="0"/>
              <a:t>LCIF:n työn tukemiseen. Et pyydä rahaa itsellesi – pyydät lahjoituksia, jotka LCIF tarvitsee auttaakseen lioneita muuttamaan maailman.</a:t>
            </a:r>
          </a:p>
          <a:p>
            <a:pPr marL="0" lvl="0" indent="0">
              <a:buFont typeface="Arial" panose="020B0604020202020204" pitchFamily="34" charset="0"/>
              <a:buNone/>
            </a:pPr>
            <a:endParaRPr lang="en-US"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i="1" baseline="0" dirty="0"/>
              <a:t>(siirry seuraavaan diaan)</a:t>
            </a:r>
          </a:p>
          <a:p>
            <a:pPr marL="0" lvl="0" indent="0">
              <a:buFont typeface="Arial" panose="020B0604020202020204" pitchFamily="34" charset="0"/>
              <a:buNone/>
            </a:pPr>
            <a:endParaRPr lang="en-US" dirty="0"/>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F856C1B8-A656-47FE-9546-B039C897984E}" type="slidenum">
              <a:rPr lang="en-US" smtClean="0"/>
              <a:t>25</a:t>
            </a:fld>
            <a:endParaRPr lang="en-US"/>
          </a:p>
        </p:txBody>
      </p:sp>
    </p:spTree>
    <p:extLst>
      <p:ext uri="{BB962C8B-B14F-4D97-AF65-F5344CB8AC3E}">
        <p14:creationId xmlns:p14="http://schemas.microsoft.com/office/powerpoint/2010/main" val="2750749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Suorat ja täsmälliset pyynnöt ovat usein tehokkain tapa saada lahjoituksia. Pyytämisen harjoittelemisesta voi olla apua </a:t>
            </a:r>
            <a:r>
              <a:rPr lang="fi-FI" baseline="0"/>
              <a:t>ennen jäsenten tapaamista. Kokeile yllä olevan ehdotuksen käyttämistä ja mukauttamista:</a:t>
            </a:r>
          </a:p>
          <a:p>
            <a:endParaRPr lang="en-US" baseline="0" dirty="0"/>
          </a:p>
          <a:p>
            <a:r>
              <a:rPr lang="fi-FI" i="1"/>
              <a:t>”Haluaisin pyytää sinua tukemaan Kampanja 100:aa kanssani. En tiedä taloudellista tilannettasi tai mille muille hyväntekeväisyysjärjestöille teet lahjoituksia, mutta tiedän, miten innostunut ja sitoutunut olet lionien palveluun. Harkitsisitko lahjoittavasi vain 8 $ kuukaudessa, jolloin lahjoituksesi kokonaissumma kolmen vuoden aikana olisi 300 $?”</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a:t>(siirry seuraavaan diaan)</a:t>
            </a:r>
          </a:p>
          <a:p>
            <a:endParaRPr lang="en-US" i="1" dirty="0"/>
          </a:p>
        </p:txBody>
      </p:sp>
      <p:sp>
        <p:nvSpPr>
          <p:cNvPr id="4" name="Slide Number Placeholder 3"/>
          <p:cNvSpPr>
            <a:spLocks noGrp="1"/>
          </p:cNvSpPr>
          <p:nvPr>
            <p:ph type="sldNum" sz="quarter" idx="10"/>
          </p:nvPr>
        </p:nvSpPr>
        <p:spPr/>
        <p:txBody>
          <a:bodyPr/>
          <a:lstStyle/>
          <a:p>
            <a:fld id="{F856C1B8-A656-47FE-9546-B039C897984E}" type="slidenum">
              <a:rPr lang="en-US" smtClean="0"/>
              <a:t>26</a:t>
            </a:fld>
            <a:endParaRPr lang="en-US"/>
          </a:p>
        </p:txBody>
      </p:sp>
    </p:spTree>
    <p:extLst>
      <p:ext uri="{BB962C8B-B14F-4D97-AF65-F5344CB8AC3E}">
        <p14:creationId xmlns:p14="http://schemas.microsoft.com/office/powerpoint/2010/main" val="2108633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Kun valmistaudut pyynnön esittämiseen, </a:t>
            </a:r>
            <a:r>
              <a:rPr lang="fi-FI" baseline="0" dirty="0"/>
              <a:t>saatat myös haluta suunnitella, miten reagoit erilaisiin vastauksiin. Yllä on joitakin esimerkkejä.</a:t>
            </a:r>
          </a:p>
          <a:p>
            <a:endParaRPr lang="en-US" baseline="0" dirty="0"/>
          </a:p>
          <a:p>
            <a:r>
              <a:rPr lang="fi-FI" baseline="0" dirty="0"/>
              <a:t>On tärkeää muistaa, että jäsenten pyynnössä saada ajatella asiaa ei ole mitään väärää – tämä tarkoittaa, että he suhtautuvat asiaan vakavasti! Jatka yhteyden ottamista heihin, kunnes he pystyvät tekemään päätöksen.</a:t>
            </a:r>
          </a:p>
          <a:p>
            <a:endParaRPr lang="en-US" baseline="0" dirty="0"/>
          </a:p>
          <a:p>
            <a:r>
              <a:rPr lang="fi-FI" baseline="0" dirty="0"/>
              <a:t>Jos jäsen sanoo ei, heillä saattaa olla kysymyksiä, jotka estävät häntä vastaamasta myöntävästi. Tai he saattavat ajatella, että heidän ei pitäisi lahjoittaa mitään, jos he eivät voi lahjoittaa pyytämääsi summaa. Varmista aina, että vastaat kysymyksiin ja pidät kanavan auki merkityksellisen lahjoituksen varalta – vaikka se olisi pienempi kuin pyytämäsi summa.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dirty="0"/>
              <a:t>(siirry seuraavaan diaan)</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27</a:t>
            </a:fld>
            <a:endParaRPr lang="en-US"/>
          </a:p>
        </p:txBody>
      </p:sp>
    </p:spTree>
    <p:extLst>
      <p:ext uri="{BB962C8B-B14F-4D97-AF65-F5344CB8AC3E}">
        <p14:creationId xmlns:p14="http://schemas.microsoft.com/office/powerpoint/2010/main" val="4015812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Erityisiä tunnustusmahdollisuuksia, jotka ovat saatavana vain rajoitetun ajan, </a:t>
            </a:r>
            <a:r>
              <a:rPr lang="fi-FI" baseline="0"/>
              <a:t>on laadittu lahjoittajille, jotka tekevät lahjoituksen LCIF:lle Kampanja 100:n aikana! </a:t>
            </a:r>
            <a:r>
              <a:rPr lang="fi-FI"/>
              <a:t>Kaikki, jotka lahjoittavat vähintään 100 $ Kampanja 100:lle, saavat muistoksi yllä kuvatun hopeisen rintaneulan. Yhteensä yli 300 $ lahjoittaneet saavat lisätunnustusta yllä kuvatun mukaisesti. Lahjoittajat saavat tunnustusesineet suoraan postitusosoitteeseensa, ellei muutoin ole mainittu, ja näitä esineitä aletaan lähettää </a:t>
            </a:r>
            <a:r>
              <a:rPr lang="fi-FI" baseline="0"/>
              <a:t>alkuvuonna 2019.</a:t>
            </a:r>
          </a:p>
          <a:p>
            <a:endParaRPr lang="en-US" baseline="0" dirty="0"/>
          </a:p>
          <a:p>
            <a:r>
              <a:rPr lang="fi-FI"/>
              <a:t>Muista: kaikki Kampanja 100:aan tehdyt lahjoitukset katsotaan osaksi yksittäisen jäsenen Melvin Jones -jäsenyyttä tai progressiivista Melvin Jones -jäsenyyttä.</a:t>
            </a:r>
            <a:r>
              <a:rPr lang="fi-FI" baseline="0"/>
              <a:t> Kaikki tässä kuvatut tunnustukset annetaan LCIF:n tarjoamien muiden jatkuvien tunnustusohjelmien lisäksi.</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a:t>(siirry seuraavaan diaan)</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28</a:t>
            </a:fld>
            <a:endParaRPr lang="en-US"/>
          </a:p>
        </p:txBody>
      </p:sp>
    </p:spTree>
    <p:extLst>
      <p:ext uri="{BB962C8B-B14F-4D97-AF65-F5344CB8AC3E}">
        <p14:creationId xmlns:p14="http://schemas.microsoft.com/office/powerpoint/2010/main" val="4113346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Lahjoittajat, jotka sitoutuvat </a:t>
            </a:r>
            <a:r>
              <a:rPr lang="fi-FI" baseline="0"/>
              <a:t>tekemään toistuvia lahjoituksia ajan mittaan – vuosittaisten sitoumusten tai kuukausittaisten automaattisen lahjoitusten kautta – ovat oikeutettuja saamaan ihastuttavia lahjoja kampanjaan antamastaan kokonaissummasta saamansa tunnustuksen lisäksi. Kuulet pian lisää näistä ylimääräisistä lahjoista!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a:t>(siirry seuraavaan diaan)</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29</a:t>
            </a:fld>
            <a:endParaRPr lang="en-US"/>
          </a:p>
        </p:txBody>
      </p:sp>
    </p:spTree>
    <p:extLst>
      <p:ext uri="{BB962C8B-B14F-4D97-AF65-F5344CB8AC3E}">
        <p14:creationId xmlns:p14="http://schemas.microsoft.com/office/powerpoint/2010/main" val="1783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Kampanja 100 -tunnustuksen lisäksi Kampanja 100:aan tehdyt lahjoitukset huomioidaan myös LCIF:n jatkuvissa tunnustusohjelmissa:</a:t>
            </a:r>
          </a:p>
          <a:p>
            <a:pPr marL="171450" indent="-171450">
              <a:buFont typeface="Arial" panose="020B0604020202020204" pitchFamily="34" charset="0"/>
              <a:buChar char="•"/>
            </a:pPr>
            <a:r>
              <a:rPr lang="fi-FI"/>
              <a:t>Melvin Jones -jäsenohjelmassa huomioidaan lahjoittajat, jotka lahjoittavat yhteensä 1 000 $ vähintään 100 $:n erissä viiden vuoden aikana. Tunnustuksena tällaisista lahjoituksista lahjoittajat saavat Melvin Jones -jäsenyysrintaneulan ja personoidun laatan.</a:t>
            </a:r>
          </a:p>
          <a:p>
            <a:pPr marL="171450" indent="-171450">
              <a:buFont typeface="Arial" panose="020B0604020202020204" pitchFamily="34" charset="0"/>
              <a:buChar char="•"/>
            </a:pPr>
            <a:r>
              <a:rPr lang="fi-FI"/>
              <a:t>Progressiivisella Melvin Jones -jäsenyydellä tunnustetaan lahjoittajia, jotka jatkavat lahjoitusten tekemistä ylittäen 1 000 $:n rajan. Tämän tunnustusohjelman kautta myönnetään rintaneuloja tasoille 2 000 $:n ja 100 000 $:n välillä</a:t>
            </a:r>
          </a:p>
          <a:p>
            <a:pPr marL="171450" indent="-171450">
              <a:buFont typeface="Arial" panose="020B0604020202020204" pitchFamily="34" charset="0"/>
              <a:buChar char="•"/>
            </a:pPr>
            <a:r>
              <a:rPr lang="fi-FI"/>
              <a:t>Humanitaariset kumppanit: tässä ohjelmassa tunnustusta annetaan koko elinaikana tehdyistä lahjoituksista, kun kokonaissumma on vähintään 100 000 $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fi-FI"/>
              <a:t>Kun lahjoittaja on kerännyt tarpeeksi Melvin Jones -jäsenyysansioita ja täyttää ehdot, hänen tulee täyttää hakemus MJF-jäsenyyttä varten. Tämä hakemus löytyy osoitteesta lcif.org.</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i="1" baseline="0"/>
              <a:t>(siirry seuraavaan diaan)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419D771-0DFB-4CCD-8498-877BF97DB9E3}" type="slidenum">
              <a:rPr lang="en-US" smtClean="0"/>
              <a:t>30</a:t>
            </a:fld>
            <a:endParaRPr lang="en-US"/>
          </a:p>
        </p:txBody>
      </p:sp>
    </p:spTree>
    <p:extLst>
      <p:ext uri="{BB962C8B-B14F-4D97-AF65-F5344CB8AC3E}">
        <p14:creationId xmlns:p14="http://schemas.microsoft.com/office/powerpoint/2010/main" val="411355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dirty="0">
                <a:solidFill>
                  <a:schemeClr val="tx1"/>
                </a:solidFill>
                <a:latin typeface="+mn-lt"/>
                <a:ea typeface="+mn-ea"/>
                <a:cs typeface="+mn-cs"/>
              </a:rPr>
              <a:t>Muistutan, että roolisi koostuu neljästä ensisijaisesta tehtävästä, joilla on yksi yhteinen tavoite – jokaisen lionin osallistumisen edistäminen:</a:t>
            </a:r>
          </a:p>
          <a:p>
            <a:pPr marL="171450" indent="-171450">
              <a:buFont typeface="Arial" panose="020B0604020202020204" pitchFamily="34" charset="0"/>
              <a:buChar char="•"/>
            </a:pPr>
            <a:r>
              <a:rPr lang="fi-FI" dirty="0"/>
              <a:t>Kerro tarinasi: auta jäseniä ymmärtämään LCIF:n vaikutus paikkakunnallasi ja koko maailmassa.</a:t>
            </a:r>
          </a:p>
          <a:p>
            <a:pPr marL="171450" indent="-171450">
              <a:buFont typeface="Arial" panose="020B0604020202020204" pitchFamily="34" charset="0"/>
              <a:buChar char="•"/>
            </a:pPr>
            <a:r>
              <a:rPr lang="fi-FI" dirty="0"/>
              <a:t>Laadi suunnitelma: lue monista tavoista, joilla sinä ja klubisi voitte tukea Kampanja 100:aa. Aseta sitten tavoitteesi.</a:t>
            </a:r>
          </a:p>
          <a:p>
            <a:pPr marL="171450" indent="-171450">
              <a:buFont typeface="Arial" panose="020B0604020202020204" pitchFamily="34" charset="0"/>
              <a:buChar char="•"/>
            </a:pPr>
            <a:r>
              <a:rPr lang="fi-FI" dirty="0"/>
              <a:t>Kokoa tiimi: perusta toimikunta auttamaan varojen keräämisessä ja yhteyden luomisessa paikkakuntaan.</a:t>
            </a:r>
          </a:p>
          <a:p>
            <a:pPr marL="171450" indent="-171450">
              <a:buFont typeface="Arial" panose="020B0604020202020204" pitchFamily="34" charset="0"/>
              <a:buChar char="•"/>
            </a:pPr>
            <a:r>
              <a:rPr lang="fi-FI" dirty="0"/>
              <a:t>Kerätkää varoja: tee oma lahjoituksesi ensin. Pyydä sitten muita osallistumaan Kampanja 100:n tukemiseen ja tarjoa heille osallistumistapoja.</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fi-FI" dirty="0"/>
              <a:t>Kaikki nämä tehtävät yhdessä auttavat sinua parhaiten kannustamaan klubiasi ja varmistamaan klubisi – ja ehkä muidenkin paikkakuntalaisten – osallistumisen</a:t>
            </a:r>
            <a:r>
              <a:rPr lang="fi-FI" baseline="0" dirty="0"/>
              <a:t>!</a:t>
            </a:r>
          </a:p>
          <a:p>
            <a:pPr marL="0" indent="0">
              <a:buFont typeface="Arial" panose="020B0604020202020204" pitchFamily="34" charset="0"/>
              <a:buNone/>
            </a:pPr>
            <a:endParaRPr lang="en-US" baseline="0" dirty="0"/>
          </a:p>
          <a:p>
            <a:pPr marL="0" indent="0">
              <a:buFont typeface="Arial" panose="020B0604020202020204" pitchFamily="34" charset="0"/>
              <a:buNone/>
            </a:pPr>
            <a:r>
              <a:rPr lang="fi-FI" i="1" baseline="0" dirty="0"/>
              <a:t>(siirry seuraavaan diaan)</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a:t>
            </a:fld>
            <a:endParaRPr lang="en-US"/>
          </a:p>
        </p:txBody>
      </p:sp>
    </p:spTree>
    <p:extLst>
      <p:ext uri="{BB962C8B-B14F-4D97-AF65-F5344CB8AC3E}">
        <p14:creationId xmlns:p14="http://schemas.microsoft.com/office/powerpoint/2010/main" val="606668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LCIF tarjoaa tunnustusta myös vuosilahjoituksista, joiden tasot ovat 50 $, 100 $ ja 200 $. Tätä kutsutaan Lions Share -ohjelmaksi. Lions Share on suunniteltu lahjoittajille, jotka eivät ehkä ajattele voivansa tehdä MJF-tason lahjoitusta yhdellä kertaa, mutta ohjelman kautta annetaan tunnustusta heidän anteliaisuudestaan ja tarjotaan mahdollisuus MJF-jäsenyyden saavuttamiseen ajan mittaan. </a:t>
            </a:r>
          </a:p>
          <a:p>
            <a:r>
              <a:rPr lang="fi-FI" dirty="0"/>
              <a:t>Lions Share -ohjelmassa annetaan tunnustusta seuraavilla tasoilla:</a:t>
            </a:r>
          </a:p>
          <a:p>
            <a:pPr marL="178328" indent="-178328">
              <a:buFont typeface="Arial" panose="020B0604020202020204" pitchFamily="34" charset="0"/>
              <a:buChar char="•"/>
            </a:pPr>
            <a:r>
              <a:rPr lang="fi-FI" dirty="0"/>
              <a:t>50 $:n lahjoituksesta lahjoittajalle annetaan yhden tähden Lions Share -rintaneula</a:t>
            </a:r>
          </a:p>
          <a:p>
            <a:pPr marL="178328" indent="-178328">
              <a:buFont typeface="Arial" panose="020B0604020202020204" pitchFamily="34" charset="0"/>
              <a:buChar char="•"/>
            </a:pPr>
            <a:r>
              <a:rPr lang="fi-FI" dirty="0"/>
              <a:t>100 $:n lahjoituksesta lahjoittajalle annetaan kahden tähden rintaneula</a:t>
            </a:r>
          </a:p>
          <a:p>
            <a:pPr marL="178328" indent="-178328">
              <a:buFont typeface="Arial" panose="020B0604020202020204" pitchFamily="34" charset="0"/>
              <a:buChar char="•"/>
            </a:pPr>
            <a:r>
              <a:rPr lang="fi-FI" dirty="0"/>
              <a:t>200 $:n lahjoituksesta lahjoittajalle annetaan kolmen tähden -rintaneula</a:t>
            </a:r>
          </a:p>
          <a:p>
            <a:pPr marL="0" indent="0">
              <a:buFont typeface="Arial" panose="020B0604020202020204" pitchFamily="34" charset="0"/>
              <a:buNone/>
            </a:pPr>
            <a:endParaRPr lang="en-US" dirty="0"/>
          </a:p>
          <a:p>
            <a:pPr marL="0" indent="0">
              <a:buFont typeface="Arial" panose="020B0604020202020204" pitchFamily="34" charset="0"/>
              <a:buNone/>
            </a:pPr>
            <a:r>
              <a:rPr lang="fi-FI" dirty="0"/>
              <a:t>Lions</a:t>
            </a:r>
            <a:r>
              <a:rPr lang="fi-FI" baseline="0" dirty="0"/>
              <a:t> Share -tunnustusta annetaan kaikkien edellisillä dioilla kerrottujen Kampanja 100 -tunnustusmahdollisuuksien lisäksi.</a:t>
            </a:r>
          </a:p>
          <a:p>
            <a:endParaRPr lang="en-US" dirty="0"/>
          </a:p>
          <a:p>
            <a:r>
              <a:rPr lang="fi-FI" dirty="0"/>
              <a:t>Lahjoitukset voidaan ohjata Palveluvoimaa- tai Hätäapu-rahastoon. Piirisi LCIF-koordinaattori saa joukon Lions Share -rintaneuloja sekä kirjasen, jonka avulla he pitävät kirjaa näistä lahjoituksista. Jos sinä tai klubisi jäsenet tekevät ehdot täyttäviä lahjoituksia verkossa, pidä huoli, että pyydät LCIF:ää lähettämään rintaneulan sinulle</a:t>
            </a:r>
            <a:r>
              <a:rPr lang="fi-FI" baseline="0" dirty="0"/>
              <a: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dirty="0"/>
              <a:t>(siirry seuraavaan diaan)</a:t>
            </a:r>
          </a:p>
          <a:p>
            <a:endParaRPr lang="en-US" dirty="0"/>
          </a:p>
          <a:p>
            <a:endParaRPr lang="en-US" dirty="0"/>
          </a:p>
          <a:p>
            <a:pPr marL="178328" indent="-178328">
              <a:buFont typeface="Arial" panose="020B0604020202020204" pitchFamily="34" charset="0"/>
              <a:buChar char="•"/>
            </a:pPr>
            <a:endParaRPr lang="en-US" dirty="0"/>
          </a:p>
        </p:txBody>
      </p:sp>
      <p:sp>
        <p:nvSpPr>
          <p:cNvPr id="5" name="Footer Placeholder 4"/>
          <p:cNvSpPr>
            <a:spLocks noGrp="1"/>
          </p:cNvSpPr>
          <p:nvPr>
            <p:ph type="ftr" sz="quarter" idx="11"/>
          </p:nvPr>
        </p:nvSpPr>
        <p:spPr/>
        <p:txBody>
          <a:bodyPr/>
          <a:lstStyle/>
          <a:p>
            <a:r>
              <a:rPr lang="fi-FI">
                <a:solidFill>
                  <a:prstClr val="black"/>
                </a:solidFill>
              </a:rPr>
              <a:t>LCIF:n kehitystoimikunta – 10. elokuuta 2018</a:t>
            </a:r>
          </a:p>
        </p:txBody>
      </p:sp>
      <p:sp>
        <p:nvSpPr>
          <p:cNvPr id="6" name="Header Placeholder 5"/>
          <p:cNvSpPr>
            <a:spLocks noGrp="1"/>
          </p:cNvSpPr>
          <p:nvPr>
            <p:ph type="hdr" sz="quarter" idx="12"/>
          </p:nvPr>
        </p:nvSpPr>
        <p:spPr/>
        <p:txBody>
          <a:bodyPr/>
          <a:lstStyle/>
          <a:p>
            <a:r>
              <a:rPr lang="fi-FI">
                <a:solidFill>
                  <a:prstClr val="black"/>
                </a:solidFill>
              </a:rPr>
              <a:t>A4 - Lions Share -ohjelma</a:t>
            </a:r>
          </a:p>
        </p:txBody>
      </p:sp>
    </p:spTree>
    <p:extLst>
      <p:ext uri="{BB962C8B-B14F-4D97-AF65-F5344CB8AC3E}">
        <p14:creationId xmlns:p14="http://schemas.microsoft.com/office/powerpoint/2010/main" val="1999223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i-FI" dirty="0"/>
              <a:t>Kampanja 100:n malliklubeille annettavan tunnustuksen lisäksi LCIF tarjoaa tunnustusta myös erilaisista klubin saavutuksista, esimerkiksi klubin lahjoitus -lippumerkkejä ja MJF-jäsenen lippumerkkejä ja chevron-merkkejä.</a:t>
            </a:r>
          </a:p>
          <a:p>
            <a:pPr marL="170049" indent="-170049">
              <a:buFont typeface="Arial" panose="020B0604020202020204" pitchFamily="34" charset="0"/>
              <a:buChar char="•"/>
            </a:pPr>
            <a:r>
              <a:rPr lang="fi-FI" b="1" dirty="0"/>
              <a:t>Klubin lahjoitus -lippumerkeissä </a:t>
            </a:r>
            <a:r>
              <a:rPr lang="fi-FI" dirty="0"/>
              <a:t>on viisi tasoa</a:t>
            </a:r>
            <a:r>
              <a:rPr lang="fi-FI" b="0" dirty="0"/>
              <a:t>:</a:t>
            </a:r>
            <a:r>
              <a:rPr lang="fi-FI" b="0" baseline="0" dirty="0"/>
              <a:t> </a:t>
            </a:r>
            <a:r>
              <a:rPr lang="fi-FI" dirty="0"/>
              <a:t>50 $ / 100 $ / 250 $ / 500 $ / 1 000 $. Tunnustus lasketaan jakamalla klubin kokonaislahjoitus klubissa olevien lionien lukumäärällä. Jos klubi saavuttaa minkä tahansa tason jäsenkohtaisen keskiarvon yhden lionsvuoden aikana, klubi saa lippumerkin. Malliklubit saavat tämän tunnustuksen ehdot täyttävän malliklubin tunnustuksen lisäksi.</a:t>
            </a:r>
          </a:p>
          <a:p>
            <a:pPr marL="170049" indent="-170049" defTabSz="924155">
              <a:buFont typeface="Arial" panose="020B0604020202020204" pitchFamily="34" charset="0"/>
              <a:buChar char="•"/>
              <a:defRPr/>
            </a:pPr>
            <a:r>
              <a:rPr lang="fi-FI" dirty="0"/>
              <a:t>Klubi saa </a:t>
            </a:r>
            <a:r>
              <a:rPr lang="fi-FI" b="1" dirty="0"/>
              <a:t>Melvin Jones -jäsenen lippumerkin ja chevron-merkin</a:t>
            </a:r>
            <a:r>
              <a:rPr lang="fi-FI" dirty="0"/>
              <a:t>, kun ensimmäinen klubin jäsen saa Melvin Jones -jäsenyyden. Klubi saa chevron-merkin seuraavina vuosina, kun joku jäsenistä saa MJF-kunnianosoituksen. Klubi saa lippumerkin myös silloin, kun klubin kaikki jäsenet ovat saaneet Melvin Jones -jäsenyyden.</a:t>
            </a:r>
          </a:p>
          <a:p>
            <a:pPr marL="0" indent="0" defTabSz="924155">
              <a:buFont typeface="Arial" panose="020B0604020202020204" pitchFamily="34" charset="0"/>
              <a:buNone/>
              <a:defRPr/>
            </a:pPr>
            <a:endParaRPr lang="en-US" dirty="0"/>
          </a:p>
          <a:p>
            <a:pPr marL="0" marR="0" lvl="0" indent="0" algn="l" defTabSz="924155" rtl="0" eaLnBrk="1" fontAlgn="auto" latinLnBrk="0" hangingPunct="1">
              <a:lnSpc>
                <a:spcPct val="100000"/>
              </a:lnSpc>
              <a:spcBef>
                <a:spcPts val="0"/>
              </a:spcBef>
              <a:spcAft>
                <a:spcPts val="0"/>
              </a:spcAft>
              <a:buClrTx/>
              <a:buSzTx/>
              <a:buFont typeface="Arial" panose="020B0604020202020204" pitchFamily="34" charset="0"/>
              <a:buNone/>
              <a:tabLst/>
              <a:defRPr/>
            </a:pPr>
            <a:r>
              <a:rPr lang="fi-FI" i="1" baseline="0" dirty="0"/>
              <a:t>(siirry seuraavaan diaan)</a:t>
            </a:r>
          </a:p>
          <a:p>
            <a:pPr marL="0" indent="0" defTabSz="924155">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445977CF-CB4D-4F52-A648-D5C9310FAC4D}" type="slidenum">
              <a:rPr lang="en-US" smtClean="0"/>
              <a:t>32</a:t>
            </a:fld>
            <a:endParaRPr lang="en-US"/>
          </a:p>
        </p:txBody>
      </p:sp>
    </p:spTree>
    <p:extLst>
      <p:ext uri="{BB962C8B-B14F-4D97-AF65-F5344CB8AC3E}">
        <p14:creationId xmlns:p14="http://schemas.microsoft.com/office/powerpoint/2010/main" val="2608681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Varainkeruutapahtumat </a:t>
            </a:r>
            <a:r>
              <a:rPr lang="fi-FI" baseline="0"/>
              <a:t>voivat olla tärkeä osa klubisi Kampanja 100:aan liittyviä pyrkimyksiä ja tukea!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a:t>(siirry seuraavaan diaan)</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33</a:t>
            </a:fld>
            <a:endParaRPr lang="en-US"/>
          </a:p>
        </p:txBody>
      </p:sp>
    </p:spTree>
    <p:extLst>
      <p:ext uri="{BB962C8B-B14F-4D97-AF65-F5344CB8AC3E}">
        <p14:creationId xmlns:p14="http://schemas.microsoft.com/office/powerpoint/2010/main" val="1238910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Varainkeruutapahtumat ovat loistava tapa klubillesi viettää aikaa yhdessä, kutsua halutessanne mukaan muita paikkakuntalaisia sekä kerätä varoja </a:t>
            </a:r>
            <a:r>
              <a:rPr lang="fi-FI" baseline="0" dirty="0"/>
              <a:t>LCIF:n työn tukemiseksi!</a:t>
            </a:r>
          </a:p>
          <a:p>
            <a:endParaRPr lang="en-US" baseline="0" dirty="0"/>
          </a:p>
          <a:p>
            <a:r>
              <a:rPr lang="fi-FI" baseline="0" dirty="0"/>
              <a:t>Sinulla saattaa jo olla kokemusta tällaisista tapahtumista, mutta mikäli et ole aiemmin ollut tässä roolissa tai haluat verestää muistiasi, annamme tässä joitakin vinkkejä:</a:t>
            </a:r>
          </a:p>
          <a:p>
            <a:pPr marL="174708" indent="-174708">
              <a:buFont typeface="Arial" panose="020B0604020202020204" pitchFamily="34" charset="0"/>
              <a:buChar char="•"/>
            </a:pPr>
            <a:r>
              <a:rPr lang="fi-FI" baseline="0" dirty="0"/>
              <a:t>Ole luova: tämä kampanja on loistava mahdollisuus kokeilla jotain uutta! Pyydä ideoita muilta lioneilta tai etsi hyviä vinkkejä LCIF:n blogista.</a:t>
            </a:r>
          </a:p>
          <a:p>
            <a:pPr marL="174708" indent="-174708">
              <a:buFont typeface="Arial" panose="020B0604020202020204" pitchFamily="34" charset="0"/>
              <a:buChar char="•"/>
            </a:pPr>
            <a:r>
              <a:rPr lang="fi-FI" baseline="0" dirty="0"/>
              <a:t>Pohdi, miten voit kertoa osallistujille LCIF:stä, maailmanlaajuisista avustuskohteistamme ja tavoista, joilla lionit palvelevat maailmaa. Tämä on erinomainen tapa esitellä LCIF:n työtä paikkakunnalla.</a:t>
            </a:r>
          </a:p>
          <a:p>
            <a:pPr marL="174708" indent="-174708">
              <a:buFont typeface="Arial" panose="020B0604020202020204" pitchFamily="34" charset="0"/>
              <a:buChar char="•"/>
            </a:pPr>
            <a:r>
              <a:rPr lang="fi-FI" baseline="0" dirty="0"/>
              <a:t>Tuo materiaaleja, jotka osallistujat voivat ottaa mukaansa: esitteet ja taskuoppaat sopivat tähän mainiosti!</a:t>
            </a:r>
          </a:p>
          <a:p>
            <a:pPr marL="174708" indent="-174708">
              <a:buFont typeface="Arial" panose="020B0604020202020204" pitchFamily="34" charset="0"/>
              <a:buChar char="•"/>
            </a:pPr>
            <a:r>
              <a:rPr lang="fi-FI" baseline="0" dirty="0"/>
              <a:t>Kutsu muut jäsenet auttamaan: varainkeruutapahtumien toteuttaminen voi viedä melko paljon aikaa ja lionsvoimaa. Lionit haluavat johtaa ja palvella, joten etsi muita klubin jäseniä avuksesi!</a:t>
            </a:r>
          </a:p>
          <a:p>
            <a:pPr marL="174708" indent="-174708">
              <a:buFont typeface="Arial" panose="020B0604020202020204" pitchFamily="34" charset="0"/>
              <a:buChar char="•"/>
            </a:pPr>
            <a:endParaRPr lang="en-US" baseline="0" dirty="0"/>
          </a:p>
          <a:p>
            <a:r>
              <a:rPr lang="fi-FI" baseline="0" dirty="0"/>
              <a:t>Muista: tapahtuman järjestämisen tarkoitus on kannustaa paikkakuntalaiset liittymään joukkoonne maailman muuttamiseksi!</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dirty="0"/>
              <a:t>(siirry seuraavaan diaan)</a:t>
            </a:r>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34</a:t>
            </a:fld>
            <a:endParaRPr lang="en-US"/>
          </a:p>
        </p:txBody>
      </p:sp>
    </p:spTree>
    <p:extLst>
      <p:ext uri="{BB962C8B-B14F-4D97-AF65-F5344CB8AC3E}">
        <p14:creationId xmlns:p14="http://schemas.microsoft.com/office/powerpoint/2010/main" val="367972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Lahjoitus klubin rahastosta </a:t>
            </a:r>
            <a:r>
              <a:rPr lang="fi-FI" baseline="0"/>
              <a:t>on eräs toinen tapa, jonka avulla klubisi voi tukea LCIF:ää.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a:t>(siirry seuraavaan diaan)</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35</a:t>
            </a:fld>
            <a:endParaRPr lang="en-US"/>
          </a:p>
        </p:txBody>
      </p:sp>
    </p:spTree>
    <p:extLst>
      <p:ext uri="{BB962C8B-B14F-4D97-AF65-F5344CB8AC3E}">
        <p14:creationId xmlns:p14="http://schemas.microsoft.com/office/powerpoint/2010/main" val="640799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Tiedämme, että monella klubilla on </a:t>
            </a:r>
            <a:r>
              <a:rPr lang="fi-FI" baseline="0"/>
              <a:t>varanto, jonka he asettavat sivuun hyväntekeväisyyteen tehtäviä lahjoituksia varten. Jotkin klubit tukevat LCIF:ää tällä tavalla. Klubillasi on todennäköisesti omat sääntönsä ja menettelynsä tällaisista lahjoituksista päättämiseksi. Paitsi lahjoituksen tekemiseksi klubin jäsenten puolesta klubin rahaston lahjoituksia voidaan käyttää myös vastaavan summan lahjoituksiin yksittäisten jäsenten tekemien lahjoitusten suhteen, mikä kannustaa laajempaan tukeen jäseniltä. Klubisi voi esimerkiksi tarjota lahjoituksen tekemistä klubin rahastosta, kun tietty prosenttimäärä jäseniä on tehnyt lahjoituksen tai kun tietty määrä varoja on kerätty. Tämä on eräs tapa, jonka avulla klubin johtajat voivat edistää yksittäisten jäsenten tekemiä lahjoituksia.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a:t>(siirry seuraavaan diaan)</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36</a:t>
            </a:fld>
            <a:endParaRPr lang="en-US"/>
          </a:p>
        </p:txBody>
      </p:sp>
    </p:spTree>
    <p:extLst>
      <p:ext uri="{BB962C8B-B14F-4D97-AF65-F5344CB8AC3E}">
        <p14:creationId xmlns:p14="http://schemas.microsoft.com/office/powerpoint/2010/main" val="3315114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LCIF myös toivottaa tervetulleeksi tuen henkilöiltä ja ryhmiltä, jotka eivät ole jäseniä</a:t>
            </a:r>
            <a:r>
              <a:rPr lang="fi-FI" baseline="0"/>
              <a: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a:t>(siirry seuraavaan diaan)</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37</a:t>
            </a:fld>
            <a:endParaRPr lang="en-US"/>
          </a:p>
        </p:txBody>
      </p:sp>
    </p:spTree>
    <p:extLst>
      <p:ext uri="{BB962C8B-B14F-4D97-AF65-F5344CB8AC3E}">
        <p14:creationId xmlns:p14="http://schemas.microsoft.com/office/powerpoint/2010/main" val="2827428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Jos klubisi on toteuttanut varainkeruuta aiemmin, olet ehkä jo pyytänyt tai saanut lahjoituksia paikallisilta </a:t>
            </a:r>
            <a:r>
              <a:rPr lang="fi-FI" baseline="0" dirty="0"/>
              <a:t>yrityksiltä tai ei-lioneilta muita tapahtumia tai aloitteita varten. Yhteydenotto tällaisiin lahjoittajiin ei ole ainoastaan hyvä tapa edistää tukea LCIF:lle, vaan myös kertoa lioneista ja tekemästämme loistavasta työstä!</a:t>
            </a:r>
          </a:p>
          <a:p>
            <a:endParaRPr lang="en-US" baseline="0" dirty="0"/>
          </a:p>
          <a:p>
            <a:pPr marL="171450" indent="-171450">
              <a:buFont typeface="Arial" panose="020B0604020202020204" pitchFamily="34" charset="0"/>
              <a:buChar char="•"/>
            </a:pPr>
            <a:r>
              <a:rPr lang="fi-FI" baseline="0" dirty="0"/>
              <a:t>Aloita ottamalla yhteyttä yrityksiin tai ei-lioneihin, jotka ovat tukeneet klubia aiemmin – he tuntevat jo tekemänne työn, joten jos he ovat tukeneet klubia aiemmin, he todennäköisesti tukevat sitä uudelleen. </a:t>
            </a:r>
          </a:p>
          <a:p>
            <a:pPr marL="171450" indent="-171450">
              <a:buFont typeface="Arial" panose="020B0604020202020204" pitchFamily="34" charset="0"/>
              <a:buChar char="•"/>
            </a:pPr>
            <a:r>
              <a:rPr lang="fi-FI" baseline="0" dirty="0"/>
              <a:t>Mieti, mitkä yritykset toimivat maailmanlaajuisten avustuskohteidemme osa-alueilla – esimerkiksi terveydenhuollossa, jätehuollossa, ruoantuotannossa jne. He saattavat tukea LCIF:ää, sillä me palvelemme näihin toimialoihin liittyviä avustuskohteita.</a:t>
            </a:r>
          </a:p>
          <a:p>
            <a:pPr marL="171450" indent="-171450">
              <a:buFont typeface="Arial" panose="020B0604020202020204" pitchFamily="34" charset="0"/>
              <a:buChar char="•"/>
            </a:pPr>
            <a:r>
              <a:rPr lang="fi-FI" baseline="0" dirty="0"/>
              <a:t>Jotkin organisaatiot saattavat haluta keskittyä paikallisiin organisaatioihin – osoita heille myönnetyistä apurahoista kertomalla, miten LCIF on tukenut paikkakuntaasi.</a:t>
            </a:r>
          </a:p>
          <a:p>
            <a:pPr marL="171450" indent="-171450">
              <a:buFont typeface="Arial" panose="020B0604020202020204" pitchFamily="34" charset="0"/>
              <a:buChar char="•"/>
            </a:pPr>
            <a:r>
              <a:rPr lang="fi-FI" baseline="0" dirty="0"/>
              <a:t>Monet työnantajat tekevät lahjoituksia, jotka vastaavat kokonaan tai osittain työntekijöiden hyväntekeväisyyteen tekemiä lahjoituksia. Kun jäsenet ja ei-jäsenet, jotka ovat ystäviäsi, tekevät lahjoituksen, kysy heiltä, tekeekö heidän työnantajansa vastaavan lahjoituksen – jos kyllä, auta heitä täyttämään ja lähettämään vastaavan lahjoituksen lomake.</a:t>
            </a:r>
          </a:p>
          <a:p>
            <a:endParaRPr lang="en-US" baseline="0" dirty="0"/>
          </a:p>
          <a:p>
            <a:r>
              <a:rPr lang="fi-FI" baseline="0" dirty="0"/>
              <a:t>Muista: aivan kuten tapahtumienkin suhteen, tuen pyytämisessä paikallisilta yrityksiltä ja ei-lioneilta tarkoitus on kannustaa paikkakuntalaisia liittymään joukkoon maailman muuttamiseksi!</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dirty="0"/>
              <a:t>(siirry seuraavaan diaan)</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38</a:t>
            </a:fld>
            <a:endParaRPr lang="en-US"/>
          </a:p>
        </p:txBody>
      </p:sp>
    </p:spTree>
    <p:extLst>
      <p:ext uri="{BB962C8B-B14F-4D97-AF65-F5344CB8AC3E}">
        <p14:creationId xmlns:p14="http://schemas.microsoft.com/office/powerpoint/2010/main" val="2468051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Nyt on aika koota kaikki tiedot yhteen ja ottaa ensimmäiset askelet kohti klubisi menestystä!</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a:t>(siirry seuraavaan diaan)</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39</a:t>
            </a:fld>
            <a:endParaRPr lang="en-US"/>
          </a:p>
        </p:txBody>
      </p:sp>
    </p:spTree>
    <p:extLst>
      <p:ext uri="{BB962C8B-B14F-4D97-AF65-F5344CB8AC3E}">
        <p14:creationId xmlns:p14="http://schemas.microsoft.com/office/powerpoint/2010/main" val="27399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i-FI"/>
              <a:t>Älä unohda te</a:t>
            </a:r>
            <a:r>
              <a:rPr lang="fi-FI" baseline="0"/>
              <a:t>hdä tähän webinaariin liittyvää testiä</a:t>
            </a:r>
            <a:r>
              <a:rPr lang="fi-FI"/>
              <a:t> testataksesi tietosi.</a:t>
            </a:r>
          </a:p>
          <a:p>
            <a:pPr marL="171450" indent="-171450">
              <a:buFont typeface="Arial" panose="020B0604020202020204" pitchFamily="34" charset="0"/>
              <a:buChar char="•"/>
            </a:pPr>
            <a:r>
              <a:rPr lang="fi-FI" baseline="0"/>
              <a:t>Ota yhteyttä piirikoordinaattoriisi, jos sinulla on kysyttävää.</a:t>
            </a:r>
          </a:p>
          <a:p>
            <a:pPr marL="171450" indent="-171450">
              <a:buFont typeface="Arial" panose="020B0604020202020204" pitchFamily="34" charset="0"/>
              <a:buChar char="•"/>
            </a:pPr>
            <a:r>
              <a:rPr lang="fi-FI" baseline="0"/>
              <a:t>Tee oma lahjoituksesi tai lahjoitussitoumuksesi LCIF:lle, jos et ole jo tehnyt sitä! Harkitse sitoutuvasi lahjoittamaan 100 $ vuodessa seuraavien kolmen vuoden ajan – jos voit, tee lahjoituksesta automaattinen.</a:t>
            </a:r>
          </a:p>
          <a:p>
            <a:pPr marL="171450" indent="-171450">
              <a:buFont typeface="Arial" panose="020B0604020202020204" pitchFamily="34" charset="0"/>
              <a:buChar char="•"/>
            </a:pPr>
            <a:r>
              <a:rPr lang="fi-FI" baseline="0"/>
              <a:t>Kun olet tehnyt lahjoituksen, kirjoita ylös syyt, joiden vuoksi sinä lahjoitat, ja lisää ne muistiinpanoihisi esitelmiä ja klubin kokouksia varten.</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i="1" baseline="0"/>
              <a:t>(siirry seuraavaan diaan)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40</a:t>
            </a:fld>
            <a:endParaRPr lang="en-US"/>
          </a:p>
        </p:txBody>
      </p:sp>
    </p:spTree>
    <p:extLst>
      <p:ext uri="{BB962C8B-B14F-4D97-AF65-F5344CB8AC3E}">
        <p14:creationId xmlns:p14="http://schemas.microsoft.com/office/powerpoint/2010/main" val="195417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Ensimmäinen vaihe menestykseen johtavalla tiellä </a:t>
            </a:r>
            <a:r>
              <a:rPr lang="fi-FI" baseline="0"/>
              <a:t>on LCIF- ja Kampanja 100 -tarinasi kertominen.</a:t>
            </a:r>
          </a:p>
          <a:p>
            <a:endParaRPr lang="en-US" baseline="0" dirty="0"/>
          </a:p>
          <a:p>
            <a:r>
              <a:rPr lang="fi-FI" i="1" baseline="0"/>
              <a:t>(siirry seuraavaan diaan)</a:t>
            </a:r>
          </a:p>
        </p:txBody>
      </p:sp>
      <p:sp>
        <p:nvSpPr>
          <p:cNvPr id="4" name="Slide Number Placeholder 3"/>
          <p:cNvSpPr>
            <a:spLocks noGrp="1"/>
          </p:cNvSpPr>
          <p:nvPr>
            <p:ph type="sldNum" sz="quarter" idx="10"/>
          </p:nvPr>
        </p:nvSpPr>
        <p:spPr/>
        <p:txBody>
          <a:bodyPr/>
          <a:lstStyle/>
          <a:p>
            <a:fld id="{5419D771-0DFB-4CCD-8498-877BF97DB9E3}" type="slidenum">
              <a:rPr lang="en-US" smtClean="0"/>
              <a:t>5</a:t>
            </a:fld>
            <a:endParaRPr lang="en-US"/>
          </a:p>
        </p:txBody>
      </p:sp>
    </p:spTree>
    <p:extLst>
      <p:ext uri="{BB962C8B-B14F-4D97-AF65-F5344CB8AC3E}">
        <p14:creationId xmlns:p14="http://schemas.microsoft.com/office/powerpoint/2010/main" val="2030746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i-FI"/>
              <a:t>Voit jatkaa esitelmämuistiinpanojen laatimista </a:t>
            </a:r>
            <a:r>
              <a:rPr lang="fi-FI" baseline="0"/>
              <a:t>täyttämällä käsikirjasi lopussa olevan tarinankertomisoppaan.</a:t>
            </a:r>
          </a:p>
          <a:p>
            <a:pPr marL="171450" indent="-171450">
              <a:buFont typeface="Arial" panose="020B0604020202020204" pitchFamily="34" charset="0"/>
              <a:buChar char="•"/>
            </a:pPr>
            <a:r>
              <a:rPr lang="fi-FI" baseline="0"/>
              <a:t>Tutustu verkkosivustolla käytettävissä oleviin materiaaleihin ja resursseihin, kuten tulostettaviin materiaaleihin ja kertomuksiin LCIF:n vaikutuksesta.</a:t>
            </a:r>
          </a:p>
          <a:p>
            <a:pPr marL="171450" indent="-171450">
              <a:buFont typeface="Arial" panose="020B0604020202020204" pitchFamily="34" charset="0"/>
              <a:buChar char="•"/>
            </a:pPr>
            <a:r>
              <a:rPr lang="fi-FI" baseline="0"/>
              <a:t>Harjoittele tarinasi kertomista: käytä aikaa esitelmämuistiinpanojesi harjoittelemiseen piirikoordinaattorisi tai luotetun klubin jäsenen kanssa.</a:t>
            </a:r>
          </a:p>
          <a:p>
            <a:pPr marL="171450" indent="-171450">
              <a:buFont typeface="Arial" panose="020B0604020202020204" pitchFamily="34" charset="0"/>
              <a:buChar char="•"/>
            </a:pPr>
            <a:r>
              <a:rPr lang="fi-FI" baseline="0"/>
              <a:t>Pohdi, miten klubisi pääsee parhaiten alkuun yhteisen 100 $:n vuotuisen jäsenkohtaisen tavoitteenne saavuttamisessa – valitse klubillesi paras tavoite tälle vuodelle!</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i="1" baseline="0"/>
              <a:t>(siirry seuraavaan diaan)</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41</a:t>
            </a:fld>
            <a:endParaRPr lang="en-US"/>
          </a:p>
        </p:txBody>
      </p:sp>
    </p:spTree>
    <p:extLst>
      <p:ext uri="{BB962C8B-B14F-4D97-AF65-F5344CB8AC3E}">
        <p14:creationId xmlns:p14="http://schemas.microsoft.com/office/powerpoint/2010/main" val="2165818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i-FI" dirty="0"/>
              <a:t>Kun olet päättänyt nämä tavoitteet, </a:t>
            </a:r>
            <a:r>
              <a:rPr lang="fi-FI" baseline="0" dirty="0"/>
              <a:t>keskustele klubin virkailijoiden kanssa. </a:t>
            </a:r>
          </a:p>
          <a:p>
            <a:pPr marL="171450" indent="-171450">
              <a:buFont typeface="Arial" panose="020B0604020202020204" pitchFamily="34" charset="0"/>
              <a:buChar char="•"/>
            </a:pPr>
            <a:r>
              <a:rPr lang="fi-FI" baseline="0" dirty="0"/>
              <a:t>Mieti, millaisen tiimin kanssa haluat tehdä yhteistyötä vuoden aikana ja aloita klubin toimikuntaan sopivien jäsenten tunnistaminen.</a:t>
            </a:r>
          </a:p>
          <a:p>
            <a:pPr marL="171450" indent="-171450">
              <a:buFont typeface="Arial" panose="020B0604020202020204" pitchFamily="34" charset="0"/>
              <a:buChar char="•"/>
            </a:pPr>
            <a:r>
              <a:rPr lang="fi-FI" baseline="0" dirty="0"/>
              <a:t>Päätä, mitkä varainkeruustrategiat toimisivat parhaiten klubissasi ja päätä myös, mitä kokeilette ensin. Muista: yksittäisten henkilöiden osallistuminen on elintärkeää onnistumisen kannalta, joten siitä on hyvä aloittaa!</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i="1" baseline="0" dirty="0"/>
              <a:t>(siirry seuraavaan diaan)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42</a:t>
            </a:fld>
            <a:endParaRPr lang="en-US"/>
          </a:p>
        </p:txBody>
      </p:sp>
    </p:spTree>
    <p:extLst>
      <p:ext uri="{BB962C8B-B14F-4D97-AF65-F5344CB8AC3E}">
        <p14:creationId xmlns:p14="http://schemas.microsoft.com/office/powerpoint/2010/main" val="2123611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Kiitos vielä osallistumisestasi tähän koulutukseen.</a:t>
            </a:r>
            <a:r>
              <a:rPr lang="fi-FI" baseline="0"/>
              <a:t> Odotamme pääsevämme juhlimaan menestystämme ja maailman muuttamista yhdessä!</a:t>
            </a:r>
          </a:p>
          <a:p>
            <a:endParaRPr lang="en-US" baseline="0" dirty="0"/>
          </a:p>
          <a:p>
            <a:r>
              <a:rPr lang="fi-FI" i="1" baseline="0"/>
              <a:t>(päätä esitelmä)</a:t>
            </a:r>
          </a:p>
        </p:txBody>
      </p:sp>
      <p:sp>
        <p:nvSpPr>
          <p:cNvPr id="4" name="Slide Number Placeholder 3"/>
          <p:cNvSpPr>
            <a:spLocks noGrp="1"/>
          </p:cNvSpPr>
          <p:nvPr>
            <p:ph type="sldNum" sz="quarter" idx="10"/>
          </p:nvPr>
        </p:nvSpPr>
        <p:spPr/>
        <p:txBody>
          <a:bodyPr/>
          <a:lstStyle/>
          <a:p>
            <a:fld id="{5419D771-0DFB-4CCD-8498-877BF97DB9E3}" type="slidenum">
              <a:rPr lang="en-US" smtClean="0"/>
              <a:t>43</a:t>
            </a:fld>
            <a:endParaRPr lang="en-US"/>
          </a:p>
        </p:txBody>
      </p:sp>
    </p:spTree>
    <p:extLst>
      <p:ext uri="{BB962C8B-B14F-4D97-AF65-F5344CB8AC3E}">
        <p14:creationId xmlns:p14="http://schemas.microsoft.com/office/powerpoint/2010/main" val="359823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Hyvän tarina kuuleminen </a:t>
            </a:r>
            <a:r>
              <a:rPr lang="fi-FI" baseline="0" dirty="0"/>
              <a:t>on usein osa päätöstä lahjoittaa – se voi olla myös osa omaa perustettasi tukea LCIF:ää tai ryhtyä lioniksi. Uskot tai et, sinulla on loistava tarina kerrottavanasi ja sen kertominen auttaa klubisi muita jäseniä ymmärtämään Kampanja 100:n ja LCIF:n tärkeyden.</a:t>
            </a:r>
          </a:p>
          <a:p>
            <a:endParaRPr lang="en-US" baseline="0" dirty="0"/>
          </a:p>
          <a:p>
            <a:r>
              <a:rPr lang="fi-FI" baseline="0" dirty="0"/>
              <a:t>Oman LCIF-tarinasi luominen syntyy muutamassa helpossa vaiheessa:</a:t>
            </a:r>
          </a:p>
          <a:p>
            <a:pPr marL="171450" indent="-171450">
              <a:buFont typeface="Arial" panose="020B0604020202020204" pitchFamily="34" charset="0"/>
              <a:buChar char="•"/>
            </a:pPr>
            <a:r>
              <a:rPr lang="fi-FI" baseline="0" dirty="0"/>
              <a:t>Aloita tietämällä omat syysi palvella: kysy itseltäsi, miksi ryhdyit lioniksi? Miksi olet lion vielä tänäänkin?</a:t>
            </a:r>
          </a:p>
          <a:p>
            <a:pPr marL="171450" lvl="0" indent="-171450">
              <a:buFont typeface="Arial" panose="020B0604020202020204" pitchFamily="34" charset="0"/>
              <a:buChar char="•"/>
            </a:pPr>
            <a:r>
              <a:rPr lang="fi-FI" sz="1100" dirty="0"/>
              <a:t>Pohdi, mitkä maailmanlaajuiset avustuskohteet ovat lähinnä sydäntäsi:</a:t>
            </a:r>
            <a:r>
              <a:rPr lang="fi-FI" sz="1100" baseline="0" dirty="0"/>
              <a:t> l</a:t>
            </a:r>
            <a:r>
              <a:rPr lang="fi-FI" sz="1100" dirty="0"/>
              <a:t>ue Kampanja 100:n perustelut tuelle. Mitkä avustuskohteet ovat sinulle kaikkein tärkeimmät?</a:t>
            </a:r>
            <a:r>
              <a:rPr lang="fi-FI" sz="1100" baseline="0" dirty="0"/>
              <a:t> </a:t>
            </a:r>
            <a:r>
              <a:rPr lang="fi-FI" sz="1100" dirty="0"/>
              <a:t>Mitkä avustuskohteet voisivat olla kaikkein tärkeimmät muille klubin jäsenille ja paikkakuntalaisille?</a:t>
            </a:r>
          </a:p>
          <a:p>
            <a:pPr marL="171450" lvl="0" indent="-171450">
              <a:buFont typeface="Arial" panose="020B0604020202020204" pitchFamily="34" charset="0"/>
              <a:buChar char="•"/>
            </a:pPr>
            <a:r>
              <a:rPr lang="fi-FI" sz="1100" dirty="0"/>
              <a:t>Lue lisää LCIF:n vaikutuksesta paikkakunnallasi:</a:t>
            </a:r>
            <a:r>
              <a:rPr lang="fi-FI" sz="1100" baseline="0" dirty="0"/>
              <a:t> p</a:t>
            </a:r>
            <a:r>
              <a:rPr lang="fi-FI" sz="1100" dirty="0"/>
              <a:t>yydä tietoa piirissäsi tai moninkertaispiirissäsi saaduista ja toteutetuista apurahoista – sinä tai muut jäsenet voivat yllättyä siitä, miten paljon LCIF on tehnyt mahdolliseksi lähistölläsi! Siirry sivulle http://www.lcif.org/FI/our-work/index.php.</a:t>
            </a:r>
          </a:p>
          <a:p>
            <a:pPr marL="171450" lvl="0" indent="-171450">
              <a:buFont typeface="Arial" panose="020B0604020202020204" pitchFamily="34" charset="0"/>
              <a:buChar char="•"/>
            </a:pPr>
            <a:r>
              <a:rPr lang="fi-FI" sz="1100" dirty="0"/>
              <a:t>Harjoittele ja valmistaudu: käytä tämän käsikirjan lopussa olevaa tarinankertomisopasta muistiinpanojen kirjoittamiseen ja ajatustesi järjestämiseen.</a:t>
            </a:r>
            <a:r>
              <a:rPr lang="fi-FI" sz="1100" baseline="0" dirty="0"/>
              <a:t> </a:t>
            </a:r>
            <a:r>
              <a:rPr lang="fi-FI" sz="1100" dirty="0"/>
              <a:t>Harjoittele tarinasi kertomista piirisi LCIF-koordinaattorille, perheenjäsenelle tai luotetulle ystävälle.</a:t>
            </a:r>
            <a:r>
              <a:rPr lang="fi-FI" sz="1100" baseline="0" dirty="0"/>
              <a:t> </a:t>
            </a:r>
            <a:r>
              <a:rPr lang="fi-FI" sz="1100" dirty="0"/>
              <a:t>Ennen kuin tapaat klubisi johtajat, kysy heiltä mitä muuta he haluaisivat tietää Kampanja 100:sta, jotta voit valmistautua asianmukaisesti.</a:t>
            </a:r>
          </a:p>
          <a:p>
            <a:pPr marL="0" lvl="0" indent="0">
              <a:buFont typeface="Arial" panose="020B0604020202020204" pitchFamily="34" charset="0"/>
              <a:buNone/>
            </a:pPr>
            <a:endParaRPr lang="en-US" sz="1100" dirty="0"/>
          </a:p>
          <a:p>
            <a:pPr marL="0" lvl="0" indent="0">
              <a:buFont typeface="Arial" panose="020B0604020202020204" pitchFamily="34" charset="0"/>
              <a:buNone/>
            </a:pPr>
            <a:r>
              <a:rPr lang="fi-FI" sz="1100" dirty="0"/>
              <a:t>Kun olet käynyt läpi nämä vaiheet, sinulla on loistava tarina kerrottavanasi!</a:t>
            </a:r>
          </a:p>
          <a:p>
            <a:pPr marL="0" indent="0">
              <a:buFont typeface="Arial" panose="020B0604020202020204" pitchFamily="34" charset="0"/>
              <a:buNone/>
            </a:pPr>
            <a:endParaRPr lang="en-US" baseline="0" dirty="0"/>
          </a:p>
          <a:p>
            <a:pPr marL="0" indent="0">
              <a:buFont typeface="Arial" panose="020B0604020202020204" pitchFamily="34" charset="0"/>
              <a:buNone/>
            </a:pPr>
            <a:r>
              <a:rPr lang="fi-FI" i="1" baseline="0" dirty="0"/>
              <a:t>(siirry seuraavaan diaan)</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6</a:t>
            </a:fld>
            <a:endParaRPr lang="en-US"/>
          </a:p>
        </p:txBody>
      </p:sp>
    </p:spTree>
    <p:extLst>
      <p:ext uri="{BB962C8B-B14F-4D97-AF65-F5344CB8AC3E}">
        <p14:creationId xmlns:p14="http://schemas.microsoft.com/office/powerpoint/2010/main" val="3558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Käytettävissäsi on useita välineitä, </a:t>
            </a:r>
            <a:r>
              <a:rPr lang="fi-FI" baseline="0" dirty="0"/>
              <a:t>joiden avulla voit kertoa tarinasi ja puhua Kampanja 100:sta sekä LCIF:stä klubin muille jäsenille. Näitä välineitä ovat videot, PowerPoint-esitykset, esitteet, taskuoppaat, sitoumuskortit, tiedot aiemmista apurahoista, tarinat LCIF:n blogista ja monet muut seikat. Vieraile verkkosivustolla ja tutustu siihen: valitse Jäsenten resurssit -kohdasta Resurssikeskus ja sitten Kampanja 100. Kehotamme sinua myös keskustelemaan piirikoordinaattorisi kanssa ja kysymään, minkä hän on todennut tehokkaimmaksi keinoksi vieraillessaan klubeissa ja osallistuessaan muihin piirissä järjestettyihin kokouksiin.</a:t>
            </a:r>
          </a:p>
          <a:p>
            <a:endParaRPr lang="en-US" baseline="0" dirty="0"/>
          </a:p>
          <a:p>
            <a:r>
              <a:rPr lang="fi-FI" i="1" baseline="0" dirty="0"/>
              <a:t>(siirry seuraavaan diaan)</a:t>
            </a:r>
          </a:p>
        </p:txBody>
      </p:sp>
      <p:sp>
        <p:nvSpPr>
          <p:cNvPr id="4" name="Slide Number Placeholder 3"/>
          <p:cNvSpPr>
            <a:spLocks noGrp="1"/>
          </p:cNvSpPr>
          <p:nvPr>
            <p:ph type="sldNum" sz="quarter" idx="10"/>
          </p:nvPr>
        </p:nvSpPr>
        <p:spPr/>
        <p:txBody>
          <a:bodyPr/>
          <a:lstStyle/>
          <a:p>
            <a:fld id="{5419D771-0DFB-4CCD-8498-877BF97DB9E3}" type="slidenum">
              <a:rPr lang="en-US" smtClean="0"/>
              <a:t>7</a:t>
            </a:fld>
            <a:endParaRPr lang="en-US"/>
          </a:p>
        </p:txBody>
      </p:sp>
    </p:spTree>
    <p:extLst>
      <p:ext uri="{BB962C8B-B14F-4D97-AF65-F5344CB8AC3E}">
        <p14:creationId xmlns:p14="http://schemas.microsoft.com/office/powerpoint/2010/main" val="284012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Voit ladata ja tulostaa nämä resurssit </a:t>
            </a:r>
            <a:r>
              <a:rPr lang="fi-FI" baseline="0" dirty="0"/>
              <a:t>LCIF:n verkkosivustolta omaa käyttöäsi varten. Voit myös täyttää materiaalien pyyntölomakkeen ja pyytää LCIF:ää lähettämään materiaaleja. Huomaa, että voimme lähettää vain rajoitetun määrän materiaaleja ja että tilausten tulostaminen ja lähettäminen kestää vähintään kaksi viikkoa – varaudu siis tähän.</a:t>
            </a:r>
          </a:p>
          <a:p>
            <a:endParaRPr lang="en-US" baseline="0" dirty="0"/>
          </a:p>
          <a:p>
            <a:r>
              <a:rPr lang="fi-FI" i="1" baseline="0" dirty="0"/>
              <a:t>(siirry seuraavaan diaan)</a:t>
            </a:r>
          </a:p>
        </p:txBody>
      </p:sp>
      <p:sp>
        <p:nvSpPr>
          <p:cNvPr id="4" name="Slide Number Placeholder 3"/>
          <p:cNvSpPr>
            <a:spLocks noGrp="1"/>
          </p:cNvSpPr>
          <p:nvPr>
            <p:ph type="sldNum" sz="quarter" idx="10"/>
          </p:nvPr>
        </p:nvSpPr>
        <p:spPr/>
        <p:txBody>
          <a:bodyPr/>
          <a:lstStyle/>
          <a:p>
            <a:fld id="{5419D771-0DFB-4CCD-8498-877BF97DB9E3}" type="slidenum">
              <a:rPr lang="en-US" smtClean="0"/>
              <a:t>8</a:t>
            </a:fld>
            <a:endParaRPr lang="en-US"/>
          </a:p>
        </p:txBody>
      </p:sp>
    </p:spTree>
    <p:extLst>
      <p:ext uri="{BB962C8B-B14F-4D97-AF65-F5344CB8AC3E}">
        <p14:creationId xmlns:p14="http://schemas.microsoft.com/office/powerpoint/2010/main" val="315380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Nyt kun olet aloittamassa </a:t>
            </a:r>
            <a:r>
              <a:rPr lang="fi-FI" baseline="0" dirty="0"/>
              <a:t>tarinasi laatimista ja sen kertomiseen liittyvien välineiden käyttämistä, alamme pohtia suunnitelman laatimista loppuvuodelle.</a:t>
            </a:r>
          </a:p>
          <a:p>
            <a:endParaRPr lang="en-US" baseline="0" dirty="0"/>
          </a:p>
          <a:p>
            <a:r>
              <a:rPr lang="fi-FI" i="1" baseline="0" dirty="0"/>
              <a:t>(siirry seuraavaan diaan)</a:t>
            </a:r>
          </a:p>
        </p:txBody>
      </p:sp>
      <p:sp>
        <p:nvSpPr>
          <p:cNvPr id="4" name="Slide Number Placeholder 3"/>
          <p:cNvSpPr>
            <a:spLocks noGrp="1"/>
          </p:cNvSpPr>
          <p:nvPr>
            <p:ph type="sldNum" sz="quarter" idx="10"/>
          </p:nvPr>
        </p:nvSpPr>
        <p:spPr/>
        <p:txBody>
          <a:bodyPr/>
          <a:lstStyle/>
          <a:p>
            <a:fld id="{5419D771-0DFB-4CCD-8498-877BF97DB9E3}" type="slidenum">
              <a:rPr lang="en-US" smtClean="0"/>
              <a:t>9</a:t>
            </a:fld>
            <a:endParaRPr lang="en-US"/>
          </a:p>
        </p:txBody>
      </p:sp>
    </p:spTree>
    <p:extLst>
      <p:ext uri="{BB962C8B-B14F-4D97-AF65-F5344CB8AC3E}">
        <p14:creationId xmlns:p14="http://schemas.microsoft.com/office/powerpoint/2010/main" val="38456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Kun sinulla on suunnitelma, </a:t>
            </a:r>
            <a:r>
              <a:rPr lang="fi-FI" baseline="0"/>
              <a:t>pystyt pitämään klubisi toiminnot raiteillaan ja sinulla on myös selkeä tie vuoden ajaksi. Suunnitelman laatiminen alkaa kahdesta helposta vaiheesta: tutustu ensin mahdollisiin varainkeruustrategioihin ja päätä, mitkä onnistuisivat parhaiten klubissasi. Tämän jälkeen voit asettaa vuodelle tavoitteen, jonka saavutatte näiden strategioiden avulla.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i="1" baseline="0"/>
              <a:t>(siirry seuraavaan diaan)</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10</a:t>
            </a:fld>
            <a:endParaRPr lang="en-US"/>
          </a:p>
        </p:txBody>
      </p:sp>
    </p:spTree>
    <p:extLst>
      <p:ext uri="{BB962C8B-B14F-4D97-AF65-F5344CB8AC3E}">
        <p14:creationId xmlns:p14="http://schemas.microsoft.com/office/powerpoint/2010/main" val="2109254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19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17620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80115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268672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25704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19611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906819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7058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456407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7954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222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5199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523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30341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2401437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spcBef>
                <a:spcPts val="0"/>
              </a:spcBef>
              <a:spcAft>
                <a:spcPts val="1200"/>
              </a:spcAft>
              <a:defRPr>
                <a:solidFill>
                  <a:schemeClr val="tx1"/>
                </a:solidFill>
              </a:defRPr>
            </a:lvl1pPr>
            <a:lvl2pPr>
              <a:spcBef>
                <a:spcPts val="0"/>
              </a:spcBef>
              <a:spcAft>
                <a:spcPts val="1200"/>
              </a:spcAft>
              <a:defRPr>
                <a:solidFill>
                  <a:schemeClr val="tx1"/>
                </a:solidFill>
              </a:defRPr>
            </a:lvl2pPr>
            <a:lvl3pPr>
              <a:spcBef>
                <a:spcPts val="0"/>
              </a:spcBef>
              <a:spcAft>
                <a:spcPts val="1200"/>
              </a:spcAft>
              <a:defRPr>
                <a:solidFill>
                  <a:schemeClr val="tx1"/>
                </a:solidFill>
              </a:defRPr>
            </a:lvl3pPr>
            <a:lvl4pPr>
              <a:spcBef>
                <a:spcPts val="0"/>
              </a:spcBef>
              <a:spcAft>
                <a:spcPts val="1200"/>
              </a:spcAft>
              <a:defRPr>
                <a:solidFill>
                  <a:schemeClr val="tx1"/>
                </a:solidFill>
              </a:defRPr>
            </a:lvl4pPr>
            <a:lvl5pPr>
              <a:spcBef>
                <a:spcPts val="0"/>
              </a:spcBef>
              <a:spcAft>
                <a:spcPts val="12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2385296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3218693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828257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71216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4323253"/>
          </a:xfrm>
        </p:spPr>
        <p:txBody>
          <a:bodyPr/>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2888062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75000"/>
                    <a:lumOff val="25000"/>
                  </a:prstClr>
                </a:solidFill>
              </a:rPr>
              <a:pPr algn="ctr"/>
              <a:t>‹#›</a:t>
            </a:fld>
            <a:endParaRPr lang="en-US" sz="800" dirty="0">
              <a:solidFill>
                <a:prstClr val="black">
                  <a:lumMod val="75000"/>
                  <a:lumOff val="25000"/>
                </a:prstClr>
              </a:solidFill>
            </a:endParaRPr>
          </a:p>
        </p:txBody>
      </p:sp>
    </p:spTree>
    <p:extLst>
      <p:ext uri="{BB962C8B-B14F-4D97-AF65-F5344CB8AC3E}">
        <p14:creationId xmlns:p14="http://schemas.microsoft.com/office/powerpoint/2010/main" val="788617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13999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63737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3494446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800594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823858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444591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3073623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084482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408277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9032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725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63848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09692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94688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81045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26426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75000"/>
                    <a:lumOff val="25000"/>
                  </a:schemeClr>
                </a:solidFill>
              </a:rPr>
              <a:pPr algn="ctr"/>
              <a:t>‹#›</a:t>
            </a:fld>
            <a:endParaRPr lang="en-US" sz="800" dirty="0">
              <a:solidFill>
                <a:schemeClr val="tx1">
                  <a:lumMod val="75000"/>
                  <a:lumOff val="25000"/>
                </a:schemeClr>
              </a:solidFill>
            </a:endParaRPr>
          </a:p>
        </p:txBody>
      </p:sp>
    </p:spTree>
    <p:extLst>
      <p:ext uri="{BB962C8B-B14F-4D97-AF65-F5344CB8AC3E}">
        <p14:creationId xmlns:p14="http://schemas.microsoft.com/office/powerpoint/2010/main" val="339228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880188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4432074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3.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i-FI" dirty="0"/>
              <a:t>Klubin </a:t>
            </a:r>
            <a:br>
              <a:rPr lang="fi-FI" dirty="0"/>
            </a:br>
            <a:r>
              <a:rPr lang="fi-FI" dirty="0"/>
              <a:t>LCIF-koordinaattorin koulutus</a:t>
            </a:r>
          </a:p>
        </p:txBody>
      </p:sp>
      <p:sp>
        <p:nvSpPr>
          <p:cNvPr id="3" name="Subtitle 2"/>
          <p:cNvSpPr>
            <a:spLocks noGrp="1"/>
          </p:cNvSpPr>
          <p:nvPr>
            <p:ph type="subTitle" idx="1"/>
          </p:nvPr>
        </p:nvSpPr>
        <p:spPr/>
        <p:txBody>
          <a:bodyPr>
            <a:noAutofit/>
          </a:bodyPr>
          <a:lstStyle/>
          <a:p>
            <a:r>
              <a:rPr lang="fi-FI" sz="3200" b="1" dirty="0"/>
              <a:t>2. webinaari: Mitä voit tehdä</a:t>
            </a:r>
          </a:p>
        </p:txBody>
      </p:sp>
    </p:spTree>
    <p:extLst>
      <p:ext uri="{BB962C8B-B14F-4D97-AF65-F5344CB8AC3E}">
        <p14:creationId xmlns:p14="http://schemas.microsoft.com/office/powerpoint/2010/main" val="75974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Laadi suunnitelma</a:t>
            </a:r>
          </a:p>
        </p:txBody>
      </p:sp>
      <p:sp>
        <p:nvSpPr>
          <p:cNvPr id="3" name="Content Placeholder 2"/>
          <p:cNvSpPr>
            <a:spLocks noGrp="1"/>
          </p:cNvSpPr>
          <p:nvPr>
            <p:ph idx="1"/>
          </p:nvPr>
        </p:nvSpPr>
        <p:spPr/>
        <p:txBody>
          <a:bodyPr/>
          <a:lstStyle/>
          <a:p>
            <a:r>
              <a:rPr lang="fi-FI"/>
              <a:t>Suunnitelman laatiminen on tärkeää menestyksesi kannalta!</a:t>
            </a:r>
          </a:p>
          <a:p>
            <a:r>
              <a:rPr lang="fi-FI"/>
              <a:t>Suunnitelma alkaa kahdesta keskeisestä vaiheesta:</a:t>
            </a:r>
          </a:p>
          <a:p>
            <a:pPr marL="0" indent="0">
              <a:buNone/>
            </a:pPr>
            <a:endParaRPr lang="en-US" dirty="0"/>
          </a:p>
        </p:txBody>
      </p:sp>
      <p:sp>
        <p:nvSpPr>
          <p:cNvPr id="5" name="Oval 4"/>
          <p:cNvSpPr/>
          <p:nvPr/>
        </p:nvSpPr>
        <p:spPr>
          <a:xfrm>
            <a:off x="1098549" y="4795881"/>
            <a:ext cx="1200151" cy="11659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2800">
                <a:solidFill>
                  <a:schemeClr val="tx1"/>
                </a:solidFill>
              </a:rPr>
              <a:t>2</a:t>
            </a:r>
          </a:p>
        </p:txBody>
      </p:sp>
      <p:sp>
        <p:nvSpPr>
          <p:cNvPr id="6" name="Rectangle 5"/>
          <p:cNvSpPr/>
          <p:nvPr/>
        </p:nvSpPr>
        <p:spPr>
          <a:xfrm>
            <a:off x="2489200" y="3223029"/>
            <a:ext cx="7620000" cy="11374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400">
                <a:solidFill>
                  <a:schemeClr val="tx1"/>
                </a:solidFill>
              </a:rPr>
              <a:t>Tutustu suositeltuihin varainkeruustrategioihin</a:t>
            </a:r>
          </a:p>
        </p:txBody>
      </p:sp>
      <p:sp>
        <p:nvSpPr>
          <p:cNvPr id="7" name="Rectangle 6"/>
          <p:cNvSpPr/>
          <p:nvPr/>
        </p:nvSpPr>
        <p:spPr>
          <a:xfrm>
            <a:off x="2489200" y="4795881"/>
            <a:ext cx="7620000" cy="10811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2400">
                <a:solidFill>
                  <a:schemeClr val="tx1"/>
                </a:solidFill>
              </a:rPr>
              <a:t>Aseta vuodelle tavoite</a:t>
            </a:r>
          </a:p>
        </p:txBody>
      </p:sp>
      <p:sp>
        <p:nvSpPr>
          <p:cNvPr id="8" name="Oval 7"/>
          <p:cNvSpPr/>
          <p:nvPr/>
        </p:nvSpPr>
        <p:spPr>
          <a:xfrm>
            <a:off x="1098549" y="3223029"/>
            <a:ext cx="1200151" cy="121837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800">
                <a:solidFill>
                  <a:schemeClr val="tx1"/>
                </a:solidFill>
              </a:rPr>
              <a:t>1</a:t>
            </a:r>
          </a:p>
        </p:txBody>
      </p:sp>
    </p:spTree>
    <p:extLst>
      <p:ext uri="{BB962C8B-B14F-4D97-AF65-F5344CB8AC3E}">
        <p14:creationId xmlns:p14="http://schemas.microsoft.com/office/powerpoint/2010/main" val="246352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Varainkeruustrategiat</a:t>
            </a:r>
          </a:p>
        </p:txBody>
      </p:sp>
      <p:sp>
        <p:nvSpPr>
          <p:cNvPr id="3" name="Content Placeholder 2"/>
          <p:cNvSpPr>
            <a:spLocks noGrp="1"/>
          </p:cNvSpPr>
          <p:nvPr>
            <p:ph idx="1"/>
          </p:nvPr>
        </p:nvSpPr>
        <p:spPr/>
        <p:txBody>
          <a:bodyPr/>
          <a:lstStyle/>
          <a:p>
            <a:r>
              <a:rPr lang="fi-FI"/>
              <a:t>Varojen kerääminen Kampanja 100:lle ja LCIF:lle on erittäin tärkeä osa rooliasi – mutta sen ei tarvitse olla vaikeaa</a:t>
            </a:r>
          </a:p>
          <a:p>
            <a:r>
              <a:rPr lang="fi-FI"/>
              <a:t>Tässä on joitakin ehdotuksia, joista saattaa olla apua aloittaessasi:</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116448906"/>
              </p:ext>
            </p:extLst>
          </p:nvPr>
        </p:nvGraphicFramePr>
        <p:xfrm>
          <a:off x="1147156" y="3009900"/>
          <a:ext cx="9889144" cy="3128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944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Tavoitteen asettaminen</a:t>
            </a:r>
          </a:p>
        </p:txBody>
      </p:sp>
      <p:sp>
        <p:nvSpPr>
          <p:cNvPr id="3" name="Content Placeholder 2"/>
          <p:cNvSpPr>
            <a:spLocks noGrp="1"/>
          </p:cNvSpPr>
          <p:nvPr>
            <p:ph idx="1"/>
          </p:nvPr>
        </p:nvSpPr>
        <p:spPr>
          <a:xfrm>
            <a:off x="1147156" y="1543050"/>
            <a:ext cx="9684328" cy="4418763"/>
          </a:xfrm>
        </p:spPr>
        <p:txBody>
          <a:bodyPr>
            <a:normAutofit/>
          </a:bodyPr>
          <a:lstStyle/>
          <a:p>
            <a:pPr>
              <a:spcBef>
                <a:spcPts val="0"/>
              </a:spcBef>
              <a:spcAft>
                <a:spcPts val="1800"/>
              </a:spcAft>
            </a:pPr>
            <a:r>
              <a:rPr lang="fi-FI" sz="2400"/>
              <a:t>Kaikki LCIF:n johtajatasot asettavat tavoitteita</a:t>
            </a:r>
          </a:p>
          <a:p>
            <a:pPr>
              <a:spcBef>
                <a:spcPts val="0"/>
              </a:spcBef>
              <a:spcAft>
                <a:spcPts val="1800"/>
              </a:spcAft>
            </a:pPr>
            <a:r>
              <a:rPr lang="fi-FI" sz="2400"/>
              <a:t>Kun tavoitteita asetetaan, tiedämme lionien vastaavan kutsuun – ja ylittävän tavoitteet!</a:t>
            </a:r>
          </a:p>
        </p:txBody>
      </p:sp>
      <p:sp>
        <p:nvSpPr>
          <p:cNvPr id="4" name="Rectangle 3"/>
          <p:cNvSpPr/>
          <p:nvPr/>
        </p:nvSpPr>
        <p:spPr>
          <a:xfrm>
            <a:off x="455941" y="3905240"/>
            <a:ext cx="1585220" cy="1057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prstClr val="white"/>
                </a:solidFill>
              </a:rPr>
              <a:t>Klubin LCIF-koordi-naattori</a:t>
            </a:r>
          </a:p>
        </p:txBody>
      </p:sp>
      <p:sp>
        <p:nvSpPr>
          <p:cNvPr id="5" name="Rectangle 4"/>
          <p:cNvSpPr/>
          <p:nvPr/>
        </p:nvSpPr>
        <p:spPr>
          <a:xfrm>
            <a:off x="2840099" y="3905244"/>
            <a:ext cx="1585220" cy="105728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schemeClr val="tx1"/>
                </a:solidFill>
              </a:rPr>
              <a:t>Piirikoordi-naattori</a:t>
            </a:r>
          </a:p>
        </p:txBody>
      </p:sp>
      <p:sp>
        <p:nvSpPr>
          <p:cNvPr id="6" name="Rectangle 5"/>
          <p:cNvSpPr/>
          <p:nvPr/>
        </p:nvSpPr>
        <p:spPr>
          <a:xfrm>
            <a:off x="5219877" y="3905240"/>
            <a:ext cx="1827303" cy="105728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schemeClr val="tx1"/>
                </a:solidFill>
              </a:rPr>
              <a:t>Moninkertais-piirin koordinaattori</a:t>
            </a:r>
          </a:p>
        </p:txBody>
      </p:sp>
      <p:sp>
        <p:nvSpPr>
          <p:cNvPr id="7" name="Rectangle 6"/>
          <p:cNvSpPr/>
          <p:nvPr/>
        </p:nvSpPr>
        <p:spPr>
          <a:xfrm>
            <a:off x="7844013" y="3905240"/>
            <a:ext cx="1585220" cy="10572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a:solidFill>
                  <a:prstClr val="black"/>
                </a:solidFill>
              </a:rPr>
              <a:t>Aluejohtaja</a:t>
            </a:r>
          </a:p>
        </p:txBody>
      </p:sp>
      <p:sp>
        <p:nvSpPr>
          <p:cNvPr id="8" name="Rectangle 7"/>
          <p:cNvSpPr/>
          <p:nvPr/>
        </p:nvSpPr>
        <p:spPr>
          <a:xfrm>
            <a:off x="10225867" y="3905245"/>
            <a:ext cx="1689908" cy="10572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a:solidFill>
                  <a:schemeClr val="tx1"/>
                </a:solidFill>
              </a:rPr>
              <a:t>Kansainvälisen vaalipiirin aluejohtaja</a:t>
            </a:r>
          </a:p>
        </p:txBody>
      </p:sp>
      <p:sp>
        <p:nvSpPr>
          <p:cNvPr id="10" name="Left-Right Arrow 9"/>
          <p:cNvSpPr/>
          <p:nvPr/>
        </p:nvSpPr>
        <p:spPr>
          <a:xfrm>
            <a:off x="2126758" y="4288621"/>
            <a:ext cx="624661"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Left-Right Arrow 10"/>
          <p:cNvSpPr/>
          <p:nvPr/>
        </p:nvSpPr>
        <p:spPr>
          <a:xfrm>
            <a:off x="4541244" y="4291005"/>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Left-Right Arrow 11"/>
          <p:cNvSpPr/>
          <p:nvPr/>
        </p:nvSpPr>
        <p:spPr>
          <a:xfrm>
            <a:off x="7165378" y="4288621"/>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Left-Right Arrow 12"/>
          <p:cNvSpPr/>
          <p:nvPr/>
        </p:nvSpPr>
        <p:spPr>
          <a:xfrm>
            <a:off x="9547232" y="4288621"/>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4360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Kampanja 100 -pyyntö</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7151306"/>
              </p:ext>
            </p:extLst>
          </p:nvPr>
        </p:nvGraphicFramePr>
        <p:xfrm>
          <a:off x="1147155" y="1796039"/>
          <a:ext cx="9684328" cy="4009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01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393" y="1727989"/>
            <a:ext cx="3247138" cy="3414134"/>
          </a:xfrm>
          <a:prstGeom prst="rect">
            <a:avLst/>
          </a:prstGeom>
        </p:spPr>
      </p:pic>
      <p:sp>
        <p:nvSpPr>
          <p:cNvPr id="2" name="Title 1">
            <a:extLst>
              <a:ext uri="{FF2B5EF4-FFF2-40B4-BE49-F238E27FC236}">
                <a16:creationId xmlns:a16="http://schemas.microsoft.com/office/drawing/2014/main" id="{62F1DF29-B2A0-40F8-B5AB-766F85E6FFF0}"/>
              </a:ext>
            </a:extLst>
          </p:cNvPr>
          <p:cNvSpPr>
            <a:spLocks noGrp="1"/>
          </p:cNvSpPr>
          <p:nvPr>
            <p:ph type="title"/>
          </p:nvPr>
        </p:nvSpPr>
        <p:spPr>
          <a:xfrm>
            <a:off x="4344406" y="3078332"/>
            <a:ext cx="3200400" cy="690591"/>
          </a:xfrm>
        </p:spPr>
        <p:txBody>
          <a:bodyPr>
            <a:noAutofit/>
          </a:bodyPr>
          <a:lstStyle/>
          <a:p>
            <a:r>
              <a:rPr lang="fi-FI" sz="2900" dirty="0"/>
              <a:t>Mitä </a:t>
            </a:r>
            <a:r>
              <a:rPr lang="fi-FI" sz="2900" b="1" dirty="0"/>
              <a:t>100 $</a:t>
            </a:r>
            <a:r>
              <a:rPr lang="fi-FI" sz="2900" dirty="0"/>
              <a:t> </a:t>
            </a:r>
            <a:br>
              <a:rPr lang="fi-FI" sz="2900" dirty="0"/>
            </a:br>
            <a:r>
              <a:rPr lang="fi-FI" sz="2900" dirty="0"/>
              <a:t>saa aikaan?</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6880" y="2958795"/>
            <a:ext cx="820030" cy="84306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2138" y="2948892"/>
            <a:ext cx="820031" cy="82003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1230" y="5316459"/>
            <a:ext cx="820031" cy="820031"/>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3981" y="4766307"/>
            <a:ext cx="820031" cy="861493"/>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5069" y="4818805"/>
            <a:ext cx="820031" cy="820031"/>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2926" y="1159079"/>
            <a:ext cx="907562" cy="820031"/>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96258" y="308819"/>
            <a:ext cx="820031" cy="820031"/>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02107" y="1173830"/>
            <a:ext cx="820031" cy="820031"/>
          </a:xfrm>
          <a:prstGeom prst="rect">
            <a:avLst/>
          </a:prstGeom>
        </p:spPr>
      </p:pic>
      <p:sp>
        <p:nvSpPr>
          <p:cNvPr id="28" name="Title 1">
            <a:extLst>
              <a:ext uri="{FF2B5EF4-FFF2-40B4-BE49-F238E27FC236}">
                <a16:creationId xmlns:a16="http://schemas.microsoft.com/office/drawing/2014/main" id="{62F1DF29-B2A0-40F8-B5AB-766F85E6FFF0}"/>
              </a:ext>
            </a:extLst>
          </p:cNvPr>
          <p:cNvSpPr txBox="1">
            <a:spLocks/>
          </p:cNvSpPr>
          <p:nvPr/>
        </p:nvSpPr>
        <p:spPr>
          <a:xfrm>
            <a:off x="2502206" y="2008575"/>
            <a:ext cx="1809001" cy="69059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fi-FI" sz="1200" b="1" dirty="0">
                <a:solidFill>
                  <a:srgbClr val="EBB700"/>
                </a:solidFill>
              </a:rPr>
              <a:t>Nälän helpottaminen</a:t>
            </a:r>
            <a:br>
              <a:rPr lang="fi-FI" sz="1200" dirty="0"/>
            </a:br>
            <a:r>
              <a:rPr lang="fi-FI" sz="1200" dirty="0"/>
              <a:t>Säännöllisesti ruokaa 14 ihmiselle, jotka kärsivät nälästä</a:t>
            </a:r>
          </a:p>
        </p:txBody>
      </p:sp>
      <p:sp>
        <p:nvSpPr>
          <p:cNvPr id="29" name="Title 1">
            <a:extLst>
              <a:ext uri="{FF2B5EF4-FFF2-40B4-BE49-F238E27FC236}">
                <a16:creationId xmlns:a16="http://schemas.microsoft.com/office/drawing/2014/main" id="{62F1DF29-B2A0-40F8-B5AB-766F85E6FFF0}"/>
              </a:ext>
            </a:extLst>
          </p:cNvPr>
          <p:cNvSpPr txBox="1">
            <a:spLocks/>
          </p:cNvSpPr>
          <p:nvPr/>
        </p:nvSpPr>
        <p:spPr>
          <a:xfrm>
            <a:off x="1059057" y="3892659"/>
            <a:ext cx="2304924" cy="92614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fi-FI" sz="1200" b="1" dirty="0">
                <a:solidFill>
                  <a:srgbClr val="EBB700"/>
                </a:solidFill>
              </a:rPr>
              <a:t>Lapsuusiän syöpä</a:t>
            </a:r>
            <a:br>
              <a:rPr lang="fi-FI" sz="1200" dirty="0"/>
            </a:br>
            <a:r>
              <a:rPr lang="fi-FI" sz="1200" dirty="0"/>
              <a:t>Auttaa hankkimaan tarvikkeita kahdeksan lapsen diagnosoimiseksi/hoitamiseksi</a:t>
            </a:r>
          </a:p>
        </p:txBody>
      </p:sp>
      <p:sp>
        <p:nvSpPr>
          <p:cNvPr id="30" name="Title 1">
            <a:extLst>
              <a:ext uri="{FF2B5EF4-FFF2-40B4-BE49-F238E27FC236}">
                <a16:creationId xmlns:a16="http://schemas.microsoft.com/office/drawing/2014/main" id="{62F1DF29-B2A0-40F8-B5AB-766F85E6FFF0}"/>
              </a:ext>
            </a:extLst>
          </p:cNvPr>
          <p:cNvSpPr txBox="1">
            <a:spLocks/>
          </p:cNvSpPr>
          <p:nvPr/>
        </p:nvSpPr>
        <p:spPr>
          <a:xfrm>
            <a:off x="2952926" y="5638836"/>
            <a:ext cx="171242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fi-FI" sz="1200" b="1" dirty="0">
                <a:solidFill>
                  <a:srgbClr val="EBB700"/>
                </a:solidFill>
              </a:rPr>
              <a:t>Ympäristö</a:t>
            </a:r>
            <a:br>
              <a:rPr lang="fi-FI" sz="1200" dirty="0"/>
            </a:br>
            <a:r>
              <a:rPr lang="fi-FI" sz="1200" dirty="0"/>
              <a:t>Puhdasta vettä </a:t>
            </a:r>
            <a:br>
              <a:rPr lang="fi-FI" sz="1200" dirty="0"/>
            </a:br>
            <a:r>
              <a:rPr lang="fi-FI" sz="1200" dirty="0"/>
              <a:t>14 ihmiselle</a:t>
            </a:r>
          </a:p>
        </p:txBody>
      </p:sp>
      <p:sp>
        <p:nvSpPr>
          <p:cNvPr id="31" name="Title 1">
            <a:extLst>
              <a:ext uri="{FF2B5EF4-FFF2-40B4-BE49-F238E27FC236}">
                <a16:creationId xmlns:a16="http://schemas.microsoft.com/office/drawing/2014/main" id="{62F1DF29-B2A0-40F8-B5AB-766F85E6FFF0}"/>
              </a:ext>
            </a:extLst>
          </p:cNvPr>
          <p:cNvSpPr txBox="1">
            <a:spLocks/>
          </p:cNvSpPr>
          <p:nvPr/>
        </p:nvSpPr>
        <p:spPr>
          <a:xfrm>
            <a:off x="4737132" y="6067238"/>
            <a:ext cx="234806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fi-FI" sz="1200" b="1" dirty="0">
                <a:solidFill>
                  <a:srgbClr val="EBB700"/>
                </a:solidFill>
              </a:rPr>
              <a:t>Hätäaputyö</a:t>
            </a:r>
            <a:br>
              <a:rPr lang="fi-FI" sz="1200" dirty="0"/>
            </a:br>
            <a:r>
              <a:rPr lang="fi-FI" sz="1200" dirty="0"/>
              <a:t>Välitöntä apua neljälle ihmiselle luonnonkatastrofin jälkeen</a:t>
            </a:r>
          </a:p>
        </p:txBody>
      </p:sp>
      <p:sp>
        <p:nvSpPr>
          <p:cNvPr id="32" name="Title 1">
            <a:extLst>
              <a:ext uri="{FF2B5EF4-FFF2-40B4-BE49-F238E27FC236}">
                <a16:creationId xmlns:a16="http://schemas.microsoft.com/office/drawing/2014/main" id="{62F1DF29-B2A0-40F8-B5AB-766F85E6FFF0}"/>
              </a:ext>
            </a:extLst>
          </p:cNvPr>
          <p:cNvSpPr txBox="1">
            <a:spLocks/>
          </p:cNvSpPr>
          <p:nvPr/>
        </p:nvSpPr>
        <p:spPr>
          <a:xfrm>
            <a:off x="7337143" y="5661830"/>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fi-FI" sz="1200" b="1" dirty="0">
                <a:solidFill>
                  <a:srgbClr val="EBB700"/>
                </a:solidFill>
              </a:rPr>
              <a:t>Humanitaarinen apu</a:t>
            </a:r>
            <a:br>
              <a:rPr lang="fi-FI" sz="1200" b="1" dirty="0">
                <a:solidFill>
                  <a:srgbClr val="EBB700"/>
                </a:solidFill>
              </a:rPr>
            </a:br>
            <a:r>
              <a:rPr lang="fi-FI" sz="1200" dirty="0"/>
              <a:t>Tuhkarokkorokotus </a:t>
            </a:r>
            <a:br>
              <a:rPr lang="fi-FI" sz="1200" dirty="0"/>
            </a:br>
            <a:r>
              <a:rPr lang="fi-FI" sz="1200" dirty="0"/>
              <a:t>100 lapselle</a:t>
            </a:r>
          </a:p>
        </p:txBody>
      </p:sp>
      <p:sp>
        <p:nvSpPr>
          <p:cNvPr id="33" name="Title 1">
            <a:extLst>
              <a:ext uri="{FF2B5EF4-FFF2-40B4-BE49-F238E27FC236}">
                <a16:creationId xmlns:a16="http://schemas.microsoft.com/office/drawing/2014/main" id="{62F1DF29-B2A0-40F8-B5AB-766F85E6FFF0}"/>
              </a:ext>
            </a:extLst>
          </p:cNvPr>
          <p:cNvSpPr txBox="1">
            <a:spLocks/>
          </p:cNvSpPr>
          <p:nvPr/>
        </p:nvSpPr>
        <p:spPr>
          <a:xfrm>
            <a:off x="8315085" y="3823369"/>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fi-FI" sz="1200" b="1" dirty="0">
                <a:solidFill>
                  <a:srgbClr val="EBB700"/>
                </a:solidFill>
              </a:rPr>
              <a:t>Diabetes</a:t>
            </a:r>
            <a:br>
              <a:rPr lang="fi-FI" sz="1200" b="1" dirty="0">
                <a:solidFill>
                  <a:srgbClr val="EBB700"/>
                </a:solidFill>
              </a:rPr>
            </a:br>
            <a:r>
              <a:rPr lang="fi-FI" sz="1200" dirty="0"/>
              <a:t>Seulonta 18 riskialttiille ihmiselle</a:t>
            </a:r>
          </a:p>
        </p:txBody>
      </p:sp>
      <p:sp>
        <p:nvSpPr>
          <p:cNvPr id="34" name="Title 1">
            <a:extLst>
              <a:ext uri="{FF2B5EF4-FFF2-40B4-BE49-F238E27FC236}">
                <a16:creationId xmlns:a16="http://schemas.microsoft.com/office/drawing/2014/main" id="{62F1DF29-B2A0-40F8-B5AB-766F85E6FFF0}"/>
              </a:ext>
            </a:extLst>
          </p:cNvPr>
          <p:cNvSpPr txBox="1">
            <a:spLocks/>
          </p:cNvSpPr>
          <p:nvPr/>
        </p:nvSpPr>
        <p:spPr>
          <a:xfrm>
            <a:off x="7467537" y="2031438"/>
            <a:ext cx="2089172" cy="69059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fi-FI" sz="1200" b="1">
                <a:solidFill>
                  <a:srgbClr val="EBB700"/>
                </a:solidFill>
              </a:rPr>
              <a:t>Nuoriso</a:t>
            </a:r>
            <a:br>
              <a:rPr lang="fi-FI" sz="1200"/>
            </a:br>
            <a:r>
              <a:rPr lang="fi-FI" sz="1200"/>
              <a:t>Lions Quest -materiaalit yhdelle luokalle yhdeksi vuodeksi</a:t>
            </a:r>
          </a:p>
        </p:txBody>
      </p:sp>
      <p:sp>
        <p:nvSpPr>
          <p:cNvPr id="35" name="Title 1">
            <a:extLst>
              <a:ext uri="{FF2B5EF4-FFF2-40B4-BE49-F238E27FC236}">
                <a16:creationId xmlns:a16="http://schemas.microsoft.com/office/drawing/2014/main" id="{62F1DF29-B2A0-40F8-B5AB-766F85E6FFF0}"/>
              </a:ext>
            </a:extLst>
          </p:cNvPr>
          <p:cNvSpPr txBox="1">
            <a:spLocks/>
          </p:cNvSpPr>
          <p:nvPr/>
        </p:nvSpPr>
        <p:spPr>
          <a:xfrm>
            <a:off x="4936711" y="1043086"/>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fi-FI" sz="1200" b="1" dirty="0">
                <a:solidFill>
                  <a:srgbClr val="EBB700"/>
                </a:solidFill>
              </a:rPr>
              <a:t>Näkökyky</a:t>
            </a:r>
            <a:br>
              <a:rPr lang="fi-FI" sz="1200" dirty="0"/>
            </a:br>
            <a:r>
              <a:rPr lang="fi-FI" sz="1200" dirty="0"/>
              <a:t>Kaksi kaihileikkausta</a:t>
            </a:r>
          </a:p>
        </p:txBody>
      </p:sp>
      <p:sp>
        <p:nvSpPr>
          <p:cNvPr id="36" name="Rectangle 35"/>
          <p:cNvSpPr/>
          <p:nvPr/>
        </p:nvSpPr>
        <p:spPr>
          <a:xfrm>
            <a:off x="4157557" y="2621435"/>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318270" y="2732272"/>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306824" y="457804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467537" y="46888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025179" y="40362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257182" y="403755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442768" y="397941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674771" y="39806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378557" y="275767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537565" y="26449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578124" y="493856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737132" y="48258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933116" y="17176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933984" y="156577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932248" y="520259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933116" y="505068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37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Tavoitteen asettaminen</a:t>
            </a:r>
          </a:p>
        </p:txBody>
      </p:sp>
      <p:sp>
        <p:nvSpPr>
          <p:cNvPr id="3" name="Content Placeholder 2"/>
          <p:cNvSpPr>
            <a:spLocks noGrp="1"/>
          </p:cNvSpPr>
          <p:nvPr>
            <p:ph idx="1"/>
          </p:nvPr>
        </p:nvSpPr>
        <p:spPr>
          <a:xfrm>
            <a:off x="1147156" y="1562100"/>
            <a:ext cx="9684328" cy="4399713"/>
          </a:xfrm>
        </p:spPr>
        <p:txBody>
          <a:bodyPr>
            <a:normAutofit/>
          </a:bodyPr>
          <a:lstStyle/>
          <a:p>
            <a:r>
              <a:rPr lang="fi-FI" sz="2400"/>
              <a:t>Harkitse valitsevasi vähintään yksi neljästä avainsaavutuksesta, jotta klubisi pääsee alkuun tänä vuonna:</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2427203020"/>
              </p:ext>
            </p:extLst>
          </p:nvPr>
        </p:nvGraphicFramePr>
        <p:xfrm>
          <a:off x="1925318" y="2311401"/>
          <a:ext cx="8488681" cy="412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647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Malliklubit</a:t>
            </a:r>
          </a:p>
        </p:txBody>
      </p:sp>
      <p:sp>
        <p:nvSpPr>
          <p:cNvPr id="3" name="Content Placeholder 2"/>
          <p:cNvSpPr>
            <a:spLocks noGrp="1"/>
          </p:cNvSpPr>
          <p:nvPr>
            <p:ph idx="1"/>
          </p:nvPr>
        </p:nvSpPr>
        <p:spPr>
          <a:xfrm>
            <a:off x="1147156" y="1765300"/>
            <a:ext cx="9684328" cy="4196513"/>
          </a:xfrm>
        </p:spPr>
        <p:txBody>
          <a:bodyPr>
            <a:normAutofit/>
          </a:bodyPr>
          <a:lstStyle/>
          <a:p>
            <a:pPr>
              <a:spcBef>
                <a:spcPts val="0"/>
              </a:spcBef>
              <a:spcAft>
                <a:spcPts val="1200"/>
              </a:spcAft>
            </a:pPr>
            <a:r>
              <a:rPr lang="fi-FI" sz="2400" dirty="0"/>
              <a:t>Malliklubit asettavat haastavan jäsenkohtaisen keskiarvon tavoitteen, joka on vähintään 750 $ jäsentä kohti, ja sitoutuvat kokeilemaan erilaisia varainkeruustrategioita</a:t>
            </a:r>
          </a:p>
          <a:p>
            <a:pPr>
              <a:spcBef>
                <a:spcPts val="0"/>
              </a:spcBef>
              <a:spcAft>
                <a:spcPts val="1200"/>
              </a:spcAft>
            </a:pPr>
            <a:r>
              <a:rPr lang="fi-FI" sz="2400" dirty="0"/>
              <a:t>Malliklubeista tulee tietää kolme keskeistä asiaa:</a:t>
            </a:r>
          </a:p>
          <a:p>
            <a:pPr marL="0" indent="0">
              <a:spcBef>
                <a:spcPts val="0"/>
              </a:spcBef>
              <a:spcAft>
                <a:spcPts val="1200"/>
              </a:spcAft>
              <a:buNone/>
            </a:pPr>
            <a:endParaRPr lang="en-US" sz="2400" dirty="0"/>
          </a:p>
        </p:txBody>
      </p:sp>
      <p:graphicFrame>
        <p:nvGraphicFramePr>
          <p:cNvPr id="4" name="Diagram 3"/>
          <p:cNvGraphicFramePr/>
          <p:nvPr>
            <p:extLst>
              <p:ext uri="{D42A27DB-BD31-4B8C-83A1-F6EECF244321}">
                <p14:modId xmlns:p14="http://schemas.microsoft.com/office/powerpoint/2010/main" val="1631792171"/>
              </p:ext>
            </p:extLst>
          </p:nvPr>
        </p:nvGraphicFramePr>
        <p:xfrm>
          <a:off x="1617978" y="3042093"/>
          <a:ext cx="8742681" cy="2919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05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Malliklubit</a:t>
            </a:r>
          </a:p>
        </p:txBody>
      </p:sp>
      <p:sp>
        <p:nvSpPr>
          <p:cNvPr id="3" name="Content Placeholder 2"/>
          <p:cNvSpPr>
            <a:spLocks noGrp="1"/>
          </p:cNvSpPr>
          <p:nvPr>
            <p:ph idx="1"/>
          </p:nvPr>
        </p:nvSpPr>
        <p:spPr/>
        <p:txBody>
          <a:bodyPr>
            <a:normAutofit lnSpcReduction="10000"/>
          </a:bodyPr>
          <a:lstStyle/>
          <a:p>
            <a:r>
              <a:rPr lang="fi-FI"/>
              <a:t>Kiitoksena pyrkimyksistä malliklubit ovat oikeutettuja saamaan poikkeuksellista tunnustusta kolmessa vaiheessa:</a:t>
            </a:r>
          </a:p>
          <a:p>
            <a:endParaRPr lang="en-US" dirty="0"/>
          </a:p>
          <a:p>
            <a:endParaRPr lang="en-US" dirty="0"/>
          </a:p>
          <a:p>
            <a:endParaRPr lang="en-US" dirty="0"/>
          </a:p>
          <a:p>
            <a:endParaRPr lang="en-US" dirty="0"/>
          </a:p>
          <a:p>
            <a:r>
              <a:rPr lang="fi-FI"/>
              <a:t>Tunnustus perustuu saavutettuun jäsenkohtaiseen keskiarvoon – saat lisätietoja käsikirjastasi</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3523559638"/>
              </p:ext>
            </p:extLst>
          </p:nvPr>
        </p:nvGraphicFramePr>
        <p:xfrm>
          <a:off x="1147156" y="2949589"/>
          <a:ext cx="10576329" cy="201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46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fi-FI" sz="3600" b="1">
                <a:solidFill>
                  <a:schemeClr val="bg1"/>
                </a:solidFill>
              </a:rPr>
              <a:t>Kokoa tiimi</a:t>
            </a:r>
          </a:p>
        </p:txBody>
      </p:sp>
    </p:spTree>
    <p:extLst>
      <p:ext uri="{BB962C8B-B14F-4D97-AF65-F5344CB8AC3E}">
        <p14:creationId xmlns:p14="http://schemas.microsoft.com/office/powerpoint/2010/main" val="77474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Kokoa tiimi</a:t>
            </a:r>
          </a:p>
        </p:txBody>
      </p:sp>
      <p:sp>
        <p:nvSpPr>
          <p:cNvPr id="3" name="Content Placeholder 2"/>
          <p:cNvSpPr>
            <a:spLocks noGrp="1"/>
          </p:cNvSpPr>
          <p:nvPr>
            <p:ph idx="1"/>
          </p:nvPr>
        </p:nvSpPr>
        <p:spPr/>
        <p:txBody>
          <a:bodyPr/>
          <a:lstStyle/>
          <a:p>
            <a:r>
              <a:rPr lang="fi-FI" dirty="0"/>
              <a:t>Kampanja 100:ssa on tehtävää klubin kaikille jäsenille!</a:t>
            </a:r>
          </a:p>
          <a:p>
            <a:r>
              <a:rPr lang="fi-FI" dirty="0"/>
              <a:t>Klubin LCIF-koordinaattorina haluat ehkä harkita Kampanja 100 -toimikunnan perustamista klubissasi.</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2026044978"/>
              </p:ext>
            </p:extLst>
          </p:nvPr>
        </p:nvGraphicFramePr>
        <p:xfrm>
          <a:off x="1416395" y="3838527"/>
          <a:ext cx="9145847" cy="2123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75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28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Kokoa tiimi</a:t>
            </a:r>
          </a:p>
        </p:txBody>
      </p:sp>
      <p:sp>
        <p:nvSpPr>
          <p:cNvPr id="3" name="Content Placeholder 2"/>
          <p:cNvSpPr>
            <a:spLocks noGrp="1"/>
          </p:cNvSpPr>
          <p:nvPr>
            <p:ph idx="1"/>
          </p:nvPr>
        </p:nvSpPr>
        <p:spPr/>
        <p:txBody>
          <a:bodyPr/>
          <a:lstStyle/>
          <a:p>
            <a:r>
              <a:rPr lang="fi-FI" dirty="0"/>
              <a:t>Kun mietit, kuka sopii parhaiten näihin rooleihin, muista seuraavat pätevyysvaatimukset:</a:t>
            </a:r>
          </a:p>
        </p:txBody>
      </p:sp>
      <p:graphicFrame>
        <p:nvGraphicFramePr>
          <p:cNvPr id="7" name="Diagram 6"/>
          <p:cNvGraphicFramePr/>
          <p:nvPr>
            <p:extLst>
              <p:ext uri="{D42A27DB-BD31-4B8C-83A1-F6EECF244321}">
                <p14:modId xmlns:p14="http://schemas.microsoft.com/office/powerpoint/2010/main" val="406414883"/>
              </p:ext>
            </p:extLst>
          </p:nvPr>
        </p:nvGraphicFramePr>
        <p:xfrm>
          <a:off x="779531" y="3322999"/>
          <a:ext cx="10419576" cy="1999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8570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Kokoa tiimi</a:t>
            </a:r>
          </a:p>
        </p:txBody>
      </p:sp>
      <p:sp>
        <p:nvSpPr>
          <p:cNvPr id="3" name="Content Placeholder 2"/>
          <p:cNvSpPr>
            <a:spLocks noGrp="1"/>
          </p:cNvSpPr>
          <p:nvPr>
            <p:ph idx="1"/>
          </p:nvPr>
        </p:nvSpPr>
        <p:spPr>
          <a:xfrm>
            <a:off x="1147156" y="1600200"/>
            <a:ext cx="9684328" cy="4361613"/>
          </a:xfrm>
        </p:spPr>
        <p:txBody>
          <a:bodyPr>
            <a:normAutofit/>
          </a:bodyPr>
          <a:lstStyle/>
          <a:p>
            <a:r>
              <a:rPr lang="fi-FI" sz="2400"/>
              <a:t>Muista: olet osa maailmanlaajuisten lionjohtajien tiimiä, joka toimii yhteytenä lionien ja LCIF:n välillä!</a:t>
            </a:r>
          </a:p>
          <a:p>
            <a:r>
              <a:rPr lang="fi-FI" sz="2400"/>
              <a:t>Piirisi LCIF-koordinaattori luottaa siihen, että saat klubin osallistumaan</a:t>
            </a:r>
          </a:p>
          <a:p>
            <a:r>
              <a:rPr lang="fi-FI" sz="2400"/>
              <a:t>Aloita hyvän suhteen luominen piirisi koordinaattoriin:</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2963941192"/>
              </p:ext>
            </p:extLst>
          </p:nvPr>
        </p:nvGraphicFramePr>
        <p:xfrm>
          <a:off x="635000" y="3492500"/>
          <a:ext cx="11036300" cy="2126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200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fi-FI" sz="3600" b="1" dirty="0">
                <a:solidFill>
                  <a:schemeClr val="bg1"/>
                </a:solidFill>
              </a:rPr>
              <a:t>Kerää varoja</a:t>
            </a:r>
          </a:p>
        </p:txBody>
      </p:sp>
    </p:spTree>
    <p:extLst>
      <p:ext uri="{BB962C8B-B14F-4D97-AF65-F5344CB8AC3E}">
        <p14:creationId xmlns:p14="http://schemas.microsoft.com/office/powerpoint/2010/main" val="292893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Kerää varoja</a:t>
            </a:r>
          </a:p>
        </p:txBody>
      </p:sp>
      <p:sp>
        <p:nvSpPr>
          <p:cNvPr id="3" name="Content Placeholder 2"/>
          <p:cNvSpPr>
            <a:spLocks noGrp="1"/>
          </p:cNvSpPr>
          <p:nvPr>
            <p:ph idx="1"/>
          </p:nvPr>
        </p:nvSpPr>
        <p:spPr/>
        <p:txBody>
          <a:bodyPr/>
          <a:lstStyle/>
          <a:p>
            <a:r>
              <a:rPr lang="fi-FI"/>
              <a:t>Voit keskittyä neljään keskeiseen aktiviteettiin varojen keräämiseksi klubissasi:</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3921344451"/>
              </p:ext>
            </p:extLst>
          </p:nvPr>
        </p:nvGraphicFramePr>
        <p:xfrm>
          <a:off x="1147156" y="2768600"/>
          <a:ext cx="10388600" cy="2772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5987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fi-FI" sz="3600" b="1">
                <a:solidFill>
                  <a:schemeClr val="bg1"/>
                </a:solidFill>
              </a:rPr>
              <a:t>Yksittäisten jäsenten osallistaminen</a:t>
            </a:r>
          </a:p>
        </p:txBody>
      </p:sp>
    </p:spTree>
    <p:extLst>
      <p:ext uri="{BB962C8B-B14F-4D97-AF65-F5344CB8AC3E}">
        <p14:creationId xmlns:p14="http://schemas.microsoft.com/office/powerpoint/2010/main" val="201974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Yksittäisten jäsenten osallistaminen</a:t>
            </a:r>
          </a:p>
        </p:txBody>
      </p:sp>
      <p:sp>
        <p:nvSpPr>
          <p:cNvPr id="3" name="Content Placeholder 2"/>
          <p:cNvSpPr>
            <a:spLocks noGrp="1"/>
          </p:cNvSpPr>
          <p:nvPr>
            <p:ph idx="1"/>
          </p:nvPr>
        </p:nvSpPr>
        <p:spPr/>
        <p:txBody>
          <a:bodyPr/>
          <a:lstStyle/>
          <a:p>
            <a:r>
              <a:rPr lang="fi-FI" dirty="0"/>
              <a:t>Pidä seuraavat vinkit mielessäsi, kun kutsut muut jäsenet tekemään lahjoituksen tai sitoumuksen:</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374418232"/>
              </p:ext>
            </p:extLst>
          </p:nvPr>
        </p:nvGraphicFramePr>
        <p:xfrm>
          <a:off x="665017" y="3140565"/>
          <a:ext cx="10648604" cy="231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6628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Yksittäisten jäsenten osallistaminen</a:t>
            </a:r>
          </a:p>
        </p:txBody>
      </p:sp>
      <p:sp>
        <p:nvSpPr>
          <p:cNvPr id="3" name="Content Placeholder 2"/>
          <p:cNvSpPr>
            <a:spLocks noGrp="1"/>
          </p:cNvSpPr>
          <p:nvPr>
            <p:ph idx="1"/>
          </p:nvPr>
        </p:nvSpPr>
        <p:spPr/>
        <p:txBody>
          <a:bodyPr>
            <a:normAutofit lnSpcReduction="10000"/>
          </a:bodyPr>
          <a:lstStyle/>
          <a:p>
            <a:pPr>
              <a:spcAft>
                <a:spcPts val="1800"/>
              </a:spcAft>
            </a:pPr>
            <a:r>
              <a:rPr lang="fi-FI"/>
              <a:t>Pyytämisen harjoittelusta voi olla apua. Kokeile seuraavan käyttämistä ja mukauttamista:</a:t>
            </a:r>
          </a:p>
          <a:p>
            <a:pPr>
              <a:spcAft>
                <a:spcPts val="1800"/>
              </a:spcAft>
            </a:pPr>
            <a:r>
              <a:rPr lang="fi-FI" i="1"/>
              <a:t>”Haluaisin pyytää sinua tukemaan Kampanja 100:aa kanssani. En tiedä taloudellista tilannettasi tai mille muille hyväntekeväisyysjärjestöille teet lahjoituksia, mutta tiedän, miten innostunut ja sitoutunut olet lionien palveluun. Harkitsisitko lahjoittavasi vain 8 $ kuukaudessa, jolloin lahjoituksesi kokonaissumma kolmen vuoden aikana olisi 300 $?”</a:t>
            </a:r>
          </a:p>
          <a:p>
            <a:pPr>
              <a:spcAft>
                <a:spcPts val="1800"/>
              </a:spcAft>
            </a:pPr>
            <a:endParaRPr lang="en-US" i="1" dirty="0"/>
          </a:p>
        </p:txBody>
      </p:sp>
    </p:spTree>
    <p:extLst>
      <p:ext uri="{BB962C8B-B14F-4D97-AF65-F5344CB8AC3E}">
        <p14:creationId xmlns:p14="http://schemas.microsoft.com/office/powerpoint/2010/main" val="3523340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Yksittäisten jäsenten osallistaminen</a:t>
            </a:r>
          </a:p>
        </p:txBody>
      </p:sp>
      <p:sp>
        <p:nvSpPr>
          <p:cNvPr id="3" name="Content Placeholder 2"/>
          <p:cNvSpPr>
            <a:spLocks noGrp="1"/>
          </p:cNvSpPr>
          <p:nvPr>
            <p:ph idx="1"/>
          </p:nvPr>
        </p:nvSpPr>
        <p:spPr>
          <a:xfrm>
            <a:off x="1147156" y="1729946"/>
            <a:ext cx="9684328" cy="4231867"/>
          </a:xfrm>
        </p:spPr>
        <p:txBody>
          <a:bodyPr/>
          <a:lstStyle/>
          <a:p>
            <a:r>
              <a:rPr lang="fi-FI"/>
              <a:t>Erilaisiin vastauksiin varautumisesta voi myös olla apua:</a:t>
            </a:r>
          </a:p>
          <a:p>
            <a:pPr marL="0" indent="0">
              <a:buNone/>
            </a:pPr>
            <a:endParaRPr lang="en-US" dirty="0"/>
          </a:p>
        </p:txBody>
      </p:sp>
      <p:sp>
        <p:nvSpPr>
          <p:cNvPr id="4" name="Rectangle 3"/>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3294557430"/>
              </p:ext>
            </p:extLst>
          </p:nvPr>
        </p:nvGraphicFramePr>
        <p:xfrm>
          <a:off x="1338331" y="2581295"/>
          <a:ext cx="9694985" cy="3699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635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Yksittäisten jäsenten osallistaminen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0404925"/>
              </p:ext>
            </p:extLst>
          </p:nvPr>
        </p:nvGraphicFramePr>
        <p:xfrm>
          <a:off x="9526" y="1289539"/>
          <a:ext cx="12182474" cy="6061822"/>
        </p:xfrm>
        <a:graphic>
          <a:graphicData uri="http://schemas.openxmlformats.org/drawingml/2006/table">
            <a:tbl>
              <a:tblPr firstRow="1" bandRow="1">
                <a:tableStyleId>{2D5ABB26-0587-4C30-8999-92F81FD0307C}</a:tableStyleId>
              </a:tblPr>
              <a:tblGrid>
                <a:gridCol w="3547470">
                  <a:extLst>
                    <a:ext uri="{9D8B030D-6E8A-4147-A177-3AD203B41FA5}">
                      <a16:colId xmlns:a16="http://schemas.microsoft.com/office/drawing/2014/main" val="20000"/>
                    </a:ext>
                  </a:extLst>
                </a:gridCol>
                <a:gridCol w="2450265">
                  <a:extLst>
                    <a:ext uri="{9D8B030D-6E8A-4147-A177-3AD203B41FA5}">
                      <a16:colId xmlns:a16="http://schemas.microsoft.com/office/drawing/2014/main" val="20001"/>
                    </a:ext>
                  </a:extLst>
                </a:gridCol>
                <a:gridCol w="3333961">
                  <a:extLst>
                    <a:ext uri="{9D8B030D-6E8A-4147-A177-3AD203B41FA5}">
                      <a16:colId xmlns:a16="http://schemas.microsoft.com/office/drawing/2014/main" val="20002"/>
                    </a:ext>
                  </a:extLst>
                </a:gridCol>
                <a:gridCol w="2850778">
                  <a:extLst>
                    <a:ext uri="{9D8B030D-6E8A-4147-A177-3AD203B41FA5}">
                      <a16:colId xmlns:a16="http://schemas.microsoft.com/office/drawing/2014/main" val="20003"/>
                    </a:ext>
                  </a:extLst>
                </a:gridCol>
              </a:tblGrid>
              <a:tr h="807817">
                <a:tc>
                  <a:txBody>
                    <a:bodyPr/>
                    <a:lstStyle/>
                    <a:p>
                      <a:pPr algn="ctr"/>
                      <a:r>
                        <a:rPr lang="fi-FI" sz="1800" b="1" dirty="0"/>
                        <a:t>Yksittäiset KAMPANJA 100</a:t>
                      </a:r>
                      <a:br>
                        <a:rPr lang="fi-FI" sz="1800" b="1" dirty="0"/>
                      </a:br>
                      <a:r>
                        <a:rPr lang="fi-FI" sz="1800" b="1" dirty="0"/>
                        <a:t> -lahjoitukset yhteensä</a:t>
                      </a:r>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i-FI" sz="1800" b="1"/>
                        <a:t>Välitön tunnustus</a:t>
                      </a:r>
                    </a:p>
                    <a:p>
                      <a:pPr algn="ctr"/>
                      <a:r>
                        <a:rPr lang="fi-FI" sz="1800" b="1"/>
                        <a:t>(kun maksu tai sitoumus saatu)</a:t>
                      </a:r>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fi-FI" sz="1800" b="1"/>
                        <a:t>Tunnustus, kun saatu kokonaan</a:t>
                      </a:r>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extLst>
                  <a:ext uri="{0D108BD9-81ED-4DB2-BD59-A6C34878D82A}">
                    <a16:rowId xmlns:a16="http://schemas.microsoft.com/office/drawing/2014/main" val="10000"/>
                  </a:ext>
                </a:extLst>
              </a:tr>
              <a:tr h="548271">
                <a:tc>
                  <a:txBody>
                    <a:bodyPr/>
                    <a:lstStyle/>
                    <a:p>
                      <a:pPr marL="0" marR="0" algn="ctr">
                        <a:lnSpc>
                          <a:spcPct val="106000"/>
                        </a:lnSpc>
                        <a:spcBef>
                          <a:spcPts val="0"/>
                        </a:spcBef>
                        <a:spcAft>
                          <a:spcPts val="0"/>
                        </a:spcAft>
                      </a:pPr>
                      <a:r>
                        <a:rPr lang="fi-FI" sz="1400" b="1"/>
                        <a:t>15 000 $ – 24 999 $</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7">
                  <a:txBody>
                    <a:bodyPr/>
                    <a:lstStyle/>
                    <a:p>
                      <a:endParaRPr lang="en-US" sz="1200"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 marR="0" algn="l">
                        <a:lnSpc>
                          <a:spcPct val="106000"/>
                        </a:lnSpc>
                        <a:spcBef>
                          <a:spcPts val="0"/>
                        </a:spcBef>
                        <a:spcAft>
                          <a:spcPts val="0"/>
                        </a:spcAft>
                      </a:pPr>
                      <a:r>
                        <a:rPr lang="fi-FI" sz="1200" dirty="0"/>
                        <a:t>Lion of Empowerment -rintaneulan lisäosa PLUS kunniakirja ja laatta julkisessa luovutustilaisuudessa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271">
                <a:tc>
                  <a:txBody>
                    <a:bodyPr/>
                    <a:lstStyle/>
                    <a:p>
                      <a:pPr marL="0" marR="0" algn="ctr">
                        <a:lnSpc>
                          <a:spcPct val="106000"/>
                        </a:lnSpc>
                        <a:spcBef>
                          <a:spcPts val="0"/>
                        </a:spcBef>
                        <a:spcAft>
                          <a:spcPts val="0"/>
                        </a:spcAft>
                      </a:pPr>
                      <a:r>
                        <a:rPr lang="fi-FI" sz="1400" b="1"/>
                        <a:t>3 000 $ – 14 999 $</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fi-FI" sz="1200" dirty="0"/>
                        <a:t>Lion of Commitment -rintaneulan lisäosa</a:t>
                      </a:r>
                    </a:p>
                    <a:p>
                      <a:pPr marL="57150" marR="0" algn="l">
                        <a:lnSpc>
                          <a:spcPct val="106000"/>
                        </a:lnSpc>
                        <a:spcBef>
                          <a:spcPts val="0"/>
                        </a:spcBef>
                        <a:spcAft>
                          <a:spcPts val="0"/>
                        </a:spcAft>
                      </a:pPr>
                      <a:r>
                        <a:rPr lang="fi-FI" sz="1200" dirty="0"/>
                        <a:t>PLUS kunniakirja ja laatta </a:t>
                      </a:r>
                    </a:p>
                    <a:p>
                      <a:pPr marL="57150" marR="0" algn="l">
                        <a:lnSpc>
                          <a:spcPct val="106000"/>
                        </a:lnSpc>
                        <a:spcBef>
                          <a:spcPts val="0"/>
                        </a:spcBef>
                        <a:spcAft>
                          <a:spcPts val="0"/>
                        </a:spcAft>
                      </a:pPr>
                      <a:r>
                        <a:rPr lang="fi-FI" sz="1200" dirty="0"/>
                        <a:t>julkisessa luovutustilaisuudessa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63500">
                <a:tc>
                  <a:txBody>
                    <a:bodyPr/>
                    <a:lstStyle/>
                    <a:p>
                      <a:pPr marL="0" marR="0" algn="ctr">
                        <a:lnSpc>
                          <a:spcPct val="106000"/>
                        </a:lnSpc>
                        <a:spcBef>
                          <a:spcPts val="0"/>
                        </a:spcBef>
                        <a:spcAft>
                          <a:spcPts val="0"/>
                        </a:spcAft>
                      </a:pPr>
                      <a:r>
                        <a:rPr lang="fi-FI" sz="1400" b="1"/>
                        <a:t>1 500 $ – 2 999 $</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fi-FI" sz="1200"/>
                        <a:t>Lion of Dedication -rintaneulan lisäosa</a:t>
                      </a:r>
                    </a:p>
                    <a:p>
                      <a:pPr marL="57150" marR="0" algn="l">
                        <a:lnSpc>
                          <a:spcPct val="106000"/>
                        </a:lnSpc>
                        <a:spcBef>
                          <a:spcPts val="0"/>
                        </a:spcBef>
                        <a:spcAft>
                          <a:spcPts val="0"/>
                        </a:spcAft>
                      </a:pPr>
                      <a:r>
                        <a:rPr lang="fi-FI" sz="1200"/>
                        <a:t>PLUS kunniakirja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95265">
                <a:tc>
                  <a:txBody>
                    <a:bodyPr/>
                    <a:lstStyle/>
                    <a:p>
                      <a:pPr marL="0" marR="0" algn="ctr">
                        <a:lnSpc>
                          <a:spcPct val="106000"/>
                        </a:lnSpc>
                        <a:spcBef>
                          <a:spcPts val="0"/>
                        </a:spcBef>
                        <a:spcAft>
                          <a:spcPts val="0"/>
                        </a:spcAft>
                      </a:pPr>
                      <a:r>
                        <a:rPr lang="fi-FI" sz="1400" b="1"/>
                        <a:t>900 $ – 1 499 $</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fi-FI" sz="1200"/>
                        <a:t>Lion of Action -rintaneulan lisäosa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95265">
                <a:tc>
                  <a:txBody>
                    <a:bodyPr/>
                    <a:lstStyle/>
                    <a:p>
                      <a:pPr marL="0" marR="0" algn="ctr">
                        <a:lnSpc>
                          <a:spcPct val="106000"/>
                        </a:lnSpc>
                        <a:spcBef>
                          <a:spcPts val="0"/>
                        </a:spcBef>
                        <a:spcAft>
                          <a:spcPts val="0"/>
                        </a:spcAft>
                      </a:pPr>
                      <a:r>
                        <a:rPr lang="fi-FI" sz="1400" b="1"/>
                        <a:t>600 $ – 899 $</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fi-FI" sz="1200"/>
                        <a:t>Lion of Kindness -rintaneulan lisäosa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95265">
                <a:tc>
                  <a:txBody>
                    <a:bodyPr/>
                    <a:lstStyle/>
                    <a:p>
                      <a:pPr marL="0" marR="0" algn="ctr">
                        <a:lnSpc>
                          <a:spcPct val="106000"/>
                        </a:lnSpc>
                        <a:spcBef>
                          <a:spcPts val="0"/>
                        </a:spcBef>
                        <a:spcAft>
                          <a:spcPts val="0"/>
                        </a:spcAft>
                      </a:pPr>
                      <a:r>
                        <a:rPr lang="fi-FI" sz="1400" b="1"/>
                        <a:t>300 $ – 599 $</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fi-FI" sz="1200"/>
                        <a:t>Lion of Service -rintaneulan lisäosa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651255">
                <a:tc>
                  <a:txBody>
                    <a:bodyPr/>
                    <a:lstStyle/>
                    <a:p>
                      <a:pPr marL="0" marR="0" algn="ctr">
                        <a:lnSpc>
                          <a:spcPct val="106000"/>
                        </a:lnSpc>
                        <a:spcBef>
                          <a:spcPts val="0"/>
                        </a:spcBef>
                        <a:spcAft>
                          <a:spcPts val="0"/>
                        </a:spcAft>
                      </a:pPr>
                      <a:r>
                        <a:rPr lang="fi-FI" sz="1400" b="1"/>
                        <a:t>Kaikki muut lahjoitukset</a:t>
                      </a:r>
                    </a:p>
                    <a:p>
                      <a:pPr marL="0" marR="0" algn="ctr">
                        <a:lnSpc>
                          <a:spcPct val="106000"/>
                        </a:lnSpc>
                        <a:spcBef>
                          <a:spcPts val="0"/>
                        </a:spcBef>
                        <a:spcAft>
                          <a:spcPts val="0"/>
                        </a:spcAft>
                      </a:pPr>
                      <a:r>
                        <a:rPr lang="fi-FI" sz="1200" b="0" i="1"/>
                        <a:t>(yli 100 $:n kumulatiiviset lahjoitukset</a:t>
                      </a:r>
                    </a:p>
                    <a:p>
                      <a:pPr marL="0" marR="0" algn="ctr">
                        <a:lnSpc>
                          <a:spcPct val="106000"/>
                        </a:lnSpc>
                        <a:spcBef>
                          <a:spcPts val="0"/>
                        </a:spcBef>
                        <a:spcAft>
                          <a:spcPts val="0"/>
                        </a:spcAft>
                      </a:pPr>
                      <a:r>
                        <a:rPr lang="fi-FI" sz="1200" b="0" i="1"/>
                        <a:t>1. heinäkuuta 2017 – 30. kesäkuuta 2021)</a:t>
                      </a:r>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gridSpan="2">
                  <a:txBody>
                    <a:bodyPr/>
                    <a:lstStyle/>
                    <a:p>
                      <a:pPr marL="57150" marR="0" lvl="0" indent="0" algn="l" defTabSz="914400" rtl="0" eaLnBrk="1" fontAlgn="auto" latinLnBrk="0" hangingPunct="1">
                        <a:lnSpc>
                          <a:spcPct val="106000"/>
                        </a:lnSpc>
                        <a:spcBef>
                          <a:spcPts val="0"/>
                        </a:spcBef>
                        <a:spcAft>
                          <a:spcPts val="0"/>
                        </a:spcAft>
                        <a:buClrTx/>
                        <a:buSzTx/>
                        <a:buFontTx/>
                        <a:buNone/>
                        <a:tabLst/>
                        <a:defRPr/>
                      </a:pPr>
                      <a:r>
                        <a:rPr lang="fi-FI" sz="1200" dirty="0"/>
                        <a:t>Kaikki Kampanja 100 -lahjoittajat mainitaan LCIF:n verkkosivustolla </a:t>
                      </a:r>
                      <a:br>
                        <a:rPr lang="fi-FI" sz="1200" dirty="0"/>
                      </a:br>
                      <a:r>
                        <a:rPr lang="fi-FI" sz="1200" dirty="0"/>
                        <a:t>(</a:t>
                      </a:r>
                      <a:r>
                        <a:rPr lang="fi-FI" sz="1200" i="1" dirty="0"/>
                        <a:t>päivitetään neljännesvuosittain</a:t>
                      </a:r>
                      <a:r>
                        <a:rPr lang="fi-FI" sz="1200" dirty="0"/>
                        <a:t>) ja lahjoittajien huoneessa</a:t>
                      </a:r>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57150" marR="0" algn="l" rtl="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7"/>
                  </a:ext>
                </a:extLst>
              </a:tr>
              <a:tr h="698517">
                <a:tc gridSpan="4">
                  <a:txBody>
                    <a:bodyPr/>
                    <a:lstStyle/>
                    <a:p>
                      <a:r>
                        <a:rPr lang="fi-FI" sz="2000" dirty="0"/>
                        <a:t>Yllä mainittu tunnustus annetaan yhden kerran tehdyistä lahjoituksista ja sitoumuksista. Tähän sisältyy nimen julkistaminen LCIF:n verkkosivustolla. Lahjoittajat, jotka lahjoittavat vähintään US$300, saavat nimensä päämajan Donor Room -huoneessa olevaan luetteloon.</a:t>
                      </a:r>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pic>
        <p:nvPicPr>
          <p:cNvPr id="19" name="Picture 18"/>
          <p:cNvPicPr/>
          <p:nvPr/>
        </p:nvPicPr>
        <p:blipFill>
          <a:blip r:embed="rId3" cstate="print">
            <a:extLst>
              <a:ext uri="{28A0092B-C50C-407E-A947-70E740481C1C}">
                <a14:useLocalDpi xmlns:a14="http://schemas.microsoft.com/office/drawing/2010/main" val="0"/>
              </a:ext>
            </a:extLst>
          </a:blip>
          <a:stretch>
            <a:fillRect/>
          </a:stretch>
        </p:blipFill>
        <p:spPr>
          <a:xfrm>
            <a:off x="3619002" y="3045418"/>
            <a:ext cx="2370317" cy="1516984"/>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4903" t="67016" r="4359" b="8300"/>
          <a:stretch/>
        </p:blipFill>
        <p:spPr>
          <a:xfrm>
            <a:off x="9547653" y="2177013"/>
            <a:ext cx="2463114" cy="417906"/>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4670" t="67391" r="5058" b="8300"/>
          <a:stretch/>
        </p:blipFill>
        <p:spPr>
          <a:xfrm>
            <a:off x="9491818" y="2776780"/>
            <a:ext cx="2518949" cy="423080"/>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5136" t="67391" r="5058" b="8300"/>
          <a:stretch/>
        </p:blipFill>
        <p:spPr>
          <a:xfrm>
            <a:off x="9510112" y="3381721"/>
            <a:ext cx="2500655" cy="422189"/>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5136" t="67016" r="4593" b="8674"/>
          <a:stretch/>
        </p:blipFill>
        <p:spPr>
          <a:xfrm>
            <a:off x="9463812" y="3901254"/>
            <a:ext cx="2574959" cy="432487"/>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5370" t="68138" r="5525" b="9048"/>
          <a:stretch/>
        </p:blipFill>
        <p:spPr>
          <a:xfrm>
            <a:off x="9547653" y="4505304"/>
            <a:ext cx="2436857" cy="389132"/>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5136" t="67765" r="5292" b="8674"/>
          <a:stretch/>
        </p:blipFill>
        <p:spPr>
          <a:xfrm>
            <a:off x="9491818" y="5089971"/>
            <a:ext cx="2559737" cy="419957"/>
          </a:xfrm>
          <a:prstGeom prst="rect">
            <a:avLst/>
          </a:prstGeom>
        </p:spPr>
      </p:pic>
    </p:spTree>
    <p:extLst>
      <p:ext uri="{BB962C8B-B14F-4D97-AF65-F5344CB8AC3E}">
        <p14:creationId xmlns:p14="http://schemas.microsoft.com/office/powerpoint/2010/main" val="165911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Yksittäisten jäsenten osallistaminen</a:t>
            </a:r>
          </a:p>
        </p:txBody>
      </p:sp>
      <p:sp>
        <p:nvSpPr>
          <p:cNvPr id="6" name="Content Placeholder 2"/>
          <p:cNvSpPr>
            <a:spLocks noGrp="1"/>
          </p:cNvSpPr>
          <p:nvPr>
            <p:ph idx="1"/>
          </p:nvPr>
        </p:nvSpPr>
        <p:spPr>
          <a:xfrm>
            <a:off x="1147156" y="1552575"/>
            <a:ext cx="9684328" cy="4409238"/>
          </a:xfrm>
        </p:spPr>
        <p:txBody>
          <a:bodyPr/>
          <a:lstStyle/>
          <a:p>
            <a:r>
              <a:rPr lang="fi-FI" sz="2400"/>
              <a:t>Lisätunnustusta on saatavilla vuosi- ja kuukausilahjoituksiin sitoutuville. Nämä pitkäaikaislahjoittajat saavat myös edellisellä dialla kuvatut tunnustukset.</a:t>
            </a:r>
          </a:p>
          <a:p>
            <a:pPr marL="0" indent="0">
              <a:buNone/>
            </a:pPr>
            <a:endParaRPr lang="en-US" sz="2400" dirty="0"/>
          </a:p>
          <a:p>
            <a:endParaRPr lang="en-US" dirty="0"/>
          </a:p>
        </p:txBody>
      </p:sp>
      <p:sp>
        <p:nvSpPr>
          <p:cNvPr id="5" name="Rectangle 4"/>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524571927"/>
              </p:ext>
            </p:extLst>
          </p:nvPr>
        </p:nvGraphicFramePr>
        <p:xfrm>
          <a:off x="912376" y="2731100"/>
          <a:ext cx="10529979" cy="3671412"/>
        </p:xfrm>
        <a:graphic>
          <a:graphicData uri="http://schemas.openxmlformats.org/drawingml/2006/table">
            <a:tbl>
              <a:tblPr firstRow="1" firstCol="1" bandRow="1">
                <a:tableStyleId>{F5AB1C69-6EDB-4FF4-983F-18BD219EF322}</a:tableStyleId>
              </a:tblPr>
              <a:tblGrid>
                <a:gridCol w="2649221">
                  <a:extLst>
                    <a:ext uri="{9D8B030D-6E8A-4147-A177-3AD203B41FA5}">
                      <a16:colId xmlns:a16="http://schemas.microsoft.com/office/drawing/2014/main" val="20000"/>
                    </a:ext>
                  </a:extLst>
                </a:gridCol>
                <a:gridCol w="7880758">
                  <a:extLst>
                    <a:ext uri="{9D8B030D-6E8A-4147-A177-3AD203B41FA5}">
                      <a16:colId xmlns:a16="http://schemas.microsoft.com/office/drawing/2014/main" val="20001"/>
                    </a:ext>
                  </a:extLst>
                </a:gridCol>
              </a:tblGrid>
              <a:tr h="464163">
                <a:tc gridSpan="2">
                  <a:txBody>
                    <a:bodyPr/>
                    <a:lstStyle/>
                    <a:p>
                      <a:pPr marL="0" marR="0" algn="ctr">
                        <a:spcBef>
                          <a:spcPts val="0"/>
                        </a:spcBef>
                        <a:spcAft>
                          <a:spcPts val="0"/>
                        </a:spcAft>
                      </a:pPr>
                      <a:r>
                        <a:rPr lang="fi-FI" sz="1600">
                          <a:solidFill>
                            <a:schemeClr val="tx1"/>
                          </a:solidFill>
                        </a:rPr>
                        <a:t>Tunnustus pitkäaikaislahjoittajille</a:t>
                      </a: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1611467">
                <a:tc>
                  <a:txBody>
                    <a:bodyPr/>
                    <a:lstStyle/>
                    <a:p>
                      <a:pPr marL="0" marR="0">
                        <a:spcBef>
                          <a:spcPts val="0"/>
                        </a:spcBef>
                        <a:spcAft>
                          <a:spcPts val="0"/>
                        </a:spcAft>
                      </a:pPr>
                      <a:r>
                        <a:rPr lang="fi-FI" sz="1600" u="sng">
                          <a:solidFill>
                            <a:schemeClr val="tx1"/>
                          </a:solidFill>
                        </a:rPr>
                        <a:t>Tee lahjoitussitoumus:</a:t>
                      </a:r>
                      <a:r>
                        <a:rPr lang="fi-FI" sz="1600">
                          <a:solidFill>
                            <a:schemeClr val="tx1"/>
                          </a:solidFill>
                        </a:rPr>
                        <a:t> Sitoudu tekemään lahjoitus kampanjan jokaisena vuonna, jotta saat ihastuttavan lahjan. </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fi-FI" sz="1600"/>
                        <a:t>Jossain maissa on mahdollista tehdä automaattinen lahjoitus joko luottokortilla tai automaattisella pankkisiirrolla.</a:t>
                      </a:r>
                    </a:p>
                    <a:p>
                      <a:pPr marL="342900" marR="0" lvl="0" indent="-342900">
                        <a:spcBef>
                          <a:spcPts val="0"/>
                        </a:spcBef>
                        <a:spcAft>
                          <a:spcPts val="0"/>
                        </a:spcAft>
                        <a:buFont typeface="Symbol" panose="05050102010706020507" pitchFamily="18" charset="2"/>
                        <a:buChar char=""/>
                      </a:pPr>
                      <a:r>
                        <a:rPr lang="fi-FI" sz="1600"/>
                        <a:t>Muilla alueilla asuvat lahjoittajat voivat tehdä vuosilahjoituksen käyttämällä kaikkia hyväksyttyjä tapoja.</a:t>
                      </a:r>
                    </a:p>
                    <a:p>
                      <a:pPr marL="342900" marR="0" lvl="0" indent="-342900">
                        <a:spcBef>
                          <a:spcPts val="0"/>
                        </a:spcBef>
                        <a:spcAft>
                          <a:spcPts val="0"/>
                        </a:spcAft>
                        <a:buFont typeface="Symbol" panose="05050102010706020507" pitchFamily="18" charset="2"/>
                        <a:buChar char=""/>
                      </a:pPr>
                      <a:r>
                        <a:rPr lang="fi-FI" sz="1600"/>
                        <a:t>Lähetämme muistutuksen joka vuosi.</a:t>
                      </a:r>
                    </a:p>
                  </a:txBody>
                  <a:tcPr marL="68580" marR="68580" marT="0" marB="0" anchor="ctr"/>
                </a:tc>
                <a:extLst>
                  <a:ext uri="{0D108BD9-81ED-4DB2-BD59-A6C34878D82A}">
                    <a16:rowId xmlns:a16="http://schemas.microsoft.com/office/drawing/2014/main" val="10001"/>
                  </a:ext>
                </a:extLst>
              </a:tr>
              <a:tr h="1595782">
                <a:tc>
                  <a:txBody>
                    <a:bodyPr/>
                    <a:lstStyle/>
                    <a:p>
                      <a:pPr marL="0" marR="0">
                        <a:spcBef>
                          <a:spcPts val="0"/>
                        </a:spcBef>
                        <a:spcAft>
                          <a:spcPts val="0"/>
                        </a:spcAft>
                      </a:pPr>
                      <a:r>
                        <a:rPr lang="fi-FI" sz="1600" u="sng" dirty="0">
                          <a:solidFill>
                            <a:schemeClr val="tx1"/>
                          </a:solidFill>
                        </a:rPr>
                        <a:t>Lahjoita joka kuukausi</a:t>
                      </a:r>
                      <a:r>
                        <a:rPr lang="fi-FI" sz="1600" dirty="0">
                          <a:solidFill>
                            <a:schemeClr val="tx1"/>
                          </a:solidFill>
                        </a:rPr>
                        <a:t>: </a:t>
                      </a:r>
                      <a:br>
                        <a:rPr lang="fi-FI" sz="1600" dirty="0">
                          <a:solidFill>
                            <a:schemeClr val="tx1"/>
                          </a:solidFill>
                        </a:rPr>
                      </a:br>
                      <a:r>
                        <a:rPr lang="fi-FI" sz="1600" dirty="0">
                          <a:solidFill>
                            <a:schemeClr val="tx1"/>
                          </a:solidFill>
                        </a:rPr>
                        <a:t>Tee automaattinen kuukausilahjoitus, jotta saat ylimääräisen lahjan.</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fi-FI" sz="1600" dirty="0"/>
                        <a:t>Jossain maissa on mahdollista tehdä automaattinen lahjoitus joka kuukausi joko luottokortilla tai automaattisella pankkisiirrolla.</a:t>
                      </a:r>
                    </a:p>
                    <a:p>
                      <a:pPr marL="342900" marR="0" lvl="0" indent="-342900">
                        <a:spcBef>
                          <a:spcPts val="0"/>
                        </a:spcBef>
                        <a:spcAft>
                          <a:spcPts val="0"/>
                        </a:spcAft>
                        <a:buFont typeface="Symbol" panose="05050102010706020507" pitchFamily="18" charset="2"/>
                        <a:buChar char=""/>
                      </a:pPr>
                      <a:r>
                        <a:rPr lang="fi-FI" sz="1600" dirty="0"/>
                        <a:t>Automaattiset lahjoitukset tehdään verkossa tai sitoumuslomakkeen kautta.</a:t>
                      </a:r>
                    </a:p>
                    <a:p>
                      <a:pPr marL="342900" marR="0" lvl="0" indent="-342900">
                        <a:spcBef>
                          <a:spcPts val="0"/>
                        </a:spcBef>
                        <a:spcAft>
                          <a:spcPts val="0"/>
                        </a:spcAft>
                        <a:buFont typeface="Symbol" panose="05050102010706020507" pitchFamily="18" charset="2"/>
                        <a:buChar char=""/>
                      </a:pPr>
                      <a:r>
                        <a:rPr lang="fi-FI" sz="1600" dirty="0"/>
                        <a:t>Sitoumuslomakkeella ilmoitettu kokonaissumma jaetaan 12 yhtä suureen summaan, jotka veloitetaan kuukausittain.</a:t>
                      </a: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6236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840" y="3057171"/>
            <a:ext cx="4810540" cy="584775"/>
          </a:xfrm>
          <a:prstGeom prst="rect">
            <a:avLst/>
          </a:prstGeom>
          <a:noFill/>
        </p:spPr>
        <p:txBody>
          <a:bodyPr wrap="square" rtlCol="0">
            <a:spAutoFit/>
          </a:bodyPr>
          <a:lstStyle/>
          <a:p>
            <a:pPr algn="ctr"/>
            <a:r>
              <a:rPr lang="fi-FI" sz="3200" b="1">
                <a:solidFill>
                  <a:schemeClr val="bg1"/>
                </a:solidFill>
              </a:rPr>
              <a:t>Neljä vaihetta menestykseen</a:t>
            </a:r>
          </a:p>
        </p:txBody>
      </p:sp>
    </p:spTree>
    <p:extLst>
      <p:ext uri="{BB962C8B-B14F-4D97-AF65-F5344CB8AC3E}">
        <p14:creationId xmlns:p14="http://schemas.microsoft.com/office/powerpoint/2010/main" val="4054245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Jatkuva LCIF:n antama tunnustus</a:t>
            </a:r>
          </a:p>
        </p:txBody>
      </p:sp>
      <p:sp>
        <p:nvSpPr>
          <p:cNvPr id="3" name="Content Placeholder 2"/>
          <p:cNvSpPr>
            <a:spLocks noGrp="1"/>
          </p:cNvSpPr>
          <p:nvPr>
            <p:ph idx="1"/>
          </p:nvPr>
        </p:nvSpPr>
        <p:spPr>
          <a:xfrm>
            <a:off x="1147156" y="1773141"/>
            <a:ext cx="6853844" cy="4188672"/>
          </a:xfrm>
        </p:spPr>
        <p:txBody>
          <a:bodyPr>
            <a:normAutofit/>
          </a:bodyPr>
          <a:lstStyle/>
          <a:p>
            <a:r>
              <a:rPr lang="fi-FI" sz="2000"/>
              <a:t>Kampanja 100:aan annetut lahjoitukset huomioidaan myös jatkuvissa tunnustusohjelmissa, joita ovat:</a:t>
            </a:r>
          </a:p>
          <a:p>
            <a:pPr lvl="1"/>
            <a:r>
              <a:rPr lang="fi-FI" b="1"/>
              <a:t>Melvin Jones -jäsenyys: </a:t>
            </a:r>
            <a:r>
              <a:rPr lang="fi-FI"/>
              <a:t>vähintään 1 000 $:n suuruiset lahjoitukset</a:t>
            </a:r>
          </a:p>
          <a:p>
            <a:pPr lvl="1"/>
            <a:r>
              <a:rPr lang="fi-FI" b="1"/>
              <a:t>Progressiivinen Melvin Jones -jäsenyys: </a:t>
            </a:r>
            <a:r>
              <a:rPr lang="fi-FI"/>
              <a:t>tasot, joilla lahjoituksista annetaan tunnustusta, ovat 2 000 $ – 100 000 $</a:t>
            </a:r>
          </a:p>
          <a:p>
            <a:pPr lvl="1"/>
            <a:r>
              <a:rPr lang="fi-FI" b="1"/>
              <a:t>Humanitaariset kumppanit: </a:t>
            </a:r>
            <a:r>
              <a:rPr lang="fi-FI"/>
              <a:t>tunnustusta annetaan koko elinaikana tehdyistä lahjoituksista, kun kokonaissumma on vähintään 100 000 $</a:t>
            </a:r>
          </a:p>
          <a:p>
            <a:r>
              <a:rPr lang="fi-FI" sz="2000"/>
              <a:t>Saat MJF-hakemuksen osoitteesta lcif.org</a:t>
            </a:r>
          </a:p>
          <a:p>
            <a:pPr marL="0" indent="0">
              <a:buNone/>
            </a:pPr>
            <a:endParaRPr lang="en-US" sz="2000" dirty="0"/>
          </a:p>
        </p:txBody>
      </p:sp>
      <p:pic>
        <p:nvPicPr>
          <p:cNvPr id="7" name="Picture 6"/>
          <p:cNvPicPr>
            <a:picLocks noChangeAspect="1"/>
          </p:cNvPicPr>
          <p:nvPr/>
        </p:nvPicPr>
        <p:blipFill>
          <a:blip r:embed="rId3"/>
          <a:stretch>
            <a:fillRect/>
          </a:stretch>
        </p:blipFill>
        <p:spPr>
          <a:xfrm>
            <a:off x="7859894" y="3666707"/>
            <a:ext cx="1666875" cy="1828800"/>
          </a:xfrm>
          <a:prstGeom prst="rect">
            <a:avLst/>
          </a:prstGeom>
        </p:spPr>
      </p:pic>
      <p:pic>
        <p:nvPicPr>
          <p:cNvPr id="8" name="Picture 7"/>
          <p:cNvPicPr>
            <a:picLocks noChangeAspect="1"/>
          </p:cNvPicPr>
          <p:nvPr/>
        </p:nvPicPr>
        <p:blipFill>
          <a:blip r:embed="rId4"/>
          <a:stretch>
            <a:fillRect/>
          </a:stretch>
        </p:blipFill>
        <p:spPr>
          <a:xfrm>
            <a:off x="7926568" y="1563137"/>
            <a:ext cx="1533525" cy="1704975"/>
          </a:xfrm>
          <a:prstGeom prst="rect">
            <a:avLst/>
          </a:prstGeom>
        </p:spPr>
      </p:pic>
      <p:pic>
        <p:nvPicPr>
          <p:cNvPr id="9" name="Picture 8"/>
          <p:cNvPicPr>
            <a:picLocks noChangeAspect="1"/>
          </p:cNvPicPr>
          <p:nvPr/>
        </p:nvPicPr>
        <p:blipFill>
          <a:blip r:embed="rId5"/>
          <a:stretch>
            <a:fillRect/>
          </a:stretch>
        </p:blipFill>
        <p:spPr>
          <a:xfrm>
            <a:off x="9883775" y="2910214"/>
            <a:ext cx="1543050" cy="1914525"/>
          </a:xfrm>
          <a:prstGeom prst="rect">
            <a:avLst/>
          </a:prstGeom>
        </p:spPr>
      </p:pic>
    </p:spTree>
    <p:extLst>
      <p:ext uri="{BB962C8B-B14F-4D97-AF65-F5344CB8AC3E}">
        <p14:creationId xmlns:p14="http://schemas.microsoft.com/office/powerpoint/2010/main" val="980884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a:ln w="3175">
                  <a:noFill/>
                </a:ln>
              </a:rPr>
              <a:t>Lions Share</a:t>
            </a:r>
          </a:p>
        </p:txBody>
      </p:sp>
      <p:pic>
        <p:nvPicPr>
          <p:cNvPr id="6" name="Picture 5"/>
          <p:cNvPicPr>
            <a:picLocks noChangeAspect="1"/>
          </p:cNvPicPr>
          <p:nvPr/>
        </p:nvPicPr>
        <p:blipFill>
          <a:blip r:embed="rId3"/>
          <a:stretch>
            <a:fillRect/>
          </a:stretch>
        </p:blipFill>
        <p:spPr>
          <a:xfrm>
            <a:off x="4754077" y="2114644"/>
            <a:ext cx="2873875" cy="2628710"/>
          </a:xfrm>
          <a:prstGeom prst="rect">
            <a:avLst/>
          </a:prstGeom>
        </p:spPr>
      </p:pic>
      <p:pic>
        <p:nvPicPr>
          <p:cNvPr id="7" name="Picture 6"/>
          <p:cNvPicPr>
            <a:picLocks noChangeAspect="1"/>
          </p:cNvPicPr>
          <p:nvPr/>
        </p:nvPicPr>
        <p:blipFill>
          <a:blip r:embed="rId4"/>
          <a:stretch>
            <a:fillRect/>
          </a:stretch>
        </p:blipFill>
        <p:spPr>
          <a:xfrm>
            <a:off x="7791672" y="2081784"/>
            <a:ext cx="3008345" cy="2694431"/>
          </a:xfrm>
          <a:prstGeom prst="rect">
            <a:avLst/>
          </a:prstGeom>
        </p:spPr>
      </p:pic>
      <p:pic>
        <p:nvPicPr>
          <p:cNvPr id="8" name="Picture 7"/>
          <p:cNvPicPr>
            <a:picLocks noChangeAspect="1"/>
          </p:cNvPicPr>
          <p:nvPr/>
        </p:nvPicPr>
        <p:blipFill>
          <a:blip r:embed="rId5"/>
          <a:stretch>
            <a:fillRect/>
          </a:stretch>
        </p:blipFill>
        <p:spPr>
          <a:xfrm>
            <a:off x="1887379" y="2146050"/>
            <a:ext cx="2702979" cy="2637690"/>
          </a:xfrm>
          <a:prstGeom prst="rect">
            <a:avLst/>
          </a:prstGeom>
        </p:spPr>
      </p:pic>
      <p:sp>
        <p:nvSpPr>
          <p:cNvPr id="9" name="TextBox 8"/>
          <p:cNvSpPr txBox="1"/>
          <p:nvPr/>
        </p:nvSpPr>
        <p:spPr>
          <a:xfrm>
            <a:off x="2199123" y="4838315"/>
            <a:ext cx="2244289" cy="769441"/>
          </a:xfrm>
          <a:prstGeom prst="rect">
            <a:avLst/>
          </a:prstGeom>
          <a:noFill/>
        </p:spPr>
        <p:txBody>
          <a:bodyPr wrap="square" rtlCol="0">
            <a:spAutoFit/>
          </a:bodyPr>
          <a:lstStyle/>
          <a:p>
            <a:pPr algn="ctr"/>
            <a:r>
              <a:rPr lang="fi-FI" sz="2400" b="1">
                <a:solidFill>
                  <a:prstClr val="black"/>
                </a:solidFill>
                <a:latin typeface="Arial" panose="020B0604020202020204" pitchFamily="34" charset="0"/>
                <a:cs typeface="Arial" panose="020B0604020202020204" pitchFamily="34" charset="0"/>
              </a:rPr>
              <a:t>50 $</a:t>
            </a:r>
          </a:p>
          <a:p>
            <a:pPr algn="ctr"/>
            <a:r>
              <a:rPr lang="fi-FI" sz="2000" b="1">
                <a:solidFill>
                  <a:prstClr val="black"/>
                </a:solidFill>
                <a:latin typeface="Arial" panose="020B0604020202020204" pitchFamily="34" charset="0"/>
                <a:cs typeface="Arial" panose="020B0604020202020204" pitchFamily="34" charset="0"/>
              </a:rPr>
              <a:t>(1 tähti)</a:t>
            </a:r>
          </a:p>
        </p:txBody>
      </p:sp>
      <p:sp>
        <p:nvSpPr>
          <p:cNvPr id="10" name="TextBox 9"/>
          <p:cNvSpPr txBox="1"/>
          <p:nvPr/>
        </p:nvSpPr>
        <p:spPr>
          <a:xfrm>
            <a:off x="4918346" y="4818643"/>
            <a:ext cx="2490228" cy="769441"/>
          </a:xfrm>
          <a:prstGeom prst="rect">
            <a:avLst/>
          </a:prstGeom>
          <a:noFill/>
        </p:spPr>
        <p:txBody>
          <a:bodyPr wrap="square" rtlCol="0">
            <a:spAutoFit/>
          </a:bodyPr>
          <a:lstStyle/>
          <a:p>
            <a:pPr algn="ctr"/>
            <a:r>
              <a:rPr lang="fi-FI" sz="2400" b="1">
                <a:solidFill>
                  <a:prstClr val="black"/>
                </a:solidFill>
                <a:latin typeface="Arial" panose="020B0604020202020204" pitchFamily="34" charset="0"/>
                <a:cs typeface="Arial" panose="020B0604020202020204" pitchFamily="34" charset="0"/>
              </a:rPr>
              <a:t>100 $</a:t>
            </a:r>
          </a:p>
          <a:p>
            <a:pPr algn="ctr"/>
            <a:r>
              <a:rPr lang="fi-FI" sz="2000" b="1">
                <a:solidFill>
                  <a:prstClr val="black"/>
                </a:solidFill>
                <a:latin typeface="Arial" panose="020B0604020202020204" pitchFamily="34" charset="0"/>
                <a:cs typeface="Arial" panose="020B0604020202020204" pitchFamily="34" charset="0"/>
              </a:rPr>
              <a:t>(2 tähteä)</a:t>
            </a:r>
          </a:p>
        </p:txBody>
      </p:sp>
      <p:sp>
        <p:nvSpPr>
          <p:cNvPr id="11" name="TextBox 10"/>
          <p:cNvSpPr txBox="1"/>
          <p:nvPr/>
        </p:nvSpPr>
        <p:spPr>
          <a:xfrm>
            <a:off x="7888695" y="4838315"/>
            <a:ext cx="2702979" cy="769441"/>
          </a:xfrm>
          <a:prstGeom prst="rect">
            <a:avLst/>
          </a:prstGeom>
          <a:noFill/>
        </p:spPr>
        <p:txBody>
          <a:bodyPr wrap="square" rtlCol="0">
            <a:spAutoFit/>
          </a:bodyPr>
          <a:lstStyle/>
          <a:p>
            <a:pPr algn="ctr"/>
            <a:r>
              <a:rPr lang="fi-FI" sz="2400" b="1">
                <a:solidFill>
                  <a:prstClr val="black"/>
                </a:solidFill>
                <a:latin typeface="Arial" panose="020B0604020202020204" pitchFamily="34" charset="0"/>
                <a:cs typeface="Arial" panose="020B0604020202020204" pitchFamily="34" charset="0"/>
              </a:rPr>
              <a:t>200 $</a:t>
            </a:r>
          </a:p>
          <a:p>
            <a:pPr algn="ctr"/>
            <a:r>
              <a:rPr lang="fi-FI" sz="2000" b="1">
                <a:solidFill>
                  <a:prstClr val="black"/>
                </a:solidFill>
                <a:latin typeface="Arial" panose="020B0604020202020204" pitchFamily="34" charset="0"/>
                <a:cs typeface="Arial" panose="020B0604020202020204" pitchFamily="34" charset="0"/>
              </a:rPr>
              <a:t>(3 tähteä)</a:t>
            </a:r>
          </a:p>
        </p:txBody>
      </p:sp>
    </p:spTree>
    <p:extLst>
      <p:ext uri="{BB962C8B-B14F-4D97-AF65-F5344CB8AC3E}">
        <p14:creationId xmlns:p14="http://schemas.microsoft.com/office/powerpoint/2010/main" val="2209500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a:t>Klubitunnustus</a:t>
            </a:r>
          </a:p>
        </p:txBody>
      </p:sp>
      <p:sp>
        <p:nvSpPr>
          <p:cNvPr id="7" name="Rectangle 6"/>
          <p:cNvSpPr/>
          <p:nvPr/>
        </p:nvSpPr>
        <p:spPr>
          <a:xfrm>
            <a:off x="1094740" y="1951827"/>
            <a:ext cx="5186790" cy="3877985"/>
          </a:xfrm>
          <a:prstGeom prst="rect">
            <a:avLst/>
          </a:prstGeom>
        </p:spPr>
        <p:txBody>
          <a:bodyPr wrap="square">
            <a:spAutoFit/>
          </a:bodyPr>
          <a:lstStyle/>
          <a:p>
            <a:pPr marL="285750" indent="-285750">
              <a:spcAft>
                <a:spcPts val="1200"/>
              </a:spcAft>
              <a:buFont typeface="Arial" panose="020B0604020202020204" pitchFamily="34" charset="0"/>
              <a:buChar char="•"/>
            </a:pPr>
            <a:r>
              <a:rPr lang="fi-FI" sz="2400" b="1">
                <a:latin typeface="Arial" panose="020B0604020202020204" pitchFamily="34" charset="0"/>
                <a:cs typeface="Arial" panose="020B0604020202020204" pitchFamily="34" charset="0"/>
              </a:rPr>
              <a:t>Klubin lahjoitus -lippumerkki:</a:t>
            </a:r>
          </a:p>
          <a:p>
            <a:pPr marL="742950" lvl="1" indent="-285750">
              <a:spcAft>
                <a:spcPts val="1200"/>
              </a:spcAft>
              <a:buFont typeface="Arial" panose="020B0604020202020204" pitchFamily="34" charset="0"/>
              <a:buChar char="•"/>
            </a:pPr>
            <a:r>
              <a:rPr lang="fi-FI" sz="2400">
                <a:latin typeface="Arial" panose="020B0604020202020204" pitchFamily="34" charset="0"/>
                <a:cs typeface="Arial" panose="020B0604020202020204" pitchFamily="34" charset="0"/>
              </a:rPr>
              <a:t>Tunnustus perustuu jäsenkohtaiseen keskiarvoon</a:t>
            </a:r>
          </a:p>
          <a:p>
            <a:pPr marL="285750" indent="-285750">
              <a:spcAft>
                <a:spcPts val="1200"/>
              </a:spcAft>
              <a:buFont typeface="Arial" panose="020B0604020202020204" pitchFamily="34" charset="0"/>
              <a:buChar char="•"/>
            </a:pPr>
            <a:r>
              <a:rPr lang="fi-FI" sz="2400" b="1">
                <a:latin typeface="Arial" panose="020B0604020202020204" pitchFamily="34" charset="0"/>
                <a:cs typeface="Arial" panose="020B0604020202020204" pitchFamily="34" charset="0"/>
              </a:rPr>
              <a:t>Melvin Jones -jäsenen lippumerkki/chevron:</a:t>
            </a:r>
          </a:p>
          <a:p>
            <a:pPr marL="742950" lvl="1" indent="-285750">
              <a:spcAft>
                <a:spcPts val="1200"/>
              </a:spcAft>
              <a:buFont typeface="Arial" panose="020B0604020202020204" pitchFamily="34" charset="0"/>
              <a:buChar char="•"/>
            </a:pPr>
            <a:r>
              <a:rPr lang="fi-FI" sz="2400">
                <a:latin typeface="Arial" panose="020B0604020202020204" pitchFamily="34" charset="0"/>
                <a:cs typeface="Arial" panose="020B0604020202020204" pitchFamily="34" charset="0"/>
              </a:rPr>
              <a:t>Lippumerkki annetaan, kun jäsen saa MJF-jäsenyyden ensi kertaa; chevron annetaan sitä seuraavista MJF-jäsenyyksistä</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77428" y="4724852"/>
            <a:ext cx="1938252" cy="165258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615680" y="5100320"/>
            <a:ext cx="1676400" cy="901652"/>
          </a:xfrm>
          <a:prstGeom prst="rect">
            <a:avLst/>
          </a:prstGeom>
        </p:spPr>
      </p:pic>
      <p:grpSp>
        <p:nvGrpSpPr>
          <p:cNvPr id="10" name="Group 9"/>
          <p:cNvGrpSpPr/>
          <p:nvPr/>
        </p:nvGrpSpPr>
        <p:grpSpPr>
          <a:xfrm>
            <a:off x="7626746" y="1628435"/>
            <a:ext cx="3265208" cy="2819400"/>
            <a:chOff x="344506" y="990600"/>
            <a:chExt cx="3750577" cy="3238500"/>
          </a:xfrm>
        </p:grpSpPr>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4506" y="990601"/>
              <a:ext cx="1168219" cy="1600200"/>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00200" y="990600"/>
              <a:ext cx="1190334" cy="1567224"/>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95601" y="990600"/>
              <a:ext cx="1199482" cy="1600200"/>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09800" y="2628900"/>
              <a:ext cx="1195398" cy="1600200"/>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38200" y="2628900"/>
              <a:ext cx="1175702" cy="1600200"/>
            </a:xfrm>
            <a:prstGeom prst="rect">
              <a:avLst/>
            </a:prstGeom>
          </p:spPr>
        </p:pic>
      </p:grpSp>
    </p:spTree>
    <p:extLst>
      <p:ext uri="{BB962C8B-B14F-4D97-AF65-F5344CB8AC3E}">
        <p14:creationId xmlns:p14="http://schemas.microsoft.com/office/powerpoint/2010/main" val="654010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fi-FI" sz="3600" b="1">
                <a:solidFill>
                  <a:schemeClr val="bg1"/>
                </a:solidFill>
              </a:rPr>
              <a:t>Varainkeruutapahtumat</a:t>
            </a:r>
          </a:p>
        </p:txBody>
      </p:sp>
    </p:spTree>
    <p:extLst>
      <p:ext uri="{BB962C8B-B14F-4D97-AF65-F5344CB8AC3E}">
        <p14:creationId xmlns:p14="http://schemas.microsoft.com/office/powerpoint/2010/main" val="2993607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Varainkeruutapahtumien suunnittelu</a:t>
            </a:r>
          </a:p>
        </p:txBody>
      </p:sp>
      <p:sp>
        <p:nvSpPr>
          <p:cNvPr id="5" name="Content Placeholder 4"/>
          <p:cNvSpPr>
            <a:spLocks noGrp="1"/>
          </p:cNvSpPr>
          <p:nvPr>
            <p:ph idx="1"/>
          </p:nvPr>
        </p:nvSpPr>
        <p:spPr/>
        <p:txBody>
          <a:bodyPr/>
          <a:lstStyle/>
          <a:p>
            <a:r>
              <a:rPr lang="fi-FI" dirty="0"/>
              <a:t>Varainkeruutapahtumat tuovat klubisi jäsenet yhteen ja antavat teidän pitää hauskaa!</a:t>
            </a:r>
          </a:p>
          <a:p>
            <a:r>
              <a:rPr lang="fi-FI" dirty="0"/>
              <a:t>Monella lionsklubilla on kokemusta erilaisten varainkeruutapahtumien suunnittelusta ja toteuttamisesta</a:t>
            </a:r>
          </a:p>
          <a:p>
            <a:pPr marL="0" indent="0">
              <a:buNone/>
            </a:pPr>
            <a:endParaRPr lang="en-US" dirty="0"/>
          </a:p>
        </p:txBody>
      </p:sp>
      <p:graphicFrame>
        <p:nvGraphicFramePr>
          <p:cNvPr id="6" name="Diagram 5"/>
          <p:cNvGraphicFramePr/>
          <p:nvPr>
            <p:extLst>
              <p:ext uri="{D42A27DB-BD31-4B8C-83A1-F6EECF244321}">
                <p14:modId xmlns:p14="http://schemas.microsoft.com/office/powerpoint/2010/main" val="3829996628"/>
              </p:ext>
            </p:extLst>
          </p:nvPr>
        </p:nvGraphicFramePr>
        <p:xfrm>
          <a:off x="985956" y="3240908"/>
          <a:ext cx="10006725" cy="3246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021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fi-FI" sz="3600" b="1">
                <a:solidFill>
                  <a:schemeClr val="bg1"/>
                </a:solidFill>
              </a:rPr>
              <a:t>Klubin rahaston lahjoitukset</a:t>
            </a:r>
          </a:p>
        </p:txBody>
      </p:sp>
    </p:spTree>
    <p:extLst>
      <p:ext uri="{BB962C8B-B14F-4D97-AF65-F5344CB8AC3E}">
        <p14:creationId xmlns:p14="http://schemas.microsoft.com/office/powerpoint/2010/main" val="1623003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Lahjoitus klubin rahastosta</a:t>
            </a:r>
          </a:p>
        </p:txBody>
      </p:sp>
      <p:sp>
        <p:nvSpPr>
          <p:cNvPr id="3" name="Content Placeholder 2"/>
          <p:cNvSpPr>
            <a:spLocks noGrp="1"/>
          </p:cNvSpPr>
          <p:nvPr>
            <p:ph idx="1"/>
          </p:nvPr>
        </p:nvSpPr>
        <p:spPr/>
        <p:txBody>
          <a:bodyPr>
            <a:normAutofit lnSpcReduction="10000"/>
          </a:bodyPr>
          <a:lstStyle/>
          <a:p>
            <a:pPr>
              <a:spcAft>
                <a:spcPts val="2400"/>
              </a:spcAft>
            </a:pPr>
            <a:r>
              <a:rPr lang="fi-FI" dirty="0"/>
              <a:t>Klubin rahaston lahjoitukset LCIF:lle ovat loistava tapa klubin johtajille tukea LCIF:ää jäsentensä puolesta</a:t>
            </a:r>
          </a:p>
          <a:p>
            <a:pPr>
              <a:spcAft>
                <a:spcPts val="2400"/>
              </a:spcAft>
            </a:pPr>
            <a:r>
              <a:rPr lang="fi-FI" dirty="0"/>
              <a:t>Johtajat voivat kannustaa jäseniä tarjoamalla kerättyjä summia vastaavan summan lahjoituksen klubin rahastosta – tällöin lahjoittajien vaikutus kaksinkertaistuu!</a:t>
            </a:r>
          </a:p>
          <a:p>
            <a:pPr>
              <a:spcAft>
                <a:spcPts val="2400"/>
              </a:spcAft>
            </a:pPr>
            <a:r>
              <a:rPr lang="fi-FI" dirty="0"/>
              <a:t>Klubien tulee noudattaa vakiosääntöjään ja menettelyitään päättäessään, millaisen lahjoituksen ne voivat tehdä rahastostaan LCIF:lle</a:t>
            </a:r>
          </a:p>
        </p:txBody>
      </p:sp>
    </p:spTree>
    <p:extLst>
      <p:ext uri="{BB962C8B-B14F-4D97-AF65-F5344CB8AC3E}">
        <p14:creationId xmlns:p14="http://schemas.microsoft.com/office/powerpoint/2010/main" val="1963074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C8624-03E5-4E18-AFAD-A263D13EC9DC}"/>
              </a:ext>
            </a:extLst>
          </p:cNvPr>
          <p:cNvSpPr txBox="1"/>
          <p:nvPr/>
        </p:nvSpPr>
        <p:spPr>
          <a:xfrm>
            <a:off x="2057400" y="3123353"/>
            <a:ext cx="8267700" cy="523220"/>
          </a:xfrm>
          <a:prstGeom prst="rect">
            <a:avLst/>
          </a:prstGeom>
          <a:noFill/>
        </p:spPr>
        <p:txBody>
          <a:bodyPr wrap="square" rtlCol="0">
            <a:spAutoFit/>
          </a:bodyPr>
          <a:lstStyle/>
          <a:p>
            <a:pPr algn="ctr"/>
            <a:r>
              <a:rPr lang="fi-FI" sz="2800" b="1">
                <a:solidFill>
                  <a:schemeClr val="bg1"/>
                </a:solidFill>
              </a:rPr>
              <a:t>Tuen pyytäminen paikallisilta yrityksiltä ja ei-lioneilta</a:t>
            </a:r>
          </a:p>
        </p:txBody>
      </p:sp>
    </p:spTree>
    <p:extLst>
      <p:ext uri="{BB962C8B-B14F-4D97-AF65-F5344CB8AC3E}">
        <p14:creationId xmlns:p14="http://schemas.microsoft.com/office/powerpoint/2010/main" val="2157885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a:t>Tuen pyytäminen paikallisilta yrityksiltä ja ei-lioneilta</a:t>
            </a:r>
          </a:p>
        </p:txBody>
      </p:sp>
      <p:sp>
        <p:nvSpPr>
          <p:cNvPr id="3" name="Content Placeholder 2"/>
          <p:cNvSpPr>
            <a:spLocks noGrp="1"/>
          </p:cNvSpPr>
          <p:nvPr>
            <p:ph idx="1"/>
          </p:nvPr>
        </p:nvSpPr>
        <p:spPr/>
        <p:txBody>
          <a:bodyPr/>
          <a:lstStyle/>
          <a:p>
            <a:r>
              <a:rPr lang="fi-FI"/>
              <a:t>Monella klubilla saattaa olla jo aiemmista palveluprojekteista tai varainkeruutapahtumista syntyneet hyvät suhteet paikallisiin yrityksiin ja ei-lioneihin</a:t>
            </a:r>
          </a:p>
          <a:p>
            <a:r>
              <a:rPr lang="fi-FI"/>
              <a:t>Kun suunnittelet yhteydenottoa näihin lahjoittajiin, pidä seuraavat vinkit mielessäsi:</a:t>
            </a:r>
          </a:p>
          <a:p>
            <a:pPr marL="0" indent="0">
              <a:buNone/>
            </a:pPr>
            <a:endParaRPr lang="en-US" dirty="0"/>
          </a:p>
        </p:txBody>
      </p:sp>
      <p:graphicFrame>
        <p:nvGraphicFramePr>
          <p:cNvPr id="4" name="Diagram 3"/>
          <p:cNvGraphicFramePr/>
          <p:nvPr>
            <p:extLst/>
          </p:nvPr>
        </p:nvGraphicFramePr>
        <p:xfrm>
          <a:off x="656704" y="3747087"/>
          <a:ext cx="10665229" cy="2214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294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C8624-03E5-4E18-AFAD-A263D13EC9DC}"/>
              </a:ext>
            </a:extLst>
          </p:cNvPr>
          <p:cNvSpPr txBox="1"/>
          <p:nvPr/>
        </p:nvSpPr>
        <p:spPr>
          <a:xfrm>
            <a:off x="2057400" y="3123353"/>
            <a:ext cx="8267700" cy="523220"/>
          </a:xfrm>
          <a:prstGeom prst="rect">
            <a:avLst/>
          </a:prstGeom>
          <a:noFill/>
        </p:spPr>
        <p:txBody>
          <a:bodyPr wrap="square" rtlCol="0">
            <a:spAutoFit/>
          </a:bodyPr>
          <a:lstStyle/>
          <a:p>
            <a:pPr algn="ctr"/>
            <a:r>
              <a:rPr lang="fi-FI" sz="2800" b="1">
                <a:solidFill>
                  <a:schemeClr val="bg1"/>
                </a:solidFill>
              </a:rPr>
              <a:t>Alkuun pääseminen</a:t>
            </a:r>
          </a:p>
        </p:txBody>
      </p:sp>
    </p:spTree>
    <p:extLst>
      <p:ext uri="{BB962C8B-B14F-4D97-AF65-F5344CB8AC3E}">
        <p14:creationId xmlns:p14="http://schemas.microsoft.com/office/powerpoint/2010/main" val="64752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Neljä vaihetta menestykseen</a:t>
            </a:r>
          </a:p>
        </p:txBody>
      </p:sp>
      <p:graphicFrame>
        <p:nvGraphicFramePr>
          <p:cNvPr id="4" name="Diagram 3"/>
          <p:cNvGraphicFramePr/>
          <p:nvPr>
            <p:extLst>
              <p:ext uri="{D42A27DB-BD31-4B8C-83A1-F6EECF244321}">
                <p14:modId xmlns:p14="http://schemas.microsoft.com/office/powerpoint/2010/main" val="1699038410"/>
              </p:ext>
            </p:extLst>
          </p:nvPr>
        </p:nvGraphicFramePr>
        <p:xfrm>
          <a:off x="642619" y="1673638"/>
          <a:ext cx="10693400" cy="4269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6463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Alkuun pääseminen</a:t>
            </a:r>
          </a:p>
        </p:txBody>
      </p:sp>
      <p:sp>
        <p:nvSpPr>
          <p:cNvPr id="3" name="Content Placeholder 2"/>
          <p:cNvSpPr>
            <a:spLocks noGrp="1"/>
          </p:cNvSpPr>
          <p:nvPr>
            <p:ph idx="1"/>
          </p:nvPr>
        </p:nvSpPr>
        <p:spPr>
          <a:xfrm>
            <a:off x="5519649" y="1503016"/>
            <a:ext cx="6010103" cy="4478684"/>
          </a:xfrm>
        </p:spPr>
        <p:txBody>
          <a:bodyPr>
            <a:noAutofit/>
          </a:bodyPr>
          <a:lstStyle/>
          <a:p>
            <a:pPr>
              <a:spcBef>
                <a:spcPts val="0"/>
              </a:spcBef>
              <a:spcAft>
                <a:spcPts val="1200"/>
              </a:spcAft>
              <a:buClr>
                <a:srgbClr val="F8F8F8"/>
              </a:buClr>
              <a:buFont typeface="Wingdings" panose="05000000000000000000" pitchFamily="2" charset="2"/>
              <a:buChar char="q"/>
            </a:pPr>
            <a:r>
              <a:rPr lang="fi-FI">
                <a:solidFill>
                  <a:schemeClr val="bg1"/>
                </a:solidFill>
              </a:rPr>
              <a:t> Tee tähän webinaariin liittyvä testi</a:t>
            </a:r>
          </a:p>
          <a:p>
            <a:pPr>
              <a:spcBef>
                <a:spcPts val="0"/>
              </a:spcBef>
              <a:spcAft>
                <a:spcPts val="1200"/>
              </a:spcAft>
              <a:buClr>
                <a:srgbClr val="F8F8F8"/>
              </a:buClr>
              <a:buFont typeface="Wingdings" panose="05000000000000000000" pitchFamily="2" charset="2"/>
              <a:buChar char="q"/>
            </a:pPr>
            <a:r>
              <a:rPr lang="fi-FI">
                <a:solidFill>
                  <a:schemeClr val="bg1"/>
                </a:solidFill>
              </a:rPr>
              <a:t> Ota yhteyttä piirisi LCIF-koordinaattoriin, jos sinulla on kysyttävää</a:t>
            </a:r>
          </a:p>
          <a:p>
            <a:pPr>
              <a:spcBef>
                <a:spcPts val="0"/>
              </a:spcBef>
              <a:spcAft>
                <a:spcPts val="1200"/>
              </a:spcAft>
              <a:buClr>
                <a:srgbClr val="F8F8F8"/>
              </a:buClr>
              <a:buFont typeface="Wingdings" panose="05000000000000000000" pitchFamily="2" charset="2"/>
              <a:buChar char="q"/>
            </a:pPr>
            <a:r>
              <a:rPr lang="fi-FI">
                <a:solidFill>
                  <a:schemeClr val="bg1"/>
                </a:solidFill>
              </a:rPr>
              <a:t> Tee oma lahjoituksesi tai lahjoitussitoumuksesi</a:t>
            </a:r>
          </a:p>
          <a:p>
            <a:pPr>
              <a:spcBef>
                <a:spcPts val="0"/>
              </a:spcBef>
              <a:spcAft>
                <a:spcPts val="1200"/>
              </a:spcAft>
              <a:buClr>
                <a:srgbClr val="F8F8F8"/>
              </a:buClr>
              <a:buFont typeface="Wingdings" panose="05000000000000000000" pitchFamily="2" charset="2"/>
              <a:buChar char="q"/>
            </a:pPr>
            <a:r>
              <a:rPr lang="fi-FI">
                <a:solidFill>
                  <a:schemeClr val="bg1"/>
                </a:solidFill>
              </a:rPr>
              <a:t> Kirjoita ylös syyt, joiden vuoksi sinä lahjoitat</a:t>
            </a:r>
          </a:p>
        </p:txBody>
      </p:sp>
    </p:spTree>
    <p:extLst>
      <p:ext uri="{BB962C8B-B14F-4D97-AF65-F5344CB8AC3E}">
        <p14:creationId xmlns:p14="http://schemas.microsoft.com/office/powerpoint/2010/main" val="2687880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Alkuun pääseminen</a:t>
            </a:r>
          </a:p>
        </p:txBody>
      </p:sp>
      <p:sp>
        <p:nvSpPr>
          <p:cNvPr id="3" name="Content Placeholder 2"/>
          <p:cNvSpPr>
            <a:spLocks noGrp="1"/>
          </p:cNvSpPr>
          <p:nvPr>
            <p:ph idx="1"/>
          </p:nvPr>
        </p:nvSpPr>
        <p:spPr>
          <a:xfrm>
            <a:off x="5519649" y="1503016"/>
            <a:ext cx="6010103" cy="4326284"/>
          </a:xfrm>
        </p:spPr>
        <p:txBody>
          <a:bodyPr>
            <a:normAutofit/>
          </a:bodyPr>
          <a:lstStyle/>
          <a:p>
            <a:pPr>
              <a:spcBef>
                <a:spcPts val="0"/>
              </a:spcBef>
              <a:spcAft>
                <a:spcPts val="1200"/>
              </a:spcAft>
              <a:buClr>
                <a:srgbClr val="F8F8F8"/>
              </a:buClr>
              <a:buFont typeface="Wingdings" panose="05000000000000000000" pitchFamily="2" charset="2"/>
              <a:buChar char="q"/>
            </a:pPr>
            <a:r>
              <a:rPr lang="fi-FI"/>
              <a:t> </a:t>
            </a:r>
            <a:r>
              <a:rPr lang="fi-FI">
                <a:solidFill>
                  <a:schemeClr val="bg1"/>
                </a:solidFill>
              </a:rPr>
              <a:t>Täytä tarinankertomisopas</a:t>
            </a:r>
          </a:p>
          <a:p>
            <a:pPr>
              <a:spcBef>
                <a:spcPts val="0"/>
              </a:spcBef>
              <a:spcAft>
                <a:spcPts val="1200"/>
              </a:spcAft>
              <a:buClr>
                <a:srgbClr val="F8F8F8"/>
              </a:buClr>
              <a:buFont typeface="Wingdings" panose="05000000000000000000" pitchFamily="2" charset="2"/>
              <a:buChar char="q"/>
            </a:pPr>
            <a:r>
              <a:rPr lang="fi-FI">
                <a:solidFill>
                  <a:schemeClr val="bg1"/>
                </a:solidFill>
              </a:rPr>
              <a:t> Tutustu LCIF:n verkkosivustolla käytettävissä oleviin resursseihin</a:t>
            </a:r>
          </a:p>
          <a:p>
            <a:pPr>
              <a:spcBef>
                <a:spcPts val="0"/>
              </a:spcBef>
              <a:spcAft>
                <a:spcPts val="1200"/>
              </a:spcAft>
              <a:buClr>
                <a:srgbClr val="F8F8F8"/>
              </a:buClr>
              <a:buFont typeface="Wingdings" panose="05000000000000000000" pitchFamily="2" charset="2"/>
              <a:buChar char="q"/>
            </a:pPr>
            <a:r>
              <a:rPr lang="fi-FI">
                <a:solidFill>
                  <a:schemeClr val="bg1"/>
                </a:solidFill>
              </a:rPr>
              <a:t> Harjoittele tarinasi kertomista</a:t>
            </a:r>
          </a:p>
          <a:p>
            <a:pPr>
              <a:spcBef>
                <a:spcPts val="0"/>
              </a:spcBef>
              <a:spcAft>
                <a:spcPts val="1200"/>
              </a:spcAft>
              <a:buClr>
                <a:schemeClr val="bg1"/>
              </a:buClr>
              <a:buFont typeface="Wingdings" panose="05000000000000000000" pitchFamily="2" charset="2"/>
              <a:buChar char="q"/>
            </a:pPr>
            <a:r>
              <a:rPr lang="fi-FI"/>
              <a:t> Aseta tavoite, jonka pyrit saavuttamaan tänä vuonna</a:t>
            </a:r>
          </a:p>
          <a:p>
            <a:pPr>
              <a:spcBef>
                <a:spcPts val="0"/>
              </a:spcBef>
              <a:spcAft>
                <a:spcPts val="1200"/>
              </a:spcAft>
              <a:buClr>
                <a:schemeClr val="bg1"/>
              </a:buClr>
              <a:buFont typeface="Wingdings" panose="05000000000000000000" pitchFamily="2" charset="2"/>
              <a:buChar char="q"/>
            </a:pPr>
            <a:endParaRPr lang="en-US" dirty="0"/>
          </a:p>
        </p:txBody>
      </p:sp>
    </p:spTree>
    <p:extLst>
      <p:ext uri="{BB962C8B-B14F-4D97-AF65-F5344CB8AC3E}">
        <p14:creationId xmlns:p14="http://schemas.microsoft.com/office/powerpoint/2010/main" val="2997798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Alkuun pääseminen</a:t>
            </a:r>
          </a:p>
        </p:txBody>
      </p:sp>
      <p:sp>
        <p:nvSpPr>
          <p:cNvPr id="3" name="Content Placeholder 2"/>
          <p:cNvSpPr>
            <a:spLocks noGrp="1"/>
          </p:cNvSpPr>
          <p:nvPr>
            <p:ph idx="1"/>
          </p:nvPr>
        </p:nvSpPr>
        <p:spPr/>
        <p:txBody>
          <a:bodyPr>
            <a:normAutofit/>
          </a:bodyPr>
          <a:lstStyle/>
          <a:p>
            <a:pPr>
              <a:spcBef>
                <a:spcPts val="0"/>
              </a:spcBef>
              <a:spcAft>
                <a:spcPts val="1200"/>
              </a:spcAft>
              <a:buClr>
                <a:schemeClr val="bg1"/>
              </a:buClr>
              <a:buFont typeface="Wingdings" panose="05000000000000000000" pitchFamily="2" charset="2"/>
              <a:buChar char="q"/>
            </a:pPr>
            <a:r>
              <a:rPr lang="fi-FI" dirty="0"/>
              <a:t> Keskustele tavoitteesta klubin virkailijoiden kanssa</a:t>
            </a:r>
          </a:p>
          <a:p>
            <a:pPr>
              <a:spcBef>
                <a:spcPts val="0"/>
              </a:spcBef>
              <a:spcAft>
                <a:spcPts val="1200"/>
              </a:spcAft>
              <a:buClr>
                <a:schemeClr val="bg1"/>
              </a:buClr>
              <a:buFont typeface="Wingdings" panose="05000000000000000000" pitchFamily="2" charset="2"/>
              <a:buChar char="q"/>
            </a:pPr>
            <a:r>
              <a:rPr lang="fi-FI" dirty="0"/>
              <a:t> Aloita klubin toimikuntaan sopivien jäsenten tunnistaminen</a:t>
            </a:r>
          </a:p>
          <a:p>
            <a:pPr>
              <a:spcBef>
                <a:spcPts val="0"/>
              </a:spcBef>
              <a:spcAft>
                <a:spcPts val="1200"/>
              </a:spcAft>
              <a:buClr>
                <a:schemeClr val="bg1"/>
              </a:buClr>
              <a:buFont typeface="Wingdings" panose="05000000000000000000" pitchFamily="2" charset="2"/>
              <a:buChar char="q"/>
            </a:pPr>
            <a:r>
              <a:rPr lang="fi-FI" dirty="0"/>
              <a:t> Pohdi kunkin varainkeruu-strategian potentiaalia ja suunnittele, mitä kokeillaan ensin</a:t>
            </a:r>
          </a:p>
          <a:p>
            <a:endParaRPr lang="en-US" dirty="0"/>
          </a:p>
        </p:txBody>
      </p:sp>
    </p:spTree>
    <p:extLst>
      <p:ext uri="{BB962C8B-B14F-4D97-AF65-F5344CB8AC3E}">
        <p14:creationId xmlns:p14="http://schemas.microsoft.com/office/powerpoint/2010/main" val="2480934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86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4840" y="3057171"/>
            <a:ext cx="4810540" cy="584775"/>
          </a:xfrm>
          <a:prstGeom prst="rect">
            <a:avLst/>
          </a:prstGeom>
          <a:noFill/>
        </p:spPr>
        <p:txBody>
          <a:bodyPr wrap="square" rtlCol="0">
            <a:spAutoFit/>
          </a:bodyPr>
          <a:lstStyle/>
          <a:p>
            <a:pPr algn="ctr"/>
            <a:r>
              <a:rPr lang="fi-FI" sz="3200" b="1">
                <a:solidFill>
                  <a:schemeClr val="bg1"/>
                </a:solidFill>
              </a:rPr>
              <a:t>Kerro tarinasi</a:t>
            </a:r>
          </a:p>
        </p:txBody>
      </p:sp>
    </p:spTree>
    <p:extLst>
      <p:ext uri="{BB962C8B-B14F-4D97-AF65-F5344CB8AC3E}">
        <p14:creationId xmlns:p14="http://schemas.microsoft.com/office/powerpoint/2010/main" val="129452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Kerro tarinasi</a:t>
            </a:r>
          </a:p>
        </p:txBody>
      </p:sp>
      <p:sp>
        <p:nvSpPr>
          <p:cNvPr id="3" name="Content Placeholder 2"/>
          <p:cNvSpPr>
            <a:spLocks noGrp="1"/>
          </p:cNvSpPr>
          <p:nvPr>
            <p:ph idx="1"/>
          </p:nvPr>
        </p:nvSpPr>
        <p:spPr>
          <a:xfrm>
            <a:off x="1147156" y="1587500"/>
            <a:ext cx="9684328" cy="4374313"/>
          </a:xfrm>
        </p:spPr>
        <p:txBody>
          <a:bodyPr>
            <a:normAutofit/>
          </a:bodyPr>
          <a:lstStyle/>
          <a:p>
            <a:r>
              <a:rPr lang="fi-FI" sz="2400" dirty="0"/>
              <a:t>Tarinan kertominen on tärkeä osa kehottamista osallistumaan säätiön toimintaan</a:t>
            </a:r>
          </a:p>
          <a:p>
            <a:r>
              <a:rPr lang="fi-FI" sz="2400" dirty="0"/>
              <a:t>Voit tehdä joitakin yksinkertaisia asioita luodaksesi oman LCIF- ja Kampanja 100 -tarinasi:</a:t>
            </a:r>
          </a:p>
          <a:p>
            <a:pPr marL="0" indent="0">
              <a:buNone/>
            </a:pPr>
            <a:endParaRPr lang="en-US" sz="2400" dirty="0"/>
          </a:p>
        </p:txBody>
      </p:sp>
      <p:graphicFrame>
        <p:nvGraphicFramePr>
          <p:cNvPr id="5" name="Diagram 4"/>
          <p:cNvGraphicFramePr/>
          <p:nvPr>
            <p:extLst>
              <p:ext uri="{D42A27DB-BD31-4B8C-83A1-F6EECF244321}">
                <p14:modId xmlns:p14="http://schemas.microsoft.com/office/powerpoint/2010/main" val="3073373218"/>
              </p:ext>
            </p:extLst>
          </p:nvPr>
        </p:nvGraphicFramePr>
        <p:xfrm>
          <a:off x="1360516" y="3238500"/>
          <a:ext cx="8904316" cy="3118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68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Välineet ja materiaalit</a:t>
            </a:r>
          </a:p>
        </p:txBody>
      </p:sp>
      <p:sp>
        <p:nvSpPr>
          <p:cNvPr id="3" name="Content Placeholder 2"/>
          <p:cNvSpPr>
            <a:spLocks noGrp="1"/>
          </p:cNvSpPr>
          <p:nvPr>
            <p:ph idx="1"/>
          </p:nvPr>
        </p:nvSpPr>
        <p:spPr/>
        <p:txBody>
          <a:bodyPr>
            <a:normAutofit/>
          </a:bodyPr>
          <a:lstStyle/>
          <a:p>
            <a:r>
              <a:rPr lang="fi-FI" sz="2400"/>
              <a:t>LCIF tarjoaa käyttöösi useita välineitä ja materiaaleja, joiden avulla voit kertoa tarinasi ja jakaa kampanjan viestiä!</a:t>
            </a:r>
          </a:p>
          <a:p>
            <a:endParaRPr lang="en-US" sz="2400" dirty="0"/>
          </a:p>
          <a:p>
            <a:endParaRPr lang="en-US" sz="2400" dirty="0"/>
          </a:p>
          <a:p>
            <a:endParaRPr lang="en-US" sz="2400" dirty="0"/>
          </a:p>
          <a:p>
            <a:pPr marL="0" indent="0">
              <a:buNone/>
            </a:pPr>
            <a:endParaRPr lang="en-US" sz="2400" dirty="0"/>
          </a:p>
          <a:p>
            <a:r>
              <a:rPr lang="fi-FI" sz="2400"/>
              <a:t>Ota yhteyttä piirikoordinaattoriisi saadaksesi kuulla, mitkä ovat toimineet tehokkaimmin omassa piirissäsi.</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1367284925"/>
              </p:ext>
            </p:extLst>
          </p:nvPr>
        </p:nvGraphicFramePr>
        <p:xfrm>
          <a:off x="345439" y="2870200"/>
          <a:ext cx="11466946" cy="171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15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Välineet ja materiaalit</a:t>
            </a:r>
          </a:p>
        </p:txBody>
      </p:sp>
      <p:sp>
        <p:nvSpPr>
          <p:cNvPr id="3" name="Content Placeholder 2"/>
          <p:cNvSpPr>
            <a:spLocks noGrp="1"/>
          </p:cNvSpPr>
          <p:nvPr>
            <p:ph idx="1"/>
          </p:nvPr>
        </p:nvSpPr>
        <p:spPr>
          <a:xfrm>
            <a:off x="1147156" y="1523220"/>
            <a:ext cx="6142644" cy="4438593"/>
          </a:xfrm>
        </p:spPr>
        <p:txBody>
          <a:bodyPr/>
          <a:lstStyle/>
          <a:p>
            <a:pPr>
              <a:spcBef>
                <a:spcPts val="0"/>
              </a:spcBef>
              <a:spcAft>
                <a:spcPts val="1200"/>
              </a:spcAft>
            </a:pPr>
            <a:r>
              <a:rPr lang="fi-FI"/>
              <a:t>Vieraile LCIF:n verkkosivustolla, jolta voit ladata ja tulostaa nämä resurssit omaan käyttöösi</a:t>
            </a:r>
          </a:p>
          <a:p>
            <a:pPr>
              <a:spcBef>
                <a:spcPts val="0"/>
              </a:spcBef>
              <a:spcAft>
                <a:spcPts val="1200"/>
              </a:spcAft>
            </a:pPr>
            <a:r>
              <a:rPr lang="fi-FI"/>
              <a:t>Voit myös tilata materiaalipaketin käyttämällä materiaalien pyyntölomaketta</a:t>
            </a:r>
          </a:p>
          <a:p>
            <a:pPr>
              <a:spcBef>
                <a:spcPts val="0"/>
              </a:spcBef>
              <a:spcAft>
                <a:spcPts val="1200"/>
              </a:spcAft>
            </a:pPr>
            <a:r>
              <a:rPr lang="fi-FI" i="1"/>
              <a:t>Huomaa: tilausten toimittaminen kestää vähintään kaksi viikkoa </a:t>
            </a:r>
          </a:p>
        </p:txBody>
      </p:sp>
      <p:sp>
        <p:nvSpPr>
          <p:cNvPr id="5" name="Rectangle 4"/>
          <p:cNvSpPr/>
          <p:nvPr/>
        </p:nvSpPr>
        <p:spPr>
          <a:xfrm>
            <a:off x="10515600" y="5727700"/>
            <a:ext cx="1485900" cy="927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39041933"/>
              </p:ext>
            </p:extLst>
          </p:nvPr>
        </p:nvGraphicFramePr>
        <p:xfrm>
          <a:off x="7748589" y="1523220"/>
          <a:ext cx="3760622" cy="4867275"/>
        </p:xfrm>
        <a:graphic>
          <a:graphicData uri="http://schemas.openxmlformats.org/presentationml/2006/ole">
            <mc:AlternateContent xmlns:mc="http://schemas.openxmlformats.org/markup-compatibility/2006">
              <mc:Choice xmlns:v="urn:schemas-microsoft-com:vml" Requires="v">
                <p:oleObj spid="_x0000_s1171" name="Acrobat Document" r:id="rId4" imgW="5829199" imgH="7543800" progId="AcroExch.Document.11">
                  <p:embed/>
                </p:oleObj>
              </mc:Choice>
              <mc:Fallback>
                <p:oleObj name="Acrobat Document" r:id="rId4" imgW="5829199" imgH="7543800" progId="AcroExch.Document.11">
                  <p:embed/>
                  <p:pic>
                    <p:nvPicPr>
                      <p:cNvPr id="0" name=""/>
                      <p:cNvPicPr/>
                      <p:nvPr/>
                    </p:nvPicPr>
                    <p:blipFill>
                      <a:blip r:embed="rId5"/>
                      <a:stretch>
                        <a:fillRect/>
                      </a:stretch>
                    </p:blipFill>
                    <p:spPr>
                      <a:xfrm>
                        <a:off x="7748589" y="1523220"/>
                        <a:ext cx="3760622" cy="486727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95693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840" y="3057171"/>
            <a:ext cx="4810540" cy="584775"/>
          </a:xfrm>
          <a:prstGeom prst="rect">
            <a:avLst/>
          </a:prstGeom>
          <a:noFill/>
        </p:spPr>
        <p:txBody>
          <a:bodyPr wrap="square" rtlCol="0">
            <a:spAutoFit/>
          </a:bodyPr>
          <a:lstStyle/>
          <a:p>
            <a:pPr algn="ctr"/>
            <a:r>
              <a:rPr lang="fi-FI" sz="3200" b="1">
                <a:solidFill>
                  <a:schemeClr val="bg1"/>
                </a:solidFill>
              </a:rPr>
              <a:t>Laadi suunnitelma</a:t>
            </a:r>
          </a:p>
        </p:txBody>
      </p:sp>
    </p:spTree>
    <p:extLst>
      <p:ext uri="{BB962C8B-B14F-4D97-AF65-F5344CB8AC3E}">
        <p14:creationId xmlns:p14="http://schemas.microsoft.com/office/powerpoint/2010/main" val="1923483170"/>
      </p:ext>
    </p:extLst>
  </p:cSld>
  <p:clrMapOvr>
    <a:masterClrMapping/>
  </p:clrMapOvr>
</p:sld>
</file>

<file path=ppt/theme/theme1.xml><?xml version="1.0" encoding="utf-8"?>
<a:theme xmlns:a="http://schemas.openxmlformats.org/drawingml/2006/main" name="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2.xml><?xml version="1.0" encoding="utf-8"?>
<a:theme xmlns:a="http://schemas.openxmlformats.org/drawingml/2006/main" name="1_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Lions_Campaign100_Template_3-15-18</Template>
  <TotalTime>651</TotalTime>
  <Words>4218</Words>
  <Application>Microsoft Office PowerPoint</Application>
  <PresentationFormat>Widescreen</PresentationFormat>
  <Paragraphs>526</Paragraphs>
  <Slides>43</Slides>
  <Notes>42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0" baseType="lpstr">
      <vt:lpstr>Arial</vt:lpstr>
      <vt:lpstr>Calibri</vt:lpstr>
      <vt:lpstr>Symbol</vt:lpstr>
      <vt:lpstr>Wingdings</vt:lpstr>
      <vt:lpstr>Lions_Campaign100_Template_3-15-18</vt:lpstr>
      <vt:lpstr>1_Lions_Campaign100_Template_3-15-18</vt:lpstr>
      <vt:lpstr>Acrobat Document</vt:lpstr>
      <vt:lpstr>Klubin  LCIF-koordinaattorin koulutus</vt:lpstr>
      <vt:lpstr>PowerPoint Presentation</vt:lpstr>
      <vt:lpstr>PowerPoint Presentation</vt:lpstr>
      <vt:lpstr>Neljä vaihetta menestykseen</vt:lpstr>
      <vt:lpstr>PowerPoint Presentation</vt:lpstr>
      <vt:lpstr>Kerro tarinasi</vt:lpstr>
      <vt:lpstr>Välineet ja materiaalit</vt:lpstr>
      <vt:lpstr>Välineet ja materiaalit</vt:lpstr>
      <vt:lpstr>PowerPoint Presentation</vt:lpstr>
      <vt:lpstr>Laadi suunnitelma</vt:lpstr>
      <vt:lpstr>Varainkeruustrategiat</vt:lpstr>
      <vt:lpstr>Tavoitteen asettaminen</vt:lpstr>
      <vt:lpstr>Kampanja 100 -pyyntö</vt:lpstr>
      <vt:lpstr>Mitä 100 $  saa aikaan?</vt:lpstr>
      <vt:lpstr>Tavoitteen asettaminen</vt:lpstr>
      <vt:lpstr>Malliklubit</vt:lpstr>
      <vt:lpstr>Malliklubit</vt:lpstr>
      <vt:lpstr>PowerPoint Presentation</vt:lpstr>
      <vt:lpstr>Kokoa tiimi</vt:lpstr>
      <vt:lpstr>Kokoa tiimi</vt:lpstr>
      <vt:lpstr>Kokoa tiimi</vt:lpstr>
      <vt:lpstr>PowerPoint Presentation</vt:lpstr>
      <vt:lpstr>Kerää varoja</vt:lpstr>
      <vt:lpstr>PowerPoint Presentation</vt:lpstr>
      <vt:lpstr>Yksittäisten jäsenten osallistaminen</vt:lpstr>
      <vt:lpstr>Yksittäisten jäsenten osallistaminen</vt:lpstr>
      <vt:lpstr>Yksittäisten jäsenten osallistaminen</vt:lpstr>
      <vt:lpstr>Yksittäisten jäsenten osallistaminen</vt:lpstr>
      <vt:lpstr>Yksittäisten jäsenten osallistaminen</vt:lpstr>
      <vt:lpstr>Jatkuva LCIF:n antama tunnustus</vt:lpstr>
      <vt:lpstr>Lions Share</vt:lpstr>
      <vt:lpstr>Klubitunnustus</vt:lpstr>
      <vt:lpstr>PowerPoint Presentation</vt:lpstr>
      <vt:lpstr>Varainkeruutapahtumien suunnittelu</vt:lpstr>
      <vt:lpstr>PowerPoint Presentation</vt:lpstr>
      <vt:lpstr>Lahjoitus klubin rahastosta</vt:lpstr>
      <vt:lpstr>PowerPoint Presentation</vt:lpstr>
      <vt:lpstr>Tuen pyytäminen paikallisilta yrityksiltä ja ei-lioneilta</vt:lpstr>
      <vt:lpstr>PowerPoint Presentation</vt:lpstr>
      <vt:lpstr>Alkuun pääseminen</vt:lpstr>
      <vt:lpstr>Alkuun pääseminen</vt:lpstr>
      <vt:lpstr>Alkuun pääseminen</vt:lpstr>
      <vt:lpstr>PowerPoint Presentation</vt:lpstr>
    </vt:vector>
  </TitlesOfParts>
  <Company>Lions Clubs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Nunez, Gabriela</dc:creator>
  <cp:lastModifiedBy>Owner</cp:lastModifiedBy>
  <cp:revision>154</cp:revision>
  <dcterms:created xsi:type="dcterms:W3CDTF">2018-10-22T16:07:51Z</dcterms:created>
  <dcterms:modified xsi:type="dcterms:W3CDTF">2018-11-29T05:35:13Z</dcterms:modified>
</cp:coreProperties>
</file>