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151" autoAdjust="0"/>
  </p:normalViewPr>
  <p:slideViewPr>
    <p:cSldViewPr snapToGrid="0">
      <p:cViewPr varScale="1">
        <p:scale>
          <a:sx n="57" d="100"/>
          <a:sy n="57" d="100"/>
        </p:scale>
        <p:origin x="507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0DFCF-EDE7-4E1F-B6E9-4B4CC754E83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94334BD2-0299-4E09-87D6-E6E6B13C0B78}">
      <dgm:prSet/>
      <dgm:spPr/>
      <dgm:t>
        <a:bodyPr/>
        <a:lstStyle/>
        <a:p>
          <a:pPr>
            <a:lnSpc>
              <a:spcPct val="100000"/>
            </a:lnSpc>
          </a:pPr>
          <a:r>
            <a:rPr lang="sv-SE" dirty="0"/>
            <a:t>Leda möten vid distrikts-guvernörens och första vice distriktsguvernörens frånvaro</a:t>
          </a:r>
        </a:p>
      </dgm:t>
    </dgm:pt>
    <dgm:pt modelId="{8862E7B6-30E0-4CEC-9D22-DB3FACC064B4}" type="parTrans" cxnId="{641D7C46-8A53-4214-A4F1-2F1B7D76A1F6}">
      <dgm:prSet/>
      <dgm:spPr/>
      <dgm:t>
        <a:bodyPr/>
        <a:lstStyle/>
        <a:p>
          <a:endParaRPr lang="en-US"/>
        </a:p>
      </dgm:t>
    </dgm:pt>
    <dgm:pt modelId="{485B1DAF-3305-4DEE-9FFF-4C13128F7D4A}" type="sibTrans" cxnId="{641D7C46-8A53-4214-A4F1-2F1B7D76A1F6}">
      <dgm:prSet/>
      <dgm:spPr/>
      <dgm:t>
        <a:bodyPr/>
        <a:lstStyle/>
        <a:p>
          <a:endParaRPr lang="en-US"/>
        </a:p>
      </dgm:t>
    </dgm:pt>
    <dgm:pt modelId="{1EDD2BB9-C5D2-48C4-8BA2-EFAF3035B4CA}">
      <dgm:prSet/>
      <dgm:spPr/>
      <dgm:t>
        <a:bodyPr/>
        <a:lstStyle/>
        <a:p>
          <a:pPr>
            <a:lnSpc>
              <a:spcPct val="100000"/>
            </a:lnSpc>
          </a:pPr>
          <a:r>
            <a:rPr lang="sv-SE"/>
            <a:t>Stödja och ge råd till klubbar som behöver förbättra sina möten</a:t>
          </a:r>
        </a:p>
      </dgm:t>
    </dgm:pt>
    <dgm:pt modelId="{A274D986-36E0-4CDE-9908-C5D253BEEEEB}" type="parTrans" cxnId="{E220002A-DECD-4197-A75E-DE73329CDBC4}">
      <dgm:prSet/>
      <dgm:spPr/>
      <dgm:t>
        <a:bodyPr/>
        <a:lstStyle/>
        <a:p>
          <a:endParaRPr lang="en-US"/>
        </a:p>
      </dgm:t>
    </dgm:pt>
    <dgm:pt modelId="{39B5D7C9-DCF9-4324-A13D-89C9258B28E9}" type="sibTrans" cxnId="{E220002A-DECD-4197-A75E-DE73329CDBC4}">
      <dgm:prSet/>
      <dgm:spPr/>
      <dgm:t>
        <a:bodyPr/>
        <a:lstStyle/>
        <a:p>
          <a:endParaRPr lang="en-US"/>
        </a:p>
      </dgm:t>
    </dgm:pt>
    <dgm:pt modelId="{BE185D0B-9D33-4EFC-852A-798C5A6B67E9}" type="pres">
      <dgm:prSet presAssocID="{B610DFCF-EDE7-4E1F-B6E9-4B4CC754E832}" presName="root" presStyleCnt="0">
        <dgm:presLayoutVars>
          <dgm:dir/>
          <dgm:resizeHandles val="exact"/>
        </dgm:presLayoutVars>
      </dgm:prSet>
      <dgm:spPr/>
    </dgm:pt>
    <dgm:pt modelId="{F46CAE63-C7CD-4074-987A-0DCB2E46F0E7}" type="pres">
      <dgm:prSet presAssocID="{94334BD2-0299-4E09-87D6-E6E6B13C0B78}" presName="compNode" presStyleCnt="0"/>
      <dgm:spPr/>
    </dgm:pt>
    <dgm:pt modelId="{67232EC7-801D-4287-B855-928652498CBF}" type="pres">
      <dgm:prSet presAssocID="{94334BD2-0299-4E09-87D6-E6E6B13C0B78}" presName="bgRect" presStyleLbl="bgShp" presStyleIdx="0" presStyleCnt="2"/>
      <dgm:spPr/>
    </dgm:pt>
    <dgm:pt modelId="{5D7C0E68-B9C6-4F71-8324-0591C831FB28}" type="pres">
      <dgm:prSet presAssocID="{94334BD2-0299-4E09-87D6-E6E6B13C0B7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F2CF3605-FA54-425F-B4E4-04B1D1130A58}" type="pres">
      <dgm:prSet presAssocID="{94334BD2-0299-4E09-87D6-E6E6B13C0B78}" presName="spaceRect" presStyleCnt="0"/>
      <dgm:spPr/>
    </dgm:pt>
    <dgm:pt modelId="{9A598992-D10F-47F2-8B67-9A74B41F6EB0}" type="pres">
      <dgm:prSet presAssocID="{94334BD2-0299-4E09-87D6-E6E6B13C0B78}" presName="parTx" presStyleLbl="revTx" presStyleIdx="0" presStyleCnt="2">
        <dgm:presLayoutVars>
          <dgm:chMax val="0"/>
          <dgm:chPref val="0"/>
        </dgm:presLayoutVars>
      </dgm:prSet>
      <dgm:spPr/>
    </dgm:pt>
    <dgm:pt modelId="{1FDB23DE-72E3-47E2-93F4-976CEDBADB58}" type="pres">
      <dgm:prSet presAssocID="{485B1DAF-3305-4DEE-9FFF-4C13128F7D4A}" presName="sibTrans" presStyleCnt="0"/>
      <dgm:spPr/>
    </dgm:pt>
    <dgm:pt modelId="{8B16EFDB-6E3C-4BE6-B3F6-49D5D3A47531}" type="pres">
      <dgm:prSet presAssocID="{1EDD2BB9-C5D2-48C4-8BA2-EFAF3035B4CA}" presName="compNode" presStyleCnt="0"/>
      <dgm:spPr/>
    </dgm:pt>
    <dgm:pt modelId="{CBB42A43-5A41-4D7F-A222-525AB30AC656}" type="pres">
      <dgm:prSet presAssocID="{1EDD2BB9-C5D2-48C4-8BA2-EFAF3035B4CA}" presName="bgRect" presStyleLbl="bgShp" presStyleIdx="1" presStyleCnt="2"/>
      <dgm:spPr/>
    </dgm:pt>
    <dgm:pt modelId="{0C366106-3402-41DA-861B-12112C571C10}" type="pres">
      <dgm:prSet presAssocID="{1EDD2BB9-C5D2-48C4-8BA2-EFAF3035B4C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A1B69564-3111-44D5-A754-DCB7059A408B}" type="pres">
      <dgm:prSet presAssocID="{1EDD2BB9-C5D2-48C4-8BA2-EFAF3035B4CA}" presName="spaceRect" presStyleCnt="0"/>
      <dgm:spPr/>
    </dgm:pt>
    <dgm:pt modelId="{33EC2BA5-AA09-4E2B-AB3A-F9A898D8335D}" type="pres">
      <dgm:prSet presAssocID="{1EDD2BB9-C5D2-48C4-8BA2-EFAF3035B4C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220002A-DECD-4197-A75E-DE73329CDBC4}" srcId="{B610DFCF-EDE7-4E1F-B6E9-4B4CC754E832}" destId="{1EDD2BB9-C5D2-48C4-8BA2-EFAF3035B4CA}" srcOrd="1" destOrd="0" parTransId="{A274D986-36E0-4CDE-9908-C5D253BEEEEB}" sibTransId="{39B5D7C9-DCF9-4324-A13D-89C9258B28E9}"/>
    <dgm:cxn modelId="{FBEED042-2CB4-4DEC-A369-20EA29FB5969}" type="presOf" srcId="{1EDD2BB9-C5D2-48C4-8BA2-EFAF3035B4CA}" destId="{33EC2BA5-AA09-4E2B-AB3A-F9A898D8335D}" srcOrd="0" destOrd="0" presId="urn:microsoft.com/office/officeart/2018/2/layout/IconVerticalSolidList"/>
    <dgm:cxn modelId="{8C001D45-8BCE-4B2F-855B-D935E7A1E0F2}" type="presOf" srcId="{B610DFCF-EDE7-4E1F-B6E9-4B4CC754E832}" destId="{BE185D0B-9D33-4EFC-852A-798C5A6B67E9}" srcOrd="0" destOrd="0" presId="urn:microsoft.com/office/officeart/2018/2/layout/IconVerticalSolidList"/>
    <dgm:cxn modelId="{641D7C46-8A53-4214-A4F1-2F1B7D76A1F6}" srcId="{B610DFCF-EDE7-4E1F-B6E9-4B4CC754E832}" destId="{94334BD2-0299-4E09-87D6-E6E6B13C0B78}" srcOrd="0" destOrd="0" parTransId="{8862E7B6-30E0-4CEC-9D22-DB3FACC064B4}" sibTransId="{485B1DAF-3305-4DEE-9FFF-4C13128F7D4A}"/>
    <dgm:cxn modelId="{80DB8856-116C-4F0C-A2EC-DB6A372EA3AE}" type="presOf" srcId="{94334BD2-0299-4E09-87D6-E6E6B13C0B78}" destId="{9A598992-D10F-47F2-8B67-9A74B41F6EB0}" srcOrd="0" destOrd="0" presId="urn:microsoft.com/office/officeart/2018/2/layout/IconVerticalSolidList"/>
    <dgm:cxn modelId="{75E8E573-C810-47B9-AF22-EEF2843AAA43}" type="presParOf" srcId="{BE185D0B-9D33-4EFC-852A-798C5A6B67E9}" destId="{F46CAE63-C7CD-4074-987A-0DCB2E46F0E7}" srcOrd="0" destOrd="0" presId="urn:microsoft.com/office/officeart/2018/2/layout/IconVerticalSolidList"/>
    <dgm:cxn modelId="{927A2874-2E2F-4AA2-A1B1-A089E8EE9A88}" type="presParOf" srcId="{F46CAE63-C7CD-4074-987A-0DCB2E46F0E7}" destId="{67232EC7-801D-4287-B855-928652498CBF}" srcOrd="0" destOrd="0" presId="urn:microsoft.com/office/officeart/2018/2/layout/IconVerticalSolidList"/>
    <dgm:cxn modelId="{4358169D-071F-47F0-A32C-F7A36A0AE789}" type="presParOf" srcId="{F46CAE63-C7CD-4074-987A-0DCB2E46F0E7}" destId="{5D7C0E68-B9C6-4F71-8324-0591C831FB28}" srcOrd="1" destOrd="0" presId="urn:microsoft.com/office/officeart/2018/2/layout/IconVerticalSolidList"/>
    <dgm:cxn modelId="{A183EB88-CA2F-47F5-9023-72F818BC7E0C}" type="presParOf" srcId="{F46CAE63-C7CD-4074-987A-0DCB2E46F0E7}" destId="{F2CF3605-FA54-425F-B4E4-04B1D1130A58}" srcOrd="2" destOrd="0" presId="urn:microsoft.com/office/officeart/2018/2/layout/IconVerticalSolidList"/>
    <dgm:cxn modelId="{3515D370-ABEB-4731-AA53-9D53531C28AE}" type="presParOf" srcId="{F46CAE63-C7CD-4074-987A-0DCB2E46F0E7}" destId="{9A598992-D10F-47F2-8B67-9A74B41F6EB0}" srcOrd="3" destOrd="0" presId="urn:microsoft.com/office/officeart/2018/2/layout/IconVerticalSolidList"/>
    <dgm:cxn modelId="{C8AE1F22-967F-4688-9714-5F68F5C15E4C}" type="presParOf" srcId="{BE185D0B-9D33-4EFC-852A-798C5A6B67E9}" destId="{1FDB23DE-72E3-47E2-93F4-976CEDBADB58}" srcOrd="1" destOrd="0" presId="urn:microsoft.com/office/officeart/2018/2/layout/IconVerticalSolidList"/>
    <dgm:cxn modelId="{F8AEFE08-CD0E-4DD9-A92E-006A0DB321AE}" type="presParOf" srcId="{BE185D0B-9D33-4EFC-852A-798C5A6B67E9}" destId="{8B16EFDB-6E3C-4BE6-B3F6-49D5D3A47531}" srcOrd="2" destOrd="0" presId="urn:microsoft.com/office/officeart/2018/2/layout/IconVerticalSolidList"/>
    <dgm:cxn modelId="{D8E856A5-4697-4411-BC98-74EFE2A4A043}" type="presParOf" srcId="{8B16EFDB-6E3C-4BE6-B3F6-49D5D3A47531}" destId="{CBB42A43-5A41-4D7F-A222-525AB30AC656}" srcOrd="0" destOrd="0" presId="urn:microsoft.com/office/officeart/2018/2/layout/IconVerticalSolidList"/>
    <dgm:cxn modelId="{1B5B8031-071B-44EF-905C-FDC3EE7D4605}" type="presParOf" srcId="{8B16EFDB-6E3C-4BE6-B3F6-49D5D3A47531}" destId="{0C366106-3402-41DA-861B-12112C571C10}" srcOrd="1" destOrd="0" presId="urn:microsoft.com/office/officeart/2018/2/layout/IconVerticalSolidList"/>
    <dgm:cxn modelId="{12E62ED4-939E-419B-967A-B240A971DD75}" type="presParOf" srcId="{8B16EFDB-6E3C-4BE6-B3F6-49D5D3A47531}" destId="{A1B69564-3111-44D5-A754-DCB7059A408B}" srcOrd="2" destOrd="0" presId="urn:microsoft.com/office/officeart/2018/2/layout/IconVerticalSolidList"/>
    <dgm:cxn modelId="{80E32B94-F1D9-43F4-A3DE-D04351FB54FE}" type="presParOf" srcId="{8B16EFDB-6E3C-4BE6-B3F6-49D5D3A47531}" destId="{33EC2BA5-AA09-4E2B-AB3A-F9A898D833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7BF27-A0F3-4F79-9BCC-A9A0C6894399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6650E9-E150-4E5A-815F-68AD7EE2F25C}">
      <dgm:prSet/>
      <dgm:spPr/>
      <dgm:t>
        <a:bodyPr/>
        <a:lstStyle/>
        <a:p>
          <a:r>
            <a:rPr lang="sv-SE"/>
            <a:t>Förstå</a:t>
          </a:r>
        </a:p>
      </dgm:t>
    </dgm:pt>
    <dgm:pt modelId="{A7D39553-41F9-49F5-8390-FD336AC84A8C}" type="parTrans" cxnId="{18E8FD7A-DA09-43C8-AFA8-F8B670330067}">
      <dgm:prSet/>
      <dgm:spPr/>
      <dgm:t>
        <a:bodyPr/>
        <a:lstStyle/>
        <a:p>
          <a:endParaRPr lang="en-US"/>
        </a:p>
      </dgm:t>
    </dgm:pt>
    <dgm:pt modelId="{928938BD-75AB-412B-A8B0-54328E61C6FF}" type="sibTrans" cxnId="{18E8FD7A-DA09-43C8-AFA8-F8B670330067}">
      <dgm:prSet/>
      <dgm:spPr/>
      <dgm:t>
        <a:bodyPr/>
        <a:lstStyle/>
        <a:p>
          <a:endParaRPr lang="en-US"/>
        </a:p>
      </dgm:t>
    </dgm:pt>
    <dgm:pt modelId="{F97CB135-3167-4733-93A9-A79423BC8907}">
      <dgm:prSet custT="1"/>
      <dgm:spPr/>
      <dgm:t>
        <a:bodyPr/>
        <a:lstStyle/>
        <a:p>
          <a:r>
            <a:rPr lang="sv-SE" sz="2400" dirty="0"/>
            <a:t>Förstå betydelsen av effektiva möten</a:t>
          </a:r>
        </a:p>
      </dgm:t>
    </dgm:pt>
    <dgm:pt modelId="{DC2504E0-CA22-44FD-9F38-E2C4E5BED371}" type="parTrans" cxnId="{42D36EB4-A9F8-4B02-81EC-A218EEECF5ED}">
      <dgm:prSet/>
      <dgm:spPr/>
      <dgm:t>
        <a:bodyPr/>
        <a:lstStyle/>
        <a:p>
          <a:endParaRPr lang="en-US"/>
        </a:p>
      </dgm:t>
    </dgm:pt>
    <dgm:pt modelId="{2288A633-86D0-4E65-9409-73140FE62630}" type="sibTrans" cxnId="{42D36EB4-A9F8-4B02-81EC-A218EEECF5ED}">
      <dgm:prSet/>
      <dgm:spPr/>
      <dgm:t>
        <a:bodyPr/>
        <a:lstStyle/>
        <a:p>
          <a:endParaRPr lang="en-US"/>
        </a:p>
      </dgm:t>
    </dgm:pt>
    <dgm:pt modelId="{2478B99B-99CC-4128-9CEA-A0D7D7E24B69}">
      <dgm:prSet/>
      <dgm:spPr/>
      <dgm:t>
        <a:bodyPr/>
        <a:lstStyle/>
        <a:p>
          <a:r>
            <a:rPr lang="sv-SE"/>
            <a:t>Identifiera</a:t>
          </a:r>
        </a:p>
      </dgm:t>
    </dgm:pt>
    <dgm:pt modelId="{AD44D994-C80D-487B-A872-314E14092149}" type="parTrans" cxnId="{1AA6E39D-99F6-46AB-881F-A8D86008012A}">
      <dgm:prSet/>
      <dgm:spPr/>
      <dgm:t>
        <a:bodyPr/>
        <a:lstStyle/>
        <a:p>
          <a:endParaRPr lang="en-US"/>
        </a:p>
      </dgm:t>
    </dgm:pt>
    <dgm:pt modelId="{32277699-1542-4091-A0EA-F58109BEA277}" type="sibTrans" cxnId="{1AA6E39D-99F6-46AB-881F-A8D86008012A}">
      <dgm:prSet/>
      <dgm:spPr/>
      <dgm:t>
        <a:bodyPr/>
        <a:lstStyle/>
        <a:p>
          <a:endParaRPr lang="en-US"/>
        </a:p>
      </dgm:t>
    </dgm:pt>
    <dgm:pt modelId="{01A25EA6-A275-40F9-BC68-8392148FBC39}">
      <dgm:prSet custT="1"/>
      <dgm:spPr/>
      <dgm:t>
        <a:bodyPr/>
        <a:lstStyle/>
        <a:p>
          <a:r>
            <a:rPr lang="sv-SE" sz="2400" dirty="0"/>
            <a:t>Identifiera vad som leder till ett effektivt möte</a:t>
          </a:r>
        </a:p>
      </dgm:t>
    </dgm:pt>
    <dgm:pt modelId="{2A8667DD-4CB3-4FAE-BBB1-17EC967FEC95}" type="parTrans" cxnId="{CD7BDFA4-7399-45D3-B6D2-3EFBF47F5EAD}">
      <dgm:prSet/>
      <dgm:spPr/>
      <dgm:t>
        <a:bodyPr/>
        <a:lstStyle/>
        <a:p>
          <a:endParaRPr lang="en-US"/>
        </a:p>
      </dgm:t>
    </dgm:pt>
    <dgm:pt modelId="{30B404F5-9DD6-4B03-A1C0-EDA68BD6CB0D}" type="sibTrans" cxnId="{CD7BDFA4-7399-45D3-B6D2-3EFBF47F5EAD}">
      <dgm:prSet/>
      <dgm:spPr/>
      <dgm:t>
        <a:bodyPr/>
        <a:lstStyle/>
        <a:p>
          <a:endParaRPr lang="en-US"/>
        </a:p>
      </dgm:t>
    </dgm:pt>
    <dgm:pt modelId="{56A5A0AC-94C5-4176-8F39-C2C9D24D871C}">
      <dgm:prSet/>
      <dgm:spPr/>
      <dgm:t>
        <a:bodyPr/>
        <a:lstStyle/>
        <a:p>
          <a:r>
            <a:rPr lang="sv-SE"/>
            <a:t>Använda</a:t>
          </a:r>
        </a:p>
      </dgm:t>
    </dgm:pt>
    <dgm:pt modelId="{F24944E9-5EC1-49A0-B666-6C2EF41BBFBD}" type="parTrans" cxnId="{FE1917F6-A185-4B5E-BAA2-FDED146FB647}">
      <dgm:prSet/>
      <dgm:spPr/>
      <dgm:t>
        <a:bodyPr/>
        <a:lstStyle/>
        <a:p>
          <a:endParaRPr lang="en-US"/>
        </a:p>
      </dgm:t>
    </dgm:pt>
    <dgm:pt modelId="{F31590A7-1AC9-4EB0-852D-35474E66E7E6}" type="sibTrans" cxnId="{FE1917F6-A185-4B5E-BAA2-FDED146FB647}">
      <dgm:prSet/>
      <dgm:spPr/>
      <dgm:t>
        <a:bodyPr/>
        <a:lstStyle/>
        <a:p>
          <a:endParaRPr lang="en-US"/>
        </a:p>
      </dgm:t>
    </dgm:pt>
    <dgm:pt modelId="{A45F19CB-4075-4D80-8DA8-8F9CA92B6C0C}">
      <dgm:prSet custT="1"/>
      <dgm:spPr/>
      <dgm:t>
        <a:bodyPr/>
        <a:lstStyle/>
        <a:p>
          <a:r>
            <a:rPr lang="sv-SE" sz="2400" dirty="0"/>
            <a:t>Använda resurser och tekniker som säkerställer effektiva möten i distrikt och klubbar</a:t>
          </a:r>
        </a:p>
      </dgm:t>
    </dgm:pt>
    <dgm:pt modelId="{A95801D3-D8AF-4B6E-8D0A-C95A98BF208F}" type="parTrans" cxnId="{2E63BEC5-98A7-4CDF-AE4D-7673D626DE2E}">
      <dgm:prSet/>
      <dgm:spPr/>
      <dgm:t>
        <a:bodyPr/>
        <a:lstStyle/>
        <a:p>
          <a:endParaRPr lang="en-US"/>
        </a:p>
      </dgm:t>
    </dgm:pt>
    <dgm:pt modelId="{3605AB1B-F02D-4ECA-9E27-F76B9CC0D322}" type="sibTrans" cxnId="{2E63BEC5-98A7-4CDF-AE4D-7673D626DE2E}">
      <dgm:prSet/>
      <dgm:spPr/>
      <dgm:t>
        <a:bodyPr/>
        <a:lstStyle/>
        <a:p>
          <a:endParaRPr lang="en-US"/>
        </a:p>
      </dgm:t>
    </dgm:pt>
    <dgm:pt modelId="{D9B92FF0-E724-4AA2-AE81-8A7594FF60B4}" type="pres">
      <dgm:prSet presAssocID="{AF77BF27-A0F3-4F79-9BCC-A9A0C6894399}" presName="Name0" presStyleCnt="0">
        <dgm:presLayoutVars>
          <dgm:dir/>
          <dgm:animLvl val="lvl"/>
          <dgm:resizeHandles val="exact"/>
        </dgm:presLayoutVars>
      </dgm:prSet>
      <dgm:spPr/>
    </dgm:pt>
    <dgm:pt modelId="{596F1E69-D39D-4F66-BC7D-2E45FEA6CF2E}" type="pres">
      <dgm:prSet presAssocID="{56A5A0AC-94C5-4176-8F39-C2C9D24D871C}" presName="boxAndChildren" presStyleCnt="0"/>
      <dgm:spPr/>
    </dgm:pt>
    <dgm:pt modelId="{A1EEFC8E-D421-47CF-AA63-663A3A4CC471}" type="pres">
      <dgm:prSet presAssocID="{56A5A0AC-94C5-4176-8F39-C2C9D24D871C}" presName="parentTextBox" presStyleLbl="alignNode1" presStyleIdx="0" presStyleCnt="3"/>
      <dgm:spPr/>
    </dgm:pt>
    <dgm:pt modelId="{FF198215-17A9-4799-87F2-254F42CBA539}" type="pres">
      <dgm:prSet presAssocID="{56A5A0AC-94C5-4176-8F39-C2C9D24D871C}" presName="descendantBox" presStyleLbl="bgAccFollowNode1" presStyleIdx="0" presStyleCnt="3"/>
      <dgm:spPr/>
    </dgm:pt>
    <dgm:pt modelId="{A46B9706-74BF-4A15-93A9-47838309FF30}" type="pres">
      <dgm:prSet presAssocID="{32277699-1542-4091-A0EA-F58109BEA277}" presName="sp" presStyleCnt="0"/>
      <dgm:spPr/>
    </dgm:pt>
    <dgm:pt modelId="{D28C5787-46DD-4DC0-A0B3-1D9D1E63A15A}" type="pres">
      <dgm:prSet presAssocID="{2478B99B-99CC-4128-9CEA-A0D7D7E24B69}" presName="arrowAndChildren" presStyleCnt="0"/>
      <dgm:spPr/>
    </dgm:pt>
    <dgm:pt modelId="{09633022-F079-4083-B1D6-DB6198F01D4A}" type="pres">
      <dgm:prSet presAssocID="{2478B99B-99CC-4128-9CEA-A0D7D7E24B69}" presName="parentTextArrow" presStyleLbl="node1" presStyleIdx="0" presStyleCnt="0"/>
      <dgm:spPr/>
    </dgm:pt>
    <dgm:pt modelId="{18D6C215-7F34-4B97-A45C-B283C4CFBCD6}" type="pres">
      <dgm:prSet presAssocID="{2478B99B-99CC-4128-9CEA-A0D7D7E24B69}" presName="arrow" presStyleLbl="alignNode1" presStyleIdx="1" presStyleCnt="3"/>
      <dgm:spPr/>
    </dgm:pt>
    <dgm:pt modelId="{936F3D6C-2CD1-4BAA-A375-0A59BB41695F}" type="pres">
      <dgm:prSet presAssocID="{2478B99B-99CC-4128-9CEA-A0D7D7E24B69}" presName="descendantArrow" presStyleLbl="bgAccFollowNode1" presStyleIdx="1" presStyleCnt="3"/>
      <dgm:spPr/>
    </dgm:pt>
    <dgm:pt modelId="{5DD8DC32-84BA-4A02-AF13-7BA8BA8F98F4}" type="pres">
      <dgm:prSet presAssocID="{928938BD-75AB-412B-A8B0-54328E61C6FF}" presName="sp" presStyleCnt="0"/>
      <dgm:spPr/>
    </dgm:pt>
    <dgm:pt modelId="{C407A343-2220-4340-A103-AC856A539CBD}" type="pres">
      <dgm:prSet presAssocID="{356650E9-E150-4E5A-815F-68AD7EE2F25C}" presName="arrowAndChildren" presStyleCnt="0"/>
      <dgm:spPr/>
    </dgm:pt>
    <dgm:pt modelId="{5CE60D57-7B31-45E2-8D84-F7E12F545D0E}" type="pres">
      <dgm:prSet presAssocID="{356650E9-E150-4E5A-815F-68AD7EE2F25C}" presName="parentTextArrow" presStyleLbl="node1" presStyleIdx="0" presStyleCnt="0"/>
      <dgm:spPr/>
    </dgm:pt>
    <dgm:pt modelId="{676829AC-2DBE-433E-89D1-BED2B030976D}" type="pres">
      <dgm:prSet presAssocID="{356650E9-E150-4E5A-815F-68AD7EE2F25C}" presName="arrow" presStyleLbl="alignNode1" presStyleIdx="2" presStyleCnt="3"/>
      <dgm:spPr/>
    </dgm:pt>
    <dgm:pt modelId="{C77B0130-521E-4B31-9936-B2AC2AE6AB36}" type="pres">
      <dgm:prSet presAssocID="{356650E9-E150-4E5A-815F-68AD7EE2F25C}" presName="descendantArrow" presStyleLbl="bgAccFollowNode1" presStyleIdx="2" presStyleCnt="3"/>
      <dgm:spPr/>
    </dgm:pt>
  </dgm:ptLst>
  <dgm:cxnLst>
    <dgm:cxn modelId="{B8A70913-B3FE-4819-B416-24462759B924}" type="presOf" srcId="{2478B99B-99CC-4128-9CEA-A0D7D7E24B69}" destId="{09633022-F079-4083-B1D6-DB6198F01D4A}" srcOrd="0" destOrd="0" presId="urn:microsoft.com/office/officeart/2016/7/layout/VerticalDownArrowProcess"/>
    <dgm:cxn modelId="{0DF9CA17-FC3F-4934-8389-A815BD36DFB0}" type="presOf" srcId="{F97CB135-3167-4733-93A9-A79423BC8907}" destId="{C77B0130-521E-4B31-9936-B2AC2AE6AB36}" srcOrd="0" destOrd="0" presId="urn:microsoft.com/office/officeart/2016/7/layout/VerticalDownArrowProcess"/>
    <dgm:cxn modelId="{585ACD3F-FAC6-44F0-845A-47AD40BBEE39}" type="presOf" srcId="{56A5A0AC-94C5-4176-8F39-C2C9D24D871C}" destId="{A1EEFC8E-D421-47CF-AA63-663A3A4CC471}" srcOrd="0" destOrd="0" presId="urn:microsoft.com/office/officeart/2016/7/layout/VerticalDownArrowProcess"/>
    <dgm:cxn modelId="{5F05C460-7BDE-453A-AD90-573930319336}" type="presOf" srcId="{01A25EA6-A275-40F9-BC68-8392148FBC39}" destId="{936F3D6C-2CD1-4BAA-A375-0A59BB41695F}" srcOrd="0" destOrd="0" presId="urn:microsoft.com/office/officeart/2016/7/layout/VerticalDownArrowProcess"/>
    <dgm:cxn modelId="{18E8FD7A-DA09-43C8-AFA8-F8B670330067}" srcId="{AF77BF27-A0F3-4F79-9BCC-A9A0C6894399}" destId="{356650E9-E150-4E5A-815F-68AD7EE2F25C}" srcOrd="0" destOrd="0" parTransId="{A7D39553-41F9-49F5-8390-FD336AC84A8C}" sibTransId="{928938BD-75AB-412B-A8B0-54328E61C6FF}"/>
    <dgm:cxn modelId="{07FA7E82-D505-4BCA-A178-15934A04FCE9}" type="presOf" srcId="{356650E9-E150-4E5A-815F-68AD7EE2F25C}" destId="{676829AC-2DBE-433E-89D1-BED2B030976D}" srcOrd="1" destOrd="0" presId="urn:microsoft.com/office/officeart/2016/7/layout/VerticalDownArrowProcess"/>
    <dgm:cxn modelId="{B8A77D8A-6656-4073-BE55-00F11527B6CC}" type="presOf" srcId="{356650E9-E150-4E5A-815F-68AD7EE2F25C}" destId="{5CE60D57-7B31-45E2-8D84-F7E12F545D0E}" srcOrd="0" destOrd="0" presId="urn:microsoft.com/office/officeart/2016/7/layout/VerticalDownArrowProcess"/>
    <dgm:cxn modelId="{E063609D-5B84-4A1C-AC35-F626293028E0}" type="presOf" srcId="{AF77BF27-A0F3-4F79-9BCC-A9A0C6894399}" destId="{D9B92FF0-E724-4AA2-AE81-8A7594FF60B4}" srcOrd="0" destOrd="0" presId="urn:microsoft.com/office/officeart/2016/7/layout/VerticalDownArrowProcess"/>
    <dgm:cxn modelId="{1AA6E39D-99F6-46AB-881F-A8D86008012A}" srcId="{AF77BF27-A0F3-4F79-9BCC-A9A0C6894399}" destId="{2478B99B-99CC-4128-9CEA-A0D7D7E24B69}" srcOrd="1" destOrd="0" parTransId="{AD44D994-C80D-487B-A872-314E14092149}" sibTransId="{32277699-1542-4091-A0EA-F58109BEA277}"/>
    <dgm:cxn modelId="{CD7BDFA4-7399-45D3-B6D2-3EFBF47F5EAD}" srcId="{2478B99B-99CC-4128-9CEA-A0D7D7E24B69}" destId="{01A25EA6-A275-40F9-BC68-8392148FBC39}" srcOrd="0" destOrd="0" parTransId="{2A8667DD-4CB3-4FAE-BBB1-17EC967FEC95}" sibTransId="{30B404F5-9DD6-4B03-A1C0-EDA68BD6CB0D}"/>
    <dgm:cxn modelId="{42D36EB4-A9F8-4B02-81EC-A218EEECF5ED}" srcId="{356650E9-E150-4E5A-815F-68AD7EE2F25C}" destId="{F97CB135-3167-4733-93A9-A79423BC8907}" srcOrd="0" destOrd="0" parTransId="{DC2504E0-CA22-44FD-9F38-E2C4E5BED371}" sibTransId="{2288A633-86D0-4E65-9409-73140FE62630}"/>
    <dgm:cxn modelId="{2E63BEC5-98A7-4CDF-AE4D-7673D626DE2E}" srcId="{56A5A0AC-94C5-4176-8F39-C2C9D24D871C}" destId="{A45F19CB-4075-4D80-8DA8-8F9CA92B6C0C}" srcOrd="0" destOrd="0" parTransId="{A95801D3-D8AF-4B6E-8D0A-C95A98BF208F}" sibTransId="{3605AB1B-F02D-4ECA-9E27-F76B9CC0D322}"/>
    <dgm:cxn modelId="{99C82EDF-FCBA-46D1-B889-D36B49007927}" type="presOf" srcId="{A45F19CB-4075-4D80-8DA8-8F9CA92B6C0C}" destId="{FF198215-17A9-4799-87F2-254F42CBA539}" srcOrd="0" destOrd="0" presId="urn:microsoft.com/office/officeart/2016/7/layout/VerticalDownArrowProcess"/>
    <dgm:cxn modelId="{798EB7E7-097B-4500-A0C8-E04764956964}" type="presOf" srcId="{2478B99B-99CC-4128-9CEA-A0D7D7E24B69}" destId="{18D6C215-7F34-4B97-A45C-B283C4CFBCD6}" srcOrd="1" destOrd="0" presId="urn:microsoft.com/office/officeart/2016/7/layout/VerticalDownArrowProcess"/>
    <dgm:cxn modelId="{FE1917F6-A185-4B5E-BAA2-FDED146FB647}" srcId="{AF77BF27-A0F3-4F79-9BCC-A9A0C6894399}" destId="{56A5A0AC-94C5-4176-8F39-C2C9D24D871C}" srcOrd="2" destOrd="0" parTransId="{F24944E9-5EC1-49A0-B666-6C2EF41BBFBD}" sibTransId="{F31590A7-1AC9-4EB0-852D-35474E66E7E6}"/>
    <dgm:cxn modelId="{E7013A62-01D1-4D92-8851-FC372C6CA3CB}" type="presParOf" srcId="{D9B92FF0-E724-4AA2-AE81-8A7594FF60B4}" destId="{596F1E69-D39D-4F66-BC7D-2E45FEA6CF2E}" srcOrd="0" destOrd="0" presId="urn:microsoft.com/office/officeart/2016/7/layout/VerticalDownArrowProcess"/>
    <dgm:cxn modelId="{8E8EC2A3-D0C6-48DA-942D-3F30EF7584A4}" type="presParOf" srcId="{596F1E69-D39D-4F66-BC7D-2E45FEA6CF2E}" destId="{A1EEFC8E-D421-47CF-AA63-663A3A4CC471}" srcOrd="0" destOrd="0" presId="urn:microsoft.com/office/officeart/2016/7/layout/VerticalDownArrowProcess"/>
    <dgm:cxn modelId="{BD105E17-11AD-4511-9991-D8C2A16BFCCF}" type="presParOf" srcId="{596F1E69-D39D-4F66-BC7D-2E45FEA6CF2E}" destId="{FF198215-17A9-4799-87F2-254F42CBA539}" srcOrd="1" destOrd="0" presId="urn:microsoft.com/office/officeart/2016/7/layout/VerticalDownArrowProcess"/>
    <dgm:cxn modelId="{77C0792C-502D-468C-B13D-B87BCBCEC527}" type="presParOf" srcId="{D9B92FF0-E724-4AA2-AE81-8A7594FF60B4}" destId="{A46B9706-74BF-4A15-93A9-47838309FF30}" srcOrd="1" destOrd="0" presId="urn:microsoft.com/office/officeart/2016/7/layout/VerticalDownArrowProcess"/>
    <dgm:cxn modelId="{B36AB6BF-EF04-46C9-969F-79EFA5512AEB}" type="presParOf" srcId="{D9B92FF0-E724-4AA2-AE81-8A7594FF60B4}" destId="{D28C5787-46DD-4DC0-A0B3-1D9D1E63A15A}" srcOrd="2" destOrd="0" presId="urn:microsoft.com/office/officeart/2016/7/layout/VerticalDownArrowProcess"/>
    <dgm:cxn modelId="{EA462321-9B75-416C-BF5D-0A6F2B4F3313}" type="presParOf" srcId="{D28C5787-46DD-4DC0-A0B3-1D9D1E63A15A}" destId="{09633022-F079-4083-B1D6-DB6198F01D4A}" srcOrd="0" destOrd="0" presId="urn:microsoft.com/office/officeart/2016/7/layout/VerticalDownArrowProcess"/>
    <dgm:cxn modelId="{A3E6E9BC-53D3-4489-AE80-B76488C3C4CE}" type="presParOf" srcId="{D28C5787-46DD-4DC0-A0B3-1D9D1E63A15A}" destId="{18D6C215-7F34-4B97-A45C-B283C4CFBCD6}" srcOrd="1" destOrd="0" presId="urn:microsoft.com/office/officeart/2016/7/layout/VerticalDownArrowProcess"/>
    <dgm:cxn modelId="{85D2EBB3-72F3-4275-A2FF-60F8948E7E46}" type="presParOf" srcId="{D28C5787-46DD-4DC0-A0B3-1D9D1E63A15A}" destId="{936F3D6C-2CD1-4BAA-A375-0A59BB41695F}" srcOrd="2" destOrd="0" presId="urn:microsoft.com/office/officeart/2016/7/layout/VerticalDownArrowProcess"/>
    <dgm:cxn modelId="{00E56369-1365-44FD-8C14-B876BA46208A}" type="presParOf" srcId="{D9B92FF0-E724-4AA2-AE81-8A7594FF60B4}" destId="{5DD8DC32-84BA-4A02-AF13-7BA8BA8F98F4}" srcOrd="3" destOrd="0" presId="urn:microsoft.com/office/officeart/2016/7/layout/VerticalDownArrowProcess"/>
    <dgm:cxn modelId="{F57A5034-FB70-4FA0-B2D0-B64D1609D28D}" type="presParOf" srcId="{D9B92FF0-E724-4AA2-AE81-8A7594FF60B4}" destId="{C407A343-2220-4340-A103-AC856A539CBD}" srcOrd="4" destOrd="0" presId="urn:microsoft.com/office/officeart/2016/7/layout/VerticalDownArrowProcess"/>
    <dgm:cxn modelId="{32591137-F348-4D32-A172-7630ECE09677}" type="presParOf" srcId="{C407A343-2220-4340-A103-AC856A539CBD}" destId="{5CE60D57-7B31-45E2-8D84-F7E12F545D0E}" srcOrd="0" destOrd="0" presId="urn:microsoft.com/office/officeart/2016/7/layout/VerticalDownArrowProcess"/>
    <dgm:cxn modelId="{B5A9846B-0959-42FC-82C1-F32AFF97D973}" type="presParOf" srcId="{C407A343-2220-4340-A103-AC856A539CBD}" destId="{676829AC-2DBE-433E-89D1-BED2B030976D}" srcOrd="1" destOrd="0" presId="urn:microsoft.com/office/officeart/2016/7/layout/VerticalDownArrowProcess"/>
    <dgm:cxn modelId="{A91B8041-CCB1-4AAC-A15E-F0CD5AF9110F}" type="presParOf" srcId="{C407A343-2220-4340-A103-AC856A539CBD}" destId="{C77B0130-521E-4B31-9936-B2AC2AE6AB36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E33A10-14F0-4952-99E5-B76516DB4E7D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A53546-B133-460B-BDD1-76E405549D74}">
      <dgm:prSet/>
      <dgm:spPr/>
      <dgm:t>
        <a:bodyPr/>
        <a:lstStyle/>
        <a:p>
          <a:pPr>
            <a:lnSpc>
              <a:spcPct val="100000"/>
            </a:lnSpc>
          </a:pPr>
          <a:r>
            <a:rPr lang="sv-SE" dirty="0"/>
            <a:t>Organisera tankar/ noteringar i förväg</a:t>
          </a:r>
        </a:p>
      </dgm:t>
    </dgm:pt>
    <dgm:pt modelId="{F846D0F2-C63A-4A46-8ED8-8961275A4C88}" type="parTrans" cxnId="{A5AD3247-3AF3-47C9-A29C-EB964672F2F4}">
      <dgm:prSet/>
      <dgm:spPr/>
      <dgm:t>
        <a:bodyPr/>
        <a:lstStyle/>
        <a:p>
          <a:endParaRPr lang="en-US"/>
        </a:p>
      </dgm:t>
    </dgm:pt>
    <dgm:pt modelId="{33F7958E-783B-4344-9663-C2C86D1CDF18}" type="sibTrans" cxnId="{A5AD3247-3AF3-47C9-A29C-EB964672F2F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6183CB3-49A3-494D-9F4D-7B1753A287F3}">
      <dgm:prSet/>
      <dgm:spPr/>
      <dgm:t>
        <a:bodyPr/>
        <a:lstStyle/>
        <a:p>
          <a:pPr>
            <a:lnSpc>
              <a:spcPct val="100000"/>
            </a:lnSpc>
          </a:pPr>
          <a:r>
            <a:rPr lang="sv-SE"/>
            <a:t>Fatta dig kort och undvik onödig information</a:t>
          </a:r>
        </a:p>
      </dgm:t>
    </dgm:pt>
    <dgm:pt modelId="{35EF3733-AE5E-4F43-BAFE-770D36E9D3E9}" type="parTrans" cxnId="{82711562-6DF2-41B2-BADE-C7D102360A9E}">
      <dgm:prSet/>
      <dgm:spPr/>
      <dgm:t>
        <a:bodyPr/>
        <a:lstStyle/>
        <a:p>
          <a:endParaRPr lang="en-US"/>
        </a:p>
      </dgm:t>
    </dgm:pt>
    <dgm:pt modelId="{F4881DF2-A5C3-45D9-93ED-BF9768442817}" type="sibTrans" cxnId="{82711562-6DF2-41B2-BADE-C7D102360A9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76006A7-1C43-40E1-87EE-87D057B3031E}">
      <dgm:prSet/>
      <dgm:spPr/>
      <dgm:t>
        <a:bodyPr/>
        <a:lstStyle/>
        <a:p>
          <a:pPr>
            <a:lnSpc>
              <a:spcPct val="100000"/>
            </a:lnSpc>
          </a:pPr>
          <a:r>
            <a:rPr lang="sv-SE" dirty="0"/>
            <a:t>Uppmuntra till frågor/ kommentarer, men spara längre diskussioner till ett senare tillfälle</a:t>
          </a:r>
        </a:p>
      </dgm:t>
    </dgm:pt>
    <dgm:pt modelId="{210095E6-D91E-4FBD-AF9E-3AF2CEEAFCBB}" type="parTrans" cxnId="{356A08D5-7D5E-474F-8089-AD29D2C1FD47}">
      <dgm:prSet/>
      <dgm:spPr/>
      <dgm:t>
        <a:bodyPr/>
        <a:lstStyle/>
        <a:p>
          <a:endParaRPr lang="en-US"/>
        </a:p>
      </dgm:t>
    </dgm:pt>
    <dgm:pt modelId="{46E3C20E-F005-44EB-A454-4638D63FA2B1}" type="sibTrans" cxnId="{356A08D5-7D5E-474F-8089-AD29D2C1FD4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5D61409-2050-4A22-B281-5C62CB8201E8}">
      <dgm:prSet/>
      <dgm:spPr/>
      <dgm:t>
        <a:bodyPr/>
        <a:lstStyle/>
        <a:p>
          <a:pPr>
            <a:lnSpc>
              <a:spcPct val="100000"/>
            </a:lnSpc>
          </a:pPr>
          <a:r>
            <a:rPr lang="sv-SE" dirty="0"/>
            <a:t>Använd goda färdigheter att presentera</a:t>
          </a:r>
        </a:p>
      </dgm:t>
    </dgm:pt>
    <dgm:pt modelId="{54AE5291-2C1C-41B5-BD27-385A878C41BF}" type="parTrans" cxnId="{E75AA733-2BA9-42D8-94C7-CEAC327461DC}">
      <dgm:prSet/>
      <dgm:spPr/>
      <dgm:t>
        <a:bodyPr/>
        <a:lstStyle/>
        <a:p>
          <a:endParaRPr lang="en-US"/>
        </a:p>
      </dgm:t>
    </dgm:pt>
    <dgm:pt modelId="{316A917B-8956-40A3-9875-C2D1E34C3248}" type="sibTrans" cxnId="{E75AA733-2BA9-42D8-94C7-CEAC327461DC}">
      <dgm:prSet/>
      <dgm:spPr/>
      <dgm:t>
        <a:bodyPr/>
        <a:lstStyle/>
        <a:p>
          <a:endParaRPr lang="en-US"/>
        </a:p>
      </dgm:t>
    </dgm:pt>
    <dgm:pt modelId="{E79B5DEF-CDC0-4989-86FE-848F3C3244B0}" type="pres">
      <dgm:prSet presAssocID="{89E33A10-14F0-4952-99E5-B76516DB4E7D}" presName="root" presStyleCnt="0">
        <dgm:presLayoutVars>
          <dgm:dir/>
          <dgm:resizeHandles val="exact"/>
        </dgm:presLayoutVars>
      </dgm:prSet>
      <dgm:spPr/>
    </dgm:pt>
    <dgm:pt modelId="{AE436124-FBF1-4EC5-8795-C199CED8F05C}" type="pres">
      <dgm:prSet presAssocID="{89E33A10-14F0-4952-99E5-B76516DB4E7D}" presName="container" presStyleCnt="0">
        <dgm:presLayoutVars>
          <dgm:dir/>
          <dgm:resizeHandles val="exact"/>
        </dgm:presLayoutVars>
      </dgm:prSet>
      <dgm:spPr/>
    </dgm:pt>
    <dgm:pt modelId="{8D741A10-259A-485A-978B-96F45BF12C4F}" type="pres">
      <dgm:prSet presAssocID="{4CA53546-B133-460B-BDD1-76E405549D74}" presName="compNode" presStyleCnt="0"/>
      <dgm:spPr/>
    </dgm:pt>
    <dgm:pt modelId="{234DA852-AA85-4203-8D75-8D99E717D608}" type="pres">
      <dgm:prSet presAssocID="{4CA53546-B133-460B-BDD1-76E405549D74}" presName="iconBgRect" presStyleLbl="bgShp" presStyleIdx="0" presStyleCnt="4"/>
      <dgm:spPr/>
    </dgm:pt>
    <dgm:pt modelId="{C773D2F8-D30E-4DE0-91AA-A6E5E000140B}" type="pres">
      <dgm:prSet presAssocID="{4CA53546-B133-460B-BDD1-76E405549D7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AAC1D4B3-FC6F-48B6-84E5-685FA69464E0}" type="pres">
      <dgm:prSet presAssocID="{4CA53546-B133-460B-BDD1-76E405549D74}" presName="spaceRect" presStyleCnt="0"/>
      <dgm:spPr/>
    </dgm:pt>
    <dgm:pt modelId="{42CD9C81-64DF-42C1-832F-81B408D43ADC}" type="pres">
      <dgm:prSet presAssocID="{4CA53546-B133-460B-BDD1-76E405549D74}" presName="textRect" presStyleLbl="revTx" presStyleIdx="0" presStyleCnt="4">
        <dgm:presLayoutVars>
          <dgm:chMax val="1"/>
          <dgm:chPref val="1"/>
        </dgm:presLayoutVars>
      </dgm:prSet>
      <dgm:spPr/>
    </dgm:pt>
    <dgm:pt modelId="{CACE4BC5-E729-4312-86DB-DBF7EE4EBDCE}" type="pres">
      <dgm:prSet presAssocID="{33F7958E-783B-4344-9663-C2C86D1CDF18}" presName="sibTrans" presStyleLbl="sibTrans2D1" presStyleIdx="0" presStyleCnt="0"/>
      <dgm:spPr/>
    </dgm:pt>
    <dgm:pt modelId="{C1AFD4C9-28C6-4405-BA45-7E3959DC5B2A}" type="pres">
      <dgm:prSet presAssocID="{76183CB3-49A3-494D-9F4D-7B1753A287F3}" presName="compNode" presStyleCnt="0"/>
      <dgm:spPr/>
    </dgm:pt>
    <dgm:pt modelId="{CBB9339E-7DB9-4F16-881A-AB736D916604}" type="pres">
      <dgm:prSet presAssocID="{76183CB3-49A3-494D-9F4D-7B1753A287F3}" presName="iconBgRect" presStyleLbl="bgShp" presStyleIdx="1" presStyleCnt="4"/>
      <dgm:spPr/>
    </dgm:pt>
    <dgm:pt modelId="{48FA939E-EA17-4231-B9A7-5793C9D33D5A}" type="pres">
      <dgm:prSet presAssocID="{76183CB3-49A3-494D-9F4D-7B1753A287F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5883C889-3799-4699-B83A-DE2F8BF0B8EB}" type="pres">
      <dgm:prSet presAssocID="{76183CB3-49A3-494D-9F4D-7B1753A287F3}" presName="spaceRect" presStyleCnt="0"/>
      <dgm:spPr/>
    </dgm:pt>
    <dgm:pt modelId="{A3F616A9-0447-431E-9172-44E8D26817C7}" type="pres">
      <dgm:prSet presAssocID="{76183CB3-49A3-494D-9F4D-7B1753A287F3}" presName="textRect" presStyleLbl="revTx" presStyleIdx="1" presStyleCnt="4">
        <dgm:presLayoutVars>
          <dgm:chMax val="1"/>
          <dgm:chPref val="1"/>
        </dgm:presLayoutVars>
      </dgm:prSet>
      <dgm:spPr/>
    </dgm:pt>
    <dgm:pt modelId="{8F5B4552-758D-45FF-9FE0-852C85D5439D}" type="pres">
      <dgm:prSet presAssocID="{F4881DF2-A5C3-45D9-93ED-BF9768442817}" presName="sibTrans" presStyleLbl="sibTrans2D1" presStyleIdx="0" presStyleCnt="0"/>
      <dgm:spPr/>
    </dgm:pt>
    <dgm:pt modelId="{C05EAA24-9020-49A8-B18D-62E64AED9B53}" type="pres">
      <dgm:prSet presAssocID="{D76006A7-1C43-40E1-87EE-87D057B3031E}" presName="compNode" presStyleCnt="0"/>
      <dgm:spPr/>
    </dgm:pt>
    <dgm:pt modelId="{F2D06754-441A-43DF-ADDC-82B89E73CAFA}" type="pres">
      <dgm:prSet presAssocID="{D76006A7-1C43-40E1-87EE-87D057B3031E}" presName="iconBgRect" presStyleLbl="bgShp" presStyleIdx="2" presStyleCnt="4"/>
      <dgm:spPr/>
    </dgm:pt>
    <dgm:pt modelId="{00A24FA7-7D82-433A-9798-84C9B60AD492}" type="pres">
      <dgm:prSet presAssocID="{D76006A7-1C43-40E1-87EE-87D057B3031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A80F67E3-F0BE-44C3-B7C8-8D2D61F4C0E6}" type="pres">
      <dgm:prSet presAssocID="{D76006A7-1C43-40E1-87EE-87D057B3031E}" presName="spaceRect" presStyleCnt="0"/>
      <dgm:spPr/>
    </dgm:pt>
    <dgm:pt modelId="{75574F23-A573-4A88-B1B7-C44BD4537222}" type="pres">
      <dgm:prSet presAssocID="{D76006A7-1C43-40E1-87EE-87D057B3031E}" presName="textRect" presStyleLbl="revTx" presStyleIdx="2" presStyleCnt="4">
        <dgm:presLayoutVars>
          <dgm:chMax val="1"/>
          <dgm:chPref val="1"/>
        </dgm:presLayoutVars>
      </dgm:prSet>
      <dgm:spPr/>
    </dgm:pt>
    <dgm:pt modelId="{CE388096-1DC7-4DF3-BFC6-1788C0B18554}" type="pres">
      <dgm:prSet presAssocID="{46E3C20E-F005-44EB-A454-4638D63FA2B1}" presName="sibTrans" presStyleLbl="sibTrans2D1" presStyleIdx="0" presStyleCnt="0"/>
      <dgm:spPr/>
    </dgm:pt>
    <dgm:pt modelId="{DE71D567-6CD3-48E4-9FDC-BB02D8CC751A}" type="pres">
      <dgm:prSet presAssocID="{55D61409-2050-4A22-B281-5C62CB8201E8}" presName="compNode" presStyleCnt="0"/>
      <dgm:spPr/>
    </dgm:pt>
    <dgm:pt modelId="{2F139F95-12D2-4DE7-BC6A-81A79CDD977A}" type="pres">
      <dgm:prSet presAssocID="{55D61409-2050-4A22-B281-5C62CB8201E8}" presName="iconBgRect" presStyleLbl="bgShp" presStyleIdx="3" presStyleCnt="4"/>
      <dgm:spPr/>
    </dgm:pt>
    <dgm:pt modelId="{6BF97B56-D529-47B7-90A0-F849B1A20628}" type="pres">
      <dgm:prSet presAssocID="{55D61409-2050-4A22-B281-5C62CB8201E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8D8813F3-8DC0-4906-8CAE-CE7350FFCD8F}" type="pres">
      <dgm:prSet presAssocID="{55D61409-2050-4A22-B281-5C62CB8201E8}" presName="spaceRect" presStyleCnt="0"/>
      <dgm:spPr/>
    </dgm:pt>
    <dgm:pt modelId="{B2CDEFAA-9448-4B6A-A325-1041319453C0}" type="pres">
      <dgm:prSet presAssocID="{55D61409-2050-4A22-B281-5C62CB8201E8}" presName="textRect" presStyleLbl="revTx" presStyleIdx="3" presStyleCnt="4" custScaleX="85099" custLinFactNeighborX="-5864" custLinFactNeighborY="2304">
        <dgm:presLayoutVars>
          <dgm:chMax val="1"/>
          <dgm:chPref val="1"/>
        </dgm:presLayoutVars>
      </dgm:prSet>
      <dgm:spPr/>
    </dgm:pt>
  </dgm:ptLst>
  <dgm:cxnLst>
    <dgm:cxn modelId="{2F02170C-423D-4EF8-B37D-F5D371FE58EF}" type="presOf" srcId="{F4881DF2-A5C3-45D9-93ED-BF9768442817}" destId="{8F5B4552-758D-45FF-9FE0-852C85D5439D}" srcOrd="0" destOrd="0" presId="urn:microsoft.com/office/officeart/2018/2/layout/IconCircleList"/>
    <dgm:cxn modelId="{5CEEC222-D1C8-4FAC-901F-08D32A906850}" type="presOf" srcId="{D76006A7-1C43-40E1-87EE-87D057B3031E}" destId="{75574F23-A573-4A88-B1B7-C44BD4537222}" srcOrd="0" destOrd="0" presId="urn:microsoft.com/office/officeart/2018/2/layout/IconCircleList"/>
    <dgm:cxn modelId="{E75AA733-2BA9-42D8-94C7-CEAC327461DC}" srcId="{89E33A10-14F0-4952-99E5-B76516DB4E7D}" destId="{55D61409-2050-4A22-B281-5C62CB8201E8}" srcOrd="3" destOrd="0" parTransId="{54AE5291-2C1C-41B5-BD27-385A878C41BF}" sibTransId="{316A917B-8956-40A3-9875-C2D1E34C3248}"/>
    <dgm:cxn modelId="{82711562-6DF2-41B2-BADE-C7D102360A9E}" srcId="{89E33A10-14F0-4952-99E5-B76516DB4E7D}" destId="{76183CB3-49A3-494D-9F4D-7B1753A287F3}" srcOrd="1" destOrd="0" parTransId="{35EF3733-AE5E-4F43-BAFE-770D36E9D3E9}" sibTransId="{F4881DF2-A5C3-45D9-93ED-BF9768442817}"/>
    <dgm:cxn modelId="{E7DC7A42-7889-4A20-B294-69346B9DF172}" type="presOf" srcId="{89E33A10-14F0-4952-99E5-B76516DB4E7D}" destId="{E79B5DEF-CDC0-4989-86FE-848F3C3244B0}" srcOrd="0" destOrd="0" presId="urn:microsoft.com/office/officeart/2018/2/layout/IconCircleList"/>
    <dgm:cxn modelId="{A5AD3247-3AF3-47C9-A29C-EB964672F2F4}" srcId="{89E33A10-14F0-4952-99E5-B76516DB4E7D}" destId="{4CA53546-B133-460B-BDD1-76E405549D74}" srcOrd="0" destOrd="0" parTransId="{F846D0F2-C63A-4A46-8ED8-8961275A4C88}" sibTransId="{33F7958E-783B-4344-9663-C2C86D1CDF18}"/>
    <dgm:cxn modelId="{6F4D8D56-DF17-4D9D-BE39-3B46DF1BE67F}" type="presOf" srcId="{55D61409-2050-4A22-B281-5C62CB8201E8}" destId="{B2CDEFAA-9448-4B6A-A325-1041319453C0}" srcOrd="0" destOrd="0" presId="urn:microsoft.com/office/officeart/2018/2/layout/IconCircleList"/>
    <dgm:cxn modelId="{F8BDD881-2686-49AD-B4FD-CA5E82A7A00E}" type="presOf" srcId="{46E3C20E-F005-44EB-A454-4638D63FA2B1}" destId="{CE388096-1DC7-4DF3-BFC6-1788C0B18554}" srcOrd="0" destOrd="0" presId="urn:microsoft.com/office/officeart/2018/2/layout/IconCircleList"/>
    <dgm:cxn modelId="{68906597-472F-4B10-A30E-07248A4411F7}" type="presOf" srcId="{33F7958E-783B-4344-9663-C2C86D1CDF18}" destId="{CACE4BC5-E729-4312-86DB-DBF7EE4EBDCE}" srcOrd="0" destOrd="0" presId="urn:microsoft.com/office/officeart/2018/2/layout/IconCircleList"/>
    <dgm:cxn modelId="{98F32999-635F-4299-BB08-F46761B6DDBA}" type="presOf" srcId="{4CA53546-B133-460B-BDD1-76E405549D74}" destId="{42CD9C81-64DF-42C1-832F-81B408D43ADC}" srcOrd="0" destOrd="0" presId="urn:microsoft.com/office/officeart/2018/2/layout/IconCircleList"/>
    <dgm:cxn modelId="{356A08D5-7D5E-474F-8089-AD29D2C1FD47}" srcId="{89E33A10-14F0-4952-99E5-B76516DB4E7D}" destId="{D76006A7-1C43-40E1-87EE-87D057B3031E}" srcOrd="2" destOrd="0" parTransId="{210095E6-D91E-4FBD-AF9E-3AF2CEEAFCBB}" sibTransId="{46E3C20E-F005-44EB-A454-4638D63FA2B1}"/>
    <dgm:cxn modelId="{088575FE-6905-4A17-869B-FD0D2EFEAB9D}" type="presOf" srcId="{76183CB3-49A3-494D-9F4D-7B1753A287F3}" destId="{A3F616A9-0447-431E-9172-44E8D26817C7}" srcOrd="0" destOrd="0" presId="urn:microsoft.com/office/officeart/2018/2/layout/IconCircleList"/>
    <dgm:cxn modelId="{9BB1BED4-1CA3-4424-B592-3C568A4D14AD}" type="presParOf" srcId="{E79B5DEF-CDC0-4989-86FE-848F3C3244B0}" destId="{AE436124-FBF1-4EC5-8795-C199CED8F05C}" srcOrd="0" destOrd="0" presId="urn:microsoft.com/office/officeart/2018/2/layout/IconCircleList"/>
    <dgm:cxn modelId="{EA5DFEA3-AAD1-46DF-BC86-FDCBC6456009}" type="presParOf" srcId="{AE436124-FBF1-4EC5-8795-C199CED8F05C}" destId="{8D741A10-259A-485A-978B-96F45BF12C4F}" srcOrd="0" destOrd="0" presId="urn:microsoft.com/office/officeart/2018/2/layout/IconCircleList"/>
    <dgm:cxn modelId="{7B5D9E27-DDC9-4063-892F-4F83D52C9012}" type="presParOf" srcId="{8D741A10-259A-485A-978B-96F45BF12C4F}" destId="{234DA852-AA85-4203-8D75-8D99E717D608}" srcOrd="0" destOrd="0" presId="urn:microsoft.com/office/officeart/2018/2/layout/IconCircleList"/>
    <dgm:cxn modelId="{67FE428D-F7A2-4D05-89B5-DAE1B1198B4A}" type="presParOf" srcId="{8D741A10-259A-485A-978B-96F45BF12C4F}" destId="{C773D2F8-D30E-4DE0-91AA-A6E5E000140B}" srcOrd="1" destOrd="0" presId="urn:microsoft.com/office/officeart/2018/2/layout/IconCircleList"/>
    <dgm:cxn modelId="{B1D14A21-BB7C-41C9-9321-A7E3AC35130F}" type="presParOf" srcId="{8D741A10-259A-485A-978B-96F45BF12C4F}" destId="{AAC1D4B3-FC6F-48B6-84E5-685FA69464E0}" srcOrd="2" destOrd="0" presId="urn:microsoft.com/office/officeart/2018/2/layout/IconCircleList"/>
    <dgm:cxn modelId="{10864423-BE2F-4A21-8249-833CBC7F5E5A}" type="presParOf" srcId="{8D741A10-259A-485A-978B-96F45BF12C4F}" destId="{42CD9C81-64DF-42C1-832F-81B408D43ADC}" srcOrd="3" destOrd="0" presId="urn:microsoft.com/office/officeart/2018/2/layout/IconCircleList"/>
    <dgm:cxn modelId="{A7147C08-4395-410F-9977-AB2A554AB985}" type="presParOf" srcId="{AE436124-FBF1-4EC5-8795-C199CED8F05C}" destId="{CACE4BC5-E729-4312-86DB-DBF7EE4EBDCE}" srcOrd="1" destOrd="0" presId="urn:microsoft.com/office/officeart/2018/2/layout/IconCircleList"/>
    <dgm:cxn modelId="{61EB4DD4-FC89-4DAE-B301-BE58D78E575F}" type="presParOf" srcId="{AE436124-FBF1-4EC5-8795-C199CED8F05C}" destId="{C1AFD4C9-28C6-4405-BA45-7E3959DC5B2A}" srcOrd="2" destOrd="0" presId="urn:microsoft.com/office/officeart/2018/2/layout/IconCircleList"/>
    <dgm:cxn modelId="{6F159D4D-B345-49EC-AFBC-97162E379F51}" type="presParOf" srcId="{C1AFD4C9-28C6-4405-BA45-7E3959DC5B2A}" destId="{CBB9339E-7DB9-4F16-881A-AB736D916604}" srcOrd="0" destOrd="0" presId="urn:microsoft.com/office/officeart/2018/2/layout/IconCircleList"/>
    <dgm:cxn modelId="{E552373E-9F5B-468A-BD3B-CB71B540CDE1}" type="presParOf" srcId="{C1AFD4C9-28C6-4405-BA45-7E3959DC5B2A}" destId="{48FA939E-EA17-4231-B9A7-5793C9D33D5A}" srcOrd="1" destOrd="0" presId="urn:microsoft.com/office/officeart/2018/2/layout/IconCircleList"/>
    <dgm:cxn modelId="{F8496252-D3D4-400D-911B-8971EDC9FE49}" type="presParOf" srcId="{C1AFD4C9-28C6-4405-BA45-7E3959DC5B2A}" destId="{5883C889-3799-4699-B83A-DE2F8BF0B8EB}" srcOrd="2" destOrd="0" presId="urn:microsoft.com/office/officeart/2018/2/layout/IconCircleList"/>
    <dgm:cxn modelId="{9DBF362E-FCB1-40CE-9D23-9A9463668CB7}" type="presParOf" srcId="{C1AFD4C9-28C6-4405-BA45-7E3959DC5B2A}" destId="{A3F616A9-0447-431E-9172-44E8D26817C7}" srcOrd="3" destOrd="0" presId="urn:microsoft.com/office/officeart/2018/2/layout/IconCircleList"/>
    <dgm:cxn modelId="{A9022A29-EE5B-491A-A914-3469B1A1FBF0}" type="presParOf" srcId="{AE436124-FBF1-4EC5-8795-C199CED8F05C}" destId="{8F5B4552-758D-45FF-9FE0-852C85D5439D}" srcOrd="3" destOrd="0" presId="urn:microsoft.com/office/officeart/2018/2/layout/IconCircleList"/>
    <dgm:cxn modelId="{0BF7A66B-F922-458D-8C88-AC84800DDE80}" type="presParOf" srcId="{AE436124-FBF1-4EC5-8795-C199CED8F05C}" destId="{C05EAA24-9020-49A8-B18D-62E64AED9B53}" srcOrd="4" destOrd="0" presId="urn:microsoft.com/office/officeart/2018/2/layout/IconCircleList"/>
    <dgm:cxn modelId="{B2361E69-7A35-46BC-821B-BD3C5E6BF89C}" type="presParOf" srcId="{C05EAA24-9020-49A8-B18D-62E64AED9B53}" destId="{F2D06754-441A-43DF-ADDC-82B89E73CAFA}" srcOrd="0" destOrd="0" presId="urn:microsoft.com/office/officeart/2018/2/layout/IconCircleList"/>
    <dgm:cxn modelId="{6D4325A3-DC72-42DB-B1F6-5C5D27A0D16A}" type="presParOf" srcId="{C05EAA24-9020-49A8-B18D-62E64AED9B53}" destId="{00A24FA7-7D82-433A-9798-84C9B60AD492}" srcOrd="1" destOrd="0" presId="urn:microsoft.com/office/officeart/2018/2/layout/IconCircleList"/>
    <dgm:cxn modelId="{043A58DF-F5FB-4536-A508-45FA3E52C4CB}" type="presParOf" srcId="{C05EAA24-9020-49A8-B18D-62E64AED9B53}" destId="{A80F67E3-F0BE-44C3-B7C8-8D2D61F4C0E6}" srcOrd="2" destOrd="0" presId="urn:microsoft.com/office/officeart/2018/2/layout/IconCircleList"/>
    <dgm:cxn modelId="{71D38888-29B3-438F-B462-578ED3C7E900}" type="presParOf" srcId="{C05EAA24-9020-49A8-B18D-62E64AED9B53}" destId="{75574F23-A573-4A88-B1B7-C44BD4537222}" srcOrd="3" destOrd="0" presId="urn:microsoft.com/office/officeart/2018/2/layout/IconCircleList"/>
    <dgm:cxn modelId="{02284C8B-84C8-459A-BC36-FB84F5820623}" type="presParOf" srcId="{AE436124-FBF1-4EC5-8795-C199CED8F05C}" destId="{CE388096-1DC7-4DF3-BFC6-1788C0B18554}" srcOrd="5" destOrd="0" presId="urn:microsoft.com/office/officeart/2018/2/layout/IconCircleList"/>
    <dgm:cxn modelId="{43A527DB-2F32-4F46-902E-84AAF0CE7C56}" type="presParOf" srcId="{AE436124-FBF1-4EC5-8795-C199CED8F05C}" destId="{DE71D567-6CD3-48E4-9FDC-BB02D8CC751A}" srcOrd="6" destOrd="0" presId="urn:microsoft.com/office/officeart/2018/2/layout/IconCircleList"/>
    <dgm:cxn modelId="{25D93659-ED83-4756-9FBC-152EBB573963}" type="presParOf" srcId="{DE71D567-6CD3-48E4-9FDC-BB02D8CC751A}" destId="{2F139F95-12D2-4DE7-BC6A-81A79CDD977A}" srcOrd="0" destOrd="0" presId="urn:microsoft.com/office/officeart/2018/2/layout/IconCircleList"/>
    <dgm:cxn modelId="{E3E4E288-669F-476B-BFB2-94D3BE2BC9AF}" type="presParOf" srcId="{DE71D567-6CD3-48E4-9FDC-BB02D8CC751A}" destId="{6BF97B56-D529-47B7-90A0-F849B1A20628}" srcOrd="1" destOrd="0" presId="urn:microsoft.com/office/officeart/2018/2/layout/IconCircleList"/>
    <dgm:cxn modelId="{8451E1E4-C3E6-41F7-8919-9E58289779E1}" type="presParOf" srcId="{DE71D567-6CD3-48E4-9FDC-BB02D8CC751A}" destId="{8D8813F3-8DC0-4906-8CAE-CE7350FFCD8F}" srcOrd="2" destOrd="0" presId="urn:microsoft.com/office/officeart/2018/2/layout/IconCircleList"/>
    <dgm:cxn modelId="{54EF2B29-71A0-43E8-90A6-3F7475135BF3}" type="presParOf" srcId="{DE71D567-6CD3-48E4-9FDC-BB02D8CC751A}" destId="{B2CDEFAA-9448-4B6A-A325-1041319453C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7DE89F-106D-496C-A751-E50C9382C45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D233A1D-5B9C-4B35-B2DE-C4BE7109AB00}">
      <dgm:prSet/>
      <dgm:spPr/>
      <dgm:t>
        <a:bodyPr/>
        <a:lstStyle/>
        <a:p>
          <a:r>
            <a:rPr lang="sv-SE" dirty="0"/>
            <a:t>Sätt upp diskussionsregler och se till att de följs</a:t>
          </a:r>
        </a:p>
      </dgm:t>
    </dgm:pt>
    <dgm:pt modelId="{752304FD-10CD-4603-BCE9-B532A5D37867}" type="parTrans" cxnId="{FE0D050E-052D-4580-B4BD-857D059F199E}">
      <dgm:prSet/>
      <dgm:spPr/>
      <dgm:t>
        <a:bodyPr/>
        <a:lstStyle/>
        <a:p>
          <a:endParaRPr lang="en-US"/>
        </a:p>
      </dgm:t>
    </dgm:pt>
    <dgm:pt modelId="{D5C38BB0-4623-4461-A3FF-9F3477A3B1E2}" type="sibTrans" cxnId="{FE0D050E-052D-4580-B4BD-857D059F199E}">
      <dgm:prSet/>
      <dgm:spPr/>
      <dgm:t>
        <a:bodyPr/>
        <a:lstStyle/>
        <a:p>
          <a:endParaRPr lang="en-US"/>
        </a:p>
      </dgm:t>
    </dgm:pt>
    <dgm:pt modelId="{FA5E0417-F9CD-4DF6-8C9F-6CC4C009134B}">
      <dgm:prSet/>
      <dgm:spPr/>
      <dgm:t>
        <a:bodyPr/>
        <a:lstStyle/>
        <a:p>
          <a:r>
            <a:rPr lang="sv-SE" dirty="0"/>
            <a:t>Ange tydligt vad gruppen ska diskutera/besluta</a:t>
          </a:r>
        </a:p>
      </dgm:t>
    </dgm:pt>
    <dgm:pt modelId="{27714AAD-B091-4E13-9D73-E34294039D03}" type="parTrans" cxnId="{CB78D867-2DE9-4FA2-AD3E-D10DE423B219}">
      <dgm:prSet/>
      <dgm:spPr/>
      <dgm:t>
        <a:bodyPr/>
        <a:lstStyle/>
        <a:p>
          <a:endParaRPr lang="en-US"/>
        </a:p>
      </dgm:t>
    </dgm:pt>
    <dgm:pt modelId="{54F5D34B-1F7C-4119-B64B-8D7C85FF6A04}" type="sibTrans" cxnId="{CB78D867-2DE9-4FA2-AD3E-D10DE423B219}">
      <dgm:prSet/>
      <dgm:spPr/>
      <dgm:t>
        <a:bodyPr/>
        <a:lstStyle/>
        <a:p>
          <a:endParaRPr lang="en-US"/>
        </a:p>
      </dgm:t>
    </dgm:pt>
    <dgm:pt modelId="{27BF43F7-B93B-4446-A3EB-C2B177202832}">
      <dgm:prSet/>
      <dgm:spPr/>
      <dgm:t>
        <a:bodyPr/>
        <a:lstStyle/>
        <a:p>
          <a:r>
            <a:rPr lang="sv-SE"/>
            <a:t>Uppmuntra alla synpunkter, men behåll fokus</a:t>
          </a:r>
        </a:p>
      </dgm:t>
    </dgm:pt>
    <dgm:pt modelId="{015D4E41-1181-45A8-A7AF-ACAE0D70FCD0}" type="parTrans" cxnId="{F1BC3F30-2E40-4B0A-BE4E-C1C900A373C0}">
      <dgm:prSet/>
      <dgm:spPr/>
      <dgm:t>
        <a:bodyPr/>
        <a:lstStyle/>
        <a:p>
          <a:endParaRPr lang="en-US"/>
        </a:p>
      </dgm:t>
    </dgm:pt>
    <dgm:pt modelId="{A91D9CEE-C430-4A09-A41F-68DF8A040FAE}" type="sibTrans" cxnId="{F1BC3F30-2E40-4B0A-BE4E-C1C900A373C0}">
      <dgm:prSet/>
      <dgm:spPr/>
      <dgm:t>
        <a:bodyPr/>
        <a:lstStyle/>
        <a:p>
          <a:endParaRPr lang="en-US"/>
        </a:p>
      </dgm:t>
    </dgm:pt>
    <dgm:pt modelId="{9871BAEB-D5EB-4993-A9E2-4C2134FAAE49}">
      <dgm:prSet/>
      <dgm:spPr/>
      <dgm:t>
        <a:bodyPr/>
        <a:lstStyle/>
        <a:p>
          <a:r>
            <a:rPr lang="sv-SE"/>
            <a:t>Använd standardiserade mötesrutiner</a:t>
          </a:r>
        </a:p>
      </dgm:t>
    </dgm:pt>
    <dgm:pt modelId="{8A82962C-E01F-42A3-9301-68F5B56B16DE}" type="parTrans" cxnId="{61B6747D-D7B5-4407-AF42-01B9A548D8CD}">
      <dgm:prSet/>
      <dgm:spPr/>
      <dgm:t>
        <a:bodyPr/>
        <a:lstStyle/>
        <a:p>
          <a:endParaRPr lang="en-US"/>
        </a:p>
      </dgm:t>
    </dgm:pt>
    <dgm:pt modelId="{5F9D293A-E660-4151-B5BC-6FD693EFAFE8}" type="sibTrans" cxnId="{61B6747D-D7B5-4407-AF42-01B9A548D8CD}">
      <dgm:prSet/>
      <dgm:spPr/>
      <dgm:t>
        <a:bodyPr/>
        <a:lstStyle/>
        <a:p>
          <a:endParaRPr lang="en-US"/>
        </a:p>
      </dgm:t>
    </dgm:pt>
    <dgm:pt modelId="{6778B5E0-102B-4FC5-8290-4EC604E87B2E}" type="pres">
      <dgm:prSet presAssocID="{1D7DE89F-106D-496C-A751-E50C9382C459}" presName="root" presStyleCnt="0">
        <dgm:presLayoutVars>
          <dgm:dir/>
          <dgm:resizeHandles val="exact"/>
        </dgm:presLayoutVars>
      </dgm:prSet>
      <dgm:spPr/>
    </dgm:pt>
    <dgm:pt modelId="{90BE8C82-DC87-4FF4-B376-A0F60FD0C218}" type="pres">
      <dgm:prSet presAssocID="{1D233A1D-5B9C-4B35-B2DE-C4BE7109AB00}" presName="compNode" presStyleCnt="0"/>
      <dgm:spPr/>
    </dgm:pt>
    <dgm:pt modelId="{A227B13A-258E-4414-A61E-1816ECA9B420}" type="pres">
      <dgm:prSet presAssocID="{1D233A1D-5B9C-4B35-B2DE-C4BE7109AB00}" presName="bgRect" presStyleLbl="bgShp" presStyleIdx="0" presStyleCnt="4"/>
      <dgm:spPr/>
    </dgm:pt>
    <dgm:pt modelId="{1EE1A837-940A-40DB-8DA0-9927BC9441BE}" type="pres">
      <dgm:prSet presAssocID="{1D233A1D-5B9C-4B35-B2DE-C4BE7109AB0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E4837841-BA82-41FE-9BA9-62BF408B7783}" type="pres">
      <dgm:prSet presAssocID="{1D233A1D-5B9C-4B35-B2DE-C4BE7109AB00}" presName="spaceRect" presStyleCnt="0"/>
      <dgm:spPr/>
    </dgm:pt>
    <dgm:pt modelId="{293CFC1A-DA05-4007-AC95-AF7080C7B2F5}" type="pres">
      <dgm:prSet presAssocID="{1D233A1D-5B9C-4B35-B2DE-C4BE7109AB00}" presName="parTx" presStyleLbl="revTx" presStyleIdx="0" presStyleCnt="4">
        <dgm:presLayoutVars>
          <dgm:chMax val="0"/>
          <dgm:chPref val="0"/>
        </dgm:presLayoutVars>
      </dgm:prSet>
      <dgm:spPr/>
    </dgm:pt>
    <dgm:pt modelId="{DD961D1B-3AEB-4728-8CFE-BC4B07ACE82C}" type="pres">
      <dgm:prSet presAssocID="{D5C38BB0-4623-4461-A3FF-9F3477A3B1E2}" presName="sibTrans" presStyleCnt="0"/>
      <dgm:spPr/>
    </dgm:pt>
    <dgm:pt modelId="{A509253A-AB0A-4BB6-90F5-F0A952A3AA4A}" type="pres">
      <dgm:prSet presAssocID="{FA5E0417-F9CD-4DF6-8C9F-6CC4C009134B}" presName="compNode" presStyleCnt="0"/>
      <dgm:spPr/>
    </dgm:pt>
    <dgm:pt modelId="{852207A6-878F-4FE0-911A-AB93EB819DB3}" type="pres">
      <dgm:prSet presAssocID="{FA5E0417-F9CD-4DF6-8C9F-6CC4C009134B}" presName="bgRect" presStyleLbl="bgShp" presStyleIdx="1" presStyleCnt="4"/>
      <dgm:spPr/>
    </dgm:pt>
    <dgm:pt modelId="{1A5F41E0-2ECA-4586-AE46-D840CD47C5DF}" type="pres">
      <dgm:prSet presAssocID="{FA5E0417-F9CD-4DF6-8C9F-6CC4C009134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5BB2206E-3E4B-4B28-9280-52036A1D1085}" type="pres">
      <dgm:prSet presAssocID="{FA5E0417-F9CD-4DF6-8C9F-6CC4C009134B}" presName="spaceRect" presStyleCnt="0"/>
      <dgm:spPr/>
    </dgm:pt>
    <dgm:pt modelId="{E75C5760-ED55-4A36-9C98-19C8CBD84388}" type="pres">
      <dgm:prSet presAssocID="{FA5E0417-F9CD-4DF6-8C9F-6CC4C009134B}" presName="parTx" presStyleLbl="revTx" presStyleIdx="1" presStyleCnt="4">
        <dgm:presLayoutVars>
          <dgm:chMax val="0"/>
          <dgm:chPref val="0"/>
        </dgm:presLayoutVars>
      </dgm:prSet>
      <dgm:spPr/>
    </dgm:pt>
    <dgm:pt modelId="{444E2D7C-A71C-4478-AC7E-B525A812FED9}" type="pres">
      <dgm:prSet presAssocID="{54F5D34B-1F7C-4119-B64B-8D7C85FF6A04}" presName="sibTrans" presStyleCnt="0"/>
      <dgm:spPr/>
    </dgm:pt>
    <dgm:pt modelId="{B2FC765A-4772-4CBC-BC90-BFC4BADBDD62}" type="pres">
      <dgm:prSet presAssocID="{27BF43F7-B93B-4446-A3EB-C2B177202832}" presName="compNode" presStyleCnt="0"/>
      <dgm:spPr/>
    </dgm:pt>
    <dgm:pt modelId="{744EA0BB-3492-481E-9C4F-1F05072FBCF1}" type="pres">
      <dgm:prSet presAssocID="{27BF43F7-B93B-4446-A3EB-C2B177202832}" presName="bgRect" presStyleLbl="bgShp" presStyleIdx="2" presStyleCnt="4"/>
      <dgm:spPr/>
    </dgm:pt>
    <dgm:pt modelId="{8CE54C03-F2D5-4E1C-AD4F-17E18F3998BA}" type="pres">
      <dgm:prSet presAssocID="{27BF43F7-B93B-4446-A3EB-C2B17720283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A701AB6B-9107-496B-BA7A-C76C99F2F001}" type="pres">
      <dgm:prSet presAssocID="{27BF43F7-B93B-4446-A3EB-C2B177202832}" presName="spaceRect" presStyleCnt="0"/>
      <dgm:spPr/>
    </dgm:pt>
    <dgm:pt modelId="{F528E6EF-2852-4B71-B5FA-9B9E88906491}" type="pres">
      <dgm:prSet presAssocID="{27BF43F7-B93B-4446-A3EB-C2B177202832}" presName="parTx" presStyleLbl="revTx" presStyleIdx="2" presStyleCnt="4">
        <dgm:presLayoutVars>
          <dgm:chMax val="0"/>
          <dgm:chPref val="0"/>
        </dgm:presLayoutVars>
      </dgm:prSet>
      <dgm:spPr/>
    </dgm:pt>
    <dgm:pt modelId="{915D1BFA-678F-47CF-9BC2-0200D7CA1C23}" type="pres">
      <dgm:prSet presAssocID="{A91D9CEE-C430-4A09-A41F-68DF8A040FAE}" presName="sibTrans" presStyleCnt="0"/>
      <dgm:spPr/>
    </dgm:pt>
    <dgm:pt modelId="{26C35A96-24B4-4C0A-92D5-FF9B1B337D33}" type="pres">
      <dgm:prSet presAssocID="{9871BAEB-D5EB-4993-A9E2-4C2134FAAE49}" presName="compNode" presStyleCnt="0"/>
      <dgm:spPr/>
    </dgm:pt>
    <dgm:pt modelId="{FD1CA647-B255-4C95-9B59-B19C16CB8E04}" type="pres">
      <dgm:prSet presAssocID="{9871BAEB-D5EB-4993-A9E2-4C2134FAAE49}" presName="bgRect" presStyleLbl="bgShp" presStyleIdx="3" presStyleCnt="4"/>
      <dgm:spPr/>
    </dgm:pt>
    <dgm:pt modelId="{222A6F51-516C-4521-965C-DE4940EAAC59}" type="pres">
      <dgm:prSet presAssocID="{9871BAEB-D5EB-4993-A9E2-4C2134FAAE4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99F0A3EF-AF49-4DB3-BDDF-BF01C9074284}" type="pres">
      <dgm:prSet presAssocID="{9871BAEB-D5EB-4993-A9E2-4C2134FAAE49}" presName="spaceRect" presStyleCnt="0"/>
      <dgm:spPr/>
    </dgm:pt>
    <dgm:pt modelId="{EF605633-F0A7-451E-A1C6-1D05B8182CFD}" type="pres">
      <dgm:prSet presAssocID="{9871BAEB-D5EB-4993-A9E2-4C2134FAAE4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6CF9F00-F843-47BF-9D41-308FEB35AB30}" type="presOf" srcId="{9871BAEB-D5EB-4993-A9E2-4C2134FAAE49}" destId="{EF605633-F0A7-451E-A1C6-1D05B8182CFD}" srcOrd="0" destOrd="0" presId="urn:microsoft.com/office/officeart/2018/2/layout/IconVerticalSolidList"/>
    <dgm:cxn modelId="{FE0D050E-052D-4580-B4BD-857D059F199E}" srcId="{1D7DE89F-106D-496C-A751-E50C9382C459}" destId="{1D233A1D-5B9C-4B35-B2DE-C4BE7109AB00}" srcOrd="0" destOrd="0" parTransId="{752304FD-10CD-4603-BCE9-B532A5D37867}" sibTransId="{D5C38BB0-4623-4461-A3FF-9F3477A3B1E2}"/>
    <dgm:cxn modelId="{60005712-FA94-48BF-8422-A5A2BC173027}" type="presOf" srcId="{1D233A1D-5B9C-4B35-B2DE-C4BE7109AB00}" destId="{293CFC1A-DA05-4007-AC95-AF7080C7B2F5}" srcOrd="0" destOrd="0" presId="urn:microsoft.com/office/officeart/2018/2/layout/IconVerticalSolidList"/>
    <dgm:cxn modelId="{F1BC3F30-2E40-4B0A-BE4E-C1C900A373C0}" srcId="{1D7DE89F-106D-496C-A751-E50C9382C459}" destId="{27BF43F7-B93B-4446-A3EB-C2B177202832}" srcOrd="2" destOrd="0" parTransId="{015D4E41-1181-45A8-A7AF-ACAE0D70FCD0}" sibTransId="{A91D9CEE-C430-4A09-A41F-68DF8A040FAE}"/>
    <dgm:cxn modelId="{CB78D867-2DE9-4FA2-AD3E-D10DE423B219}" srcId="{1D7DE89F-106D-496C-A751-E50C9382C459}" destId="{FA5E0417-F9CD-4DF6-8C9F-6CC4C009134B}" srcOrd="1" destOrd="0" parTransId="{27714AAD-B091-4E13-9D73-E34294039D03}" sibTransId="{54F5D34B-1F7C-4119-B64B-8D7C85FF6A04}"/>
    <dgm:cxn modelId="{A3C4596A-53E3-4ACD-9418-4A0C363518FA}" type="presOf" srcId="{27BF43F7-B93B-4446-A3EB-C2B177202832}" destId="{F528E6EF-2852-4B71-B5FA-9B9E88906491}" srcOrd="0" destOrd="0" presId="urn:microsoft.com/office/officeart/2018/2/layout/IconVerticalSolidList"/>
    <dgm:cxn modelId="{61B6747D-D7B5-4407-AF42-01B9A548D8CD}" srcId="{1D7DE89F-106D-496C-A751-E50C9382C459}" destId="{9871BAEB-D5EB-4993-A9E2-4C2134FAAE49}" srcOrd="3" destOrd="0" parTransId="{8A82962C-E01F-42A3-9301-68F5B56B16DE}" sibTransId="{5F9D293A-E660-4151-B5BC-6FD693EFAFE8}"/>
    <dgm:cxn modelId="{AEA5DAA4-EA0A-41BB-8ED9-2C9EE3BC50B4}" type="presOf" srcId="{FA5E0417-F9CD-4DF6-8C9F-6CC4C009134B}" destId="{E75C5760-ED55-4A36-9C98-19C8CBD84388}" srcOrd="0" destOrd="0" presId="urn:microsoft.com/office/officeart/2018/2/layout/IconVerticalSolidList"/>
    <dgm:cxn modelId="{B83D19B2-BFA8-4532-B980-E7073EEDC3DC}" type="presOf" srcId="{1D7DE89F-106D-496C-A751-E50C9382C459}" destId="{6778B5E0-102B-4FC5-8290-4EC604E87B2E}" srcOrd="0" destOrd="0" presId="urn:microsoft.com/office/officeart/2018/2/layout/IconVerticalSolidList"/>
    <dgm:cxn modelId="{9320292A-D4D1-4084-B7D1-D9D713927AE1}" type="presParOf" srcId="{6778B5E0-102B-4FC5-8290-4EC604E87B2E}" destId="{90BE8C82-DC87-4FF4-B376-A0F60FD0C218}" srcOrd="0" destOrd="0" presId="urn:microsoft.com/office/officeart/2018/2/layout/IconVerticalSolidList"/>
    <dgm:cxn modelId="{41009F7B-9F92-462B-9AC2-E9F47D90B87D}" type="presParOf" srcId="{90BE8C82-DC87-4FF4-B376-A0F60FD0C218}" destId="{A227B13A-258E-4414-A61E-1816ECA9B420}" srcOrd="0" destOrd="0" presId="urn:microsoft.com/office/officeart/2018/2/layout/IconVerticalSolidList"/>
    <dgm:cxn modelId="{035ED0DE-88BE-49BC-AF39-8831B5FE7211}" type="presParOf" srcId="{90BE8C82-DC87-4FF4-B376-A0F60FD0C218}" destId="{1EE1A837-940A-40DB-8DA0-9927BC9441BE}" srcOrd="1" destOrd="0" presId="urn:microsoft.com/office/officeart/2018/2/layout/IconVerticalSolidList"/>
    <dgm:cxn modelId="{217C8660-3AFD-4342-A407-22595AC43033}" type="presParOf" srcId="{90BE8C82-DC87-4FF4-B376-A0F60FD0C218}" destId="{E4837841-BA82-41FE-9BA9-62BF408B7783}" srcOrd="2" destOrd="0" presId="urn:microsoft.com/office/officeart/2018/2/layout/IconVerticalSolidList"/>
    <dgm:cxn modelId="{EB2FF2CE-3DFC-4503-B757-60E62A59F36A}" type="presParOf" srcId="{90BE8C82-DC87-4FF4-B376-A0F60FD0C218}" destId="{293CFC1A-DA05-4007-AC95-AF7080C7B2F5}" srcOrd="3" destOrd="0" presId="urn:microsoft.com/office/officeart/2018/2/layout/IconVerticalSolidList"/>
    <dgm:cxn modelId="{40944081-E756-4CE7-AEEB-E60CEEACD153}" type="presParOf" srcId="{6778B5E0-102B-4FC5-8290-4EC604E87B2E}" destId="{DD961D1B-3AEB-4728-8CFE-BC4B07ACE82C}" srcOrd="1" destOrd="0" presId="urn:microsoft.com/office/officeart/2018/2/layout/IconVerticalSolidList"/>
    <dgm:cxn modelId="{9604BE36-6958-4A7F-8C66-C8B4A2FA18AA}" type="presParOf" srcId="{6778B5E0-102B-4FC5-8290-4EC604E87B2E}" destId="{A509253A-AB0A-4BB6-90F5-F0A952A3AA4A}" srcOrd="2" destOrd="0" presId="urn:microsoft.com/office/officeart/2018/2/layout/IconVerticalSolidList"/>
    <dgm:cxn modelId="{02E47E83-E159-4B42-ADC0-1D50B6C12A23}" type="presParOf" srcId="{A509253A-AB0A-4BB6-90F5-F0A952A3AA4A}" destId="{852207A6-878F-4FE0-911A-AB93EB819DB3}" srcOrd="0" destOrd="0" presId="urn:microsoft.com/office/officeart/2018/2/layout/IconVerticalSolidList"/>
    <dgm:cxn modelId="{D8FEC41F-64A8-4DE1-AF2A-66C17C3D3F83}" type="presParOf" srcId="{A509253A-AB0A-4BB6-90F5-F0A952A3AA4A}" destId="{1A5F41E0-2ECA-4586-AE46-D840CD47C5DF}" srcOrd="1" destOrd="0" presId="urn:microsoft.com/office/officeart/2018/2/layout/IconVerticalSolidList"/>
    <dgm:cxn modelId="{9C987C62-E622-4C1B-A470-4C62252754C1}" type="presParOf" srcId="{A509253A-AB0A-4BB6-90F5-F0A952A3AA4A}" destId="{5BB2206E-3E4B-4B28-9280-52036A1D1085}" srcOrd="2" destOrd="0" presId="urn:microsoft.com/office/officeart/2018/2/layout/IconVerticalSolidList"/>
    <dgm:cxn modelId="{E9E0EAC4-362F-457F-9A7E-AAC89B99E387}" type="presParOf" srcId="{A509253A-AB0A-4BB6-90F5-F0A952A3AA4A}" destId="{E75C5760-ED55-4A36-9C98-19C8CBD84388}" srcOrd="3" destOrd="0" presId="urn:microsoft.com/office/officeart/2018/2/layout/IconVerticalSolidList"/>
    <dgm:cxn modelId="{A584C8A9-0DA1-4B64-BC37-28219E83EC55}" type="presParOf" srcId="{6778B5E0-102B-4FC5-8290-4EC604E87B2E}" destId="{444E2D7C-A71C-4478-AC7E-B525A812FED9}" srcOrd="3" destOrd="0" presId="urn:microsoft.com/office/officeart/2018/2/layout/IconVerticalSolidList"/>
    <dgm:cxn modelId="{3E861C7E-4311-4970-8761-D6B95B7A01D0}" type="presParOf" srcId="{6778B5E0-102B-4FC5-8290-4EC604E87B2E}" destId="{B2FC765A-4772-4CBC-BC90-BFC4BADBDD62}" srcOrd="4" destOrd="0" presId="urn:microsoft.com/office/officeart/2018/2/layout/IconVerticalSolidList"/>
    <dgm:cxn modelId="{E4779E39-7F1A-4926-A03B-40ACEDD6703C}" type="presParOf" srcId="{B2FC765A-4772-4CBC-BC90-BFC4BADBDD62}" destId="{744EA0BB-3492-481E-9C4F-1F05072FBCF1}" srcOrd="0" destOrd="0" presId="urn:microsoft.com/office/officeart/2018/2/layout/IconVerticalSolidList"/>
    <dgm:cxn modelId="{2AE296B0-CC9E-4C9A-AB1B-F37613C3938C}" type="presParOf" srcId="{B2FC765A-4772-4CBC-BC90-BFC4BADBDD62}" destId="{8CE54C03-F2D5-4E1C-AD4F-17E18F3998BA}" srcOrd="1" destOrd="0" presId="urn:microsoft.com/office/officeart/2018/2/layout/IconVerticalSolidList"/>
    <dgm:cxn modelId="{458610B9-BDE4-4946-891F-4A0744357E56}" type="presParOf" srcId="{B2FC765A-4772-4CBC-BC90-BFC4BADBDD62}" destId="{A701AB6B-9107-496B-BA7A-C76C99F2F001}" srcOrd="2" destOrd="0" presId="urn:microsoft.com/office/officeart/2018/2/layout/IconVerticalSolidList"/>
    <dgm:cxn modelId="{28B1A26F-ACF6-4BC4-A385-F4266612EB97}" type="presParOf" srcId="{B2FC765A-4772-4CBC-BC90-BFC4BADBDD62}" destId="{F528E6EF-2852-4B71-B5FA-9B9E88906491}" srcOrd="3" destOrd="0" presId="urn:microsoft.com/office/officeart/2018/2/layout/IconVerticalSolidList"/>
    <dgm:cxn modelId="{DCC1B717-C983-47C9-B269-2704E4DC38C6}" type="presParOf" srcId="{6778B5E0-102B-4FC5-8290-4EC604E87B2E}" destId="{915D1BFA-678F-47CF-9BC2-0200D7CA1C23}" srcOrd="5" destOrd="0" presId="urn:microsoft.com/office/officeart/2018/2/layout/IconVerticalSolidList"/>
    <dgm:cxn modelId="{BFEBD684-A0D4-45AC-850B-335C1BF796D7}" type="presParOf" srcId="{6778B5E0-102B-4FC5-8290-4EC604E87B2E}" destId="{26C35A96-24B4-4C0A-92D5-FF9B1B337D33}" srcOrd="6" destOrd="0" presId="urn:microsoft.com/office/officeart/2018/2/layout/IconVerticalSolidList"/>
    <dgm:cxn modelId="{8CD4226B-0F9B-4EE4-9129-2AD8D39E8934}" type="presParOf" srcId="{26C35A96-24B4-4C0A-92D5-FF9B1B337D33}" destId="{FD1CA647-B255-4C95-9B59-B19C16CB8E04}" srcOrd="0" destOrd="0" presId="urn:microsoft.com/office/officeart/2018/2/layout/IconVerticalSolidList"/>
    <dgm:cxn modelId="{F35D2077-A976-49C0-8679-A74C8F7A748E}" type="presParOf" srcId="{26C35A96-24B4-4C0A-92D5-FF9B1B337D33}" destId="{222A6F51-516C-4521-965C-DE4940EAAC59}" srcOrd="1" destOrd="0" presId="urn:microsoft.com/office/officeart/2018/2/layout/IconVerticalSolidList"/>
    <dgm:cxn modelId="{347A0C88-7334-4386-A811-FCC8E3EF4F50}" type="presParOf" srcId="{26C35A96-24B4-4C0A-92D5-FF9B1B337D33}" destId="{99F0A3EF-AF49-4DB3-BDDF-BF01C9074284}" srcOrd="2" destOrd="0" presId="urn:microsoft.com/office/officeart/2018/2/layout/IconVerticalSolidList"/>
    <dgm:cxn modelId="{72D4807D-BBB1-4DE9-BF42-17C548E52BED}" type="presParOf" srcId="{26C35A96-24B4-4C0A-92D5-FF9B1B337D33}" destId="{EF605633-F0A7-451E-A1C6-1D05B8182C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4D21FC-83AE-4D73-AEAD-0EB9FDA34EE9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080D43B-CCCE-47A9-8115-55B9773D032D}">
      <dgm:prSet custT="1"/>
      <dgm:spPr/>
      <dgm:t>
        <a:bodyPr/>
        <a:lstStyle/>
        <a:p>
          <a:pPr>
            <a:defRPr cap="all"/>
          </a:pPr>
          <a:r>
            <a:rPr lang="sv-SE" sz="2000" dirty="0"/>
            <a:t>Bedöm nyligen utförda prestationer</a:t>
          </a:r>
        </a:p>
      </dgm:t>
    </dgm:pt>
    <dgm:pt modelId="{D8836BB4-E128-4506-A4ED-A830428A5BAE}" type="parTrans" cxnId="{63E7306F-9C9B-44FC-81F4-DD38E7215CDA}">
      <dgm:prSet/>
      <dgm:spPr/>
      <dgm:t>
        <a:bodyPr/>
        <a:lstStyle/>
        <a:p>
          <a:endParaRPr lang="en-US"/>
        </a:p>
      </dgm:t>
    </dgm:pt>
    <dgm:pt modelId="{61A8354C-4E7F-4A22-B879-BD118FA9CC0C}" type="sibTrans" cxnId="{63E7306F-9C9B-44FC-81F4-DD38E7215CDA}">
      <dgm:prSet/>
      <dgm:spPr/>
      <dgm:t>
        <a:bodyPr/>
        <a:lstStyle/>
        <a:p>
          <a:endParaRPr lang="en-US"/>
        </a:p>
      </dgm:t>
    </dgm:pt>
    <dgm:pt modelId="{5BD8E3CD-37C8-40D5-BB92-011EFE44F4EB}">
      <dgm:prSet/>
      <dgm:spPr/>
      <dgm:t>
        <a:bodyPr/>
        <a:lstStyle/>
        <a:p>
          <a:pPr>
            <a:defRPr cap="all"/>
          </a:pPr>
          <a:r>
            <a:rPr lang="sv-SE" dirty="0"/>
            <a:t>Avsätt särskild tid enbart för erkänsla</a:t>
          </a:r>
        </a:p>
      </dgm:t>
    </dgm:pt>
    <dgm:pt modelId="{143F929C-2D43-4753-816A-168ACC510762}" type="parTrans" cxnId="{F4094AC7-77A4-4285-A140-9ECD29AEDE25}">
      <dgm:prSet/>
      <dgm:spPr/>
      <dgm:t>
        <a:bodyPr/>
        <a:lstStyle/>
        <a:p>
          <a:endParaRPr lang="en-US"/>
        </a:p>
      </dgm:t>
    </dgm:pt>
    <dgm:pt modelId="{38B44C2D-D9E0-4835-BA8D-2A9360EAF0F6}" type="sibTrans" cxnId="{F4094AC7-77A4-4285-A140-9ECD29AEDE25}">
      <dgm:prSet/>
      <dgm:spPr/>
      <dgm:t>
        <a:bodyPr/>
        <a:lstStyle/>
        <a:p>
          <a:endParaRPr lang="en-US"/>
        </a:p>
      </dgm:t>
    </dgm:pt>
    <dgm:pt modelId="{524EC448-C731-4C54-9BC8-3AAB0FA0CB7A}">
      <dgm:prSet/>
      <dgm:spPr/>
      <dgm:t>
        <a:bodyPr/>
        <a:lstStyle/>
        <a:p>
          <a:pPr>
            <a:defRPr cap="all"/>
          </a:pPr>
          <a:r>
            <a:rPr lang="sv-SE"/>
            <a:t>Gör erkänslan specifik och vid rätt tidpunkt</a:t>
          </a:r>
        </a:p>
      </dgm:t>
    </dgm:pt>
    <dgm:pt modelId="{31162B41-FE0F-4044-AF7E-10043811AE0A}" type="parTrans" cxnId="{D903526B-F435-4EF6-9A0C-AF03CF45EDE7}">
      <dgm:prSet/>
      <dgm:spPr/>
      <dgm:t>
        <a:bodyPr/>
        <a:lstStyle/>
        <a:p>
          <a:endParaRPr lang="en-US"/>
        </a:p>
      </dgm:t>
    </dgm:pt>
    <dgm:pt modelId="{44E796B9-9ECA-4193-86A5-83FC1A017D59}" type="sibTrans" cxnId="{D903526B-F435-4EF6-9A0C-AF03CF45EDE7}">
      <dgm:prSet/>
      <dgm:spPr/>
      <dgm:t>
        <a:bodyPr/>
        <a:lstStyle/>
        <a:p>
          <a:endParaRPr lang="en-US"/>
        </a:p>
      </dgm:t>
    </dgm:pt>
    <dgm:pt modelId="{F9187928-3455-478E-9FAE-4B98A992932F}">
      <dgm:prSet/>
      <dgm:spPr/>
      <dgm:t>
        <a:bodyPr/>
        <a:lstStyle/>
        <a:p>
          <a:pPr>
            <a:defRPr cap="all"/>
          </a:pPr>
          <a:r>
            <a:rPr lang="sv-SE"/>
            <a:t>Ge erkänsla som är meningsfull för mottagaren</a:t>
          </a:r>
        </a:p>
      </dgm:t>
    </dgm:pt>
    <dgm:pt modelId="{B38C9EF3-01CE-47B1-813E-5147B7B1FFF8}" type="parTrans" cxnId="{33CD7780-0DDE-438D-A0D5-3CE99EB42841}">
      <dgm:prSet/>
      <dgm:spPr/>
      <dgm:t>
        <a:bodyPr/>
        <a:lstStyle/>
        <a:p>
          <a:endParaRPr lang="en-US"/>
        </a:p>
      </dgm:t>
    </dgm:pt>
    <dgm:pt modelId="{CF4632CE-FB57-4ACF-98F6-1727EE33B318}" type="sibTrans" cxnId="{33CD7780-0DDE-438D-A0D5-3CE99EB42841}">
      <dgm:prSet/>
      <dgm:spPr/>
      <dgm:t>
        <a:bodyPr/>
        <a:lstStyle/>
        <a:p>
          <a:endParaRPr lang="en-US"/>
        </a:p>
      </dgm:t>
    </dgm:pt>
    <dgm:pt modelId="{74D30E8A-8A3A-43F5-B7C5-735FA21B71A2}" type="pres">
      <dgm:prSet presAssocID="{6F4D21FC-83AE-4D73-AEAD-0EB9FDA34EE9}" presName="root" presStyleCnt="0">
        <dgm:presLayoutVars>
          <dgm:dir/>
          <dgm:resizeHandles val="exact"/>
        </dgm:presLayoutVars>
      </dgm:prSet>
      <dgm:spPr/>
    </dgm:pt>
    <dgm:pt modelId="{FA070A02-E4A6-4603-9F26-7CE59C38108D}" type="pres">
      <dgm:prSet presAssocID="{9080D43B-CCCE-47A9-8115-55B9773D032D}" presName="compNode" presStyleCnt="0"/>
      <dgm:spPr/>
    </dgm:pt>
    <dgm:pt modelId="{97843F0C-C2FA-4597-9818-650901611588}" type="pres">
      <dgm:prSet presAssocID="{9080D43B-CCCE-47A9-8115-55B9773D032D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EB660E29-092A-4ED0-8FF7-2D2247B23E5A}" type="pres">
      <dgm:prSet presAssocID="{9080D43B-CCCE-47A9-8115-55B9773D032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0823B5A8-5BBD-42E5-8F1F-B612134C0B74}" type="pres">
      <dgm:prSet presAssocID="{9080D43B-CCCE-47A9-8115-55B9773D032D}" presName="spaceRect" presStyleCnt="0"/>
      <dgm:spPr/>
    </dgm:pt>
    <dgm:pt modelId="{3399DCCA-E7E6-4C74-94BE-FDD6270E9ABC}" type="pres">
      <dgm:prSet presAssocID="{9080D43B-CCCE-47A9-8115-55B9773D032D}" presName="textRect" presStyleLbl="revTx" presStyleIdx="0" presStyleCnt="4">
        <dgm:presLayoutVars>
          <dgm:chMax val="1"/>
          <dgm:chPref val="1"/>
        </dgm:presLayoutVars>
      </dgm:prSet>
      <dgm:spPr/>
    </dgm:pt>
    <dgm:pt modelId="{CF2359AB-F0A2-425A-9672-B426FE6632AA}" type="pres">
      <dgm:prSet presAssocID="{61A8354C-4E7F-4A22-B879-BD118FA9CC0C}" presName="sibTrans" presStyleCnt="0"/>
      <dgm:spPr/>
    </dgm:pt>
    <dgm:pt modelId="{C4D1ECA4-98B9-4325-9718-2018E703C706}" type="pres">
      <dgm:prSet presAssocID="{5BD8E3CD-37C8-40D5-BB92-011EFE44F4EB}" presName="compNode" presStyleCnt="0"/>
      <dgm:spPr/>
    </dgm:pt>
    <dgm:pt modelId="{C50BC2BC-6F23-419D-A919-A1BDE81839B6}" type="pres">
      <dgm:prSet presAssocID="{5BD8E3CD-37C8-40D5-BB92-011EFE44F4EB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513E3241-8957-4CB7-80C0-EDB649D97383}" type="pres">
      <dgm:prSet presAssocID="{5BD8E3CD-37C8-40D5-BB92-011EFE44F4E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35A9B51D-C586-4F6D-95C4-E9A0AE6F8A5A}" type="pres">
      <dgm:prSet presAssocID="{5BD8E3CD-37C8-40D5-BB92-011EFE44F4EB}" presName="spaceRect" presStyleCnt="0"/>
      <dgm:spPr/>
    </dgm:pt>
    <dgm:pt modelId="{FD43202B-E28C-4BFD-900E-28E33F08DE85}" type="pres">
      <dgm:prSet presAssocID="{5BD8E3CD-37C8-40D5-BB92-011EFE44F4EB}" presName="textRect" presStyleLbl="revTx" presStyleIdx="1" presStyleCnt="4">
        <dgm:presLayoutVars>
          <dgm:chMax val="1"/>
          <dgm:chPref val="1"/>
        </dgm:presLayoutVars>
      </dgm:prSet>
      <dgm:spPr/>
    </dgm:pt>
    <dgm:pt modelId="{0FFE16E2-05E4-4BD0-B636-057B3370DE69}" type="pres">
      <dgm:prSet presAssocID="{38B44C2D-D9E0-4835-BA8D-2A9360EAF0F6}" presName="sibTrans" presStyleCnt="0"/>
      <dgm:spPr/>
    </dgm:pt>
    <dgm:pt modelId="{C5C9E1C8-D83B-461F-A3A1-D6CE2531346E}" type="pres">
      <dgm:prSet presAssocID="{524EC448-C731-4C54-9BC8-3AAB0FA0CB7A}" presName="compNode" presStyleCnt="0"/>
      <dgm:spPr/>
    </dgm:pt>
    <dgm:pt modelId="{D24A9387-5D6F-4FB2-84C5-F5EC9501F54E}" type="pres">
      <dgm:prSet presAssocID="{524EC448-C731-4C54-9BC8-3AAB0FA0CB7A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D8A43ED-F2D3-4D32-91E2-2BC8D9574287}" type="pres">
      <dgm:prSet presAssocID="{524EC448-C731-4C54-9BC8-3AAB0FA0CB7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CBA100D1-96B7-44AA-812B-E133D0433E06}" type="pres">
      <dgm:prSet presAssocID="{524EC448-C731-4C54-9BC8-3AAB0FA0CB7A}" presName="spaceRect" presStyleCnt="0"/>
      <dgm:spPr/>
    </dgm:pt>
    <dgm:pt modelId="{F204B9D2-D8B6-4504-B7CA-DA806279F34A}" type="pres">
      <dgm:prSet presAssocID="{524EC448-C731-4C54-9BC8-3AAB0FA0CB7A}" presName="textRect" presStyleLbl="revTx" presStyleIdx="2" presStyleCnt="4">
        <dgm:presLayoutVars>
          <dgm:chMax val="1"/>
          <dgm:chPref val="1"/>
        </dgm:presLayoutVars>
      </dgm:prSet>
      <dgm:spPr/>
    </dgm:pt>
    <dgm:pt modelId="{0CF26B9F-7BD4-4E33-8346-7351C2471BB2}" type="pres">
      <dgm:prSet presAssocID="{44E796B9-9ECA-4193-86A5-83FC1A017D59}" presName="sibTrans" presStyleCnt="0"/>
      <dgm:spPr/>
    </dgm:pt>
    <dgm:pt modelId="{060F2CD5-6D95-43D9-9E0A-0D0BBB018CFF}" type="pres">
      <dgm:prSet presAssocID="{F9187928-3455-478E-9FAE-4B98A992932F}" presName="compNode" presStyleCnt="0"/>
      <dgm:spPr/>
    </dgm:pt>
    <dgm:pt modelId="{95792D63-BA1D-4714-91D7-57CE95EFACDA}" type="pres">
      <dgm:prSet presAssocID="{F9187928-3455-478E-9FAE-4B98A992932F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A39742C-42E0-4D93-87A7-4BBB806EA535}" type="pres">
      <dgm:prSet presAssocID="{F9187928-3455-478E-9FAE-4B98A992932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phy"/>
        </a:ext>
      </dgm:extLst>
    </dgm:pt>
    <dgm:pt modelId="{FC7A7265-4C85-4CAA-A8FB-BCD882A254DA}" type="pres">
      <dgm:prSet presAssocID="{F9187928-3455-478E-9FAE-4B98A992932F}" presName="spaceRect" presStyleCnt="0"/>
      <dgm:spPr/>
    </dgm:pt>
    <dgm:pt modelId="{8EF63BE5-18AB-4DD8-9FEB-472024E58AC9}" type="pres">
      <dgm:prSet presAssocID="{F9187928-3455-478E-9FAE-4B98A992932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125B109-5A07-40E9-ACE1-8F66DD41845A}" type="presOf" srcId="{524EC448-C731-4C54-9BC8-3AAB0FA0CB7A}" destId="{F204B9D2-D8B6-4504-B7CA-DA806279F34A}" srcOrd="0" destOrd="0" presId="urn:microsoft.com/office/officeart/2018/5/layout/IconLeafLabelList"/>
    <dgm:cxn modelId="{4B012043-8129-4D97-8ECE-DF6F3E72EE7D}" type="presOf" srcId="{6F4D21FC-83AE-4D73-AEAD-0EB9FDA34EE9}" destId="{74D30E8A-8A3A-43F5-B7C5-735FA21B71A2}" srcOrd="0" destOrd="0" presId="urn:microsoft.com/office/officeart/2018/5/layout/IconLeafLabelList"/>
    <dgm:cxn modelId="{D903526B-F435-4EF6-9A0C-AF03CF45EDE7}" srcId="{6F4D21FC-83AE-4D73-AEAD-0EB9FDA34EE9}" destId="{524EC448-C731-4C54-9BC8-3AAB0FA0CB7A}" srcOrd="2" destOrd="0" parTransId="{31162B41-FE0F-4044-AF7E-10043811AE0A}" sibTransId="{44E796B9-9ECA-4193-86A5-83FC1A017D59}"/>
    <dgm:cxn modelId="{63E7306F-9C9B-44FC-81F4-DD38E7215CDA}" srcId="{6F4D21FC-83AE-4D73-AEAD-0EB9FDA34EE9}" destId="{9080D43B-CCCE-47A9-8115-55B9773D032D}" srcOrd="0" destOrd="0" parTransId="{D8836BB4-E128-4506-A4ED-A830428A5BAE}" sibTransId="{61A8354C-4E7F-4A22-B879-BD118FA9CC0C}"/>
    <dgm:cxn modelId="{33CD7780-0DDE-438D-A0D5-3CE99EB42841}" srcId="{6F4D21FC-83AE-4D73-AEAD-0EB9FDA34EE9}" destId="{F9187928-3455-478E-9FAE-4B98A992932F}" srcOrd="3" destOrd="0" parTransId="{B38C9EF3-01CE-47B1-813E-5147B7B1FFF8}" sibTransId="{CF4632CE-FB57-4ACF-98F6-1727EE33B318}"/>
    <dgm:cxn modelId="{3E384788-C73D-4E7B-8380-2F7E586D5AE8}" type="presOf" srcId="{5BD8E3CD-37C8-40D5-BB92-011EFE44F4EB}" destId="{FD43202B-E28C-4BFD-900E-28E33F08DE85}" srcOrd="0" destOrd="0" presId="urn:microsoft.com/office/officeart/2018/5/layout/IconLeafLabelList"/>
    <dgm:cxn modelId="{AE5BAA88-51AB-4DBF-99C0-67B39D961CCB}" type="presOf" srcId="{9080D43B-CCCE-47A9-8115-55B9773D032D}" destId="{3399DCCA-E7E6-4C74-94BE-FDD6270E9ABC}" srcOrd="0" destOrd="0" presId="urn:microsoft.com/office/officeart/2018/5/layout/IconLeafLabelList"/>
    <dgm:cxn modelId="{C3E1F388-D26B-4A8D-A114-939555B91A02}" type="presOf" srcId="{F9187928-3455-478E-9FAE-4B98A992932F}" destId="{8EF63BE5-18AB-4DD8-9FEB-472024E58AC9}" srcOrd="0" destOrd="0" presId="urn:microsoft.com/office/officeart/2018/5/layout/IconLeafLabelList"/>
    <dgm:cxn modelId="{F4094AC7-77A4-4285-A140-9ECD29AEDE25}" srcId="{6F4D21FC-83AE-4D73-AEAD-0EB9FDA34EE9}" destId="{5BD8E3CD-37C8-40D5-BB92-011EFE44F4EB}" srcOrd="1" destOrd="0" parTransId="{143F929C-2D43-4753-816A-168ACC510762}" sibTransId="{38B44C2D-D9E0-4835-BA8D-2A9360EAF0F6}"/>
    <dgm:cxn modelId="{FF52FF10-0FC9-4E61-B1E9-1B2CA2064DE5}" type="presParOf" srcId="{74D30E8A-8A3A-43F5-B7C5-735FA21B71A2}" destId="{FA070A02-E4A6-4603-9F26-7CE59C38108D}" srcOrd="0" destOrd="0" presId="urn:microsoft.com/office/officeart/2018/5/layout/IconLeafLabelList"/>
    <dgm:cxn modelId="{97E98F8C-5A9C-4F8E-A256-11454D8EAC03}" type="presParOf" srcId="{FA070A02-E4A6-4603-9F26-7CE59C38108D}" destId="{97843F0C-C2FA-4597-9818-650901611588}" srcOrd="0" destOrd="0" presId="urn:microsoft.com/office/officeart/2018/5/layout/IconLeafLabelList"/>
    <dgm:cxn modelId="{8C702481-8AB4-4368-B381-01974663123A}" type="presParOf" srcId="{FA070A02-E4A6-4603-9F26-7CE59C38108D}" destId="{EB660E29-092A-4ED0-8FF7-2D2247B23E5A}" srcOrd="1" destOrd="0" presId="urn:microsoft.com/office/officeart/2018/5/layout/IconLeafLabelList"/>
    <dgm:cxn modelId="{E4A48FD5-4D2F-4222-854E-2930099B7E4E}" type="presParOf" srcId="{FA070A02-E4A6-4603-9F26-7CE59C38108D}" destId="{0823B5A8-5BBD-42E5-8F1F-B612134C0B74}" srcOrd="2" destOrd="0" presId="urn:microsoft.com/office/officeart/2018/5/layout/IconLeafLabelList"/>
    <dgm:cxn modelId="{B801FA30-0C70-47F9-95E1-B94518680D64}" type="presParOf" srcId="{FA070A02-E4A6-4603-9F26-7CE59C38108D}" destId="{3399DCCA-E7E6-4C74-94BE-FDD6270E9ABC}" srcOrd="3" destOrd="0" presId="urn:microsoft.com/office/officeart/2018/5/layout/IconLeafLabelList"/>
    <dgm:cxn modelId="{ADE315C2-C5FB-4503-B0F4-4B426F064EC5}" type="presParOf" srcId="{74D30E8A-8A3A-43F5-B7C5-735FA21B71A2}" destId="{CF2359AB-F0A2-425A-9672-B426FE6632AA}" srcOrd="1" destOrd="0" presId="urn:microsoft.com/office/officeart/2018/5/layout/IconLeafLabelList"/>
    <dgm:cxn modelId="{D3FD0325-E973-46A1-B839-90ED6FEEB179}" type="presParOf" srcId="{74D30E8A-8A3A-43F5-B7C5-735FA21B71A2}" destId="{C4D1ECA4-98B9-4325-9718-2018E703C706}" srcOrd="2" destOrd="0" presId="urn:microsoft.com/office/officeart/2018/5/layout/IconLeafLabelList"/>
    <dgm:cxn modelId="{58593583-2894-4301-A6AC-FD4BD17A4F8C}" type="presParOf" srcId="{C4D1ECA4-98B9-4325-9718-2018E703C706}" destId="{C50BC2BC-6F23-419D-A919-A1BDE81839B6}" srcOrd="0" destOrd="0" presId="urn:microsoft.com/office/officeart/2018/5/layout/IconLeafLabelList"/>
    <dgm:cxn modelId="{D5C0F601-6C16-4DD8-90C3-65AAFD59B13F}" type="presParOf" srcId="{C4D1ECA4-98B9-4325-9718-2018E703C706}" destId="{513E3241-8957-4CB7-80C0-EDB649D97383}" srcOrd="1" destOrd="0" presId="urn:microsoft.com/office/officeart/2018/5/layout/IconLeafLabelList"/>
    <dgm:cxn modelId="{2EF77D48-DA2F-42B4-BED8-ACB7695C2A6A}" type="presParOf" srcId="{C4D1ECA4-98B9-4325-9718-2018E703C706}" destId="{35A9B51D-C586-4F6D-95C4-E9A0AE6F8A5A}" srcOrd="2" destOrd="0" presId="urn:microsoft.com/office/officeart/2018/5/layout/IconLeafLabelList"/>
    <dgm:cxn modelId="{12A0B3D1-94E5-4059-8045-591CB296F7FD}" type="presParOf" srcId="{C4D1ECA4-98B9-4325-9718-2018E703C706}" destId="{FD43202B-E28C-4BFD-900E-28E33F08DE85}" srcOrd="3" destOrd="0" presId="urn:microsoft.com/office/officeart/2018/5/layout/IconLeafLabelList"/>
    <dgm:cxn modelId="{8228ACCA-BEBF-41A2-8FF7-32D076AA02B2}" type="presParOf" srcId="{74D30E8A-8A3A-43F5-B7C5-735FA21B71A2}" destId="{0FFE16E2-05E4-4BD0-B636-057B3370DE69}" srcOrd="3" destOrd="0" presId="urn:microsoft.com/office/officeart/2018/5/layout/IconLeafLabelList"/>
    <dgm:cxn modelId="{A25570A1-5442-4EFF-B455-484F2F15F2A8}" type="presParOf" srcId="{74D30E8A-8A3A-43F5-B7C5-735FA21B71A2}" destId="{C5C9E1C8-D83B-461F-A3A1-D6CE2531346E}" srcOrd="4" destOrd="0" presId="urn:microsoft.com/office/officeart/2018/5/layout/IconLeafLabelList"/>
    <dgm:cxn modelId="{8AC276D1-207A-4A48-B9F5-4CB4A9FBBD2E}" type="presParOf" srcId="{C5C9E1C8-D83B-461F-A3A1-D6CE2531346E}" destId="{D24A9387-5D6F-4FB2-84C5-F5EC9501F54E}" srcOrd="0" destOrd="0" presId="urn:microsoft.com/office/officeart/2018/5/layout/IconLeafLabelList"/>
    <dgm:cxn modelId="{53F582CB-ACB2-4404-8FD1-D85C4AB5930E}" type="presParOf" srcId="{C5C9E1C8-D83B-461F-A3A1-D6CE2531346E}" destId="{AD8A43ED-F2D3-4D32-91E2-2BC8D9574287}" srcOrd="1" destOrd="0" presId="urn:microsoft.com/office/officeart/2018/5/layout/IconLeafLabelList"/>
    <dgm:cxn modelId="{37F04A0B-83E7-4243-8732-20641A80419C}" type="presParOf" srcId="{C5C9E1C8-D83B-461F-A3A1-D6CE2531346E}" destId="{CBA100D1-96B7-44AA-812B-E133D0433E06}" srcOrd="2" destOrd="0" presId="urn:microsoft.com/office/officeart/2018/5/layout/IconLeafLabelList"/>
    <dgm:cxn modelId="{C8BA27FE-C0D0-49E1-8BA7-22F97D36FC6F}" type="presParOf" srcId="{C5C9E1C8-D83B-461F-A3A1-D6CE2531346E}" destId="{F204B9D2-D8B6-4504-B7CA-DA806279F34A}" srcOrd="3" destOrd="0" presId="urn:microsoft.com/office/officeart/2018/5/layout/IconLeafLabelList"/>
    <dgm:cxn modelId="{A45BB5E4-16C1-4D52-A76A-948FF6B64E7E}" type="presParOf" srcId="{74D30E8A-8A3A-43F5-B7C5-735FA21B71A2}" destId="{0CF26B9F-7BD4-4E33-8346-7351C2471BB2}" srcOrd="5" destOrd="0" presId="urn:microsoft.com/office/officeart/2018/5/layout/IconLeafLabelList"/>
    <dgm:cxn modelId="{91F46F8C-6E02-4BED-94DA-9253E380EE68}" type="presParOf" srcId="{74D30E8A-8A3A-43F5-B7C5-735FA21B71A2}" destId="{060F2CD5-6D95-43D9-9E0A-0D0BBB018CFF}" srcOrd="6" destOrd="0" presId="urn:microsoft.com/office/officeart/2018/5/layout/IconLeafLabelList"/>
    <dgm:cxn modelId="{B7D590BC-3561-485A-984C-C6F7A7738701}" type="presParOf" srcId="{060F2CD5-6D95-43D9-9E0A-0D0BBB018CFF}" destId="{95792D63-BA1D-4714-91D7-57CE95EFACDA}" srcOrd="0" destOrd="0" presId="urn:microsoft.com/office/officeart/2018/5/layout/IconLeafLabelList"/>
    <dgm:cxn modelId="{508A53F4-43D5-420B-A44C-A347EDD6483C}" type="presParOf" srcId="{060F2CD5-6D95-43D9-9E0A-0D0BBB018CFF}" destId="{1A39742C-42E0-4D93-87A7-4BBB806EA535}" srcOrd="1" destOrd="0" presId="urn:microsoft.com/office/officeart/2018/5/layout/IconLeafLabelList"/>
    <dgm:cxn modelId="{1D4F7DE2-E569-4F81-B54A-6D2B617425B2}" type="presParOf" srcId="{060F2CD5-6D95-43D9-9E0A-0D0BBB018CFF}" destId="{FC7A7265-4C85-4CAA-A8FB-BCD882A254DA}" srcOrd="2" destOrd="0" presId="urn:microsoft.com/office/officeart/2018/5/layout/IconLeafLabelList"/>
    <dgm:cxn modelId="{DF607A7E-403A-4455-9A5C-1BBFB0016171}" type="presParOf" srcId="{060F2CD5-6D95-43D9-9E0A-0D0BBB018CFF}" destId="{8EF63BE5-18AB-4DD8-9FEB-472024E58AC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77BF27-A0F3-4F79-9BCC-A9A0C6894399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6650E9-E150-4E5A-815F-68AD7EE2F25C}">
      <dgm:prSet/>
      <dgm:spPr/>
      <dgm:t>
        <a:bodyPr/>
        <a:lstStyle/>
        <a:p>
          <a:r>
            <a:rPr lang="sv-SE"/>
            <a:t>Förstå</a:t>
          </a:r>
        </a:p>
      </dgm:t>
    </dgm:pt>
    <dgm:pt modelId="{A7D39553-41F9-49F5-8390-FD336AC84A8C}" type="parTrans" cxnId="{18E8FD7A-DA09-43C8-AFA8-F8B670330067}">
      <dgm:prSet/>
      <dgm:spPr/>
      <dgm:t>
        <a:bodyPr/>
        <a:lstStyle/>
        <a:p>
          <a:endParaRPr lang="en-US"/>
        </a:p>
      </dgm:t>
    </dgm:pt>
    <dgm:pt modelId="{928938BD-75AB-412B-A8B0-54328E61C6FF}" type="sibTrans" cxnId="{18E8FD7A-DA09-43C8-AFA8-F8B670330067}">
      <dgm:prSet/>
      <dgm:spPr/>
      <dgm:t>
        <a:bodyPr/>
        <a:lstStyle/>
        <a:p>
          <a:endParaRPr lang="en-US"/>
        </a:p>
      </dgm:t>
    </dgm:pt>
    <dgm:pt modelId="{F97CB135-3167-4733-93A9-A79423BC8907}">
      <dgm:prSet custT="1"/>
      <dgm:spPr/>
      <dgm:t>
        <a:bodyPr/>
        <a:lstStyle/>
        <a:p>
          <a:r>
            <a:rPr lang="sv-SE" sz="2400" dirty="0"/>
            <a:t>Förstå betydelsen av effektiva möten</a:t>
          </a:r>
        </a:p>
      </dgm:t>
    </dgm:pt>
    <dgm:pt modelId="{DC2504E0-CA22-44FD-9F38-E2C4E5BED371}" type="parTrans" cxnId="{42D36EB4-A9F8-4B02-81EC-A218EEECF5ED}">
      <dgm:prSet/>
      <dgm:spPr/>
      <dgm:t>
        <a:bodyPr/>
        <a:lstStyle/>
        <a:p>
          <a:endParaRPr lang="en-US"/>
        </a:p>
      </dgm:t>
    </dgm:pt>
    <dgm:pt modelId="{2288A633-86D0-4E65-9409-73140FE62630}" type="sibTrans" cxnId="{42D36EB4-A9F8-4B02-81EC-A218EEECF5ED}">
      <dgm:prSet/>
      <dgm:spPr/>
      <dgm:t>
        <a:bodyPr/>
        <a:lstStyle/>
        <a:p>
          <a:endParaRPr lang="en-US"/>
        </a:p>
      </dgm:t>
    </dgm:pt>
    <dgm:pt modelId="{2478B99B-99CC-4128-9CEA-A0D7D7E24B69}">
      <dgm:prSet/>
      <dgm:spPr/>
      <dgm:t>
        <a:bodyPr/>
        <a:lstStyle/>
        <a:p>
          <a:r>
            <a:rPr lang="sv-SE"/>
            <a:t>Identifiera</a:t>
          </a:r>
        </a:p>
      </dgm:t>
    </dgm:pt>
    <dgm:pt modelId="{AD44D994-C80D-487B-A872-314E14092149}" type="parTrans" cxnId="{1AA6E39D-99F6-46AB-881F-A8D86008012A}">
      <dgm:prSet/>
      <dgm:spPr/>
      <dgm:t>
        <a:bodyPr/>
        <a:lstStyle/>
        <a:p>
          <a:endParaRPr lang="en-US"/>
        </a:p>
      </dgm:t>
    </dgm:pt>
    <dgm:pt modelId="{32277699-1542-4091-A0EA-F58109BEA277}" type="sibTrans" cxnId="{1AA6E39D-99F6-46AB-881F-A8D86008012A}">
      <dgm:prSet/>
      <dgm:spPr/>
      <dgm:t>
        <a:bodyPr/>
        <a:lstStyle/>
        <a:p>
          <a:endParaRPr lang="en-US"/>
        </a:p>
      </dgm:t>
    </dgm:pt>
    <dgm:pt modelId="{01A25EA6-A275-40F9-BC68-8392148FBC39}">
      <dgm:prSet custT="1"/>
      <dgm:spPr/>
      <dgm:t>
        <a:bodyPr/>
        <a:lstStyle/>
        <a:p>
          <a:r>
            <a:rPr lang="sv-SE" sz="2400" dirty="0"/>
            <a:t>Identifiera vad som leder till ett effektivt möte</a:t>
          </a:r>
        </a:p>
      </dgm:t>
    </dgm:pt>
    <dgm:pt modelId="{2A8667DD-4CB3-4FAE-BBB1-17EC967FEC95}" type="parTrans" cxnId="{CD7BDFA4-7399-45D3-B6D2-3EFBF47F5EAD}">
      <dgm:prSet/>
      <dgm:spPr/>
      <dgm:t>
        <a:bodyPr/>
        <a:lstStyle/>
        <a:p>
          <a:endParaRPr lang="en-US"/>
        </a:p>
      </dgm:t>
    </dgm:pt>
    <dgm:pt modelId="{30B404F5-9DD6-4B03-A1C0-EDA68BD6CB0D}" type="sibTrans" cxnId="{CD7BDFA4-7399-45D3-B6D2-3EFBF47F5EAD}">
      <dgm:prSet/>
      <dgm:spPr/>
      <dgm:t>
        <a:bodyPr/>
        <a:lstStyle/>
        <a:p>
          <a:endParaRPr lang="en-US"/>
        </a:p>
      </dgm:t>
    </dgm:pt>
    <dgm:pt modelId="{56A5A0AC-94C5-4176-8F39-C2C9D24D871C}">
      <dgm:prSet/>
      <dgm:spPr/>
      <dgm:t>
        <a:bodyPr/>
        <a:lstStyle/>
        <a:p>
          <a:r>
            <a:rPr lang="sv-SE"/>
            <a:t>Använda</a:t>
          </a:r>
        </a:p>
      </dgm:t>
    </dgm:pt>
    <dgm:pt modelId="{F24944E9-5EC1-49A0-B666-6C2EF41BBFBD}" type="parTrans" cxnId="{FE1917F6-A185-4B5E-BAA2-FDED146FB647}">
      <dgm:prSet/>
      <dgm:spPr/>
      <dgm:t>
        <a:bodyPr/>
        <a:lstStyle/>
        <a:p>
          <a:endParaRPr lang="en-US"/>
        </a:p>
      </dgm:t>
    </dgm:pt>
    <dgm:pt modelId="{F31590A7-1AC9-4EB0-852D-35474E66E7E6}" type="sibTrans" cxnId="{FE1917F6-A185-4B5E-BAA2-FDED146FB647}">
      <dgm:prSet/>
      <dgm:spPr/>
      <dgm:t>
        <a:bodyPr/>
        <a:lstStyle/>
        <a:p>
          <a:endParaRPr lang="en-US"/>
        </a:p>
      </dgm:t>
    </dgm:pt>
    <dgm:pt modelId="{A45F19CB-4075-4D80-8DA8-8F9CA92B6C0C}">
      <dgm:prSet custT="1"/>
      <dgm:spPr/>
      <dgm:t>
        <a:bodyPr/>
        <a:lstStyle/>
        <a:p>
          <a:r>
            <a:rPr lang="sv-SE" sz="2400" dirty="0"/>
            <a:t>Använda resurser och tekniker som säkerställer effektiva möten i distrikt och klubbar</a:t>
          </a:r>
        </a:p>
      </dgm:t>
    </dgm:pt>
    <dgm:pt modelId="{A95801D3-D8AF-4B6E-8D0A-C95A98BF208F}" type="parTrans" cxnId="{2E63BEC5-98A7-4CDF-AE4D-7673D626DE2E}">
      <dgm:prSet/>
      <dgm:spPr/>
      <dgm:t>
        <a:bodyPr/>
        <a:lstStyle/>
        <a:p>
          <a:endParaRPr lang="en-US"/>
        </a:p>
      </dgm:t>
    </dgm:pt>
    <dgm:pt modelId="{3605AB1B-F02D-4ECA-9E27-F76B9CC0D322}" type="sibTrans" cxnId="{2E63BEC5-98A7-4CDF-AE4D-7673D626DE2E}">
      <dgm:prSet/>
      <dgm:spPr/>
      <dgm:t>
        <a:bodyPr/>
        <a:lstStyle/>
        <a:p>
          <a:endParaRPr lang="en-US"/>
        </a:p>
      </dgm:t>
    </dgm:pt>
    <dgm:pt modelId="{D9B92FF0-E724-4AA2-AE81-8A7594FF60B4}" type="pres">
      <dgm:prSet presAssocID="{AF77BF27-A0F3-4F79-9BCC-A9A0C6894399}" presName="Name0" presStyleCnt="0">
        <dgm:presLayoutVars>
          <dgm:dir/>
          <dgm:animLvl val="lvl"/>
          <dgm:resizeHandles val="exact"/>
        </dgm:presLayoutVars>
      </dgm:prSet>
      <dgm:spPr/>
    </dgm:pt>
    <dgm:pt modelId="{596F1E69-D39D-4F66-BC7D-2E45FEA6CF2E}" type="pres">
      <dgm:prSet presAssocID="{56A5A0AC-94C5-4176-8F39-C2C9D24D871C}" presName="boxAndChildren" presStyleCnt="0"/>
      <dgm:spPr/>
    </dgm:pt>
    <dgm:pt modelId="{A1EEFC8E-D421-47CF-AA63-663A3A4CC471}" type="pres">
      <dgm:prSet presAssocID="{56A5A0AC-94C5-4176-8F39-C2C9D24D871C}" presName="parentTextBox" presStyleLbl="alignNode1" presStyleIdx="0" presStyleCnt="3"/>
      <dgm:spPr/>
    </dgm:pt>
    <dgm:pt modelId="{FF198215-17A9-4799-87F2-254F42CBA539}" type="pres">
      <dgm:prSet presAssocID="{56A5A0AC-94C5-4176-8F39-C2C9D24D871C}" presName="descendantBox" presStyleLbl="bgAccFollowNode1" presStyleIdx="0" presStyleCnt="3"/>
      <dgm:spPr/>
    </dgm:pt>
    <dgm:pt modelId="{A46B9706-74BF-4A15-93A9-47838309FF30}" type="pres">
      <dgm:prSet presAssocID="{32277699-1542-4091-A0EA-F58109BEA277}" presName="sp" presStyleCnt="0"/>
      <dgm:spPr/>
    </dgm:pt>
    <dgm:pt modelId="{D28C5787-46DD-4DC0-A0B3-1D9D1E63A15A}" type="pres">
      <dgm:prSet presAssocID="{2478B99B-99CC-4128-9CEA-A0D7D7E24B69}" presName="arrowAndChildren" presStyleCnt="0"/>
      <dgm:spPr/>
    </dgm:pt>
    <dgm:pt modelId="{09633022-F079-4083-B1D6-DB6198F01D4A}" type="pres">
      <dgm:prSet presAssocID="{2478B99B-99CC-4128-9CEA-A0D7D7E24B69}" presName="parentTextArrow" presStyleLbl="node1" presStyleIdx="0" presStyleCnt="0"/>
      <dgm:spPr/>
    </dgm:pt>
    <dgm:pt modelId="{18D6C215-7F34-4B97-A45C-B283C4CFBCD6}" type="pres">
      <dgm:prSet presAssocID="{2478B99B-99CC-4128-9CEA-A0D7D7E24B69}" presName="arrow" presStyleLbl="alignNode1" presStyleIdx="1" presStyleCnt="3"/>
      <dgm:spPr/>
    </dgm:pt>
    <dgm:pt modelId="{936F3D6C-2CD1-4BAA-A375-0A59BB41695F}" type="pres">
      <dgm:prSet presAssocID="{2478B99B-99CC-4128-9CEA-A0D7D7E24B69}" presName="descendantArrow" presStyleLbl="bgAccFollowNode1" presStyleIdx="1" presStyleCnt="3"/>
      <dgm:spPr/>
    </dgm:pt>
    <dgm:pt modelId="{5DD8DC32-84BA-4A02-AF13-7BA8BA8F98F4}" type="pres">
      <dgm:prSet presAssocID="{928938BD-75AB-412B-A8B0-54328E61C6FF}" presName="sp" presStyleCnt="0"/>
      <dgm:spPr/>
    </dgm:pt>
    <dgm:pt modelId="{C407A343-2220-4340-A103-AC856A539CBD}" type="pres">
      <dgm:prSet presAssocID="{356650E9-E150-4E5A-815F-68AD7EE2F25C}" presName="arrowAndChildren" presStyleCnt="0"/>
      <dgm:spPr/>
    </dgm:pt>
    <dgm:pt modelId="{5CE60D57-7B31-45E2-8D84-F7E12F545D0E}" type="pres">
      <dgm:prSet presAssocID="{356650E9-E150-4E5A-815F-68AD7EE2F25C}" presName="parentTextArrow" presStyleLbl="node1" presStyleIdx="0" presStyleCnt="0"/>
      <dgm:spPr/>
    </dgm:pt>
    <dgm:pt modelId="{676829AC-2DBE-433E-89D1-BED2B030976D}" type="pres">
      <dgm:prSet presAssocID="{356650E9-E150-4E5A-815F-68AD7EE2F25C}" presName="arrow" presStyleLbl="alignNode1" presStyleIdx="2" presStyleCnt="3"/>
      <dgm:spPr/>
    </dgm:pt>
    <dgm:pt modelId="{C77B0130-521E-4B31-9936-B2AC2AE6AB36}" type="pres">
      <dgm:prSet presAssocID="{356650E9-E150-4E5A-815F-68AD7EE2F25C}" presName="descendantArrow" presStyleLbl="bgAccFollowNode1" presStyleIdx="2" presStyleCnt="3"/>
      <dgm:spPr/>
    </dgm:pt>
  </dgm:ptLst>
  <dgm:cxnLst>
    <dgm:cxn modelId="{B8A70913-B3FE-4819-B416-24462759B924}" type="presOf" srcId="{2478B99B-99CC-4128-9CEA-A0D7D7E24B69}" destId="{09633022-F079-4083-B1D6-DB6198F01D4A}" srcOrd="0" destOrd="0" presId="urn:microsoft.com/office/officeart/2016/7/layout/VerticalDownArrowProcess"/>
    <dgm:cxn modelId="{0DF9CA17-FC3F-4934-8389-A815BD36DFB0}" type="presOf" srcId="{F97CB135-3167-4733-93A9-A79423BC8907}" destId="{C77B0130-521E-4B31-9936-B2AC2AE6AB36}" srcOrd="0" destOrd="0" presId="urn:microsoft.com/office/officeart/2016/7/layout/VerticalDownArrowProcess"/>
    <dgm:cxn modelId="{585ACD3F-FAC6-44F0-845A-47AD40BBEE39}" type="presOf" srcId="{56A5A0AC-94C5-4176-8F39-C2C9D24D871C}" destId="{A1EEFC8E-D421-47CF-AA63-663A3A4CC471}" srcOrd="0" destOrd="0" presId="urn:microsoft.com/office/officeart/2016/7/layout/VerticalDownArrowProcess"/>
    <dgm:cxn modelId="{5F05C460-7BDE-453A-AD90-573930319336}" type="presOf" srcId="{01A25EA6-A275-40F9-BC68-8392148FBC39}" destId="{936F3D6C-2CD1-4BAA-A375-0A59BB41695F}" srcOrd="0" destOrd="0" presId="urn:microsoft.com/office/officeart/2016/7/layout/VerticalDownArrowProcess"/>
    <dgm:cxn modelId="{18E8FD7A-DA09-43C8-AFA8-F8B670330067}" srcId="{AF77BF27-A0F3-4F79-9BCC-A9A0C6894399}" destId="{356650E9-E150-4E5A-815F-68AD7EE2F25C}" srcOrd="0" destOrd="0" parTransId="{A7D39553-41F9-49F5-8390-FD336AC84A8C}" sibTransId="{928938BD-75AB-412B-A8B0-54328E61C6FF}"/>
    <dgm:cxn modelId="{07FA7E82-D505-4BCA-A178-15934A04FCE9}" type="presOf" srcId="{356650E9-E150-4E5A-815F-68AD7EE2F25C}" destId="{676829AC-2DBE-433E-89D1-BED2B030976D}" srcOrd="1" destOrd="0" presId="urn:microsoft.com/office/officeart/2016/7/layout/VerticalDownArrowProcess"/>
    <dgm:cxn modelId="{B8A77D8A-6656-4073-BE55-00F11527B6CC}" type="presOf" srcId="{356650E9-E150-4E5A-815F-68AD7EE2F25C}" destId="{5CE60D57-7B31-45E2-8D84-F7E12F545D0E}" srcOrd="0" destOrd="0" presId="urn:microsoft.com/office/officeart/2016/7/layout/VerticalDownArrowProcess"/>
    <dgm:cxn modelId="{E063609D-5B84-4A1C-AC35-F626293028E0}" type="presOf" srcId="{AF77BF27-A0F3-4F79-9BCC-A9A0C6894399}" destId="{D9B92FF0-E724-4AA2-AE81-8A7594FF60B4}" srcOrd="0" destOrd="0" presId="urn:microsoft.com/office/officeart/2016/7/layout/VerticalDownArrowProcess"/>
    <dgm:cxn modelId="{1AA6E39D-99F6-46AB-881F-A8D86008012A}" srcId="{AF77BF27-A0F3-4F79-9BCC-A9A0C6894399}" destId="{2478B99B-99CC-4128-9CEA-A0D7D7E24B69}" srcOrd="1" destOrd="0" parTransId="{AD44D994-C80D-487B-A872-314E14092149}" sibTransId="{32277699-1542-4091-A0EA-F58109BEA277}"/>
    <dgm:cxn modelId="{CD7BDFA4-7399-45D3-B6D2-3EFBF47F5EAD}" srcId="{2478B99B-99CC-4128-9CEA-A0D7D7E24B69}" destId="{01A25EA6-A275-40F9-BC68-8392148FBC39}" srcOrd="0" destOrd="0" parTransId="{2A8667DD-4CB3-4FAE-BBB1-17EC967FEC95}" sibTransId="{30B404F5-9DD6-4B03-A1C0-EDA68BD6CB0D}"/>
    <dgm:cxn modelId="{42D36EB4-A9F8-4B02-81EC-A218EEECF5ED}" srcId="{356650E9-E150-4E5A-815F-68AD7EE2F25C}" destId="{F97CB135-3167-4733-93A9-A79423BC8907}" srcOrd="0" destOrd="0" parTransId="{DC2504E0-CA22-44FD-9F38-E2C4E5BED371}" sibTransId="{2288A633-86D0-4E65-9409-73140FE62630}"/>
    <dgm:cxn modelId="{2E63BEC5-98A7-4CDF-AE4D-7673D626DE2E}" srcId="{56A5A0AC-94C5-4176-8F39-C2C9D24D871C}" destId="{A45F19CB-4075-4D80-8DA8-8F9CA92B6C0C}" srcOrd="0" destOrd="0" parTransId="{A95801D3-D8AF-4B6E-8D0A-C95A98BF208F}" sibTransId="{3605AB1B-F02D-4ECA-9E27-F76B9CC0D322}"/>
    <dgm:cxn modelId="{99C82EDF-FCBA-46D1-B889-D36B49007927}" type="presOf" srcId="{A45F19CB-4075-4D80-8DA8-8F9CA92B6C0C}" destId="{FF198215-17A9-4799-87F2-254F42CBA539}" srcOrd="0" destOrd="0" presId="urn:microsoft.com/office/officeart/2016/7/layout/VerticalDownArrowProcess"/>
    <dgm:cxn modelId="{798EB7E7-097B-4500-A0C8-E04764956964}" type="presOf" srcId="{2478B99B-99CC-4128-9CEA-A0D7D7E24B69}" destId="{18D6C215-7F34-4B97-A45C-B283C4CFBCD6}" srcOrd="1" destOrd="0" presId="urn:microsoft.com/office/officeart/2016/7/layout/VerticalDownArrowProcess"/>
    <dgm:cxn modelId="{FE1917F6-A185-4B5E-BAA2-FDED146FB647}" srcId="{AF77BF27-A0F3-4F79-9BCC-A9A0C6894399}" destId="{56A5A0AC-94C5-4176-8F39-C2C9D24D871C}" srcOrd="2" destOrd="0" parTransId="{F24944E9-5EC1-49A0-B666-6C2EF41BBFBD}" sibTransId="{F31590A7-1AC9-4EB0-852D-35474E66E7E6}"/>
    <dgm:cxn modelId="{E7013A62-01D1-4D92-8851-FC372C6CA3CB}" type="presParOf" srcId="{D9B92FF0-E724-4AA2-AE81-8A7594FF60B4}" destId="{596F1E69-D39D-4F66-BC7D-2E45FEA6CF2E}" srcOrd="0" destOrd="0" presId="urn:microsoft.com/office/officeart/2016/7/layout/VerticalDownArrowProcess"/>
    <dgm:cxn modelId="{8E8EC2A3-D0C6-48DA-942D-3F30EF7584A4}" type="presParOf" srcId="{596F1E69-D39D-4F66-BC7D-2E45FEA6CF2E}" destId="{A1EEFC8E-D421-47CF-AA63-663A3A4CC471}" srcOrd="0" destOrd="0" presId="urn:microsoft.com/office/officeart/2016/7/layout/VerticalDownArrowProcess"/>
    <dgm:cxn modelId="{BD105E17-11AD-4511-9991-D8C2A16BFCCF}" type="presParOf" srcId="{596F1E69-D39D-4F66-BC7D-2E45FEA6CF2E}" destId="{FF198215-17A9-4799-87F2-254F42CBA539}" srcOrd="1" destOrd="0" presId="urn:microsoft.com/office/officeart/2016/7/layout/VerticalDownArrowProcess"/>
    <dgm:cxn modelId="{77C0792C-502D-468C-B13D-B87BCBCEC527}" type="presParOf" srcId="{D9B92FF0-E724-4AA2-AE81-8A7594FF60B4}" destId="{A46B9706-74BF-4A15-93A9-47838309FF30}" srcOrd="1" destOrd="0" presId="urn:microsoft.com/office/officeart/2016/7/layout/VerticalDownArrowProcess"/>
    <dgm:cxn modelId="{B36AB6BF-EF04-46C9-969F-79EFA5512AEB}" type="presParOf" srcId="{D9B92FF0-E724-4AA2-AE81-8A7594FF60B4}" destId="{D28C5787-46DD-4DC0-A0B3-1D9D1E63A15A}" srcOrd="2" destOrd="0" presId="urn:microsoft.com/office/officeart/2016/7/layout/VerticalDownArrowProcess"/>
    <dgm:cxn modelId="{EA462321-9B75-416C-BF5D-0A6F2B4F3313}" type="presParOf" srcId="{D28C5787-46DD-4DC0-A0B3-1D9D1E63A15A}" destId="{09633022-F079-4083-B1D6-DB6198F01D4A}" srcOrd="0" destOrd="0" presId="urn:microsoft.com/office/officeart/2016/7/layout/VerticalDownArrowProcess"/>
    <dgm:cxn modelId="{A3E6E9BC-53D3-4489-AE80-B76488C3C4CE}" type="presParOf" srcId="{D28C5787-46DD-4DC0-A0B3-1D9D1E63A15A}" destId="{18D6C215-7F34-4B97-A45C-B283C4CFBCD6}" srcOrd="1" destOrd="0" presId="urn:microsoft.com/office/officeart/2016/7/layout/VerticalDownArrowProcess"/>
    <dgm:cxn modelId="{85D2EBB3-72F3-4275-A2FF-60F8948E7E46}" type="presParOf" srcId="{D28C5787-46DD-4DC0-A0B3-1D9D1E63A15A}" destId="{936F3D6C-2CD1-4BAA-A375-0A59BB41695F}" srcOrd="2" destOrd="0" presId="urn:microsoft.com/office/officeart/2016/7/layout/VerticalDownArrowProcess"/>
    <dgm:cxn modelId="{00E56369-1365-44FD-8C14-B876BA46208A}" type="presParOf" srcId="{D9B92FF0-E724-4AA2-AE81-8A7594FF60B4}" destId="{5DD8DC32-84BA-4A02-AF13-7BA8BA8F98F4}" srcOrd="3" destOrd="0" presId="urn:microsoft.com/office/officeart/2016/7/layout/VerticalDownArrowProcess"/>
    <dgm:cxn modelId="{F57A5034-FB70-4FA0-B2D0-B64D1609D28D}" type="presParOf" srcId="{D9B92FF0-E724-4AA2-AE81-8A7594FF60B4}" destId="{C407A343-2220-4340-A103-AC856A539CBD}" srcOrd="4" destOrd="0" presId="urn:microsoft.com/office/officeart/2016/7/layout/VerticalDownArrowProcess"/>
    <dgm:cxn modelId="{32591137-F348-4D32-A172-7630ECE09677}" type="presParOf" srcId="{C407A343-2220-4340-A103-AC856A539CBD}" destId="{5CE60D57-7B31-45E2-8D84-F7E12F545D0E}" srcOrd="0" destOrd="0" presId="urn:microsoft.com/office/officeart/2016/7/layout/VerticalDownArrowProcess"/>
    <dgm:cxn modelId="{B5A9846B-0959-42FC-82C1-F32AFF97D973}" type="presParOf" srcId="{C407A343-2220-4340-A103-AC856A539CBD}" destId="{676829AC-2DBE-433E-89D1-BED2B030976D}" srcOrd="1" destOrd="0" presId="urn:microsoft.com/office/officeart/2016/7/layout/VerticalDownArrowProcess"/>
    <dgm:cxn modelId="{A91B8041-CCB1-4AAC-A15E-F0CD5AF9110F}" type="presParOf" srcId="{C407A343-2220-4340-A103-AC856A539CBD}" destId="{C77B0130-521E-4B31-9936-B2AC2AE6AB36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32EC7-801D-4287-B855-928652498CBF}">
      <dsp:nvSpPr>
        <dsp:cNvPr id="0" name=""/>
        <dsp:cNvSpPr/>
      </dsp:nvSpPr>
      <dsp:spPr>
        <a:xfrm>
          <a:off x="0" y="894511"/>
          <a:ext cx="6630174" cy="16514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C0E68-B9C6-4F71-8324-0591C831FB28}">
      <dsp:nvSpPr>
        <dsp:cNvPr id="0" name=""/>
        <dsp:cNvSpPr/>
      </dsp:nvSpPr>
      <dsp:spPr>
        <a:xfrm>
          <a:off x="499550" y="1266078"/>
          <a:ext cx="908273" cy="9082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98992-D10F-47F2-8B67-9A74B41F6EB0}">
      <dsp:nvSpPr>
        <dsp:cNvPr id="0" name=""/>
        <dsp:cNvSpPr/>
      </dsp:nvSpPr>
      <dsp:spPr>
        <a:xfrm>
          <a:off x="1907374" y="894511"/>
          <a:ext cx="4722799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kern="1200" dirty="0"/>
            <a:t>Leda möten vid distrikts-guvernörens och första vice distriktsguvernörens frånvaro</a:t>
          </a:r>
        </a:p>
      </dsp:txBody>
      <dsp:txXfrm>
        <a:off x="1907374" y="894511"/>
        <a:ext cx="4722799" cy="1651406"/>
      </dsp:txXfrm>
    </dsp:sp>
    <dsp:sp modelId="{CBB42A43-5A41-4D7F-A222-525AB30AC656}">
      <dsp:nvSpPr>
        <dsp:cNvPr id="0" name=""/>
        <dsp:cNvSpPr/>
      </dsp:nvSpPr>
      <dsp:spPr>
        <a:xfrm>
          <a:off x="0" y="2958769"/>
          <a:ext cx="6630174" cy="16514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366106-3402-41DA-861B-12112C571C10}">
      <dsp:nvSpPr>
        <dsp:cNvPr id="0" name=""/>
        <dsp:cNvSpPr/>
      </dsp:nvSpPr>
      <dsp:spPr>
        <a:xfrm>
          <a:off x="499550" y="3330336"/>
          <a:ext cx="908273" cy="9082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C2BA5-AA09-4E2B-AB3A-F9A898D8335D}">
      <dsp:nvSpPr>
        <dsp:cNvPr id="0" name=""/>
        <dsp:cNvSpPr/>
      </dsp:nvSpPr>
      <dsp:spPr>
        <a:xfrm>
          <a:off x="1907374" y="2958769"/>
          <a:ext cx="4722799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500" kern="1200"/>
            <a:t>Stödja och ge råd till klubbar som behöver förbättra sina möten</a:t>
          </a:r>
        </a:p>
      </dsp:txBody>
      <dsp:txXfrm>
        <a:off x="1907374" y="2958769"/>
        <a:ext cx="4722799" cy="1651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EFC8E-D421-47CF-AA63-663A3A4CC471}">
      <dsp:nvSpPr>
        <dsp:cNvPr id="0" name=""/>
        <dsp:cNvSpPr/>
      </dsp:nvSpPr>
      <dsp:spPr>
        <a:xfrm>
          <a:off x="0" y="3275482"/>
          <a:ext cx="2628900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/>
            <a:t>Använda</a:t>
          </a:r>
        </a:p>
      </dsp:txBody>
      <dsp:txXfrm>
        <a:off x="0" y="3275482"/>
        <a:ext cx="2628900" cy="1075086"/>
      </dsp:txXfrm>
    </dsp:sp>
    <dsp:sp modelId="{FF198215-17A9-4799-87F2-254F42CBA539}">
      <dsp:nvSpPr>
        <dsp:cNvPr id="0" name=""/>
        <dsp:cNvSpPr/>
      </dsp:nvSpPr>
      <dsp:spPr>
        <a:xfrm>
          <a:off x="2628900" y="3275482"/>
          <a:ext cx="7886700" cy="10750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Använda resurser och tekniker som säkerställer effektiva möten i distrikt och klubbar</a:t>
          </a:r>
        </a:p>
      </dsp:txBody>
      <dsp:txXfrm>
        <a:off x="2628900" y="3275482"/>
        <a:ext cx="7886700" cy="1075086"/>
      </dsp:txXfrm>
    </dsp:sp>
    <dsp:sp modelId="{18D6C215-7F34-4B97-A45C-B283C4CFBCD6}">
      <dsp:nvSpPr>
        <dsp:cNvPr id="0" name=""/>
        <dsp:cNvSpPr/>
      </dsp:nvSpPr>
      <dsp:spPr>
        <a:xfrm rot="10800000">
          <a:off x="0" y="1638125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/>
            <a:t>Identifiera</a:t>
          </a:r>
        </a:p>
      </dsp:txBody>
      <dsp:txXfrm rot="-10800000">
        <a:off x="0" y="1638125"/>
        <a:ext cx="2628900" cy="1074763"/>
      </dsp:txXfrm>
    </dsp:sp>
    <dsp:sp modelId="{936F3D6C-2CD1-4BAA-A375-0A59BB41695F}">
      <dsp:nvSpPr>
        <dsp:cNvPr id="0" name=""/>
        <dsp:cNvSpPr/>
      </dsp:nvSpPr>
      <dsp:spPr>
        <a:xfrm>
          <a:off x="2628900" y="1638125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Identifiera vad som leder till ett effektivt möte</a:t>
          </a:r>
        </a:p>
      </dsp:txBody>
      <dsp:txXfrm>
        <a:off x="2628900" y="1638125"/>
        <a:ext cx="7886700" cy="1074763"/>
      </dsp:txXfrm>
    </dsp:sp>
    <dsp:sp modelId="{676829AC-2DBE-433E-89D1-BED2B030976D}">
      <dsp:nvSpPr>
        <dsp:cNvPr id="0" name=""/>
        <dsp:cNvSpPr/>
      </dsp:nvSpPr>
      <dsp:spPr>
        <a:xfrm rot="10800000">
          <a:off x="0" y="769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/>
            <a:t>Förstå</a:t>
          </a:r>
        </a:p>
      </dsp:txBody>
      <dsp:txXfrm rot="-10800000">
        <a:off x="0" y="769"/>
        <a:ext cx="2628900" cy="1074763"/>
      </dsp:txXfrm>
    </dsp:sp>
    <dsp:sp modelId="{C77B0130-521E-4B31-9936-B2AC2AE6AB36}">
      <dsp:nvSpPr>
        <dsp:cNvPr id="0" name=""/>
        <dsp:cNvSpPr/>
      </dsp:nvSpPr>
      <dsp:spPr>
        <a:xfrm>
          <a:off x="2628900" y="769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Förstå betydelsen av effektiva möten</a:t>
          </a:r>
        </a:p>
      </dsp:txBody>
      <dsp:txXfrm>
        <a:off x="2628900" y="769"/>
        <a:ext cx="7886700" cy="10747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DA852-AA85-4203-8D75-8D99E717D608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3D2F8-D30E-4DE0-91AA-A6E5E000140B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D9C81-64DF-42C1-832F-81B408D43ADC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Organisera tankar/ noteringar i förväg</a:t>
          </a:r>
        </a:p>
      </dsp:txBody>
      <dsp:txXfrm>
        <a:off x="1834517" y="469890"/>
        <a:ext cx="3148942" cy="1335915"/>
      </dsp:txXfrm>
    </dsp:sp>
    <dsp:sp modelId="{CBB9339E-7DB9-4F16-881A-AB736D916604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A939E-EA17-4231-B9A7-5793C9D33D5A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616A9-0447-431E-9172-44E8D26817C7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/>
            <a:t>Fatta dig kort och undvik onödig information</a:t>
          </a:r>
        </a:p>
      </dsp:txBody>
      <dsp:txXfrm>
        <a:off x="7154322" y="469890"/>
        <a:ext cx="3148942" cy="1335915"/>
      </dsp:txXfrm>
    </dsp:sp>
    <dsp:sp modelId="{F2D06754-441A-43DF-ADDC-82B89E73CAFA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24FA7-7D82-433A-9798-84C9B60AD492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74F23-A573-4A88-B1B7-C44BD4537222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Uppmuntra till frågor/ kommentarer, men spara längre diskussioner till ett senare tillfälle</a:t>
          </a:r>
        </a:p>
      </dsp:txBody>
      <dsp:txXfrm>
        <a:off x="1834517" y="2545532"/>
        <a:ext cx="3148942" cy="1335915"/>
      </dsp:txXfrm>
    </dsp:sp>
    <dsp:sp modelId="{2F139F95-12D2-4DE7-BC6A-81A79CDD977A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97B56-D529-47B7-90A0-F849B1A20628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DEFAA-9448-4B6A-A325-1041319453C0}">
      <dsp:nvSpPr>
        <dsp:cNvPr id="0" name=""/>
        <dsp:cNvSpPr/>
      </dsp:nvSpPr>
      <dsp:spPr>
        <a:xfrm>
          <a:off x="7204280" y="2576312"/>
          <a:ext cx="2679718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/>
            <a:t>Använd goda färdigheter att presentera</a:t>
          </a:r>
        </a:p>
      </dsp:txBody>
      <dsp:txXfrm>
        <a:off x="7204280" y="2576312"/>
        <a:ext cx="2679718" cy="13359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7B13A-258E-4414-A61E-1816ECA9B420}">
      <dsp:nvSpPr>
        <dsp:cNvPr id="0" name=""/>
        <dsp:cNvSpPr/>
      </dsp:nvSpPr>
      <dsp:spPr>
        <a:xfrm>
          <a:off x="0" y="22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1A837-940A-40DB-8DA0-9927BC9441BE}">
      <dsp:nvSpPr>
        <dsp:cNvPr id="0" name=""/>
        <dsp:cNvSpPr/>
      </dsp:nvSpPr>
      <dsp:spPr>
        <a:xfrm>
          <a:off x="350270" y="262816"/>
          <a:ext cx="636855" cy="6368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CFC1A-DA05-4007-AC95-AF7080C7B2F5}">
      <dsp:nvSpPr>
        <dsp:cNvPr id="0" name=""/>
        <dsp:cNvSpPr/>
      </dsp:nvSpPr>
      <dsp:spPr>
        <a:xfrm>
          <a:off x="1337397" y="22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dirty="0"/>
            <a:t>Sätt upp diskussionsregler och se till att de följs</a:t>
          </a:r>
        </a:p>
      </dsp:txBody>
      <dsp:txXfrm>
        <a:off x="1337397" y="2284"/>
        <a:ext cx="4926242" cy="1157919"/>
      </dsp:txXfrm>
    </dsp:sp>
    <dsp:sp modelId="{852207A6-878F-4FE0-911A-AB93EB819DB3}">
      <dsp:nvSpPr>
        <dsp:cNvPr id="0" name=""/>
        <dsp:cNvSpPr/>
      </dsp:nvSpPr>
      <dsp:spPr>
        <a:xfrm>
          <a:off x="0" y="14496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F41E0-2ECA-4586-AE46-D840CD47C5DF}">
      <dsp:nvSpPr>
        <dsp:cNvPr id="0" name=""/>
        <dsp:cNvSpPr/>
      </dsp:nvSpPr>
      <dsp:spPr>
        <a:xfrm>
          <a:off x="350270" y="1710216"/>
          <a:ext cx="636855" cy="6368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C5760-ED55-4A36-9C98-19C8CBD84388}">
      <dsp:nvSpPr>
        <dsp:cNvPr id="0" name=""/>
        <dsp:cNvSpPr/>
      </dsp:nvSpPr>
      <dsp:spPr>
        <a:xfrm>
          <a:off x="1337397" y="14496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 dirty="0"/>
            <a:t>Ange tydligt vad gruppen ska diskutera/besluta</a:t>
          </a:r>
        </a:p>
      </dsp:txBody>
      <dsp:txXfrm>
        <a:off x="1337397" y="1449684"/>
        <a:ext cx="4926242" cy="1157919"/>
      </dsp:txXfrm>
    </dsp:sp>
    <dsp:sp modelId="{744EA0BB-3492-481E-9C4F-1F05072FBCF1}">
      <dsp:nvSpPr>
        <dsp:cNvPr id="0" name=""/>
        <dsp:cNvSpPr/>
      </dsp:nvSpPr>
      <dsp:spPr>
        <a:xfrm>
          <a:off x="0" y="28970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54C03-F2D5-4E1C-AD4F-17E18F3998BA}">
      <dsp:nvSpPr>
        <dsp:cNvPr id="0" name=""/>
        <dsp:cNvSpPr/>
      </dsp:nvSpPr>
      <dsp:spPr>
        <a:xfrm>
          <a:off x="350270" y="3157615"/>
          <a:ext cx="636855" cy="6368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8E6EF-2852-4B71-B5FA-9B9E88906491}">
      <dsp:nvSpPr>
        <dsp:cNvPr id="0" name=""/>
        <dsp:cNvSpPr/>
      </dsp:nvSpPr>
      <dsp:spPr>
        <a:xfrm>
          <a:off x="1337397" y="28970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/>
            <a:t>Uppmuntra alla synpunkter, men behåll fokus</a:t>
          </a:r>
        </a:p>
      </dsp:txBody>
      <dsp:txXfrm>
        <a:off x="1337397" y="2897083"/>
        <a:ext cx="4926242" cy="1157919"/>
      </dsp:txXfrm>
    </dsp:sp>
    <dsp:sp modelId="{FD1CA647-B255-4C95-9B59-B19C16CB8E04}">
      <dsp:nvSpPr>
        <dsp:cNvPr id="0" name=""/>
        <dsp:cNvSpPr/>
      </dsp:nvSpPr>
      <dsp:spPr>
        <a:xfrm>
          <a:off x="0" y="43444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2A6F51-516C-4521-965C-DE4940EAAC59}">
      <dsp:nvSpPr>
        <dsp:cNvPr id="0" name=""/>
        <dsp:cNvSpPr/>
      </dsp:nvSpPr>
      <dsp:spPr>
        <a:xfrm>
          <a:off x="350270" y="4605015"/>
          <a:ext cx="636855" cy="6368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05633-F0A7-451E-A1C6-1D05B8182CFD}">
      <dsp:nvSpPr>
        <dsp:cNvPr id="0" name=""/>
        <dsp:cNvSpPr/>
      </dsp:nvSpPr>
      <dsp:spPr>
        <a:xfrm>
          <a:off x="1337397" y="43444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/>
            <a:t>Använd standardiserade mötesrutiner</a:t>
          </a:r>
        </a:p>
      </dsp:txBody>
      <dsp:txXfrm>
        <a:off x="1337397" y="4344483"/>
        <a:ext cx="4926242" cy="11579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43F0C-C2FA-4597-9818-650901611588}">
      <dsp:nvSpPr>
        <dsp:cNvPr id="0" name=""/>
        <dsp:cNvSpPr/>
      </dsp:nvSpPr>
      <dsp:spPr>
        <a:xfrm>
          <a:off x="973190" y="89239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660E29-092A-4ED0-8FF7-2D2247B23E5A}">
      <dsp:nvSpPr>
        <dsp:cNvPr id="0" name=""/>
        <dsp:cNvSpPr/>
      </dsp:nvSpPr>
      <dsp:spPr>
        <a:xfrm>
          <a:off x="1242597" y="1161802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9DCCA-E7E6-4C74-94BE-FDD6270E9ABC}">
      <dsp:nvSpPr>
        <dsp:cNvPr id="0" name=""/>
        <dsp:cNvSpPr/>
      </dsp:nvSpPr>
      <dsp:spPr>
        <a:xfrm>
          <a:off x="569079" y="2550285"/>
          <a:ext cx="207236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v-SE" sz="2000" kern="1200" dirty="0"/>
            <a:t>Bedöm nyligen utförda prestationer</a:t>
          </a:r>
        </a:p>
      </dsp:txBody>
      <dsp:txXfrm>
        <a:off x="569079" y="2550285"/>
        <a:ext cx="2072362" cy="855000"/>
      </dsp:txXfrm>
    </dsp:sp>
    <dsp:sp modelId="{C50BC2BC-6F23-419D-A919-A1BDE81839B6}">
      <dsp:nvSpPr>
        <dsp:cNvPr id="0" name=""/>
        <dsp:cNvSpPr/>
      </dsp:nvSpPr>
      <dsp:spPr>
        <a:xfrm>
          <a:off x="3408216" y="89239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3E3241-8957-4CB7-80C0-EDB649D97383}">
      <dsp:nvSpPr>
        <dsp:cNvPr id="0" name=""/>
        <dsp:cNvSpPr/>
      </dsp:nvSpPr>
      <dsp:spPr>
        <a:xfrm>
          <a:off x="3677623" y="1161802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3202B-E28C-4BFD-900E-28E33F08DE85}">
      <dsp:nvSpPr>
        <dsp:cNvPr id="0" name=""/>
        <dsp:cNvSpPr/>
      </dsp:nvSpPr>
      <dsp:spPr>
        <a:xfrm>
          <a:off x="3004105" y="2550285"/>
          <a:ext cx="207236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v-SE" sz="2000" kern="1200" dirty="0"/>
            <a:t>Avsätt särskild tid enbart för erkänsla</a:t>
          </a:r>
        </a:p>
      </dsp:txBody>
      <dsp:txXfrm>
        <a:off x="3004105" y="2550285"/>
        <a:ext cx="2072362" cy="855000"/>
      </dsp:txXfrm>
    </dsp:sp>
    <dsp:sp modelId="{D24A9387-5D6F-4FB2-84C5-F5EC9501F54E}">
      <dsp:nvSpPr>
        <dsp:cNvPr id="0" name=""/>
        <dsp:cNvSpPr/>
      </dsp:nvSpPr>
      <dsp:spPr>
        <a:xfrm>
          <a:off x="5843242" y="89239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A43ED-F2D3-4D32-91E2-2BC8D9574287}">
      <dsp:nvSpPr>
        <dsp:cNvPr id="0" name=""/>
        <dsp:cNvSpPr/>
      </dsp:nvSpPr>
      <dsp:spPr>
        <a:xfrm>
          <a:off x="6112649" y="1161802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4B9D2-D8B6-4504-B7CA-DA806279F34A}">
      <dsp:nvSpPr>
        <dsp:cNvPr id="0" name=""/>
        <dsp:cNvSpPr/>
      </dsp:nvSpPr>
      <dsp:spPr>
        <a:xfrm>
          <a:off x="5439131" y="2550285"/>
          <a:ext cx="207236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v-SE" sz="2000" kern="1200"/>
            <a:t>Gör erkänslan specifik och vid rätt tidpunkt</a:t>
          </a:r>
        </a:p>
      </dsp:txBody>
      <dsp:txXfrm>
        <a:off x="5439131" y="2550285"/>
        <a:ext cx="2072362" cy="855000"/>
      </dsp:txXfrm>
    </dsp:sp>
    <dsp:sp modelId="{95792D63-BA1D-4714-91D7-57CE95EFACDA}">
      <dsp:nvSpPr>
        <dsp:cNvPr id="0" name=""/>
        <dsp:cNvSpPr/>
      </dsp:nvSpPr>
      <dsp:spPr>
        <a:xfrm>
          <a:off x="8278268" y="89239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9742C-42E0-4D93-87A7-4BBB806EA535}">
      <dsp:nvSpPr>
        <dsp:cNvPr id="0" name=""/>
        <dsp:cNvSpPr/>
      </dsp:nvSpPr>
      <dsp:spPr>
        <a:xfrm>
          <a:off x="8547675" y="1161802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63BE5-18AB-4DD8-9FEB-472024E58AC9}">
      <dsp:nvSpPr>
        <dsp:cNvPr id="0" name=""/>
        <dsp:cNvSpPr/>
      </dsp:nvSpPr>
      <dsp:spPr>
        <a:xfrm>
          <a:off x="7874157" y="2550285"/>
          <a:ext cx="2072362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sv-SE" sz="2000" kern="1200"/>
            <a:t>Ge erkänsla som är meningsfull för mottagaren</a:t>
          </a:r>
        </a:p>
      </dsp:txBody>
      <dsp:txXfrm>
        <a:off x="7874157" y="2550285"/>
        <a:ext cx="2072362" cy="855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EFC8E-D421-47CF-AA63-663A3A4CC471}">
      <dsp:nvSpPr>
        <dsp:cNvPr id="0" name=""/>
        <dsp:cNvSpPr/>
      </dsp:nvSpPr>
      <dsp:spPr>
        <a:xfrm>
          <a:off x="0" y="3275482"/>
          <a:ext cx="2628900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/>
            <a:t>Använda</a:t>
          </a:r>
        </a:p>
      </dsp:txBody>
      <dsp:txXfrm>
        <a:off x="0" y="3275482"/>
        <a:ext cx="2628900" cy="1075086"/>
      </dsp:txXfrm>
    </dsp:sp>
    <dsp:sp modelId="{FF198215-17A9-4799-87F2-254F42CBA539}">
      <dsp:nvSpPr>
        <dsp:cNvPr id="0" name=""/>
        <dsp:cNvSpPr/>
      </dsp:nvSpPr>
      <dsp:spPr>
        <a:xfrm>
          <a:off x="2628900" y="3275482"/>
          <a:ext cx="7886700" cy="10750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Använda resurser och tekniker som säkerställer effektiva möten i distrikt och klubbar</a:t>
          </a:r>
        </a:p>
      </dsp:txBody>
      <dsp:txXfrm>
        <a:off x="2628900" y="3275482"/>
        <a:ext cx="7886700" cy="1075086"/>
      </dsp:txXfrm>
    </dsp:sp>
    <dsp:sp modelId="{18D6C215-7F34-4B97-A45C-B283C4CFBCD6}">
      <dsp:nvSpPr>
        <dsp:cNvPr id="0" name=""/>
        <dsp:cNvSpPr/>
      </dsp:nvSpPr>
      <dsp:spPr>
        <a:xfrm rot="10800000">
          <a:off x="0" y="1638125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/>
            <a:t>Identifiera</a:t>
          </a:r>
        </a:p>
      </dsp:txBody>
      <dsp:txXfrm rot="-10800000">
        <a:off x="0" y="1638125"/>
        <a:ext cx="2628900" cy="1074763"/>
      </dsp:txXfrm>
    </dsp:sp>
    <dsp:sp modelId="{936F3D6C-2CD1-4BAA-A375-0A59BB41695F}">
      <dsp:nvSpPr>
        <dsp:cNvPr id="0" name=""/>
        <dsp:cNvSpPr/>
      </dsp:nvSpPr>
      <dsp:spPr>
        <a:xfrm>
          <a:off x="2628900" y="1638125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Identifiera vad som leder till ett effektivt möte</a:t>
          </a:r>
        </a:p>
      </dsp:txBody>
      <dsp:txXfrm>
        <a:off x="2628900" y="1638125"/>
        <a:ext cx="7886700" cy="1074763"/>
      </dsp:txXfrm>
    </dsp:sp>
    <dsp:sp modelId="{676829AC-2DBE-433E-89D1-BED2B030976D}">
      <dsp:nvSpPr>
        <dsp:cNvPr id="0" name=""/>
        <dsp:cNvSpPr/>
      </dsp:nvSpPr>
      <dsp:spPr>
        <a:xfrm rot="10800000">
          <a:off x="0" y="769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/>
            <a:t>Förstå</a:t>
          </a:r>
        </a:p>
      </dsp:txBody>
      <dsp:txXfrm rot="-10800000">
        <a:off x="0" y="769"/>
        <a:ext cx="2628900" cy="1074763"/>
      </dsp:txXfrm>
    </dsp:sp>
    <dsp:sp modelId="{C77B0130-521E-4B31-9936-B2AC2AE6AB36}">
      <dsp:nvSpPr>
        <dsp:cNvPr id="0" name=""/>
        <dsp:cNvSpPr/>
      </dsp:nvSpPr>
      <dsp:spPr>
        <a:xfrm>
          <a:off x="2628900" y="769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Förstå betydelsen av effektiva möten</a:t>
          </a:r>
        </a:p>
      </dsp:txBody>
      <dsp:txXfrm>
        <a:off x="2628900" y="769"/>
        <a:ext cx="7886700" cy="1074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296EA-372A-4CE1-991C-D27C01DC123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DB906-2DF9-45DE-A558-67B410A30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5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F7F9-5FDB-9240-3815-661716FBE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4437E-3862-7861-7883-29149FD54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94C64-B414-FD08-37D0-E65F982F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F347-C96D-4AA5-A9E7-115F32752CBA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4392D-8DF9-0D83-783C-62314623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D4CC7-4864-C1F8-7DDC-62551CC27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CE82A6-EE01-C84E-96AB-3DE71F7311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55" y="6162689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0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83B7-395F-0911-D5DE-A18E9D33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954DB-070C-FBB6-9280-BE706B663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83EE6-D306-42B2-5E1E-B402084B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67D-F174-412A-A5D8-9849006FF1EA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0DEFB-7404-7797-2217-8B580771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BDA11-95FE-8DED-36B5-7D557319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D39B0A-B8D7-1E8A-EC83-13E7836842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176963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A76A1D-95B9-2EB5-E881-1877AD74E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7535E-D4F8-22C1-610A-9A846770F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BD8C1-D7CF-1ADD-D226-38083500C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BF3-2529-4290-8DEC-149797912FBD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4BB9D-F08D-1988-6774-0A943515E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8EB91-DF9F-0EED-D177-29C53345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3902D1-4015-F2FA-7DEA-190845C26F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216218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1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FC7F-D246-EB08-D6F2-931F19013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289C2-2B05-0BD9-F434-A9A0100E3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55DA7-B4BC-B878-8279-F70DA6E2B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605D8-CFEA-D660-3D9C-F0B413918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88A67-F02D-3953-B1B6-E1FEA967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C256080-541A-BF25-1CB6-41DC4F86B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4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6E5A-A3D8-BD83-ADE7-03FC0ED6C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41168-97FA-8D15-756F-017D98402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CC8AE-21D9-9248-2EA9-8115650F8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0507-D3BD-4A00-B1A5-334DBD4AA0D9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1EDBC-2D83-2CFB-B4AB-70AC6D2C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BCC27-B1E4-DEB0-8E08-D7A30A5E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6CA9E99-729C-48FA-1E21-E5F4242FE3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9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C9B5-E477-36CB-036E-CCB923D8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D4E53-F72B-EAEB-434F-33CDBCDF9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EE9C3-909A-4E31-91FF-B1CDD4955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DCD64-A872-D385-361E-01E359B19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71BE-B467-4CF6-9292-054DB1D7E3F8}" type="datetime1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B6854-1812-67EC-C7DE-E59E179AC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29D0-E5F5-B249-7E91-601C24739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7D5488A-AEA0-E2BD-DD1C-9CF562804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46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3EC0D-D1C1-01A2-7232-5476C802F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EB126-8DD9-EA72-8BE2-9F64A301D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57ED8-0E72-7D09-3A56-B5F79563F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9F79F-612A-32D5-1439-769F0CD3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773878-6375-D06C-8A5D-FABB5AB75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A70E4-638F-AC25-CC37-4E15D654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60AB-3F61-4701-BECF-CCD451255C46}" type="datetime1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D4E0A-232D-7A97-8B03-FCFD25CC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DAC8C-A1E7-10AD-5857-7E382CC5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EA14E5D-9696-D65C-7623-66A599546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4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02F5-CABD-830B-DB1D-FA038B00B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41D3B-3FDF-4130-39D8-AF7D613C9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3C09-9982-4F53-82BA-E87E19703DF1}" type="datetime1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5CF77-6988-46A3-9481-0F0C3FF7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6445D-89A9-A924-55A7-D06902D5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F4A4363-CB1F-2B83-ECBA-95C238E34F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8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6CB89A-0614-D03F-5C98-2B31D9C5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0695-A589-4701-B406-272BAB84E869}" type="datetime1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AA470-EF2C-5E1C-8128-7B2334F2E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5250D-1BA4-0246-EB3A-EA9BD306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04D116A-1603-5723-0474-99F09E5542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0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C47F-214D-9555-F923-00A61497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8285B-4F3A-3A20-1AAE-C1E40D8A0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40706-D3C9-6047-AD0A-127AF46C2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A35A6-8709-B1F7-DE30-BC0E5AB44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3116-05AE-408A-9DED-0F47A72CCDEA}" type="datetime1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5DAEA-B1A0-DE02-741E-934A3F2D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7B5BE-4F2F-767F-6BA4-36CE1198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84EF2B-DF19-3B07-06C5-45DD53079D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197233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5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18FF8-95D6-B5F7-5CA1-202C2E47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B8EBF5-A124-ED29-98A8-E4E953872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7B37F-28A1-D308-64E7-1B60E4A7C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AFE0B-6EC1-2AC6-EA58-A2A680BD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FD75-3FD3-46CB-9260-181B7F779E46}" type="datetime1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5ED8B-077A-2BE3-8E4B-22873607B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6EDD9-0CFA-C0F2-7D1B-481D4D75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1309FD-8164-A1F3-E84C-F6CA26A5D9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204658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2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BB589-BE13-E84A-3911-28DD3596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66977-51CB-9EA0-E177-1AEB70A66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45D78-B816-EA03-DDB3-F66F2CEDA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CD906-F9B3-426C-84B9-15F19DB5BC1E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49029-4DC6-ED10-F28B-A87101482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2B13-5A95-4B1D-570E-14928E3AD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6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BECACB72-3535-4C1F-B618-F4CBD214F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090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FE109A-987F-2F26-6DA3-D44AE75BA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954" y="581891"/>
            <a:ext cx="3771009" cy="3740727"/>
          </a:xfrm>
        </p:spPr>
        <p:txBody>
          <a:bodyPr>
            <a:normAutofit/>
          </a:bodyPr>
          <a:lstStyle/>
          <a:p>
            <a:pPr algn="l"/>
            <a:r>
              <a:rPr lang="sv-SE" sz="5000">
                <a:solidFill>
                  <a:schemeClr val="bg1"/>
                </a:solidFill>
              </a:rPr>
              <a:t>Mötesledning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8354F-96C0-DC5B-29AD-75581D507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954" y="4533020"/>
            <a:ext cx="3771009" cy="1612930"/>
          </a:xfrm>
        </p:spPr>
        <p:txBody>
          <a:bodyPr>
            <a:normAutofit/>
          </a:bodyPr>
          <a:lstStyle/>
          <a:p>
            <a:pPr algn="l"/>
            <a:r>
              <a:rPr lang="sv-SE">
                <a:solidFill>
                  <a:schemeClr val="accent1">
                    <a:lumMod val="20000"/>
                    <a:lumOff val="80000"/>
                  </a:schemeClr>
                </a:solidFill>
              </a:rPr>
              <a:t>Utbildning för andra vice distriktsguvernör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2EA1A2A-D13F-6028-2A2D-9BE5E0BD9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680" y="581891"/>
            <a:ext cx="5872356" cy="556405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D046E-8B7F-1799-FB7D-84120009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/>
              <a:pPr>
                <a:spcAft>
                  <a:spcPts val="600"/>
                </a:spcAft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9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3127-8F27-FFA9-C932-AFA1E5EC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Sessionens mål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1C97D-C369-00BE-060A-8206CC59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CD1A10DC-AF03-52CA-FC7B-8FC7B50F9A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10514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38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3">
            <a:extLst>
              <a:ext uri="{FF2B5EF4-FFF2-40B4-BE49-F238E27FC236}">
                <a16:creationId xmlns:a16="http://schemas.microsoft.com/office/drawing/2014/main" id="{AC5782D3-6CED-43A7-BE35-09C48F809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6">
            <a:extLst>
              <a:ext uri="{FF2B5EF4-FFF2-40B4-BE49-F238E27FC236}">
                <a16:creationId xmlns:a16="http://schemas.microsoft.com/office/drawing/2014/main" id="{6721F593-ECD2-4B5B-AAE4-0866A4CDC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9586" y="1070835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7">
            <a:extLst>
              <a:ext uri="{FF2B5EF4-FFF2-40B4-BE49-F238E27FC236}">
                <a16:creationId xmlns:a16="http://schemas.microsoft.com/office/drawing/2014/main" id="{71DEE99F-D18C-4025-BA3F-CEBF5258E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8949" y="803186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976FA5D9-3A7C-4FA7-9BA8-1905D703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13372" y="804101"/>
            <a:ext cx="388023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09BDB-6F6F-AC04-5CDD-7672975A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5104" y="1213968"/>
            <a:ext cx="3220127" cy="171510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z="2300" i="1" dirty="0">
                <a:solidFill>
                  <a:srgbClr val="FFFFFF"/>
                </a:solidFill>
              </a:rPr>
              <a:t>Den här månadens möte kommer att vara precis som förra månadens, men med väldigt många fler problem.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CC4574-2FED-0347-905E-94169F71BD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7" r="5032" b="1"/>
          <a:stretch/>
        </p:blipFill>
        <p:spPr>
          <a:xfrm>
            <a:off x="804101" y="804101"/>
            <a:ext cx="6730556" cy="52497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69DF37-52C9-5042-0405-C096F30C2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5105" y="3072208"/>
            <a:ext cx="3264916" cy="26606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v-SE" sz="2000" i="1">
                <a:solidFill>
                  <a:srgbClr val="FFFFFF"/>
                </a:solidFill>
                <a:latin typeface="+mn-lt"/>
              </a:rPr>
              <a:t>Källa: Cartoonstock.com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DC33E-1C93-3438-8CFF-058241E9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46795" y="6383066"/>
            <a:ext cx="682311" cy="3159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5B18398-37BD-43B4-BC3F-9B8BF21C462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4652D57C-331F-43B8-9C07-69FBA9C02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71258" y="1530154"/>
            <a:ext cx="520741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8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D144591-E9E9-4209-8701-3BB48A917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E4C87F-9C3A-8C0B-F0C1-F5F250BC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6084" y="547712"/>
            <a:ext cx="3337715" cy="5577367"/>
          </a:xfrm>
        </p:spPr>
        <p:txBody>
          <a:bodyPr>
            <a:normAutofit/>
          </a:bodyPr>
          <a:lstStyle/>
          <a:p>
            <a:r>
              <a:rPr lang="sv-SE" dirty="0"/>
              <a:t>Mötesledning och andra vice distrikts-guvernören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4B9A9-0084-8ECC-3709-549B823C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40BEEF5-6C37-75B1-B863-0EABB04E4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78820"/>
              </p:ext>
            </p:extLst>
          </p:nvPr>
        </p:nvGraphicFramePr>
        <p:xfrm>
          <a:off x="838200" y="620392"/>
          <a:ext cx="6630174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B80710D-B3DA-AA47-C190-08A0A0013C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94" y="6066890"/>
            <a:ext cx="716806" cy="67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6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3127-8F27-FFA9-C932-AFA1E5EC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Sessionens mål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1C97D-C369-00BE-060A-8206CC59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CD1A10DC-AF03-52CA-FC7B-8FC7B50F9A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93955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62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08D4E7-1989-DBB1-CC04-2FC01DB5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sv-SE" sz="54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Faser i mötesledning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A1195-1D1E-1C22-4F23-EECC7569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7AE0946C-1A68-7564-114B-1D82E48AD871}"/>
              </a:ext>
            </a:extLst>
          </p:cNvPr>
          <p:cNvGrpSpPr/>
          <p:nvPr/>
        </p:nvGrpSpPr>
        <p:grpSpPr>
          <a:xfrm>
            <a:off x="2740385" y="2386637"/>
            <a:ext cx="6711230" cy="3556964"/>
            <a:chOff x="3062586" y="2610571"/>
            <a:chExt cx="6298659" cy="3209498"/>
          </a:xfrm>
        </p:grpSpPr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DFD94D91-BE2A-BF7F-0A37-F873BEA87C1A}"/>
                </a:ext>
              </a:extLst>
            </p:cNvPr>
            <p:cNvSpPr/>
            <p:nvPr/>
          </p:nvSpPr>
          <p:spPr>
            <a:xfrm>
              <a:off x="4763068" y="2610571"/>
              <a:ext cx="2729552" cy="1364776"/>
            </a:xfrm>
            <a:prstGeom prst="ellipse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Förberedelse</a:t>
              </a:r>
              <a:endPara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F5DE1731-E762-27CE-A3DE-51DC966E2EFA}"/>
                </a:ext>
              </a:extLst>
            </p:cNvPr>
            <p:cNvSpPr/>
            <p:nvPr/>
          </p:nvSpPr>
          <p:spPr>
            <a:xfrm>
              <a:off x="3062586" y="4455293"/>
              <a:ext cx="2729552" cy="1364776"/>
            </a:xfrm>
            <a:prstGeom prst="ellipse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Uppföljning</a:t>
              </a:r>
              <a:endPara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58F4D792-FAD0-4A1A-A8A4-498B954E37A8}"/>
                </a:ext>
              </a:extLst>
            </p:cNvPr>
            <p:cNvSpPr/>
            <p:nvPr/>
          </p:nvSpPr>
          <p:spPr>
            <a:xfrm>
              <a:off x="6545873" y="4455293"/>
              <a:ext cx="2815372" cy="1364776"/>
            </a:xfrm>
            <a:prstGeom prst="ellipse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Genomförande</a:t>
              </a:r>
              <a:endPara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E6A98F5B-7180-A38E-0B22-8D60CD084DDF}"/>
                </a:ext>
              </a:extLst>
            </p:cNvPr>
            <p:cNvSpPr/>
            <p:nvPr/>
          </p:nvSpPr>
          <p:spPr>
            <a:xfrm rot="19862538">
              <a:off x="6962457" y="3765006"/>
              <a:ext cx="518615" cy="7924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1A92621D-39E3-37CF-842D-7418D5125D90}"/>
                </a:ext>
              </a:extLst>
            </p:cNvPr>
            <p:cNvSpPr/>
            <p:nvPr/>
          </p:nvSpPr>
          <p:spPr>
            <a:xfrm rot="5400000">
              <a:off x="5952607" y="4755231"/>
              <a:ext cx="518615" cy="83955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86D0B0A9-4CB9-3FA4-C3A9-8B0C5E4BC896}"/>
                </a:ext>
              </a:extLst>
            </p:cNvPr>
            <p:cNvSpPr/>
            <p:nvPr/>
          </p:nvSpPr>
          <p:spPr>
            <a:xfrm rot="12052760">
              <a:off x="4933929" y="3818894"/>
              <a:ext cx="518615" cy="73079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852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2A6F-8571-3A7F-7B75-CE11EE863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sv-SE"/>
              <a:t>Mötesledarens uppgifter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B5B21-8832-DBE2-8FAF-1A35A8BB3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5730363" cy="3450613"/>
          </a:xfrm>
        </p:spPr>
        <p:txBody>
          <a:bodyPr anchor="ctr">
            <a:normAutofit/>
          </a:bodyPr>
          <a:lstStyle/>
          <a:p>
            <a:r>
              <a:rPr lang="sv-SE" sz="2400" dirty="0"/>
              <a:t>INFORMERA: Ge deltagarna information</a:t>
            </a:r>
          </a:p>
          <a:p>
            <a:endParaRPr lang="en-US" sz="2400" dirty="0"/>
          </a:p>
          <a:p>
            <a:r>
              <a:rPr lang="sv-SE" sz="2400" dirty="0"/>
              <a:t>DISKUTERA/BESLUTA: Engagera deltagarna i diskussioner och beslutsprocesser</a:t>
            </a:r>
          </a:p>
          <a:p>
            <a:endParaRPr lang="en-US" sz="2400" dirty="0"/>
          </a:p>
          <a:p>
            <a:r>
              <a:rPr lang="sv-SE" sz="2400" dirty="0"/>
              <a:t>GE ERKÄNSLA: Uppmärksamma andras prestationer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Lecturer">
            <a:extLst>
              <a:ext uri="{FF2B5EF4-FFF2-40B4-BE49-F238E27FC236}">
                <a16:creationId xmlns:a16="http://schemas.microsoft.com/office/drawing/2014/main" id="{0DB13A1A-59AB-C022-FAC7-405DA1CF3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B54C5-D6D8-424F-B21F-04D6B797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1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B515-1EDE-8338-B802-32F2EDBA7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Färdigheter som hjälper mötesledaren</a:t>
            </a:r>
            <a:br>
              <a:rPr lang="sv-SE"/>
            </a:br>
            <a:r>
              <a:rPr lang="sv-SE" b="1"/>
              <a:t>INFORMERA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F6C768A-600A-386D-F219-F4EC0AC949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1217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61427-C4F0-5A5F-D199-8C48788C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6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D1463-6E21-1410-827E-57CBCB191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15" y="620392"/>
            <a:ext cx="4629150" cy="5504688"/>
          </a:xfrm>
        </p:spPr>
        <p:txBody>
          <a:bodyPr>
            <a:normAutofit/>
          </a:bodyPr>
          <a:lstStyle/>
          <a:p>
            <a:r>
              <a:rPr lang="sv-SE" sz="4200" dirty="0">
                <a:solidFill>
                  <a:schemeClr val="bg1"/>
                </a:solidFill>
              </a:rPr>
              <a:t>Färdigheter som hjälper mötes-ledaren</a:t>
            </a:r>
            <a:br>
              <a:rPr lang="sv-SE" sz="4200" dirty="0">
                <a:solidFill>
                  <a:schemeClr val="bg1"/>
                </a:solidFill>
              </a:rPr>
            </a:br>
            <a:r>
              <a:rPr lang="sv-SE" sz="4200" b="1" dirty="0">
                <a:solidFill>
                  <a:schemeClr val="bg1"/>
                </a:solidFill>
              </a:rPr>
              <a:t>DISKUTERA/BESLUTA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139F5-AFE5-3CC2-2E36-D12A1F83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55471B4-8784-6D3D-8AB4-0A7232F2BB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10818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20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408A62E-5888-4462-B3D5-F8078206F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7865"/>
            <a:ext cx="12192000" cy="21301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24545-E8DC-7E60-EA8D-B15FFCAC3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>
                <a:solidFill>
                  <a:schemeClr val="bg1"/>
                </a:solidFill>
              </a:rPr>
              <a:t>Färdigheter som hjälper mötesledaren</a:t>
            </a:r>
            <a:br>
              <a:rPr lang="sv-SE">
                <a:solidFill>
                  <a:schemeClr val="bg1"/>
                </a:solidFill>
              </a:rPr>
            </a:br>
            <a:r>
              <a:rPr lang="sv-SE" b="1">
                <a:solidFill>
                  <a:schemeClr val="bg1"/>
                </a:solidFill>
              </a:rPr>
              <a:t>FÖRSTÅ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23A9DA-5C25-E8FC-C6A0-2E64711AF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>
                <a:solidFill>
                  <a:schemeClr val="bg1">
                    <a:lumMod val="95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582459A-AADF-639D-434E-2CA0EECF87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136403"/>
              </p:ext>
            </p:extLst>
          </p:nvPr>
        </p:nvGraphicFramePr>
        <p:xfrm>
          <a:off x="838200" y="365760"/>
          <a:ext cx="10515600" cy="429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21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257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Mötesledning</vt:lpstr>
      <vt:lpstr>Den här månadens möte kommer att vara precis som förra månadens, men med väldigt många fler problem.</vt:lpstr>
      <vt:lpstr>Mötesledning och andra vice distrikts-guvernören</vt:lpstr>
      <vt:lpstr>Sessionens mål</vt:lpstr>
      <vt:lpstr>Faser i mötesledning</vt:lpstr>
      <vt:lpstr>Mötesledarens uppgifter</vt:lpstr>
      <vt:lpstr>Färdigheter som hjälper mötesledaren INFORMERA</vt:lpstr>
      <vt:lpstr>Färdigheter som hjälper mötes-ledaren DISKUTERA/BESLUTA</vt:lpstr>
      <vt:lpstr>Färdigheter som hjälper mötesledaren FÖRSTÅ</vt:lpstr>
      <vt:lpstr>Sessionens mål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Management</dc:title>
  <dc:creator>Cermak, Wendy</dc:creator>
  <cp:lastModifiedBy>Cermak, Wendy</cp:lastModifiedBy>
  <cp:revision>8</cp:revision>
  <dcterms:created xsi:type="dcterms:W3CDTF">2022-11-30T14:46:29Z</dcterms:created>
  <dcterms:modified xsi:type="dcterms:W3CDTF">2023-03-20T19:52:16Z</dcterms:modified>
</cp:coreProperties>
</file>