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7"/>
  </p:notesMasterIdLst>
  <p:sldIdLst>
    <p:sldId id="257" r:id="rId2"/>
    <p:sldId id="284" r:id="rId3"/>
    <p:sldId id="314" r:id="rId4"/>
    <p:sldId id="302" r:id="rId5"/>
    <p:sldId id="312" r:id="rId6"/>
    <p:sldId id="285" r:id="rId7"/>
    <p:sldId id="286" r:id="rId8"/>
    <p:sldId id="291" r:id="rId9"/>
    <p:sldId id="295" r:id="rId10"/>
    <p:sldId id="318" r:id="rId11"/>
    <p:sldId id="292" r:id="rId12"/>
    <p:sldId id="322" r:id="rId13"/>
    <p:sldId id="323" r:id="rId14"/>
    <p:sldId id="324" r:id="rId15"/>
    <p:sldId id="303" r:id="rId16"/>
    <p:sldId id="320" r:id="rId17"/>
    <p:sldId id="321" r:id="rId18"/>
    <p:sldId id="301" r:id="rId19"/>
    <p:sldId id="266" r:id="rId20"/>
    <p:sldId id="294" r:id="rId21"/>
    <p:sldId id="326" r:id="rId22"/>
    <p:sldId id="269" r:id="rId23"/>
    <p:sldId id="328" r:id="rId24"/>
    <p:sldId id="327" r:id="rId25"/>
    <p:sldId id="329" r:id="rId26"/>
    <p:sldId id="330" r:id="rId27"/>
    <p:sldId id="331" r:id="rId28"/>
    <p:sldId id="308" r:id="rId29"/>
    <p:sldId id="306" r:id="rId30"/>
    <p:sldId id="288" r:id="rId31"/>
    <p:sldId id="309" r:id="rId32"/>
    <p:sldId id="310" r:id="rId33"/>
    <p:sldId id="311" r:id="rId34"/>
    <p:sldId id="259" r:id="rId35"/>
    <p:sldId id="260" r:id="rId36"/>
    <p:sldId id="261" r:id="rId37"/>
    <p:sldId id="262" r:id="rId38"/>
    <p:sldId id="264" r:id="rId39"/>
    <p:sldId id="332" r:id="rId40"/>
    <p:sldId id="333" r:id="rId41"/>
    <p:sldId id="334" r:id="rId42"/>
    <p:sldId id="276" r:id="rId43"/>
    <p:sldId id="325" r:id="rId44"/>
    <p:sldId id="319"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9" autoAdjust="0"/>
    <p:restoredTop sz="80952" autoAdjust="0"/>
  </p:normalViewPr>
  <p:slideViewPr>
    <p:cSldViewPr>
      <p:cViewPr>
        <p:scale>
          <a:sx n="93" d="100"/>
          <a:sy n="93" d="100"/>
        </p:scale>
        <p:origin x="-1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68727156768956"/>
          <c:y val="2.046783625730994E-2"/>
          <c:w val="0.49844236760124611"/>
          <c:h val="0.93567251461988299"/>
        </c:manualLayout>
      </c:layout>
      <c:pieChart>
        <c:varyColors val="1"/>
        <c:ser>
          <c:idx val="0"/>
          <c:order val="0"/>
          <c:tx>
            <c:strRef>
              <c:f>Sheet1!$B$1</c:f>
              <c:strCache>
                <c:ptCount val="1"/>
                <c:pt idx="0">
                  <c:v>LCIF Grants 2015-2016</c:v>
                </c:pt>
              </c:strCache>
            </c:strRef>
          </c:tx>
          <c:cat>
            <c:strRef>
              <c:f>Sheet1!$A$2:$A$7</c:f>
              <c:strCache>
                <c:ptCount val="6"/>
                <c:pt idx="0">
                  <c:v>Standard</c:v>
                </c:pt>
                <c:pt idx="1">
                  <c:v>Core 4</c:v>
                </c:pt>
                <c:pt idx="2">
                  <c:v>International Assistance</c:v>
                </c:pt>
                <c:pt idx="3">
                  <c:v>SightFirst</c:v>
                </c:pt>
                <c:pt idx="4">
                  <c:v>Designated</c:v>
                </c:pt>
                <c:pt idx="5">
                  <c:v>Other</c:v>
                </c:pt>
              </c:strCache>
            </c:strRef>
          </c:cat>
          <c:val>
            <c:numRef>
              <c:f>Sheet1!$B$2:$B$7</c:f>
              <c:numCache>
                <c:formatCode>"$"#,##0_);[Red]\("$"#,##0\)</c:formatCode>
                <c:ptCount val="6"/>
                <c:pt idx="0">
                  <c:v>615428</c:v>
                </c:pt>
                <c:pt idx="1">
                  <c:v>5515882</c:v>
                </c:pt>
                <c:pt idx="2">
                  <c:v>261615</c:v>
                </c:pt>
                <c:pt idx="3">
                  <c:v>12994255</c:v>
                </c:pt>
                <c:pt idx="4">
                  <c:v>19918114</c:v>
                </c:pt>
                <c:pt idx="5">
                  <c:v>131470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487771972428675"/>
          <c:y val="0.12268107933876686"/>
          <c:w val="0.3604494107354228"/>
          <c:h val="0.733996792067658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Subvenciones presupuestadas vs. otorgadas</a:t>
            </a:r>
          </a:p>
        </c:rich>
      </c:tx>
      <c:layout/>
      <c:overlay val="0"/>
    </c:title>
    <c:autoTitleDeleted val="0"/>
    <c:plotArea>
      <c:layout/>
      <c:barChart>
        <c:barDir val="col"/>
        <c:grouping val="clustered"/>
        <c:varyColors val="0"/>
        <c:ser>
          <c:idx val="0"/>
          <c:order val="0"/>
          <c:tx>
            <c:strRef>
              <c:f>Sheet1!$Q$3</c:f>
              <c:strCache>
                <c:ptCount val="1"/>
                <c:pt idx="0">
                  <c:v>Budgeted</c:v>
                </c:pt>
              </c:strCache>
            </c:strRef>
          </c:tx>
          <c:spPr>
            <a:solidFill>
              <a:srgbClr val="92D05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Sheet1!$R$3:$X$3</c:f>
              <c:numCache>
                <c:formatCode>"$"#,##0</c:formatCode>
                <c:ptCount val="7"/>
                <c:pt idx="0">
                  <c:v>8500000</c:v>
                </c:pt>
                <c:pt idx="1">
                  <c:v>9246428</c:v>
                </c:pt>
                <c:pt idx="2">
                  <c:v>11506595</c:v>
                </c:pt>
                <c:pt idx="3">
                  <c:v>14390016</c:v>
                </c:pt>
                <c:pt idx="4">
                  <c:v>13147823</c:v>
                </c:pt>
                <c:pt idx="5">
                  <c:v>17900000</c:v>
                </c:pt>
                <c:pt idx="6">
                  <c:v>15876545</c:v>
                </c:pt>
              </c:numCache>
            </c:numRef>
          </c:val>
        </c:ser>
        <c:ser>
          <c:idx val="1"/>
          <c:order val="1"/>
          <c:tx>
            <c:strRef>
              <c:f>Sheet1!$Q$4</c:f>
              <c:strCache>
                <c:ptCount val="1"/>
                <c:pt idx="0">
                  <c:v>Approved</c:v>
                </c:pt>
              </c:strCache>
            </c:strRef>
          </c:tx>
          <c:spPr>
            <a:solidFill>
              <a:srgbClr val="FFC000"/>
            </a:solidFill>
          </c:spPr>
          <c:invertIfNegative val="0"/>
          <c:cat>
            <c:strRef>
              <c:f>Sheet1!$R$2:$X$2</c:f>
              <c:strCache>
                <c:ptCount val="7"/>
                <c:pt idx="0">
                  <c:v>2009-2010</c:v>
                </c:pt>
                <c:pt idx="1">
                  <c:v>2010-2011</c:v>
                </c:pt>
                <c:pt idx="2">
                  <c:v>2011-2012</c:v>
                </c:pt>
                <c:pt idx="3">
                  <c:v>2012-2013</c:v>
                </c:pt>
                <c:pt idx="4">
                  <c:v>2013-2014</c:v>
                </c:pt>
                <c:pt idx="5">
                  <c:v>2014-2015</c:v>
                </c:pt>
                <c:pt idx="6">
                  <c:v>2015-2016*</c:v>
                </c:pt>
              </c:strCache>
            </c:strRef>
          </c:cat>
          <c:val>
            <c:numRef>
              <c:f>Sheet1!$R$4:$X$4</c:f>
              <c:numCache>
                <c:formatCode>"$"#,##0</c:formatCode>
                <c:ptCount val="7"/>
                <c:pt idx="0">
                  <c:v>10169331</c:v>
                </c:pt>
                <c:pt idx="1">
                  <c:v>12782077</c:v>
                </c:pt>
                <c:pt idx="2">
                  <c:v>13887263</c:v>
                </c:pt>
                <c:pt idx="3">
                  <c:v>14283409</c:v>
                </c:pt>
                <c:pt idx="4">
                  <c:v>15707482</c:v>
                </c:pt>
                <c:pt idx="5">
                  <c:v>23400000</c:v>
                </c:pt>
                <c:pt idx="6">
                  <c:v>12068395</c:v>
                </c:pt>
              </c:numCache>
            </c:numRef>
          </c:val>
        </c:ser>
        <c:dLbls>
          <c:showLegendKey val="0"/>
          <c:showVal val="0"/>
          <c:showCatName val="0"/>
          <c:showSerName val="0"/>
          <c:showPercent val="0"/>
          <c:showBubbleSize val="0"/>
        </c:dLbls>
        <c:gapWidth val="150"/>
        <c:axId val="123001088"/>
        <c:axId val="123650048"/>
      </c:barChart>
      <c:catAx>
        <c:axId val="123001088"/>
        <c:scaling>
          <c:orientation val="minMax"/>
        </c:scaling>
        <c:delete val="0"/>
        <c:axPos val="b"/>
        <c:majorTickMark val="none"/>
        <c:minorTickMark val="none"/>
        <c:tickLblPos val="nextTo"/>
        <c:crossAx val="123650048"/>
        <c:crosses val="autoZero"/>
        <c:auto val="1"/>
        <c:lblAlgn val="ctr"/>
        <c:lblOffset val="100"/>
        <c:noMultiLvlLbl val="0"/>
      </c:catAx>
      <c:valAx>
        <c:axId val="123650048"/>
        <c:scaling>
          <c:orientation val="minMax"/>
        </c:scaling>
        <c:delete val="0"/>
        <c:axPos val="l"/>
        <c:majorGridlines/>
        <c:numFmt formatCode="&quot;$&quot;#,##0" sourceLinked="1"/>
        <c:majorTickMark val="none"/>
        <c:minorTickMark val="none"/>
        <c:tickLblPos val="nextTo"/>
        <c:crossAx val="123001088"/>
        <c:crosses val="autoZero"/>
        <c:crossBetween val="between"/>
      </c:valAx>
    </c:plotArea>
    <c:legend>
      <c:legendPos val="r"/>
      <c:layout/>
      <c:overlay val="0"/>
      <c:txPr>
        <a:bodyPr/>
        <a:lstStyle/>
        <a:p>
          <a:pPr>
            <a:defRPr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6C7BF-CC66-4F2A-94B5-20A9E377A643}" type="doc">
      <dgm:prSet loTypeId="urn:microsoft.com/office/officeart/2005/8/layout/radial5" loCatId="relationship" qsTypeId="urn:microsoft.com/office/officeart/2005/8/quickstyle/simple1#3" qsCatId="simple" csTypeId="urn:microsoft.com/office/officeart/2005/8/colors/colorful2" csCatId="colorful" phldr="1"/>
      <dgm:spPr/>
      <dgm:t>
        <a:bodyPr/>
        <a:lstStyle/>
        <a:p>
          <a:endParaRPr lang="en-US"/>
        </a:p>
      </dgm:t>
    </dgm:pt>
    <dgm:pt modelId="{AEB43325-E84A-43DD-B360-5E4CF7337FA1}">
      <dgm:prSet phldrT="[Text]"/>
      <dgm:spPr>
        <a:solidFill>
          <a:srgbClr val="3C90E1"/>
        </a:solidFill>
      </dgm:spPr>
      <dgm:t>
        <a:bodyPr/>
        <a:lstStyle/>
        <a:p>
          <a:pPr algn="ctr"/>
          <a:r>
            <a:t>Tipos de subvenciones de LCIF</a:t>
          </a:r>
          <a:endParaRPr lang="es-ES" dirty="0"/>
        </a:p>
      </dgm:t>
    </dgm:pt>
    <dgm:pt modelId="{4D50C886-D00B-4160-8F17-475065E17660}" type="parTrans" cxnId="{347404DE-B5DC-44F8-AE89-02FEAE29254A}">
      <dgm:prSet/>
      <dgm:spPr/>
      <dgm:t>
        <a:bodyPr/>
        <a:lstStyle/>
        <a:p>
          <a:pPr algn="ctr"/>
          <a:endParaRPr lang="en-US"/>
        </a:p>
      </dgm:t>
    </dgm:pt>
    <dgm:pt modelId="{3234CBD7-63BE-4D98-BA72-D30DFD210983}" type="sibTrans" cxnId="{347404DE-B5DC-44F8-AE89-02FEAE29254A}">
      <dgm:prSet/>
      <dgm:spPr/>
      <dgm:t>
        <a:bodyPr/>
        <a:lstStyle/>
        <a:p>
          <a:pPr algn="ctr"/>
          <a:endParaRPr lang="en-US"/>
        </a:p>
      </dgm:t>
    </dgm:pt>
    <dgm:pt modelId="{49123C01-AF5E-4BE7-B71B-C9CD699BCD7C}">
      <dgm:prSet phldrT="[Text]"/>
      <dgm:spPr>
        <a:solidFill>
          <a:srgbClr val="FF0000"/>
        </a:solidFill>
      </dgm:spPr>
      <dgm:t>
        <a:bodyPr/>
        <a:lstStyle/>
        <a:p>
          <a:pPr algn="ctr"/>
          <a:r>
            <a:t>Regulares</a:t>
          </a:r>
          <a:endParaRPr lang="es-ES" dirty="0"/>
        </a:p>
      </dgm:t>
    </dgm:pt>
    <dgm:pt modelId="{F74B5493-AEB5-4889-8010-1F9FF1A16AFC}" type="parTrans" cxnId="{65A94C74-FBE5-40FA-8F11-8CFE69DEA9DA}">
      <dgm:prSet/>
      <dgm:spPr>
        <a:solidFill>
          <a:srgbClr val="FF0000"/>
        </a:solidFill>
      </dgm:spPr>
      <dgm:t>
        <a:bodyPr/>
        <a:lstStyle/>
        <a:p>
          <a:pPr algn="ctr"/>
          <a:endParaRPr lang="en-US"/>
        </a:p>
      </dgm:t>
    </dgm:pt>
    <dgm:pt modelId="{5D45E457-C671-4A5A-9742-9B54AF5CEFA4}" type="sibTrans" cxnId="{65A94C74-FBE5-40FA-8F11-8CFE69DEA9DA}">
      <dgm:prSet/>
      <dgm:spPr/>
      <dgm:t>
        <a:bodyPr/>
        <a:lstStyle/>
        <a:p>
          <a:pPr algn="ctr"/>
          <a:endParaRPr lang="en-US"/>
        </a:p>
      </dgm:t>
    </dgm:pt>
    <dgm:pt modelId="{622E4A8D-AF72-4DD2-9B95-9DB1F77C012C}">
      <dgm:prSet phldrT="[Text]"/>
      <dgm:spPr>
        <a:solidFill>
          <a:srgbClr val="00338D"/>
        </a:solidFill>
      </dgm:spPr>
      <dgm:t>
        <a:bodyPr/>
        <a:lstStyle/>
        <a:p>
          <a:pPr algn="ctr"/>
          <a:r>
            <a:t>Catástrofes Mayores</a:t>
          </a:r>
          <a:endParaRPr lang="es-ES" dirty="0"/>
        </a:p>
      </dgm:t>
    </dgm:pt>
    <dgm:pt modelId="{9B08BA52-7B22-42E2-9EC7-DFC7854C9707}" type="parTrans" cxnId="{B15D22B1-2A86-4B93-825A-32D55F20E2A0}">
      <dgm:prSet/>
      <dgm:spPr>
        <a:solidFill>
          <a:srgbClr val="00338D"/>
        </a:solidFill>
      </dgm:spPr>
      <dgm:t>
        <a:bodyPr/>
        <a:lstStyle/>
        <a:p>
          <a:pPr algn="ctr"/>
          <a:endParaRPr lang="en-US"/>
        </a:p>
      </dgm:t>
    </dgm:pt>
    <dgm:pt modelId="{C8F215BE-E0A6-4981-8FF2-0DD27AAE3B61}" type="sibTrans" cxnId="{B15D22B1-2A86-4B93-825A-32D55F20E2A0}">
      <dgm:prSet/>
      <dgm:spPr/>
      <dgm:t>
        <a:bodyPr/>
        <a:lstStyle/>
        <a:p>
          <a:pPr algn="ctr"/>
          <a:endParaRPr lang="en-US"/>
        </a:p>
      </dgm:t>
    </dgm:pt>
    <dgm:pt modelId="{DA867D13-DA3C-4F53-83EB-54D50D99089B}">
      <dgm:prSet phldrT="[Text]"/>
      <dgm:spPr>
        <a:solidFill>
          <a:srgbClr val="712A78"/>
        </a:solidFill>
      </dgm:spPr>
      <dgm:t>
        <a:bodyPr/>
        <a:lstStyle/>
        <a:p>
          <a:pPr algn="ctr"/>
          <a:r>
            <a:t>SightFirst</a:t>
          </a:r>
          <a:endParaRPr lang="es-ES" dirty="0"/>
        </a:p>
      </dgm:t>
    </dgm:pt>
    <dgm:pt modelId="{018FEEC1-2E2E-4CEF-AC9B-9EF768870163}" type="parTrans" cxnId="{5542BAFF-B8CA-4013-A6D2-AA1A197EB464}">
      <dgm:prSet/>
      <dgm:spPr>
        <a:solidFill>
          <a:srgbClr val="712A78"/>
        </a:solidFill>
      </dgm:spPr>
      <dgm:t>
        <a:bodyPr/>
        <a:lstStyle/>
        <a:p>
          <a:pPr algn="ctr"/>
          <a:endParaRPr lang="en-US"/>
        </a:p>
      </dgm:t>
    </dgm:pt>
    <dgm:pt modelId="{7AD88500-2F5E-4F92-9B7E-2537BAB5E949}" type="sibTrans" cxnId="{5542BAFF-B8CA-4013-A6D2-AA1A197EB464}">
      <dgm:prSet/>
      <dgm:spPr/>
      <dgm:t>
        <a:bodyPr/>
        <a:lstStyle/>
        <a:p>
          <a:pPr algn="ctr"/>
          <a:endParaRPr lang="en-US"/>
        </a:p>
      </dgm:t>
    </dgm:pt>
    <dgm:pt modelId="{75406B63-C97E-40C8-8670-0A72A7D04240}">
      <dgm:prSet phldrT="[Text]"/>
      <dgm:spPr>
        <a:solidFill>
          <a:srgbClr val="6600FF"/>
        </a:solidFill>
      </dgm:spPr>
      <dgm:t>
        <a:bodyPr/>
        <a:lstStyle/>
        <a:p>
          <a:pPr algn="ctr"/>
          <a:r>
            <a:t>4 Puntos Básicos</a:t>
          </a:r>
          <a:endParaRPr lang="es-ES" dirty="0"/>
        </a:p>
      </dgm:t>
    </dgm:pt>
    <dgm:pt modelId="{5C2D18FC-89D4-4BC0-9D4C-DCA1B434320D}" type="parTrans" cxnId="{CB85C78E-2B24-4A80-87AD-2CD01067F26B}">
      <dgm:prSet/>
      <dgm:spPr>
        <a:solidFill>
          <a:srgbClr val="6600FF"/>
        </a:solidFill>
      </dgm:spPr>
      <dgm:t>
        <a:bodyPr/>
        <a:lstStyle/>
        <a:p>
          <a:pPr algn="ctr"/>
          <a:endParaRPr lang="en-US"/>
        </a:p>
      </dgm:t>
    </dgm:pt>
    <dgm:pt modelId="{79F850DE-4D03-4172-A1B9-B95203DC30F7}" type="sibTrans" cxnId="{CB85C78E-2B24-4A80-87AD-2CD01067F26B}">
      <dgm:prSet/>
      <dgm:spPr/>
      <dgm:t>
        <a:bodyPr/>
        <a:lstStyle/>
        <a:p>
          <a:pPr algn="ctr"/>
          <a:endParaRPr lang="en-US"/>
        </a:p>
      </dgm:t>
    </dgm:pt>
    <dgm:pt modelId="{D1CF3EA7-EBB6-4CAB-A8E2-999A4D252FB7}">
      <dgm:prSet phldrT="[Text]"/>
      <dgm:spPr>
        <a:solidFill>
          <a:srgbClr val="00B050"/>
        </a:solidFill>
      </dgm:spPr>
      <dgm:t>
        <a:bodyPr/>
        <a:lstStyle/>
        <a:p>
          <a:pPr algn="ctr"/>
          <a:r>
            <a:t>Asistencia Internacional</a:t>
          </a:r>
          <a:endParaRPr lang="es-ES" dirty="0"/>
        </a:p>
      </dgm:t>
    </dgm:pt>
    <dgm:pt modelId="{08C54453-ADE3-42EA-927A-DD2F46DF49A4}" type="parTrans" cxnId="{914FA737-9DE4-416F-A8C4-1DD6CFE9CA00}">
      <dgm:prSet/>
      <dgm:spPr>
        <a:solidFill>
          <a:srgbClr val="00B050"/>
        </a:solidFill>
      </dgm:spPr>
      <dgm:t>
        <a:bodyPr/>
        <a:lstStyle/>
        <a:p>
          <a:pPr algn="ctr"/>
          <a:endParaRPr lang="en-US"/>
        </a:p>
      </dgm:t>
    </dgm:pt>
    <dgm:pt modelId="{5FE12D56-3E90-4388-BCE3-6336AED9194E}" type="sibTrans" cxnId="{914FA737-9DE4-416F-A8C4-1DD6CFE9CA00}">
      <dgm:prSet/>
      <dgm:spPr/>
      <dgm:t>
        <a:bodyPr/>
        <a:lstStyle/>
        <a:p>
          <a:pPr algn="ctr"/>
          <a:endParaRPr lang="en-US"/>
        </a:p>
      </dgm:t>
    </dgm:pt>
    <dgm:pt modelId="{B7E01A5B-AEA1-4591-B9BE-A50EB6819A50}">
      <dgm:prSet phldrT="[Text]"/>
      <dgm:spPr>
        <a:solidFill>
          <a:srgbClr val="FFC000"/>
        </a:solidFill>
      </dgm:spPr>
      <dgm:t>
        <a:bodyPr/>
        <a:lstStyle/>
        <a:p>
          <a:pPr algn="ctr"/>
          <a:r>
            <a:t>Emergencias</a:t>
          </a:r>
          <a:r>
            <a:rPr lang="en-US" smtClean="0"/>
            <a:t>	</a:t>
          </a:r>
          <a:endParaRPr lang="es-ES" dirty="0"/>
        </a:p>
      </dgm:t>
    </dgm:pt>
    <dgm:pt modelId="{DFCE0E34-555F-4851-AA9C-FB87F5E85B6A}" type="parTrans" cxnId="{AA6F271A-6EBC-46C5-915D-1E02FE06C1A5}">
      <dgm:prSet/>
      <dgm:spPr>
        <a:solidFill>
          <a:srgbClr val="FFC000"/>
        </a:solidFill>
      </dgm:spPr>
      <dgm:t>
        <a:bodyPr/>
        <a:lstStyle/>
        <a:p>
          <a:pPr algn="ctr"/>
          <a:endParaRPr lang="en-US"/>
        </a:p>
      </dgm:t>
    </dgm:pt>
    <dgm:pt modelId="{0AA7B057-EAEB-4230-BB58-20E97492E5FD}" type="sibTrans" cxnId="{AA6F271A-6EBC-46C5-915D-1E02FE06C1A5}">
      <dgm:prSet/>
      <dgm:spPr/>
      <dgm:t>
        <a:bodyPr/>
        <a:lstStyle/>
        <a:p>
          <a:pPr algn="ctr"/>
          <a:endParaRPr lang="en-US"/>
        </a:p>
      </dgm:t>
    </dgm:pt>
    <dgm:pt modelId="{F7C47067-2B9D-4BD7-AC5B-2F0E3A32E189}" type="pres">
      <dgm:prSet presAssocID="{7C16C7BF-CC66-4F2A-94B5-20A9E377A643}" presName="Name0" presStyleCnt="0">
        <dgm:presLayoutVars>
          <dgm:chMax val="1"/>
          <dgm:dir/>
          <dgm:animLvl val="ctr"/>
          <dgm:resizeHandles val="exact"/>
        </dgm:presLayoutVars>
      </dgm:prSet>
      <dgm:spPr/>
      <dgm:t>
        <a:bodyPr/>
        <a:lstStyle/>
        <a:p>
          <a:endParaRPr lang="en-US"/>
        </a:p>
      </dgm:t>
    </dgm:pt>
    <dgm:pt modelId="{2D35028B-9C5C-4022-9226-3607B8B186D5}" type="pres">
      <dgm:prSet presAssocID="{AEB43325-E84A-43DD-B360-5E4CF7337FA1}" presName="centerShape" presStyleLbl="node0" presStyleIdx="0" presStyleCnt="1"/>
      <dgm:spPr/>
      <dgm:t>
        <a:bodyPr/>
        <a:lstStyle/>
        <a:p>
          <a:endParaRPr lang="en-US"/>
        </a:p>
      </dgm:t>
    </dgm:pt>
    <dgm:pt modelId="{C1B4B35A-8788-4448-BAF6-CF9FC9B46ED0}" type="pres">
      <dgm:prSet presAssocID="{F74B5493-AEB5-4889-8010-1F9FF1A16AFC}" presName="parTrans" presStyleLbl="sibTrans2D1" presStyleIdx="0" presStyleCnt="6"/>
      <dgm:spPr/>
      <dgm:t>
        <a:bodyPr/>
        <a:lstStyle/>
        <a:p>
          <a:endParaRPr lang="en-US"/>
        </a:p>
      </dgm:t>
    </dgm:pt>
    <dgm:pt modelId="{DDBE604F-AED3-4DD2-977C-98904EA5938C}" type="pres">
      <dgm:prSet presAssocID="{F74B5493-AEB5-4889-8010-1F9FF1A16AFC}" presName="connectorText" presStyleLbl="sibTrans2D1" presStyleIdx="0" presStyleCnt="6"/>
      <dgm:spPr/>
      <dgm:t>
        <a:bodyPr/>
        <a:lstStyle/>
        <a:p>
          <a:endParaRPr lang="en-US"/>
        </a:p>
      </dgm:t>
    </dgm:pt>
    <dgm:pt modelId="{25B1B57C-21ED-423F-88D6-3B22187DA622}" type="pres">
      <dgm:prSet presAssocID="{49123C01-AF5E-4BE7-B71B-C9CD699BCD7C}" presName="node" presStyleLbl="node1" presStyleIdx="0" presStyleCnt="6">
        <dgm:presLayoutVars>
          <dgm:bulletEnabled val="1"/>
        </dgm:presLayoutVars>
      </dgm:prSet>
      <dgm:spPr/>
      <dgm:t>
        <a:bodyPr/>
        <a:lstStyle/>
        <a:p>
          <a:endParaRPr lang="en-US"/>
        </a:p>
      </dgm:t>
    </dgm:pt>
    <dgm:pt modelId="{3D26F4B6-D8E2-4F36-8AE3-2D157120CA4B}" type="pres">
      <dgm:prSet presAssocID="{5C2D18FC-89D4-4BC0-9D4C-DCA1B434320D}" presName="parTrans" presStyleLbl="sibTrans2D1" presStyleIdx="1" presStyleCnt="6"/>
      <dgm:spPr/>
      <dgm:t>
        <a:bodyPr/>
        <a:lstStyle/>
        <a:p>
          <a:endParaRPr lang="en-US"/>
        </a:p>
      </dgm:t>
    </dgm:pt>
    <dgm:pt modelId="{B3C511C1-F0D3-4F1C-932E-9D58F9C7F0A5}" type="pres">
      <dgm:prSet presAssocID="{5C2D18FC-89D4-4BC0-9D4C-DCA1B434320D}" presName="connectorText" presStyleLbl="sibTrans2D1" presStyleIdx="1" presStyleCnt="6"/>
      <dgm:spPr/>
      <dgm:t>
        <a:bodyPr/>
        <a:lstStyle/>
        <a:p>
          <a:endParaRPr lang="en-US"/>
        </a:p>
      </dgm:t>
    </dgm:pt>
    <dgm:pt modelId="{0132E0AB-21DA-4047-BAE8-6B75CFA66A74}" type="pres">
      <dgm:prSet presAssocID="{75406B63-C97E-40C8-8670-0A72A7D04240}" presName="node" presStyleLbl="node1" presStyleIdx="1" presStyleCnt="6">
        <dgm:presLayoutVars>
          <dgm:bulletEnabled val="1"/>
        </dgm:presLayoutVars>
      </dgm:prSet>
      <dgm:spPr/>
      <dgm:t>
        <a:bodyPr/>
        <a:lstStyle/>
        <a:p>
          <a:endParaRPr lang="en-US"/>
        </a:p>
      </dgm:t>
    </dgm:pt>
    <dgm:pt modelId="{FB39BD1E-2668-49BE-A64D-8C0AA2BE3A16}" type="pres">
      <dgm:prSet presAssocID="{08C54453-ADE3-42EA-927A-DD2F46DF49A4}" presName="parTrans" presStyleLbl="sibTrans2D1" presStyleIdx="2" presStyleCnt="6"/>
      <dgm:spPr/>
      <dgm:t>
        <a:bodyPr/>
        <a:lstStyle/>
        <a:p>
          <a:endParaRPr lang="en-US"/>
        </a:p>
      </dgm:t>
    </dgm:pt>
    <dgm:pt modelId="{7AC8982B-59DF-471C-9081-86F01AB56D0D}" type="pres">
      <dgm:prSet presAssocID="{08C54453-ADE3-42EA-927A-DD2F46DF49A4}" presName="connectorText" presStyleLbl="sibTrans2D1" presStyleIdx="2" presStyleCnt="6"/>
      <dgm:spPr/>
      <dgm:t>
        <a:bodyPr/>
        <a:lstStyle/>
        <a:p>
          <a:endParaRPr lang="en-US"/>
        </a:p>
      </dgm:t>
    </dgm:pt>
    <dgm:pt modelId="{360F45DB-2062-4D0C-ADE9-841E85500522}" type="pres">
      <dgm:prSet presAssocID="{D1CF3EA7-EBB6-4CAB-A8E2-999A4D252FB7}" presName="node" presStyleLbl="node1" presStyleIdx="2" presStyleCnt="6">
        <dgm:presLayoutVars>
          <dgm:bulletEnabled val="1"/>
        </dgm:presLayoutVars>
      </dgm:prSet>
      <dgm:spPr/>
      <dgm:t>
        <a:bodyPr/>
        <a:lstStyle/>
        <a:p>
          <a:endParaRPr lang="en-US"/>
        </a:p>
      </dgm:t>
    </dgm:pt>
    <dgm:pt modelId="{EC575EB9-1140-42F3-A116-37CB945622CC}" type="pres">
      <dgm:prSet presAssocID="{DFCE0E34-555F-4851-AA9C-FB87F5E85B6A}" presName="parTrans" presStyleLbl="sibTrans2D1" presStyleIdx="3" presStyleCnt="6" custLinFactNeighborX="-11416" custLinFactNeighborY="6571"/>
      <dgm:spPr/>
      <dgm:t>
        <a:bodyPr/>
        <a:lstStyle/>
        <a:p>
          <a:endParaRPr lang="en-US"/>
        </a:p>
      </dgm:t>
    </dgm:pt>
    <dgm:pt modelId="{06283101-5449-4D3F-8DDB-03DE137F4BDF}" type="pres">
      <dgm:prSet presAssocID="{DFCE0E34-555F-4851-AA9C-FB87F5E85B6A}" presName="connectorText" presStyleLbl="sibTrans2D1" presStyleIdx="3" presStyleCnt="6"/>
      <dgm:spPr/>
      <dgm:t>
        <a:bodyPr/>
        <a:lstStyle/>
        <a:p>
          <a:endParaRPr lang="en-US"/>
        </a:p>
      </dgm:t>
    </dgm:pt>
    <dgm:pt modelId="{8E0C049D-65E9-4D59-AFA2-136C25F49EF1}" type="pres">
      <dgm:prSet presAssocID="{B7E01A5B-AEA1-4591-B9BE-A50EB6819A50}" presName="node" presStyleLbl="node1" presStyleIdx="3" presStyleCnt="6">
        <dgm:presLayoutVars>
          <dgm:bulletEnabled val="1"/>
        </dgm:presLayoutVars>
      </dgm:prSet>
      <dgm:spPr/>
      <dgm:t>
        <a:bodyPr/>
        <a:lstStyle/>
        <a:p>
          <a:endParaRPr lang="en-US"/>
        </a:p>
      </dgm:t>
    </dgm:pt>
    <dgm:pt modelId="{F4483085-BA39-42F2-A48B-9F3DB4CC38EE}" type="pres">
      <dgm:prSet presAssocID="{9B08BA52-7B22-42E2-9EC7-DFC7854C9707}" presName="parTrans" presStyleLbl="sibTrans2D1" presStyleIdx="4" presStyleCnt="6"/>
      <dgm:spPr/>
      <dgm:t>
        <a:bodyPr/>
        <a:lstStyle/>
        <a:p>
          <a:endParaRPr lang="en-US"/>
        </a:p>
      </dgm:t>
    </dgm:pt>
    <dgm:pt modelId="{582A67FF-44FA-4AB7-95CA-A3EA5A64A37F}" type="pres">
      <dgm:prSet presAssocID="{9B08BA52-7B22-42E2-9EC7-DFC7854C9707}" presName="connectorText" presStyleLbl="sibTrans2D1" presStyleIdx="4" presStyleCnt="6"/>
      <dgm:spPr/>
      <dgm:t>
        <a:bodyPr/>
        <a:lstStyle/>
        <a:p>
          <a:endParaRPr lang="en-US"/>
        </a:p>
      </dgm:t>
    </dgm:pt>
    <dgm:pt modelId="{593D2573-5F6B-499B-8A1E-8A766AFEC3A9}" type="pres">
      <dgm:prSet presAssocID="{622E4A8D-AF72-4DD2-9B95-9DB1F77C012C}" presName="node" presStyleLbl="node1" presStyleIdx="4" presStyleCnt="6">
        <dgm:presLayoutVars>
          <dgm:bulletEnabled val="1"/>
        </dgm:presLayoutVars>
      </dgm:prSet>
      <dgm:spPr/>
      <dgm:t>
        <a:bodyPr/>
        <a:lstStyle/>
        <a:p>
          <a:endParaRPr lang="en-US"/>
        </a:p>
      </dgm:t>
    </dgm:pt>
    <dgm:pt modelId="{68BC0D01-2EC9-4029-A4E0-DB71B3598F17}" type="pres">
      <dgm:prSet presAssocID="{018FEEC1-2E2E-4CEF-AC9B-9EF768870163}" presName="parTrans" presStyleLbl="sibTrans2D1" presStyleIdx="5" presStyleCnt="6"/>
      <dgm:spPr/>
      <dgm:t>
        <a:bodyPr/>
        <a:lstStyle/>
        <a:p>
          <a:endParaRPr lang="en-US"/>
        </a:p>
      </dgm:t>
    </dgm:pt>
    <dgm:pt modelId="{2CFF6F18-0BDC-4A02-873C-AFC339EF0384}" type="pres">
      <dgm:prSet presAssocID="{018FEEC1-2E2E-4CEF-AC9B-9EF768870163}" presName="connectorText" presStyleLbl="sibTrans2D1" presStyleIdx="5" presStyleCnt="6"/>
      <dgm:spPr/>
      <dgm:t>
        <a:bodyPr/>
        <a:lstStyle/>
        <a:p>
          <a:endParaRPr lang="en-US"/>
        </a:p>
      </dgm:t>
    </dgm:pt>
    <dgm:pt modelId="{FDC5E00F-1074-4707-894F-3125B2FE2F13}" type="pres">
      <dgm:prSet presAssocID="{DA867D13-DA3C-4F53-83EB-54D50D99089B}" presName="node" presStyleLbl="node1" presStyleIdx="5" presStyleCnt="6">
        <dgm:presLayoutVars>
          <dgm:bulletEnabled val="1"/>
        </dgm:presLayoutVars>
      </dgm:prSet>
      <dgm:spPr/>
      <dgm:t>
        <a:bodyPr/>
        <a:lstStyle/>
        <a:p>
          <a:endParaRPr lang="en-US"/>
        </a:p>
      </dgm:t>
    </dgm:pt>
  </dgm:ptLst>
  <dgm:cxnLst>
    <dgm:cxn modelId="{E532FA1D-B6F1-4CF1-9039-69CB0BC17881}" type="presOf" srcId="{08C54453-ADE3-42EA-927A-DD2F46DF49A4}" destId="{FB39BD1E-2668-49BE-A64D-8C0AA2BE3A16}" srcOrd="0" destOrd="0" presId="urn:microsoft.com/office/officeart/2005/8/layout/radial5"/>
    <dgm:cxn modelId="{3289F47C-84E4-4248-94A3-86EAF064FBE9}" type="presOf" srcId="{DA867D13-DA3C-4F53-83EB-54D50D99089B}" destId="{FDC5E00F-1074-4707-894F-3125B2FE2F13}" srcOrd="0" destOrd="0" presId="urn:microsoft.com/office/officeart/2005/8/layout/radial5"/>
    <dgm:cxn modelId="{3BA74BB5-A6EA-42AB-B12C-45543E625528}" type="presOf" srcId="{DFCE0E34-555F-4851-AA9C-FB87F5E85B6A}" destId="{EC575EB9-1140-42F3-A116-37CB945622CC}" srcOrd="0" destOrd="0" presId="urn:microsoft.com/office/officeart/2005/8/layout/radial5"/>
    <dgm:cxn modelId="{B2678EF6-F474-4DD0-B895-52A552DC08C2}" type="presOf" srcId="{622E4A8D-AF72-4DD2-9B95-9DB1F77C012C}" destId="{593D2573-5F6B-499B-8A1E-8A766AFEC3A9}" srcOrd="0" destOrd="0" presId="urn:microsoft.com/office/officeart/2005/8/layout/radial5"/>
    <dgm:cxn modelId="{4AD7E3E5-17D8-4B09-8BCE-83272102F88F}" type="presOf" srcId="{9B08BA52-7B22-42E2-9EC7-DFC7854C9707}" destId="{582A67FF-44FA-4AB7-95CA-A3EA5A64A37F}" srcOrd="1" destOrd="0" presId="urn:microsoft.com/office/officeart/2005/8/layout/radial5"/>
    <dgm:cxn modelId="{08F81145-F030-469A-81E6-F896E1C5FEB5}" type="presOf" srcId="{5C2D18FC-89D4-4BC0-9D4C-DCA1B434320D}" destId="{B3C511C1-F0D3-4F1C-932E-9D58F9C7F0A5}" srcOrd="1" destOrd="0" presId="urn:microsoft.com/office/officeart/2005/8/layout/radial5"/>
    <dgm:cxn modelId="{69EE4ABC-E82A-4F88-8F8A-A3A0583AD0B8}" type="presOf" srcId="{08C54453-ADE3-42EA-927A-DD2F46DF49A4}" destId="{7AC8982B-59DF-471C-9081-86F01AB56D0D}" srcOrd="1" destOrd="0" presId="urn:microsoft.com/office/officeart/2005/8/layout/radial5"/>
    <dgm:cxn modelId="{65A94C74-FBE5-40FA-8F11-8CFE69DEA9DA}" srcId="{AEB43325-E84A-43DD-B360-5E4CF7337FA1}" destId="{49123C01-AF5E-4BE7-B71B-C9CD699BCD7C}" srcOrd="0" destOrd="0" parTransId="{F74B5493-AEB5-4889-8010-1F9FF1A16AFC}" sibTransId="{5D45E457-C671-4A5A-9742-9B54AF5CEFA4}"/>
    <dgm:cxn modelId="{7019BADE-C760-487A-BC1C-515E3B629C5E}" type="presOf" srcId="{F74B5493-AEB5-4889-8010-1F9FF1A16AFC}" destId="{DDBE604F-AED3-4DD2-977C-98904EA5938C}" srcOrd="1" destOrd="0" presId="urn:microsoft.com/office/officeart/2005/8/layout/radial5"/>
    <dgm:cxn modelId="{5542BAFF-B8CA-4013-A6D2-AA1A197EB464}" srcId="{AEB43325-E84A-43DD-B360-5E4CF7337FA1}" destId="{DA867D13-DA3C-4F53-83EB-54D50D99089B}" srcOrd="5" destOrd="0" parTransId="{018FEEC1-2E2E-4CEF-AC9B-9EF768870163}" sibTransId="{7AD88500-2F5E-4F92-9B7E-2537BAB5E949}"/>
    <dgm:cxn modelId="{A35F90DD-8BC8-4B87-824C-F61D1D5D444C}" type="presOf" srcId="{7C16C7BF-CC66-4F2A-94B5-20A9E377A643}" destId="{F7C47067-2B9D-4BD7-AC5B-2F0E3A32E189}" srcOrd="0" destOrd="0" presId="urn:microsoft.com/office/officeart/2005/8/layout/radial5"/>
    <dgm:cxn modelId="{E89826B5-1B0D-46E1-B811-4D17226C733C}" type="presOf" srcId="{DFCE0E34-555F-4851-AA9C-FB87F5E85B6A}" destId="{06283101-5449-4D3F-8DDB-03DE137F4BDF}" srcOrd="1" destOrd="0" presId="urn:microsoft.com/office/officeart/2005/8/layout/radial5"/>
    <dgm:cxn modelId="{4E3E04C4-24D6-413A-9B93-6E9416AFD009}" type="presOf" srcId="{5C2D18FC-89D4-4BC0-9D4C-DCA1B434320D}" destId="{3D26F4B6-D8E2-4F36-8AE3-2D157120CA4B}" srcOrd="0" destOrd="0" presId="urn:microsoft.com/office/officeart/2005/8/layout/radial5"/>
    <dgm:cxn modelId="{AA6F271A-6EBC-46C5-915D-1E02FE06C1A5}" srcId="{AEB43325-E84A-43DD-B360-5E4CF7337FA1}" destId="{B7E01A5B-AEA1-4591-B9BE-A50EB6819A50}" srcOrd="3" destOrd="0" parTransId="{DFCE0E34-555F-4851-AA9C-FB87F5E85B6A}" sibTransId="{0AA7B057-EAEB-4230-BB58-20E97492E5FD}"/>
    <dgm:cxn modelId="{B15D22B1-2A86-4B93-825A-32D55F20E2A0}" srcId="{AEB43325-E84A-43DD-B360-5E4CF7337FA1}" destId="{622E4A8D-AF72-4DD2-9B95-9DB1F77C012C}" srcOrd="4" destOrd="0" parTransId="{9B08BA52-7B22-42E2-9EC7-DFC7854C9707}" sibTransId="{C8F215BE-E0A6-4981-8FF2-0DD27AAE3B61}"/>
    <dgm:cxn modelId="{51825494-5483-431A-B67A-A96D101AB71F}" type="presOf" srcId="{018FEEC1-2E2E-4CEF-AC9B-9EF768870163}" destId="{2CFF6F18-0BDC-4A02-873C-AFC339EF0384}" srcOrd="1" destOrd="0" presId="urn:microsoft.com/office/officeart/2005/8/layout/radial5"/>
    <dgm:cxn modelId="{C9146AF1-655E-45C7-8605-53698FF5280A}" type="presOf" srcId="{D1CF3EA7-EBB6-4CAB-A8E2-999A4D252FB7}" destId="{360F45DB-2062-4D0C-ADE9-841E85500522}" srcOrd="0" destOrd="0" presId="urn:microsoft.com/office/officeart/2005/8/layout/radial5"/>
    <dgm:cxn modelId="{4CBEECBA-8E06-4BC5-A88D-8E905BBCB1F2}" type="presOf" srcId="{AEB43325-E84A-43DD-B360-5E4CF7337FA1}" destId="{2D35028B-9C5C-4022-9226-3607B8B186D5}" srcOrd="0" destOrd="0" presId="urn:microsoft.com/office/officeart/2005/8/layout/radial5"/>
    <dgm:cxn modelId="{7B2C1573-7393-4D1A-AA0C-7B6C610E0F4D}" type="presOf" srcId="{49123C01-AF5E-4BE7-B71B-C9CD699BCD7C}" destId="{25B1B57C-21ED-423F-88D6-3B22187DA622}" srcOrd="0" destOrd="0" presId="urn:microsoft.com/office/officeart/2005/8/layout/radial5"/>
    <dgm:cxn modelId="{914FA737-9DE4-416F-A8C4-1DD6CFE9CA00}" srcId="{AEB43325-E84A-43DD-B360-5E4CF7337FA1}" destId="{D1CF3EA7-EBB6-4CAB-A8E2-999A4D252FB7}" srcOrd="2" destOrd="0" parTransId="{08C54453-ADE3-42EA-927A-DD2F46DF49A4}" sibTransId="{5FE12D56-3E90-4388-BCE3-6336AED9194E}"/>
    <dgm:cxn modelId="{FE9C0D7F-2FC0-4A03-8051-C1E1BF63AE94}" type="presOf" srcId="{9B08BA52-7B22-42E2-9EC7-DFC7854C9707}" destId="{F4483085-BA39-42F2-A48B-9F3DB4CC38EE}" srcOrd="0" destOrd="0" presId="urn:microsoft.com/office/officeart/2005/8/layout/radial5"/>
    <dgm:cxn modelId="{0F78B966-8C05-4A1D-B476-69CCC2E8D4B8}" type="presOf" srcId="{75406B63-C97E-40C8-8670-0A72A7D04240}" destId="{0132E0AB-21DA-4047-BAE8-6B75CFA66A74}" srcOrd="0" destOrd="0" presId="urn:microsoft.com/office/officeart/2005/8/layout/radial5"/>
    <dgm:cxn modelId="{301E0370-D4D3-4E88-86A2-E453E98226FB}" type="presOf" srcId="{018FEEC1-2E2E-4CEF-AC9B-9EF768870163}" destId="{68BC0D01-2EC9-4029-A4E0-DB71B3598F17}" srcOrd="0" destOrd="0" presId="urn:microsoft.com/office/officeart/2005/8/layout/radial5"/>
    <dgm:cxn modelId="{347404DE-B5DC-44F8-AE89-02FEAE29254A}" srcId="{7C16C7BF-CC66-4F2A-94B5-20A9E377A643}" destId="{AEB43325-E84A-43DD-B360-5E4CF7337FA1}" srcOrd="0" destOrd="0" parTransId="{4D50C886-D00B-4160-8F17-475065E17660}" sibTransId="{3234CBD7-63BE-4D98-BA72-D30DFD210983}"/>
    <dgm:cxn modelId="{62462E93-D200-4498-BE32-7A0DA5125697}" type="presOf" srcId="{B7E01A5B-AEA1-4591-B9BE-A50EB6819A50}" destId="{8E0C049D-65E9-4D59-AFA2-136C25F49EF1}" srcOrd="0" destOrd="0" presId="urn:microsoft.com/office/officeart/2005/8/layout/radial5"/>
    <dgm:cxn modelId="{320D344D-7D2D-4B0A-8215-D7ADD27F8C8E}" type="presOf" srcId="{F74B5493-AEB5-4889-8010-1F9FF1A16AFC}" destId="{C1B4B35A-8788-4448-BAF6-CF9FC9B46ED0}" srcOrd="0" destOrd="0" presId="urn:microsoft.com/office/officeart/2005/8/layout/radial5"/>
    <dgm:cxn modelId="{CB85C78E-2B24-4A80-87AD-2CD01067F26B}" srcId="{AEB43325-E84A-43DD-B360-5E4CF7337FA1}" destId="{75406B63-C97E-40C8-8670-0A72A7D04240}" srcOrd="1" destOrd="0" parTransId="{5C2D18FC-89D4-4BC0-9D4C-DCA1B434320D}" sibTransId="{79F850DE-4D03-4172-A1B9-B95203DC30F7}"/>
    <dgm:cxn modelId="{93407F3A-F97C-4ACC-8B2F-6E742A260404}" type="presParOf" srcId="{F7C47067-2B9D-4BD7-AC5B-2F0E3A32E189}" destId="{2D35028B-9C5C-4022-9226-3607B8B186D5}" srcOrd="0" destOrd="0" presId="urn:microsoft.com/office/officeart/2005/8/layout/radial5"/>
    <dgm:cxn modelId="{C6667757-7EAD-4A45-8A45-16DE94E249D7}" type="presParOf" srcId="{F7C47067-2B9D-4BD7-AC5B-2F0E3A32E189}" destId="{C1B4B35A-8788-4448-BAF6-CF9FC9B46ED0}" srcOrd="1" destOrd="0" presId="urn:microsoft.com/office/officeart/2005/8/layout/radial5"/>
    <dgm:cxn modelId="{EFC784CF-4C26-40E4-A167-5E4C6AB19966}" type="presParOf" srcId="{C1B4B35A-8788-4448-BAF6-CF9FC9B46ED0}" destId="{DDBE604F-AED3-4DD2-977C-98904EA5938C}" srcOrd="0" destOrd="0" presId="urn:microsoft.com/office/officeart/2005/8/layout/radial5"/>
    <dgm:cxn modelId="{261CB32D-9C27-4AE7-949F-D346514D2016}" type="presParOf" srcId="{F7C47067-2B9D-4BD7-AC5B-2F0E3A32E189}" destId="{25B1B57C-21ED-423F-88D6-3B22187DA622}" srcOrd="2" destOrd="0" presId="urn:microsoft.com/office/officeart/2005/8/layout/radial5"/>
    <dgm:cxn modelId="{EDA7C1FF-3F24-4948-A37F-8482A5DEA5C6}" type="presParOf" srcId="{F7C47067-2B9D-4BD7-AC5B-2F0E3A32E189}" destId="{3D26F4B6-D8E2-4F36-8AE3-2D157120CA4B}" srcOrd="3" destOrd="0" presId="urn:microsoft.com/office/officeart/2005/8/layout/radial5"/>
    <dgm:cxn modelId="{9D7417C7-B8DC-4C1A-8B6E-02553A58FF7D}" type="presParOf" srcId="{3D26F4B6-D8E2-4F36-8AE3-2D157120CA4B}" destId="{B3C511C1-F0D3-4F1C-932E-9D58F9C7F0A5}" srcOrd="0" destOrd="0" presId="urn:microsoft.com/office/officeart/2005/8/layout/radial5"/>
    <dgm:cxn modelId="{EAAF911D-59EF-43A0-957B-3E40A58F0664}" type="presParOf" srcId="{F7C47067-2B9D-4BD7-AC5B-2F0E3A32E189}" destId="{0132E0AB-21DA-4047-BAE8-6B75CFA66A74}" srcOrd="4" destOrd="0" presId="urn:microsoft.com/office/officeart/2005/8/layout/radial5"/>
    <dgm:cxn modelId="{3B55C20A-7A07-4193-A320-8878E3E57565}" type="presParOf" srcId="{F7C47067-2B9D-4BD7-AC5B-2F0E3A32E189}" destId="{FB39BD1E-2668-49BE-A64D-8C0AA2BE3A16}" srcOrd="5" destOrd="0" presId="urn:microsoft.com/office/officeart/2005/8/layout/radial5"/>
    <dgm:cxn modelId="{04322BF9-6CDD-4E05-BF54-2FFF417BF435}" type="presParOf" srcId="{FB39BD1E-2668-49BE-A64D-8C0AA2BE3A16}" destId="{7AC8982B-59DF-471C-9081-86F01AB56D0D}" srcOrd="0" destOrd="0" presId="urn:microsoft.com/office/officeart/2005/8/layout/radial5"/>
    <dgm:cxn modelId="{6D8340D6-F823-49E6-9C9A-BA622645DDEA}" type="presParOf" srcId="{F7C47067-2B9D-4BD7-AC5B-2F0E3A32E189}" destId="{360F45DB-2062-4D0C-ADE9-841E85500522}" srcOrd="6" destOrd="0" presId="urn:microsoft.com/office/officeart/2005/8/layout/radial5"/>
    <dgm:cxn modelId="{5CCC17D3-7433-4A7A-A77B-501EB8A9D153}" type="presParOf" srcId="{F7C47067-2B9D-4BD7-AC5B-2F0E3A32E189}" destId="{EC575EB9-1140-42F3-A116-37CB945622CC}" srcOrd="7" destOrd="0" presId="urn:microsoft.com/office/officeart/2005/8/layout/radial5"/>
    <dgm:cxn modelId="{306D0FAD-E09A-4FC6-9842-951E96269FF9}" type="presParOf" srcId="{EC575EB9-1140-42F3-A116-37CB945622CC}" destId="{06283101-5449-4D3F-8DDB-03DE137F4BDF}" srcOrd="0" destOrd="0" presId="urn:microsoft.com/office/officeart/2005/8/layout/radial5"/>
    <dgm:cxn modelId="{84E630D6-995E-42AD-A183-969CBB53ABA9}" type="presParOf" srcId="{F7C47067-2B9D-4BD7-AC5B-2F0E3A32E189}" destId="{8E0C049D-65E9-4D59-AFA2-136C25F49EF1}" srcOrd="8" destOrd="0" presId="urn:microsoft.com/office/officeart/2005/8/layout/radial5"/>
    <dgm:cxn modelId="{BCBA4E92-26B8-45A0-97C0-5D1B7D26EB0C}" type="presParOf" srcId="{F7C47067-2B9D-4BD7-AC5B-2F0E3A32E189}" destId="{F4483085-BA39-42F2-A48B-9F3DB4CC38EE}" srcOrd="9" destOrd="0" presId="urn:microsoft.com/office/officeart/2005/8/layout/radial5"/>
    <dgm:cxn modelId="{DD39C869-C24A-4979-AA87-B0DC14B087A7}" type="presParOf" srcId="{F4483085-BA39-42F2-A48B-9F3DB4CC38EE}" destId="{582A67FF-44FA-4AB7-95CA-A3EA5A64A37F}" srcOrd="0" destOrd="0" presId="urn:microsoft.com/office/officeart/2005/8/layout/radial5"/>
    <dgm:cxn modelId="{CB8094A1-D517-4F90-9D7A-CD73163E5D23}" type="presParOf" srcId="{F7C47067-2B9D-4BD7-AC5B-2F0E3A32E189}" destId="{593D2573-5F6B-499B-8A1E-8A766AFEC3A9}" srcOrd="10" destOrd="0" presId="urn:microsoft.com/office/officeart/2005/8/layout/radial5"/>
    <dgm:cxn modelId="{082A8F27-1DA7-4E7B-AE92-5EB442ABFD47}" type="presParOf" srcId="{F7C47067-2B9D-4BD7-AC5B-2F0E3A32E189}" destId="{68BC0D01-2EC9-4029-A4E0-DB71B3598F17}" srcOrd="11" destOrd="0" presId="urn:microsoft.com/office/officeart/2005/8/layout/radial5"/>
    <dgm:cxn modelId="{0B80CDC6-EB6A-4B87-90FD-4F9618BB222F}" type="presParOf" srcId="{68BC0D01-2EC9-4029-A4E0-DB71B3598F17}" destId="{2CFF6F18-0BDC-4A02-873C-AFC339EF0384}" srcOrd="0" destOrd="0" presId="urn:microsoft.com/office/officeart/2005/8/layout/radial5"/>
    <dgm:cxn modelId="{2C4570C7-3641-4EF9-AA91-10A126AD306D}" type="presParOf" srcId="{F7C47067-2B9D-4BD7-AC5B-2F0E3A32E189}" destId="{FDC5E00F-1074-4707-894F-3125B2FE2F13}"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031E6-1256-4FE0-A115-24233A5D4C05}" type="doc">
      <dgm:prSet loTypeId="urn:microsoft.com/office/officeart/2005/8/layout/default#1" loCatId="list" qsTypeId="urn:microsoft.com/office/officeart/2005/8/quickstyle/simple1#4" qsCatId="simple" csTypeId="urn:microsoft.com/office/officeart/2005/8/colors/colorful2" csCatId="colorful" phldr="1"/>
      <dgm:spPr>
        <a:scene3d>
          <a:camera prst="orthographicFront">
            <a:rot lat="0" lon="0" rev="0"/>
          </a:camera>
          <a:lightRig rig="glow" dir="t">
            <a:rot lat="0" lon="0" rev="14100000"/>
          </a:lightRig>
        </a:scene3d>
      </dgm:spPr>
      <dgm:t>
        <a:bodyPr/>
        <a:lstStyle/>
        <a:p>
          <a:endParaRPr lang="en-US"/>
        </a:p>
      </dgm:t>
    </dgm:pt>
    <dgm:pt modelId="{A478DF38-DD57-478A-9E34-0DA6B1F2957E}">
      <dgm:prSet phldrT="[Text]"/>
      <dgm:spPr>
        <a:solidFill>
          <a:srgbClr val="7030A0"/>
        </a:solidFill>
        <a:ln>
          <a:noFill/>
        </a:ln>
        <a:effectLst/>
        <a:scene3d>
          <a:camera prst="orthographicFront">
            <a:rot lat="0" lon="0" rev="0"/>
          </a:camera>
          <a:lightRig rig="glow" dir="t">
            <a:rot lat="0" lon="0" rev="14100000"/>
          </a:lightRig>
        </a:scene3d>
        <a:sp3d prstMaterial="softEdge">
          <a:bevelT w="127000" prst="artDeco"/>
        </a:sp3d>
      </dgm:spPr>
      <dgm:t>
        <a:bodyPr/>
        <a:lstStyle/>
        <a:p>
          <a:r>
            <a:t>Preservación de la vista</a:t>
          </a:r>
          <a:endParaRPr lang="es-ES" dirty="0"/>
        </a:p>
      </dgm:t>
    </dgm:pt>
    <dgm:pt modelId="{192804FF-9656-4897-8735-CCD45D95CA67}" type="parTrans" cxnId="{035A388A-6B1B-46A2-A9AB-4B6696608D17}">
      <dgm:prSet/>
      <dgm:spPr/>
      <dgm:t>
        <a:bodyPr/>
        <a:lstStyle/>
        <a:p>
          <a:endParaRPr lang="en-US"/>
        </a:p>
      </dgm:t>
    </dgm:pt>
    <dgm:pt modelId="{8971052A-70D4-4634-BA7F-C72CABC65B74}" type="sibTrans" cxnId="{035A388A-6B1B-46A2-A9AB-4B6696608D17}">
      <dgm:prSet/>
      <dgm:spPr/>
      <dgm:t>
        <a:bodyPr/>
        <a:lstStyle/>
        <a:p>
          <a:endParaRPr lang="en-US"/>
        </a:p>
      </dgm:t>
    </dgm:pt>
    <dgm:pt modelId="{022267F4-F22A-47B9-9C5B-FA2117AC9C99}">
      <dgm:prSet/>
      <dgm:spPr>
        <a:solidFill>
          <a:srgbClr val="0070C0"/>
        </a:solidFill>
        <a:ln>
          <a:noFill/>
        </a:ln>
        <a:effectLst/>
        <a:scene3d>
          <a:camera prst="orthographicFront">
            <a:rot lat="0" lon="0" rev="0"/>
          </a:camera>
          <a:lightRig rig="glow" dir="t">
            <a:rot lat="0" lon="0" rev="14100000"/>
          </a:lightRig>
        </a:scene3d>
        <a:sp3d prstMaterial="softEdge">
          <a:bevelT w="127000" prst="artDeco"/>
        </a:sp3d>
      </dgm:spPr>
      <dgm:t>
        <a:bodyPr/>
        <a:lstStyle/>
        <a:p>
          <a:r>
            <a:t>Servicio a la juventud</a:t>
          </a:r>
          <a:endParaRPr lang="es-ES" dirty="0"/>
        </a:p>
      </dgm:t>
    </dgm:pt>
    <dgm:pt modelId="{94B061A3-1BE9-4A57-9617-0A01271D5740}" type="parTrans" cxnId="{373DCE11-0E67-40AE-9B30-BE99E1680C63}">
      <dgm:prSet/>
      <dgm:spPr/>
      <dgm:t>
        <a:bodyPr/>
        <a:lstStyle/>
        <a:p>
          <a:endParaRPr lang="en-US"/>
        </a:p>
      </dgm:t>
    </dgm:pt>
    <dgm:pt modelId="{05637980-006A-4082-9893-961B99336131}" type="sibTrans" cxnId="{373DCE11-0E67-40AE-9B30-BE99E1680C63}">
      <dgm:prSet/>
      <dgm:spPr/>
      <dgm:t>
        <a:bodyPr/>
        <a:lstStyle/>
        <a:p>
          <a:endParaRPr lang="en-US"/>
        </a:p>
      </dgm:t>
    </dgm:pt>
    <dgm:pt modelId="{686DAE87-E2DD-4771-AAD8-AEDDF8198A6A}">
      <dgm:prSet phldrT="[Text]"/>
      <dgm:spPr>
        <a:solidFill>
          <a:srgbClr val="FFC000"/>
        </a:solidFill>
        <a:ln>
          <a:noFill/>
        </a:ln>
        <a:effectLst/>
        <a:scene3d>
          <a:camera prst="orthographicFront">
            <a:rot lat="0" lon="0" rev="0"/>
          </a:camera>
          <a:lightRig rig="glow" dir="t">
            <a:rot lat="0" lon="0" rev="14100000"/>
          </a:lightRig>
        </a:scene3d>
        <a:sp3d prstMaterial="softEdge">
          <a:bevelT w="127000" prst="artDeco"/>
        </a:sp3d>
      </dgm:spPr>
      <dgm:t>
        <a:bodyPr/>
        <a:lstStyle/>
        <a:p>
          <a:r>
            <a:t>Promoción de la salud</a:t>
          </a:r>
          <a:endParaRPr lang="es-ES" dirty="0"/>
        </a:p>
      </dgm:t>
    </dgm:pt>
    <dgm:pt modelId="{F268A6F6-F225-4E77-9ED3-62A36989E72F}" type="parTrans" cxnId="{4D247C63-7341-41A2-8B9C-663B83EEB270}">
      <dgm:prSet/>
      <dgm:spPr/>
      <dgm:t>
        <a:bodyPr/>
        <a:lstStyle/>
        <a:p>
          <a:endParaRPr lang="en-US"/>
        </a:p>
      </dgm:t>
    </dgm:pt>
    <dgm:pt modelId="{584764FD-D5CF-4F57-A4AC-0A7C066A4397}" type="sibTrans" cxnId="{4D247C63-7341-41A2-8B9C-663B83EEB270}">
      <dgm:prSet/>
      <dgm:spPr/>
      <dgm:t>
        <a:bodyPr/>
        <a:lstStyle/>
        <a:p>
          <a:endParaRPr lang="en-US"/>
        </a:p>
      </dgm:t>
    </dgm:pt>
    <dgm:pt modelId="{48F3347A-549D-41A6-A179-6024F0119E95}">
      <dgm:prSet/>
      <dgm:spPr>
        <a:solidFill>
          <a:srgbClr val="008E40"/>
        </a:solidFill>
        <a:ln>
          <a:noFill/>
        </a:ln>
        <a:effectLst/>
        <a:scene3d>
          <a:camera prst="orthographicFront">
            <a:rot lat="0" lon="0" rev="0"/>
          </a:camera>
          <a:lightRig rig="glow" dir="t">
            <a:rot lat="0" lon="0" rev="14100000"/>
          </a:lightRig>
        </a:scene3d>
        <a:sp3d prstMaterial="softEdge">
          <a:bevelT w="127000" prst="artDeco"/>
        </a:sp3d>
      </dgm:spPr>
      <dgm:t>
        <a:bodyPr/>
        <a:lstStyle/>
        <a:p>
          <a:r>
            <a:t>Lucha contra la discapacidad</a:t>
          </a:r>
          <a:endParaRPr lang="es-ES" dirty="0"/>
        </a:p>
      </dgm:t>
    </dgm:pt>
    <dgm:pt modelId="{F93EEB54-A793-4FD8-B904-EFF517D5B532}" type="parTrans" cxnId="{42F45EAD-9517-4472-A502-5C3985B70767}">
      <dgm:prSet/>
      <dgm:spPr/>
      <dgm:t>
        <a:bodyPr/>
        <a:lstStyle/>
        <a:p>
          <a:endParaRPr lang="en-US"/>
        </a:p>
      </dgm:t>
    </dgm:pt>
    <dgm:pt modelId="{A256699B-91FE-4465-83BB-55A312148CE9}" type="sibTrans" cxnId="{42F45EAD-9517-4472-A502-5C3985B70767}">
      <dgm:prSet/>
      <dgm:spPr/>
      <dgm:t>
        <a:bodyPr/>
        <a:lstStyle/>
        <a:p>
          <a:endParaRPr lang="en-US"/>
        </a:p>
      </dgm:t>
    </dgm:pt>
    <dgm:pt modelId="{A6D85057-3F2E-4588-9F7D-07CBBAD890D3}" type="pres">
      <dgm:prSet presAssocID="{93D031E6-1256-4FE0-A115-24233A5D4C05}" presName="diagram" presStyleCnt="0">
        <dgm:presLayoutVars>
          <dgm:dir/>
          <dgm:resizeHandles val="exact"/>
        </dgm:presLayoutVars>
      </dgm:prSet>
      <dgm:spPr/>
      <dgm:t>
        <a:bodyPr/>
        <a:lstStyle/>
        <a:p>
          <a:endParaRPr lang="en-US"/>
        </a:p>
      </dgm:t>
    </dgm:pt>
    <dgm:pt modelId="{27C7E772-5C59-47F1-B930-F3061D33322D}" type="pres">
      <dgm:prSet presAssocID="{A478DF38-DD57-478A-9E34-0DA6B1F2957E}" presName="node" presStyleLbl="node1" presStyleIdx="0" presStyleCnt="4">
        <dgm:presLayoutVars>
          <dgm:bulletEnabled val="1"/>
        </dgm:presLayoutVars>
      </dgm:prSet>
      <dgm:spPr/>
      <dgm:t>
        <a:bodyPr/>
        <a:lstStyle/>
        <a:p>
          <a:endParaRPr lang="en-US"/>
        </a:p>
      </dgm:t>
    </dgm:pt>
    <dgm:pt modelId="{0FFDBCB0-FFA6-40A0-ABC8-6E980A20CD3D}" type="pres">
      <dgm:prSet presAssocID="{8971052A-70D4-4634-BA7F-C72CABC65B74}"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BDE1ACF8-5D30-49C0-BB52-4E75CCEF09BE}" type="pres">
      <dgm:prSet presAssocID="{686DAE87-E2DD-4771-AAD8-AEDDF8198A6A}" presName="node" presStyleLbl="node1" presStyleIdx="1" presStyleCnt="4">
        <dgm:presLayoutVars>
          <dgm:bulletEnabled val="1"/>
        </dgm:presLayoutVars>
      </dgm:prSet>
      <dgm:spPr/>
      <dgm:t>
        <a:bodyPr/>
        <a:lstStyle/>
        <a:p>
          <a:endParaRPr lang="en-US"/>
        </a:p>
      </dgm:t>
    </dgm:pt>
    <dgm:pt modelId="{348826FC-B779-4407-92EC-A59106EDC7B1}" type="pres">
      <dgm:prSet presAssocID="{584764FD-D5CF-4F57-A4AC-0A7C066A4397}"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D487EE50-625F-4189-A876-D78656C15F70}" type="pres">
      <dgm:prSet presAssocID="{022267F4-F22A-47B9-9C5B-FA2117AC9C99}" presName="node" presStyleLbl="node1" presStyleIdx="2" presStyleCnt="4">
        <dgm:presLayoutVars>
          <dgm:bulletEnabled val="1"/>
        </dgm:presLayoutVars>
      </dgm:prSet>
      <dgm:spPr/>
      <dgm:t>
        <a:bodyPr/>
        <a:lstStyle/>
        <a:p>
          <a:endParaRPr lang="en-US"/>
        </a:p>
      </dgm:t>
    </dgm:pt>
    <dgm:pt modelId="{A5A7C1BA-9D01-434C-B1F2-04DA75C71995}" type="pres">
      <dgm:prSet presAssocID="{05637980-006A-4082-9893-961B99336131}" presName="sibTrans"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en-US"/>
        </a:p>
      </dgm:t>
    </dgm:pt>
    <dgm:pt modelId="{A3D6E354-C7C1-40B1-9AEC-B9FDB4A47EE5}" type="pres">
      <dgm:prSet presAssocID="{48F3347A-549D-41A6-A179-6024F0119E95}" presName="node" presStyleLbl="node1" presStyleIdx="3" presStyleCnt="4">
        <dgm:presLayoutVars>
          <dgm:bulletEnabled val="1"/>
        </dgm:presLayoutVars>
      </dgm:prSet>
      <dgm:spPr/>
      <dgm:t>
        <a:bodyPr/>
        <a:lstStyle/>
        <a:p>
          <a:endParaRPr lang="en-US"/>
        </a:p>
      </dgm:t>
    </dgm:pt>
  </dgm:ptLst>
  <dgm:cxnLst>
    <dgm:cxn modelId="{A414E668-71EE-4A73-935D-FA57BFC1B854}" type="presOf" srcId="{022267F4-F22A-47B9-9C5B-FA2117AC9C99}" destId="{D487EE50-625F-4189-A876-D78656C15F70}" srcOrd="0" destOrd="0" presId="urn:microsoft.com/office/officeart/2005/8/layout/default#1"/>
    <dgm:cxn modelId="{42F45EAD-9517-4472-A502-5C3985B70767}" srcId="{93D031E6-1256-4FE0-A115-24233A5D4C05}" destId="{48F3347A-549D-41A6-A179-6024F0119E95}" srcOrd="3" destOrd="0" parTransId="{F93EEB54-A793-4FD8-B904-EFF517D5B532}" sibTransId="{A256699B-91FE-4465-83BB-55A312148CE9}"/>
    <dgm:cxn modelId="{373DCE11-0E67-40AE-9B30-BE99E1680C63}" srcId="{93D031E6-1256-4FE0-A115-24233A5D4C05}" destId="{022267F4-F22A-47B9-9C5B-FA2117AC9C99}" srcOrd="2" destOrd="0" parTransId="{94B061A3-1BE9-4A57-9617-0A01271D5740}" sibTransId="{05637980-006A-4082-9893-961B99336131}"/>
    <dgm:cxn modelId="{035A388A-6B1B-46A2-A9AB-4B6696608D17}" srcId="{93D031E6-1256-4FE0-A115-24233A5D4C05}" destId="{A478DF38-DD57-478A-9E34-0DA6B1F2957E}" srcOrd="0" destOrd="0" parTransId="{192804FF-9656-4897-8735-CCD45D95CA67}" sibTransId="{8971052A-70D4-4634-BA7F-C72CABC65B74}"/>
    <dgm:cxn modelId="{D1952FA1-E141-4352-8C8A-6EEB066F4D79}" type="presOf" srcId="{93D031E6-1256-4FE0-A115-24233A5D4C05}" destId="{A6D85057-3F2E-4588-9F7D-07CBBAD890D3}" srcOrd="0" destOrd="0" presId="urn:microsoft.com/office/officeart/2005/8/layout/default#1"/>
    <dgm:cxn modelId="{4D247C63-7341-41A2-8B9C-663B83EEB270}" srcId="{93D031E6-1256-4FE0-A115-24233A5D4C05}" destId="{686DAE87-E2DD-4771-AAD8-AEDDF8198A6A}" srcOrd="1" destOrd="0" parTransId="{F268A6F6-F225-4E77-9ED3-62A36989E72F}" sibTransId="{584764FD-D5CF-4F57-A4AC-0A7C066A4397}"/>
    <dgm:cxn modelId="{85600F84-0E0D-431B-ACBF-5E673220CE50}" type="presOf" srcId="{686DAE87-E2DD-4771-AAD8-AEDDF8198A6A}" destId="{BDE1ACF8-5D30-49C0-BB52-4E75CCEF09BE}" srcOrd="0" destOrd="0" presId="urn:microsoft.com/office/officeart/2005/8/layout/default#1"/>
    <dgm:cxn modelId="{CC0AECD1-61FD-4DC4-9067-976848F7C647}" type="presOf" srcId="{A478DF38-DD57-478A-9E34-0DA6B1F2957E}" destId="{27C7E772-5C59-47F1-B930-F3061D33322D}" srcOrd="0" destOrd="0" presId="urn:microsoft.com/office/officeart/2005/8/layout/default#1"/>
    <dgm:cxn modelId="{3EB67C62-0CA1-4B08-A074-6F32F763B9C5}" type="presOf" srcId="{48F3347A-549D-41A6-A179-6024F0119E95}" destId="{A3D6E354-C7C1-40B1-9AEC-B9FDB4A47EE5}" srcOrd="0" destOrd="0" presId="urn:microsoft.com/office/officeart/2005/8/layout/default#1"/>
    <dgm:cxn modelId="{9D00FE5F-E433-41E3-A6FF-3307977A5AFC}" type="presParOf" srcId="{A6D85057-3F2E-4588-9F7D-07CBBAD890D3}" destId="{27C7E772-5C59-47F1-B930-F3061D33322D}" srcOrd="0" destOrd="0" presId="urn:microsoft.com/office/officeart/2005/8/layout/default#1"/>
    <dgm:cxn modelId="{E277C15B-F456-44B8-9808-D4106D2654E1}" type="presParOf" srcId="{A6D85057-3F2E-4588-9F7D-07CBBAD890D3}" destId="{0FFDBCB0-FFA6-40A0-ABC8-6E980A20CD3D}" srcOrd="1" destOrd="0" presId="urn:microsoft.com/office/officeart/2005/8/layout/default#1"/>
    <dgm:cxn modelId="{957BDBCA-FEDA-44BE-B806-1A5FFB762089}" type="presParOf" srcId="{A6D85057-3F2E-4588-9F7D-07CBBAD890D3}" destId="{BDE1ACF8-5D30-49C0-BB52-4E75CCEF09BE}" srcOrd="2" destOrd="0" presId="urn:microsoft.com/office/officeart/2005/8/layout/default#1"/>
    <dgm:cxn modelId="{4E95529F-2C51-4713-95F9-C29D952FCDB5}" type="presParOf" srcId="{A6D85057-3F2E-4588-9F7D-07CBBAD890D3}" destId="{348826FC-B779-4407-92EC-A59106EDC7B1}" srcOrd="3" destOrd="0" presId="urn:microsoft.com/office/officeart/2005/8/layout/default#1"/>
    <dgm:cxn modelId="{39B741D5-0BEB-4B74-917C-9C586F0D8E71}" type="presParOf" srcId="{A6D85057-3F2E-4588-9F7D-07CBBAD890D3}" destId="{D487EE50-625F-4189-A876-D78656C15F70}" srcOrd="4" destOrd="0" presId="urn:microsoft.com/office/officeart/2005/8/layout/default#1"/>
    <dgm:cxn modelId="{9577EB65-CBAA-41D1-AC5F-0A101CDC47C9}" type="presParOf" srcId="{A6D85057-3F2E-4588-9F7D-07CBBAD890D3}" destId="{A5A7C1BA-9D01-434C-B1F2-04DA75C71995}" srcOrd="5" destOrd="0" presId="urn:microsoft.com/office/officeart/2005/8/layout/default#1"/>
    <dgm:cxn modelId="{A28730FA-B79C-404B-BB5F-7E01C721BCB3}" type="presParOf" srcId="{A6D85057-3F2E-4588-9F7D-07CBBAD890D3}" destId="{A3D6E354-C7C1-40B1-9AEC-B9FDB4A47EE5}"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F95F26-3A37-4603-9971-34E2D1D6140C}"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B6065F1A-EB3B-4909-93B8-0CE29232DCCE}">
      <dgm:prSet phldrT="[Text]"/>
      <dgm:spPr/>
      <dgm:t>
        <a:bodyPr/>
        <a:lstStyle/>
        <a:p>
          <a:r>
            <a:rPr lang="en-US" b="1" dirty="0" smtClean="0"/>
            <a:t>CDM</a:t>
          </a:r>
          <a:endParaRPr lang="es-ES" b="1" dirty="0"/>
        </a:p>
      </dgm:t>
    </dgm:pt>
    <dgm:pt modelId="{CE2E6578-1DAB-4351-9F83-4F36FBBBFE15}" type="parTrans" cxnId="{B30F25C2-B207-401E-BED4-FB403891BE4D}">
      <dgm:prSet/>
      <dgm:spPr/>
      <dgm:t>
        <a:bodyPr/>
        <a:lstStyle/>
        <a:p>
          <a:endParaRPr lang="en-US"/>
        </a:p>
      </dgm:t>
    </dgm:pt>
    <dgm:pt modelId="{7B88E18E-9C15-4551-BE58-C7BBC9D4AAF6}" type="sibTrans" cxnId="{B30F25C2-B207-401E-BED4-FB403891BE4D}">
      <dgm:prSet/>
      <dgm:spPr/>
      <dgm:t>
        <a:bodyPr/>
        <a:lstStyle/>
        <a:p>
          <a:endParaRPr lang="en-US"/>
        </a:p>
      </dgm:t>
    </dgm:pt>
    <dgm:pt modelId="{F10B3E28-1F9B-4553-9F62-0A52DBD4F716}">
      <dgm:prSet phldrT="[Text]"/>
      <dgm:spPr>
        <a:solidFill>
          <a:srgbClr val="FFC000"/>
        </a:solidFill>
      </dgm:spPr>
      <dgm:t>
        <a:bodyPr/>
        <a:lstStyle/>
        <a:p>
          <a:r>
            <a:rPr lang="en-US" b="1" dirty="0" smtClean="0"/>
            <a:t>CD</a:t>
          </a:r>
          <a:endParaRPr lang="es-ES" b="1" dirty="0"/>
        </a:p>
      </dgm:t>
    </dgm:pt>
    <dgm:pt modelId="{29205AA5-AE36-4939-BBCD-FB5745F421AF}" type="parTrans" cxnId="{9CDCE88B-F2D7-4A8A-8196-947EE83E9A5E}">
      <dgm:prSet/>
      <dgm:spPr/>
      <dgm:t>
        <a:bodyPr/>
        <a:lstStyle/>
        <a:p>
          <a:endParaRPr lang="en-US"/>
        </a:p>
      </dgm:t>
    </dgm:pt>
    <dgm:pt modelId="{C26BFF05-7B70-4461-B6B7-9B68562FA398}" type="sibTrans" cxnId="{9CDCE88B-F2D7-4A8A-8196-947EE83E9A5E}">
      <dgm:prSet/>
      <dgm:spPr/>
      <dgm:t>
        <a:bodyPr/>
        <a:lstStyle/>
        <a:p>
          <a:endParaRPr lang="en-US"/>
        </a:p>
      </dgm:t>
    </dgm:pt>
    <dgm:pt modelId="{DC7CB982-EECD-40EC-B83D-29B66F280256}">
      <dgm:prSet phldrT="[Text]"/>
      <dgm:spPr>
        <a:solidFill>
          <a:srgbClr val="FFC000"/>
        </a:solidFill>
      </dgm:spPr>
      <dgm:t>
        <a:bodyPr/>
        <a:lstStyle/>
        <a:p>
          <a:r>
            <a:rPr lang="en-US" b="1" dirty="0" smtClean="0"/>
            <a:t>CD</a:t>
          </a:r>
          <a:endParaRPr lang="es-ES" b="1" dirty="0"/>
        </a:p>
      </dgm:t>
    </dgm:pt>
    <dgm:pt modelId="{8B307D96-50D2-458B-BC5C-5F95AD4650D5}" type="parTrans" cxnId="{7E7E697E-C13A-45C4-B033-92BCB4B0FFD2}">
      <dgm:prSet/>
      <dgm:spPr/>
      <dgm:t>
        <a:bodyPr/>
        <a:lstStyle/>
        <a:p>
          <a:endParaRPr lang="en-US"/>
        </a:p>
      </dgm:t>
    </dgm:pt>
    <dgm:pt modelId="{74DD1EB4-FDE2-4212-BBC9-65A239F99807}" type="sibTrans" cxnId="{7E7E697E-C13A-45C4-B033-92BCB4B0FFD2}">
      <dgm:prSet/>
      <dgm:spPr/>
      <dgm:t>
        <a:bodyPr/>
        <a:lstStyle/>
        <a:p>
          <a:endParaRPr lang="en-US"/>
        </a:p>
      </dgm:t>
    </dgm:pt>
    <dgm:pt modelId="{5288BB36-0782-4830-88AD-65DE56D6E06B}">
      <dgm:prSet phldrT="[Text]"/>
      <dgm:spPr>
        <a:solidFill>
          <a:srgbClr val="FFC000"/>
        </a:solidFill>
      </dgm:spPr>
      <dgm:t>
        <a:bodyPr/>
        <a:lstStyle/>
        <a:p>
          <a:r>
            <a:rPr lang="en-US" b="1" dirty="0" smtClean="0"/>
            <a:t>CD</a:t>
          </a:r>
          <a:endParaRPr lang="es-ES" b="1" dirty="0"/>
        </a:p>
      </dgm:t>
    </dgm:pt>
    <dgm:pt modelId="{DAE90FD4-4161-4175-96FC-177AD8CE1CDD}" type="parTrans" cxnId="{D67CDDED-F955-47E6-94F1-8CC70E346D84}">
      <dgm:prSet/>
      <dgm:spPr/>
      <dgm:t>
        <a:bodyPr/>
        <a:lstStyle/>
        <a:p>
          <a:endParaRPr lang="en-US"/>
        </a:p>
      </dgm:t>
    </dgm:pt>
    <dgm:pt modelId="{404B948A-FCA8-456C-B0A3-EC7B05A4CA2B}" type="sibTrans" cxnId="{D67CDDED-F955-47E6-94F1-8CC70E346D84}">
      <dgm:prSet/>
      <dgm:spPr/>
      <dgm:t>
        <a:bodyPr/>
        <a:lstStyle/>
        <a:p>
          <a:endParaRPr lang="en-US"/>
        </a:p>
      </dgm:t>
    </dgm:pt>
    <dgm:pt modelId="{85F3FBAE-6CAD-4D1F-99D9-E7CAD6A0770F}">
      <dgm:prSet/>
      <dgm:spPr>
        <a:solidFill>
          <a:schemeClr val="tx2">
            <a:lumMod val="40000"/>
            <a:lumOff val="60000"/>
          </a:schemeClr>
        </a:solidFill>
      </dgm:spPr>
      <dgm:t>
        <a:bodyPr/>
        <a:lstStyle/>
        <a:p>
          <a:r>
            <a:rPr lang="en-US" b="1" dirty="0" smtClean="0"/>
            <a:t>Coordinador de Club</a:t>
          </a:r>
          <a:endParaRPr lang="es-ES" b="1" dirty="0"/>
        </a:p>
      </dgm:t>
    </dgm:pt>
    <dgm:pt modelId="{5B67EEE4-46C1-4AC0-B66D-814DAA6979E1}" type="parTrans" cxnId="{22FE747D-8AF0-4085-A847-32CD8CD33A20}">
      <dgm:prSet/>
      <dgm:spPr/>
      <dgm:t>
        <a:bodyPr/>
        <a:lstStyle/>
        <a:p>
          <a:endParaRPr lang="en-US"/>
        </a:p>
      </dgm:t>
    </dgm:pt>
    <dgm:pt modelId="{82175498-1989-45F3-8474-0AE2BA071E47}" type="sibTrans" cxnId="{22FE747D-8AF0-4085-A847-32CD8CD33A20}">
      <dgm:prSet/>
      <dgm:spPr/>
      <dgm:t>
        <a:bodyPr/>
        <a:lstStyle/>
        <a:p>
          <a:endParaRPr lang="en-US"/>
        </a:p>
      </dgm:t>
    </dgm:pt>
    <dgm:pt modelId="{8018791C-8714-4F5D-97FF-D42895470ACA}">
      <dgm:prSet/>
      <dgm:spPr>
        <a:solidFill>
          <a:schemeClr val="tx2">
            <a:lumMod val="40000"/>
            <a:lumOff val="60000"/>
          </a:schemeClr>
        </a:solidFill>
      </dgm:spPr>
      <dgm:t>
        <a:bodyPr/>
        <a:lstStyle/>
        <a:p>
          <a:r>
            <a:rPr lang="en-US" b="1" dirty="0" smtClean="0"/>
            <a:t>Coordinador de Club</a:t>
          </a:r>
          <a:endParaRPr lang="es-ES" b="1" dirty="0"/>
        </a:p>
      </dgm:t>
    </dgm:pt>
    <dgm:pt modelId="{81D8785F-6D2F-4999-AD5B-7C4E4A158B5D}" type="parTrans" cxnId="{9B264635-60B9-4A7A-9D47-1BA1E09D18BC}">
      <dgm:prSet/>
      <dgm:spPr/>
      <dgm:t>
        <a:bodyPr/>
        <a:lstStyle/>
        <a:p>
          <a:endParaRPr lang="en-US"/>
        </a:p>
      </dgm:t>
    </dgm:pt>
    <dgm:pt modelId="{F9C31DDE-5BED-4BD7-B997-36BEBC3EC96C}" type="sibTrans" cxnId="{9B264635-60B9-4A7A-9D47-1BA1E09D18BC}">
      <dgm:prSet/>
      <dgm:spPr/>
      <dgm:t>
        <a:bodyPr/>
        <a:lstStyle/>
        <a:p>
          <a:endParaRPr lang="en-US"/>
        </a:p>
      </dgm:t>
    </dgm:pt>
    <dgm:pt modelId="{B2D5FF57-1F5E-4855-B715-CF6CFF8F94A9}">
      <dgm:prSet/>
      <dgm:spPr>
        <a:solidFill>
          <a:schemeClr val="tx2">
            <a:lumMod val="40000"/>
            <a:lumOff val="60000"/>
          </a:schemeClr>
        </a:solidFill>
      </dgm:spPr>
      <dgm:t>
        <a:bodyPr/>
        <a:lstStyle/>
        <a:p>
          <a:r>
            <a:rPr lang="en-US" b="1" dirty="0" smtClean="0"/>
            <a:t>Coordinador de Club</a:t>
          </a:r>
          <a:endParaRPr lang="es-ES" b="1" dirty="0"/>
        </a:p>
      </dgm:t>
    </dgm:pt>
    <dgm:pt modelId="{12D29A6E-6141-486B-BD98-8EB1961D3D4B}" type="parTrans" cxnId="{2290C751-6873-437A-9543-B475D12C9720}">
      <dgm:prSet/>
      <dgm:spPr/>
      <dgm:t>
        <a:bodyPr/>
        <a:lstStyle/>
        <a:p>
          <a:endParaRPr lang="en-US"/>
        </a:p>
      </dgm:t>
    </dgm:pt>
    <dgm:pt modelId="{07334B77-D4EA-4BE8-B6DF-E9BEB0CD33EF}" type="sibTrans" cxnId="{2290C751-6873-437A-9543-B475D12C9720}">
      <dgm:prSet/>
      <dgm:spPr/>
      <dgm:t>
        <a:bodyPr/>
        <a:lstStyle/>
        <a:p>
          <a:endParaRPr lang="en-US"/>
        </a:p>
      </dgm:t>
    </dgm:pt>
    <dgm:pt modelId="{D95A3B48-6EBD-42D2-84DA-883E6EC6F9FF}">
      <dgm:prSet/>
      <dgm:spPr>
        <a:solidFill>
          <a:schemeClr val="tx2">
            <a:lumMod val="40000"/>
            <a:lumOff val="60000"/>
          </a:schemeClr>
        </a:solidFill>
      </dgm:spPr>
      <dgm:t>
        <a:bodyPr/>
        <a:lstStyle/>
        <a:p>
          <a:r>
            <a:rPr lang="en-US" b="1" dirty="0" smtClean="0"/>
            <a:t>Coordinador de Club</a:t>
          </a:r>
          <a:endParaRPr lang="es-ES" b="1" dirty="0"/>
        </a:p>
      </dgm:t>
    </dgm:pt>
    <dgm:pt modelId="{4E6CB655-1307-493F-AEF4-FB55D944FD7B}" type="parTrans" cxnId="{F7EA2B10-9889-4AFB-BF55-59465190B167}">
      <dgm:prSet/>
      <dgm:spPr/>
      <dgm:t>
        <a:bodyPr/>
        <a:lstStyle/>
        <a:p>
          <a:endParaRPr lang="en-US"/>
        </a:p>
      </dgm:t>
    </dgm:pt>
    <dgm:pt modelId="{2F70E401-D4AD-4D74-ACB4-403FBB47E7BE}" type="sibTrans" cxnId="{F7EA2B10-9889-4AFB-BF55-59465190B167}">
      <dgm:prSet/>
      <dgm:spPr/>
      <dgm:t>
        <a:bodyPr/>
        <a:lstStyle/>
        <a:p>
          <a:endParaRPr lang="en-US"/>
        </a:p>
      </dgm:t>
    </dgm:pt>
    <dgm:pt modelId="{CA874919-4A8F-440F-B211-A6D97CA7D208}">
      <dgm:prSet/>
      <dgm:spPr>
        <a:solidFill>
          <a:schemeClr val="tx2">
            <a:lumMod val="40000"/>
            <a:lumOff val="60000"/>
          </a:schemeClr>
        </a:solidFill>
      </dgm:spPr>
      <dgm:t>
        <a:bodyPr/>
        <a:lstStyle/>
        <a:p>
          <a:r>
            <a:rPr lang="en-US" b="1" dirty="0" smtClean="0"/>
            <a:t>Coordinador de Club</a:t>
          </a:r>
          <a:endParaRPr lang="es-ES" b="1" dirty="0"/>
        </a:p>
      </dgm:t>
    </dgm:pt>
    <dgm:pt modelId="{893817DE-2FBB-4AA2-9191-7EE1FC8C68EA}" type="parTrans" cxnId="{71DB6F44-7EEA-4BA3-AFBF-FB29586C25C2}">
      <dgm:prSet/>
      <dgm:spPr/>
      <dgm:t>
        <a:bodyPr/>
        <a:lstStyle/>
        <a:p>
          <a:endParaRPr lang="en-US"/>
        </a:p>
      </dgm:t>
    </dgm:pt>
    <dgm:pt modelId="{C1770E0F-50F3-43A2-BA6D-A89546A8B270}" type="sibTrans" cxnId="{71DB6F44-7EEA-4BA3-AFBF-FB29586C25C2}">
      <dgm:prSet/>
      <dgm:spPr/>
      <dgm:t>
        <a:bodyPr/>
        <a:lstStyle/>
        <a:p>
          <a:endParaRPr lang="en-US"/>
        </a:p>
      </dgm:t>
    </dgm:pt>
    <dgm:pt modelId="{46E0873D-6CC1-41F0-BBEB-5F94C5D0F6D7}">
      <dgm:prSet/>
      <dgm:spPr>
        <a:solidFill>
          <a:schemeClr val="tx2">
            <a:lumMod val="40000"/>
            <a:lumOff val="60000"/>
          </a:schemeClr>
        </a:solidFill>
      </dgm:spPr>
      <dgm:t>
        <a:bodyPr/>
        <a:lstStyle/>
        <a:p>
          <a:r>
            <a:rPr lang="en-US" b="1" dirty="0" smtClean="0"/>
            <a:t>Coordinador de Club</a:t>
          </a:r>
          <a:endParaRPr lang="es-ES" b="1" dirty="0"/>
        </a:p>
      </dgm:t>
    </dgm:pt>
    <dgm:pt modelId="{82006C94-7F85-4FEE-82AF-A231D74B0381}" type="parTrans" cxnId="{296C5234-6A30-4732-B733-F00BB3AD1759}">
      <dgm:prSet/>
      <dgm:spPr/>
      <dgm:t>
        <a:bodyPr/>
        <a:lstStyle/>
        <a:p>
          <a:endParaRPr lang="en-US"/>
        </a:p>
      </dgm:t>
    </dgm:pt>
    <dgm:pt modelId="{E5B84049-98AB-4813-8151-3A2A9F5BCE8F}" type="sibTrans" cxnId="{296C5234-6A30-4732-B733-F00BB3AD1759}">
      <dgm:prSet/>
      <dgm:spPr/>
      <dgm:t>
        <a:bodyPr/>
        <a:lstStyle/>
        <a:p>
          <a:endParaRPr lang="en-US"/>
        </a:p>
      </dgm:t>
    </dgm:pt>
    <dgm:pt modelId="{57ED7F53-E1AE-407B-A591-332444CB68B4}">
      <dgm:prSet/>
      <dgm:spPr>
        <a:solidFill>
          <a:schemeClr val="tx2">
            <a:lumMod val="40000"/>
            <a:lumOff val="60000"/>
          </a:schemeClr>
        </a:solidFill>
      </dgm:spPr>
      <dgm:t>
        <a:bodyPr/>
        <a:lstStyle/>
        <a:p>
          <a:r>
            <a:rPr lang="en-US" b="1" dirty="0" smtClean="0"/>
            <a:t>Coordinador de Club</a:t>
          </a:r>
          <a:endParaRPr lang="es-ES" b="1" dirty="0"/>
        </a:p>
      </dgm:t>
    </dgm:pt>
    <dgm:pt modelId="{CA8878C6-CFB1-4927-B63B-510452BB0F74}" type="parTrans" cxnId="{E8BA0CB1-BAA8-474C-90AA-8547F2FAAB75}">
      <dgm:prSet/>
      <dgm:spPr/>
      <dgm:t>
        <a:bodyPr/>
        <a:lstStyle/>
        <a:p>
          <a:endParaRPr lang="en-US"/>
        </a:p>
      </dgm:t>
    </dgm:pt>
    <dgm:pt modelId="{8BDD5B0E-96A5-404C-9159-3D7DB61AECCF}" type="sibTrans" cxnId="{E8BA0CB1-BAA8-474C-90AA-8547F2FAAB75}">
      <dgm:prSet/>
      <dgm:spPr/>
      <dgm:t>
        <a:bodyPr/>
        <a:lstStyle/>
        <a:p>
          <a:endParaRPr lang="en-US"/>
        </a:p>
      </dgm:t>
    </dgm:pt>
    <dgm:pt modelId="{398CD6CF-66B9-4EA9-B2FA-422B8527147F}">
      <dgm:prSet/>
      <dgm:spPr>
        <a:solidFill>
          <a:schemeClr val="tx2">
            <a:lumMod val="40000"/>
            <a:lumOff val="60000"/>
          </a:schemeClr>
        </a:solidFill>
      </dgm:spPr>
      <dgm:t>
        <a:bodyPr/>
        <a:lstStyle/>
        <a:p>
          <a:r>
            <a:rPr lang="en-US" b="1" dirty="0" smtClean="0"/>
            <a:t>Coordinador de Club</a:t>
          </a:r>
          <a:endParaRPr lang="es-ES" b="1" dirty="0"/>
        </a:p>
      </dgm:t>
    </dgm:pt>
    <dgm:pt modelId="{A3AED31F-AD50-4F09-80A4-FA1E6CCA03B8}" type="parTrans" cxnId="{0CA62E93-3159-4734-A4A8-42D1095C7E05}">
      <dgm:prSet/>
      <dgm:spPr/>
      <dgm:t>
        <a:bodyPr/>
        <a:lstStyle/>
        <a:p>
          <a:endParaRPr lang="en-US"/>
        </a:p>
      </dgm:t>
    </dgm:pt>
    <dgm:pt modelId="{A3FC5458-1709-40ED-8D59-29FD9AF2E4C3}" type="sibTrans" cxnId="{0CA62E93-3159-4734-A4A8-42D1095C7E05}">
      <dgm:prSet/>
      <dgm:spPr/>
      <dgm:t>
        <a:bodyPr/>
        <a:lstStyle/>
        <a:p>
          <a:endParaRPr lang="en-US"/>
        </a:p>
      </dgm:t>
    </dgm:pt>
    <dgm:pt modelId="{0EEFA2F0-B034-4C20-B6EA-091C33D3F9A3}" type="pres">
      <dgm:prSet presAssocID="{8EF95F26-3A37-4603-9971-34E2D1D6140C}" presName="hierChild1" presStyleCnt="0">
        <dgm:presLayoutVars>
          <dgm:orgChart val="1"/>
          <dgm:chPref val="1"/>
          <dgm:dir/>
          <dgm:animOne val="branch"/>
          <dgm:animLvl val="lvl"/>
          <dgm:resizeHandles/>
        </dgm:presLayoutVars>
      </dgm:prSet>
      <dgm:spPr/>
      <dgm:t>
        <a:bodyPr/>
        <a:lstStyle/>
        <a:p>
          <a:endParaRPr lang="en-US"/>
        </a:p>
      </dgm:t>
    </dgm:pt>
    <dgm:pt modelId="{BD719862-B701-4E9A-8511-4CC9502A3BBF}" type="pres">
      <dgm:prSet presAssocID="{B6065F1A-EB3B-4909-93B8-0CE29232DCCE}" presName="hierRoot1" presStyleCnt="0">
        <dgm:presLayoutVars>
          <dgm:hierBranch val="init"/>
        </dgm:presLayoutVars>
      </dgm:prSet>
      <dgm:spPr/>
    </dgm:pt>
    <dgm:pt modelId="{37E259A6-415A-4DD9-9DFD-43A663A639AD}" type="pres">
      <dgm:prSet presAssocID="{B6065F1A-EB3B-4909-93B8-0CE29232DCCE}" presName="rootComposite1" presStyleCnt="0"/>
      <dgm:spPr/>
    </dgm:pt>
    <dgm:pt modelId="{BCB714F8-C0FB-4313-9FA9-8892B4545CC2}" type="pres">
      <dgm:prSet presAssocID="{B6065F1A-EB3B-4909-93B8-0CE29232DCCE}" presName="rootText1" presStyleLbl="node0" presStyleIdx="0" presStyleCnt="1">
        <dgm:presLayoutVars>
          <dgm:chPref val="3"/>
        </dgm:presLayoutVars>
      </dgm:prSet>
      <dgm:spPr/>
      <dgm:t>
        <a:bodyPr/>
        <a:lstStyle/>
        <a:p>
          <a:endParaRPr lang="en-US"/>
        </a:p>
      </dgm:t>
    </dgm:pt>
    <dgm:pt modelId="{E79CC201-8220-43A9-BA31-B2133D486970}" type="pres">
      <dgm:prSet presAssocID="{B6065F1A-EB3B-4909-93B8-0CE29232DCCE}" presName="rootConnector1" presStyleLbl="node1" presStyleIdx="0" presStyleCnt="0"/>
      <dgm:spPr/>
      <dgm:t>
        <a:bodyPr/>
        <a:lstStyle/>
        <a:p>
          <a:endParaRPr lang="en-US"/>
        </a:p>
      </dgm:t>
    </dgm:pt>
    <dgm:pt modelId="{BDE992F0-1462-4347-BF1D-E323ACF7C1C6}" type="pres">
      <dgm:prSet presAssocID="{B6065F1A-EB3B-4909-93B8-0CE29232DCCE}" presName="hierChild2" presStyleCnt="0"/>
      <dgm:spPr/>
    </dgm:pt>
    <dgm:pt modelId="{E3DA0734-AF2F-4A65-97B8-70E0A4B33793}" type="pres">
      <dgm:prSet presAssocID="{29205AA5-AE36-4939-BBCD-FB5745F421AF}" presName="Name37" presStyleLbl="parChTrans1D2" presStyleIdx="0" presStyleCnt="3"/>
      <dgm:spPr/>
      <dgm:t>
        <a:bodyPr/>
        <a:lstStyle/>
        <a:p>
          <a:endParaRPr lang="en-US"/>
        </a:p>
      </dgm:t>
    </dgm:pt>
    <dgm:pt modelId="{6BFD4010-AF05-4ED9-A877-87D35613402B}" type="pres">
      <dgm:prSet presAssocID="{F10B3E28-1F9B-4553-9F62-0A52DBD4F716}" presName="hierRoot2" presStyleCnt="0">
        <dgm:presLayoutVars>
          <dgm:hierBranch val="init"/>
        </dgm:presLayoutVars>
      </dgm:prSet>
      <dgm:spPr/>
    </dgm:pt>
    <dgm:pt modelId="{EBD6F0B9-16CB-4366-B552-8023543988D9}" type="pres">
      <dgm:prSet presAssocID="{F10B3E28-1F9B-4553-9F62-0A52DBD4F716}" presName="rootComposite" presStyleCnt="0"/>
      <dgm:spPr/>
    </dgm:pt>
    <dgm:pt modelId="{08F50D53-F51C-4AF6-9137-5322867F1F5E}" type="pres">
      <dgm:prSet presAssocID="{F10B3E28-1F9B-4553-9F62-0A52DBD4F716}" presName="rootText" presStyleLbl="node2" presStyleIdx="0" presStyleCnt="3">
        <dgm:presLayoutVars>
          <dgm:chPref val="3"/>
        </dgm:presLayoutVars>
      </dgm:prSet>
      <dgm:spPr/>
      <dgm:t>
        <a:bodyPr/>
        <a:lstStyle/>
        <a:p>
          <a:endParaRPr lang="en-US"/>
        </a:p>
      </dgm:t>
    </dgm:pt>
    <dgm:pt modelId="{DCD4053A-5429-45F1-93B5-B5B6A74F5596}" type="pres">
      <dgm:prSet presAssocID="{F10B3E28-1F9B-4553-9F62-0A52DBD4F716}" presName="rootConnector" presStyleLbl="node2" presStyleIdx="0" presStyleCnt="3"/>
      <dgm:spPr/>
      <dgm:t>
        <a:bodyPr/>
        <a:lstStyle/>
        <a:p>
          <a:endParaRPr lang="en-US"/>
        </a:p>
      </dgm:t>
    </dgm:pt>
    <dgm:pt modelId="{8C5EC07D-0254-403D-A647-B444634050E8}" type="pres">
      <dgm:prSet presAssocID="{F10B3E28-1F9B-4553-9F62-0A52DBD4F716}" presName="hierChild4" presStyleCnt="0"/>
      <dgm:spPr/>
    </dgm:pt>
    <dgm:pt modelId="{5B219F64-6294-49A7-A9B1-831386682B89}" type="pres">
      <dgm:prSet presAssocID="{5B67EEE4-46C1-4AC0-B66D-814DAA6979E1}" presName="Name37" presStyleLbl="parChTrans1D3" presStyleIdx="0" presStyleCnt="8"/>
      <dgm:spPr/>
      <dgm:t>
        <a:bodyPr/>
        <a:lstStyle/>
        <a:p>
          <a:endParaRPr lang="en-US"/>
        </a:p>
      </dgm:t>
    </dgm:pt>
    <dgm:pt modelId="{F4F38907-A044-4033-A845-96591CF2E542}" type="pres">
      <dgm:prSet presAssocID="{85F3FBAE-6CAD-4D1F-99D9-E7CAD6A0770F}" presName="hierRoot2" presStyleCnt="0">
        <dgm:presLayoutVars>
          <dgm:hierBranch val="init"/>
        </dgm:presLayoutVars>
      </dgm:prSet>
      <dgm:spPr/>
    </dgm:pt>
    <dgm:pt modelId="{B06E94FA-0486-47AC-8504-5E2E2ABFCE52}" type="pres">
      <dgm:prSet presAssocID="{85F3FBAE-6CAD-4D1F-99D9-E7CAD6A0770F}" presName="rootComposite" presStyleCnt="0"/>
      <dgm:spPr/>
    </dgm:pt>
    <dgm:pt modelId="{6D3321D4-BCBF-4930-AC75-099BCDEA12E1}" type="pres">
      <dgm:prSet presAssocID="{85F3FBAE-6CAD-4D1F-99D9-E7CAD6A0770F}" presName="rootText" presStyleLbl="node3" presStyleIdx="0" presStyleCnt="8">
        <dgm:presLayoutVars>
          <dgm:chPref val="3"/>
        </dgm:presLayoutVars>
      </dgm:prSet>
      <dgm:spPr/>
      <dgm:t>
        <a:bodyPr/>
        <a:lstStyle/>
        <a:p>
          <a:endParaRPr lang="en-US"/>
        </a:p>
      </dgm:t>
    </dgm:pt>
    <dgm:pt modelId="{03A9B48E-2B31-4879-94A4-F745C6D40BED}" type="pres">
      <dgm:prSet presAssocID="{85F3FBAE-6CAD-4D1F-99D9-E7CAD6A0770F}" presName="rootConnector" presStyleLbl="node3" presStyleIdx="0" presStyleCnt="8"/>
      <dgm:spPr/>
      <dgm:t>
        <a:bodyPr/>
        <a:lstStyle/>
        <a:p>
          <a:endParaRPr lang="en-US"/>
        </a:p>
      </dgm:t>
    </dgm:pt>
    <dgm:pt modelId="{215D10DB-C8F4-40AF-B8E6-8D9E1A29D27A}" type="pres">
      <dgm:prSet presAssocID="{85F3FBAE-6CAD-4D1F-99D9-E7CAD6A0770F}" presName="hierChild4" presStyleCnt="0"/>
      <dgm:spPr/>
    </dgm:pt>
    <dgm:pt modelId="{9F62FFA4-B95E-4E53-BEB8-BD6BFF2571C3}" type="pres">
      <dgm:prSet presAssocID="{85F3FBAE-6CAD-4D1F-99D9-E7CAD6A0770F}" presName="hierChild5" presStyleCnt="0"/>
      <dgm:spPr/>
    </dgm:pt>
    <dgm:pt modelId="{E50DD737-2482-497C-AA6C-6AB8FF7109E9}" type="pres">
      <dgm:prSet presAssocID="{12D29A6E-6141-486B-BD98-8EB1961D3D4B}" presName="Name37" presStyleLbl="parChTrans1D3" presStyleIdx="1" presStyleCnt="8"/>
      <dgm:spPr/>
      <dgm:t>
        <a:bodyPr/>
        <a:lstStyle/>
        <a:p>
          <a:endParaRPr lang="en-US"/>
        </a:p>
      </dgm:t>
    </dgm:pt>
    <dgm:pt modelId="{77F4D99A-E9CD-4A9E-92DA-609180B8F59C}" type="pres">
      <dgm:prSet presAssocID="{B2D5FF57-1F5E-4855-B715-CF6CFF8F94A9}" presName="hierRoot2" presStyleCnt="0">
        <dgm:presLayoutVars>
          <dgm:hierBranch val="init"/>
        </dgm:presLayoutVars>
      </dgm:prSet>
      <dgm:spPr/>
    </dgm:pt>
    <dgm:pt modelId="{EABB78C8-F9C9-4D3B-BD6C-138A9FA4998B}" type="pres">
      <dgm:prSet presAssocID="{B2D5FF57-1F5E-4855-B715-CF6CFF8F94A9}" presName="rootComposite" presStyleCnt="0"/>
      <dgm:spPr/>
    </dgm:pt>
    <dgm:pt modelId="{775687BD-E6D3-467F-8F50-0E888F24B454}" type="pres">
      <dgm:prSet presAssocID="{B2D5FF57-1F5E-4855-B715-CF6CFF8F94A9}" presName="rootText" presStyleLbl="node3" presStyleIdx="1" presStyleCnt="8">
        <dgm:presLayoutVars>
          <dgm:chPref val="3"/>
        </dgm:presLayoutVars>
      </dgm:prSet>
      <dgm:spPr/>
      <dgm:t>
        <a:bodyPr/>
        <a:lstStyle/>
        <a:p>
          <a:endParaRPr lang="en-US"/>
        </a:p>
      </dgm:t>
    </dgm:pt>
    <dgm:pt modelId="{E05D26C7-BAF0-422D-B808-66D7CFA54B68}" type="pres">
      <dgm:prSet presAssocID="{B2D5FF57-1F5E-4855-B715-CF6CFF8F94A9}" presName="rootConnector" presStyleLbl="node3" presStyleIdx="1" presStyleCnt="8"/>
      <dgm:spPr/>
      <dgm:t>
        <a:bodyPr/>
        <a:lstStyle/>
        <a:p>
          <a:endParaRPr lang="en-US"/>
        </a:p>
      </dgm:t>
    </dgm:pt>
    <dgm:pt modelId="{A90F5008-2DE4-41BB-9262-80A195A39BF8}" type="pres">
      <dgm:prSet presAssocID="{B2D5FF57-1F5E-4855-B715-CF6CFF8F94A9}" presName="hierChild4" presStyleCnt="0"/>
      <dgm:spPr/>
    </dgm:pt>
    <dgm:pt modelId="{1A31F101-86B3-42A7-8FE1-074004BB87B6}" type="pres">
      <dgm:prSet presAssocID="{B2D5FF57-1F5E-4855-B715-CF6CFF8F94A9}" presName="hierChild5" presStyleCnt="0"/>
      <dgm:spPr/>
    </dgm:pt>
    <dgm:pt modelId="{28DDA442-4579-489C-A7AA-DECED16DCEE2}" type="pres">
      <dgm:prSet presAssocID="{81D8785F-6D2F-4999-AD5B-7C4E4A158B5D}" presName="Name37" presStyleLbl="parChTrans1D3" presStyleIdx="2" presStyleCnt="8"/>
      <dgm:spPr/>
      <dgm:t>
        <a:bodyPr/>
        <a:lstStyle/>
        <a:p>
          <a:endParaRPr lang="en-US"/>
        </a:p>
      </dgm:t>
    </dgm:pt>
    <dgm:pt modelId="{B606FFBE-8F21-4006-9BE8-27597CF92236}" type="pres">
      <dgm:prSet presAssocID="{8018791C-8714-4F5D-97FF-D42895470ACA}" presName="hierRoot2" presStyleCnt="0">
        <dgm:presLayoutVars>
          <dgm:hierBranch val="init"/>
        </dgm:presLayoutVars>
      </dgm:prSet>
      <dgm:spPr/>
    </dgm:pt>
    <dgm:pt modelId="{E7421BA3-B7C8-4671-8579-93766B8A0E3A}" type="pres">
      <dgm:prSet presAssocID="{8018791C-8714-4F5D-97FF-D42895470ACA}" presName="rootComposite" presStyleCnt="0"/>
      <dgm:spPr/>
    </dgm:pt>
    <dgm:pt modelId="{58745F5B-85B7-429A-8BBD-34BF8AC7965B}" type="pres">
      <dgm:prSet presAssocID="{8018791C-8714-4F5D-97FF-D42895470ACA}" presName="rootText" presStyleLbl="node3" presStyleIdx="2" presStyleCnt="8">
        <dgm:presLayoutVars>
          <dgm:chPref val="3"/>
        </dgm:presLayoutVars>
      </dgm:prSet>
      <dgm:spPr/>
      <dgm:t>
        <a:bodyPr/>
        <a:lstStyle/>
        <a:p>
          <a:endParaRPr lang="en-US"/>
        </a:p>
      </dgm:t>
    </dgm:pt>
    <dgm:pt modelId="{EAE3599A-8FFF-4E54-8E96-EBC04604AEC7}" type="pres">
      <dgm:prSet presAssocID="{8018791C-8714-4F5D-97FF-D42895470ACA}" presName="rootConnector" presStyleLbl="node3" presStyleIdx="2" presStyleCnt="8"/>
      <dgm:spPr/>
      <dgm:t>
        <a:bodyPr/>
        <a:lstStyle/>
        <a:p>
          <a:endParaRPr lang="en-US"/>
        </a:p>
      </dgm:t>
    </dgm:pt>
    <dgm:pt modelId="{C9E8F41B-4570-4C4F-95A5-32FE6CCE811A}" type="pres">
      <dgm:prSet presAssocID="{8018791C-8714-4F5D-97FF-D42895470ACA}" presName="hierChild4" presStyleCnt="0"/>
      <dgm:spPr/>
    </dgm:pt>
    <dgm:pt modelId="{9D58F412-0E1A-4185-8A59-0FCCD0976516}" type="pres">
      <dgm:prSet presAssocID="{8018791C-8714-4F5D-97FF-D42895470ACA}" presName="hierChild5" presStyleCnt="0"/>
      <dgm:spPr/>
    </dgm:pt>
    <dgm:pt modelId="{9187BD82-AAE5-4D81-B7DB-4AC4F13FB66B}" type="pres">
      <dgm:prSet presAssocID="{F10B3E28-1F9B-4553-9F62-0A52DBD4F716}" presName="hierChild5" presStyleCnt="0"/>
      <dgm:spPr/>
    </dgm:pt>
    <dgm:pt modelId="{2226D399-5D61-4984-840F-429DF980F03F}" type="pres">
      <dgm:prSet presAssocID="{8B307D96-50D2-458B-BC5C-5F95AD4650D5}" presName="Name37" presStyleLbl="parChTrans1D2" presStyleIdx="1" presStyleCnt="3"/>
      <dgm:spPr/>
      <dgm:t>
        <a:bodyPr/>
        <a:lstStyle/>
        <a:p>
          <a:endParaRPr lang="en-US"/>
        </a:p>
      </dgm:t>
    </dgm:pt>
    <dgm:pt modelId="{B859B166-98C8-4DB6-9A82-8144EC1C0C69}" type="pres">
      <dgm:prSet presAssocID="{DC7CB982-EECD-40EC-B83D-29B66F280256}" presName="hierRoot2" presStyleCnt="0">
        <dgm:presLayoutVars>
          <dgm:hierBranch val="init"/>
        </dgm:presLayoutVars>
      </dgm:prSet>
      <dgm:spPr/>
    </dgm:pt>
    <dgm:pt modelId="{A5F62986-DF0C-4736-BA05-54A8C3F718EB}" type="pres">
      <dgm:prSet presAssocID="{DC7CB982-EECD-40EC-B83D-29B66F280256}" presName="rootComposite" presStyleCnt="0"/>
      <dgm:spPr/>
    </dgm:pt>
    <dgm:pt modelId="{B3E2CB6F-101F-44DA-B5DB-D018BB130A71}" type="pres">
      <dgm:prSet presAssocID="{DC7CB982-EECD-40EC-B83D-29B66F280256}" presName="rootText" presStyleLbl="node2" presStyleIdx="1" presStyleCnt="3">
        <dgm:presLayoutVars>
          <dgm:chPref val="3"/>
        </dgm:presLayoutVars>
      </dgm:prSet>
      <dgm:spPr/>
      <dgm:t>
        <a:bodyPr/>
        <a:lstStyle/>
        <a:p>
          <a:endParaRPr lang="en-US"/>
        </a:p>
      </dgm:t>
    </dgm:pt>
    <dgm:pt modelId="{ED7A3D8D-1BB6-4A5F-AEEC-910FAD0F9065}" type="pres">
      <dgm:prSet presAssocID="{DC7CB982-EECD-40EC-B83D-29B66F280256}" presName="rootConnector" presStyleLbl="node2" presStyleIdx="1" presStyleCnt="3"/>
      <dgm:spPr/>
      <dgm:t>
        <a:bodyPr/>
        <a:lstStyle/>
        <a:p>
          <a:endParaRPr lang="en-US"/>
        </a:p>
      </dgm:t>
    </dgm:pt>
    <dgm:pt modelId="{482A9F20-312E-4F28-85F2-7F162D2D3302}" type="pres">
      <dgm:prSet presAssocID="{DC7CB982-EECD-40EC-B83D-29B66F280256}" presName="hierChild4" presStyleCnt="0"/>
      <dgm:spPr/>
    </dgm:pt>
    <dgm:pt modelId="{806E7D4E-62AD-4FA9-B5BF-B3358E891C45}" type="pres">
      <dgm:prSet presAssocID="{4E6CB655-1307-493F-AEF4-FB55D944FD7B}" presName="Name37" presStyleLbl="parChTrans1D3" presStyleIdx="3" presStyleCnt="8"/>
      <dgm:spPr/>
      <dgm:t>
        <a:bodyPr/>
        <a:lstStyle/>
        <a:p>
          <a:endParaRPr lang="en-US"/>
        </a:p>
      </dgm:t>
    </dgm:pt>
    <dgm:pt modelId="{5A0476B2-AFA9-47D0-8CA9-24BC205AB976}" type="pres">
      <dgm:prSet presAssocID="{D95A3B48-6EBD-42D2-84DA-883E6EC6F9FF}" presName="hierRoot2" presStyleCnt="0">
        <dgm:presLayoutVars>
          <dgm:hierBranch val="init"/>
        </dgm:presLayoutVars>
      </dgm:prSet>
      <dgm:spPr/>
    </dgm:pt>
    <dgm:pt modelId="{714F2D46-CD21-4CFA-A7F2-4575E0F97ED2}" type="pres">
      <dgm:prSet presAssocID="{D95A3B48-6EBD-42D2-84DA-883E6EC6F9FF}" presName="rootComposite" presStyleCnt="0"/>
      <dgm:spPr/>
    </dgm:pt>
    <dgm:pt modelId="{281D7043-9093-437C-895D-B54C2AF69C96}" type="pres">
      <dgm:prSet presAssocID="{D95A3B48-6EBD-42D2-84DA-883E6EC6F9FF}" presName="rootText" presStyleLbl="node3" presStyleIdx="3" presStyleCnt="8">
        <dgm:presLayoutVars>
          <dgm:chPref val="3"/>
        </dgm:presLayoutVars>
      </dgm:prSet>
      <dgm:spPr/>
      <dgm:t>
        <a:bodyPr/>
        <a:lstStyle/>
        <a:p>
          <a:endParaRPr lang="en-US"/>
        </a:p>
      </dgm:t>
    </dgm:pt>
    <dgm:pt modelId="{DDD3A87D-BFB8-4A9B-9D11-E8545C559243}" type="pres">
      <dgm:prSet presAssocID="{D95A3B48-6EBD-42D2-84DA-883E6EC6F9FF}" presName="rootConnector" presStyleLbl="node3" presStyleIdx="3" presStyleCnt="8"/>
      <dgm:spPr/>
      <dgm:t>
        <a:bodyPr/>
        <a:lstStyle/>
        <a:p>
          <a:endParaRPr lang="en-US"/>
        </a:p>
      </dgm:t>
    </dgm:pt>
    <dgm:pt modelId="{EFFB1CCF-1204-490A-8304-D616DC3A1F9E}" type="pres">
      <dgm:prSet presAssocID="{D95A3B48-6EBD-42D2-84DA-883E6EC6F9FF}" presName="hierChild4" presStyleCnt="0"/>
      <dgm:spPr/>
    </dgm:pt>
    <dgm:pt modelId="{91EB0EBB-8EE5-4BE2-85E8-98E47F5FE29F}" type="pres">
      <dgm:prSet presAssocID="{D95A3B48-6EBD-42D2-84DA-883E6EC6F9FF}" presName="hierChild5" presStyleCnt="0"/>
      <dgm:spPr/>
    </dgm:pt>
    <dgm:pt modelId="{39D2D40A-0C16-4023-BB56-3C7BF069265C}" type="pres">
      <dgm:prSet presAssocID="{893817DE-2FBB-4AA2-9191-7EE1FC8C68EA}" presName="Name37" presStyleLbl="parChTrans1D3" presStyleIdx="4" presStyleCnt="8"/>
      <dgm:spPr/>
      <dgm:t>
        <a:bodyPr/>
        <a:lstStyle/>
        <a:p>
          <a:endParaRPr lang="en-US"/>
        </a:p>
      </dgm:t>
    </dgm:pt>
    <dgm:pt modelId="{CCC5DFA1-8669-423D-B8F3-5130E95B6D85}" type="pres">
      <dgm:prSet presAssocID="{CA874919-4A8F-440F-B211-A6D97CA7D208}" presName="hierRoot2" presStyleCnt="0">
        <dgm:presLayoutVars>
          <dgm:hierBranch val="init"/>
        </dgm:presLayoutVars>
      </dgm:prSet>
      <dgm:spPr/>
    </dgm:pt>
    <dgm:pt modelId="{30954621-851A-4541-A644-8DD93149845A}" type="pres">
      <dgm:prSet presAssocID="{CA874919-4A8F-440F-B211-A6D97CA7D208}" presName="rootComposite" presStyleCnt="0"/>
      <dgm:spPr/>
    </dgm:pt>
    <dgm:pt modelId="{05EA3B57-BE76-40D8-86ED-5FA7C9879AA6}" type="pres">
      <dgm:prSet presAssocID="{CA874919-4A8F-440F-B211-A6D97CA7D208}" presName="rootText" presStyleLbl="node3" presStyleIdx="4" presStyleCnt="8">
        <dgm:presLayoutVars>
          <dgm:chPref val="3"/>
        </dgm:presLayoutVars>
      </dgm:prSet>
      <dgm:spPr/>
      <dgm:t>
        <a:bodyPr/>
        <a:lstStyle/>
        <a:p>
          <a:endParaRPr lang="en-US"/>
        </a:p>
      </dgm:t>
    </dgm:pt>
    <dgm:pt modelId="{67E475B4-DFE9-43C9-9702-C268FEA8F3A8}" type="pres">
      <dgm:prSet presAssocID="{CA874919-4A8F-440F-B211-A6D97CA7D208}" presName="rootConnector" presStyleLbl="node3" presStyleIdx="4" presStyleCnt="8"/>
      <dgm:spPr/>
      <dgm:t>
        <a:bodyPr/>
        <a:lstStyle/>
        <a:p>
          <a:endParaRPr lang="en-US"/>
        </a:p>
      </dgm:t>
    </dgm:pt>
    <dgm:pt modelId="{8ACDE832-0F79-4ACC-B2A6-FAA5A95074F0}" type="pres">
      <dgm:prSet presAssocID="{CA874919-4A8F-440F-B211-A6D97CA7D208}" presName="hierChild4" presStyleCnt="0"/>
      <dgm:spPr/>
    </dgm:pt>
    <dgm:pt modelId="{627C45EA-DDB6-48CF-AEA9-81ECE1A3C336}" type="pres">
      <dgm:prSet presAssocID="{CA874919-4A8F-440F-B211-A6D97CA7D208}" presName="hierChild5" presStyleCnt="0"/>
      <dgm:spPr/>
    </dgm:pt>
    <dgm:pt modelId="{9AD8A7DF-8975-4267-BDF8-6F4155B87865}" type="pres">
      <dgm:prSet presAssocID="{DC7CB982-EECD-40EC-B83D-29B66F280256}" presName="hierChild5" presStyleCnt="0"/>
      <dgm:spPr/>
    </dgm:pt>
    <dgm:pt modelId="{AD415575-2807-4397-AD27-33B92C5083B0}" type="pres">
      <dgm:prSet presAssocID="{DAE90FD4-4161-4175-96FC-177AD8CE1CDD}" presName="Name37" presStyleLbl="parChTrans1D2" presStyleIdx="2" presStyleCnt="3"/>
      <dgm:spPr/>
      <dgm:t>
        <a:bodyPr/>
        <a:lstStyle/>
        <a:p>
          <a:endParaRPr lang="en-US"/>
        </a:p>
      </dgm:t>
    </dgm:pt>
    <dgm:pt modelId="{AC6381F4-38A1-4AE0-963E-4CD1D18375BB}" type="pres">
      <dgm:prSet presAssocID="{5288BB36-0782-4830-88AD-65DE56D6E06B}" presName="hierRoot2" presStyleCnt="0">
        <dgm:presLayoutVars>
          <dgm:hierBranch val="init"/>
        </dgm:presLayoutVars>
      </dgm:prSet>
      <dgm:spPr/>
    </dgm:pt>
    <dgm:pt modelId="{81C8751F-7824-4C55-A4A8-6192417CB0DF}" type="pres">
      <dgm:prSet presAssocID="{5288BB36-0782-4830-88AD-65DE56D6E06B}" presName="rootComposite" presStyleCnt="0"/>
      <dgm:spPr/>
    </dgm:pt>
    <dgm:pt modelId="{3BDF9023-3B62-4617-BEDE-5BBD3CBCD834}" type="pres">
      <dgm:prSet presAssocID="{5288BB36-0782-4830-88AD-65DE56D6E06B}" presName="rootText" presStyleLbl="node2" presStyleIdx="2" presStyleCnt="3">
        <dgm:presLayoutVars>
          <dgm:chPref val="3"/>
        </dgm:presLayoutVars>
      </dgm:prSet>
      <dgm:spPr/>
      <dgm:t>
        <a:bodyPr/>
        <a:lstStyle/>
        <a:p>
          <a:endParaRPr lang="en-US"/>
        </a:p>
      </dgm:t>
    </dgm:pt>
    <dgm:pt modelId="{1BE75C9D-0877-4FEC-9048-438C4A7D71E0}" type="pres">
      <dgm:prSet presAssocID="{5288BB36-0782-4830-88AD-65DE56D6E06B}" presName="rootConnector" presStyleLbl="node2" presStyleIdx="2" presStyleCnt="3"/>
      <dgm:spPr/>
      <dgm:t>
        <a:bodyPr/>
        <a:lstStyle/>
        <a:p>
          <a:endParaRPr lang="en-US"/>
        </a:p>
      </dgm:t>
    </dgm:pt>
    <dgm:pt modelId="{2D4AF832-EA58-4116-A882-3370A2049FA8}" type="pres">
      <dgm:prSet presAssocID="{5288BB36-0782-4830-88AD-65DE56D6E06B}" presName="hierChild4" presStyleCnt="0"/>
      <dgm:spPr/>
    </dgm:pt>
    <dgm:pt modelId="{E7B55920-B5FC-4014-AF50-3008AFE120CD}" type="pres">
      <dgm:prSet presAssocID="{A3AED31F-AD50-4F09-80A4-FA1E6CCA03B8}" presName="Name37" presStyleLbl="parChTrans1D3" presStyleIdx="5" presStyleCnt="8"/>
      <dgm:spPr/>
      <dgm:t>
        <a:bodyPr/>
        <a:lstStyle/>
        <a:p>
          <a:endParaRPr lang="en-US"/>
        </a:p>
      </dgm:t>
    </dgm:pt>
    <dgm:pt modelId="{98CD0E4A-01C4-47FA-9C31-F6C32BE10A26}" type="pres">
      <dgm:prSet presAssocID="{398CD6CF-66B9-4EA9-B2FA-422B8527147F}" presName="hierRoot2" presStyleCnt="0">
        <dgm:presLayoutVars>
          <dgm:hierBranch val="init"/>
        </dgm:presLayoutVars>
      </dgm:prSet>
      <dgm:spPr/>
    </dgm:pt>
    <dgm:pt modelId="{92F4EB34-7B91-4680-8138-2AC72878000F}" type="pres">
      <dgm:prSet presAssocID="{398CD6CF-66B9-4EA9-B2FA-422B8527147F}" presName="rootComposite" presStyleCnt="0"/>
      <dgm:spPr/>
    </dgm:pt>
    <dgm:pt modelId="{1F28FD0F-7FF9-4D57-851C-31040AC78D9A}" type="pres">
      <dgm:prSet presAssocID="{398CD6CF-66B9-4EA9-B2FA-422B8527147F}" presName="rootText" presStyleLbl="node3" presStyleIdx="5" presStyleCnt="8">
        <dgm:presLayoutVars>
          <dgm:chPref val="3"/>
        </dgm:presLayoutVars>
      </dgm:prSet>
      <dgm:spPr/>
      <dgm:t>
        <a:bodyPr/>
        <a:lstStyle/>
        <a:p>
          <a:endParaRPr lang="en-US"/>
        </a:p>
      </dgm:t>
    </dgm:pt>
    <dgm:pt modelId="{EF2076BB-B8E1-4DCC-92E3-3B6DB1684824}" type="pres">
      <dgm:prSet presAssocID="{398CD6CF-66B9-4EA9-B2FA-422B8527147F}" presName="rootConnector" presStyleLbl="node3" presStyleIdx="5" presStyleCnt="8"/>
      <dgm:spPr/>
      <dgm:t>
        <a:bodyPr/>
        <a:lstStyle/>
        <a:p>
          <a:endParaRPr lang="en-US"/>
        </a:p>
      </dgm:t>
    </dgm:pt>
    <dgm:pt modelId="{F0621BA5-71C4-460D-91D5-47788D514794}" type="pres">
      <dgm:prSet presAssocID="{398CD6CF-66B9-4EA9-B2FA-422B8527147F}" presName="hierChild4" presStyleCnt="0"/>
      <dgm:spPr/>
    </dgm:pt>
    <dgm:pt modelId="{76113CAD-5800-4FB6-BDB4-85EABEF0FCE3}" type="pres">
      <dgm:prSet presAssocID="{398CD6CF-66B9-4EA9-B2FA-422B8527147F}" presName="hierChild5" presStyleCnt="0"/>
      <dgm:spPr/>
    </dgm:pt>
    <dgm:pt modelId="{51BCADE7-8AB6-45DB-AA1D-2DCD8B3E3FD2}" type="pres">
      <dgm:prSet presAssocID="{CA8878C6-CFB1-4927-B63B-510452BB0F74}" presName="Name37" presStyleLbl="parChTrans1D3" presStyleIdx="6" presStyleCnt="8"/>
      <dgm:spPr/>
      <dgm:t>
        <a:bodyPr/>
        <a:lstStyle/>
        <a:p>
          <a:endParaRPr lang="en-US"/>
        </a:p>
      </dgm:t>
    </dgm:pt>
    <dgm:pt modelId="{C622FA3D-57B9-47A2-BE8B-541156F065C3}" type="pres">
      <dgm:prSet presAssocID="{57ED7F53-E1AE-407B-A591-332444CB68B4}" presName="hierRoot2" presStyleCnt="0">
        <dgm:presLayoutVars>
          <dgm:hierBranch val="init"/>
        </dgm:presLayoutVars>
      </dgm:prSet>
      <dgm:spPr/>
    </dgm:pt>
    <dgm:pt modelId="{EF9BA9C0-EF79-4D88-B3AB-660022275551}" type="pres">
      <dgm:prSet presAssocID="{57ED7F53-E1AE-407B-A591-332444CB68B4}" presName="rootComposite" presStyleCnt="0"/>
      <dgm:spPr/>
    </dgm:pt>
    <dgm:pt modelId="{D27F517F-60EB-477D-B2E2-279288F447E0}" type="pres">
      <dgm:prSet presAssocID="{57ED7F53-E1AE-407B-A591-332444CB68B4}" presName="rootText" presStyleLbl="node3" presStyleIdx="6" presStyleCnt="8">
        <dgm:presLayoutVars>
          <dgm:chPref val="3"/>
        </dgm:presLayoutVars>
      </dgm:prSet>
      <dgm:spPr/>
      <dgm:t>
        <a:bodyPr/>
        <a:lstStyle/>
        <a:p>
          <a:endParaRPr lang="en-US"/>
        </a:p>
      </dgm:t>
    </dgm:pt>
    <dgm:pt modelId="{1FDDB5C7-D324-4384-8916-7414908188C9}" type="pres">
      <dgm:prSet presAssocID="{57ED7F53-E1AE-407B-A591-332444CB68B4}" presName="rootConnector" presStyleLbl="node3" presStyleIdx="6" presStyleCnt="8"/>
      <dgm:spPr/>
      <dgm:t>
        <a:bodyPr/>
        <a:lstStyle/>
        <a:p>
          <a:endParaRPr lang="en-US"/>
        </a:p>
      </dgm:t>
    </dgm:pt>
    <dgm:pt modelId="{C4FA1848-060D-4A50-94A8-761B8768F8B6}" type="pres">
      <dgm:prSet presAssocID="{57ED7F53-E1AE-407B-A591-332444CB68B4}" presName="hierChild4" presStyleCnt="0"/>
      <dgm:spPr/>
    </dgm:pt>
    <dgm:pt modelId="{23D6558D-45A0-417D-AB35-CA545DBA078B}" type="pres">
      <dgm:prSet presAssocID="{57ED7F53-E1AE-407B-A591-332444CB68B4}" presName="hierChild5" presStyleCnt="0"/>
      <dgm:spPr/>
    </dgm:pt>
    <dgm:pt modelId="{9339C587-1AED-4449-8DD3-38B0DDA21BFD}" type="pres">
      <dgm:prSet presAssocID="{82006C94-7F85-4FEE-82AF-A231D74B0381}" presName="Name37" presStyleLbl="parChTrans1D3" presStyleIdx="7" presStyleCnt="8"/>
      <dgm:spPr/>
      <dgm:t>
        <a:bodyPr/>
        <a:lstStyle/>
        <a:p>
          <a:endParaRPr lang="en-US"/>
        </a:p>
      </dgm:t>
    </dgm:pt>
    <dgm:pt modelId="{2029A9A5-62DE-456C-8BB4-FF458F9F20B3}" type="pres">
      <dgm:prSet presAssocID="{46E0873D-6CC1-41F0-BBEB-5F94C5D0F6D7}" presName="hierRoot2" presStyleCnt="0">
        <dgm:presLayoutVars>
          <dgm:hierBranch val="init"/>
        </dgm:presLayoutVars>
      </dgm:prSet>
      <dgm:spPr/>
    </dgm:pt>
    <dgm:pt modelId="{2920413E-ED61-4843-985A-1C347EFC8CE4}" type="pres">
      <dgm:prSet presAssocID="{46E0873D-6CC1-41F0-BBEB-5F94C5D0F6D7}" presName="rootComposite" presStyleCnt="0"/>
      <dgm:spPr/>
    </dgm:pt>
    <dgm:pt modelId="{3E232F70-BF10-4764-A94C-2743DED7C5C2}" type="pres">
      <dgm:prSet presAssocID="{46E0873D-6CC1-41F0-BBEB-5F94C5D0F6D7}" presName="rootText" presStyleLbl="node3" presStyleIdx="7" presStyleCnt="8">
        <dgm:presLayoutVars>
          <dgm:chPref val="3"/>
        </dgm:presLayoutVars>
      </dgm:prSet>
      <dgm:spPr/>
      <dgm:t>
        <a:bodyPr/>
        <a:lstStyle/>
        <a:p>
          <a:endParaRPr lang="en-US"/>
        </a:p>
      </dgm:t>
    </dgm:pt>
    <dgm:pt modelId="{5F0C3B9C-EC51-4AB7-A421-16434FB4CA1A}" type="pres">
      <dgm:prSet presAssocID="{46E0873D-6CC1-41F0-BBEB-5F94C5D0F6D7}" presName="rootConnector" presStyleLbl="node3" presStyleIdx="7" presStyleCnt="8"/>
      <dgm:spPr/>
      <dgm:t>
        <a:bodyPr/>
        <a:lstStyle/>
        <a:p>
          <a:endParaRPr lang="en-US"/>
        </a:p>
      </dgm:t>
    </dgm:pt>
    <dgm:pt modelId="{D6746139-BB5A-4FA8-AF5C-C0023F6B05F1}" type="pres">
      <dgm:prSet presAssocID="{46E0873D-6CC1-41F0-BBEB-5F94C5D0F6D7}" presName="hierChild4" presStyleCnt="0"/>
      <dgm:spPr/>
    </dgm:pt>
    <dgm:pt modelId="{CA9BF3FE-A0F3-47A8-ABA0-EEFB7693BF75}" type="pres">
      <dgm:prSet presAssocID="{46E0873D-6CC1-41F0-BBEB-5F94C5D0F6D7}" presName="hierChild5" presStyleCnt="0"/>
      <dgm:spPr/>
    </dgm:pt>
    <dgm:pt modelId="{CB8E428B-962B-40FB-83FE-F6F75B553EAB}" type="pres">
      <dgm:prSet presAssocID="{5288BB36-0782-4830-88AD-65DE56D6E06B}" presName="hierChild5" presStyleCnt="0"/>
      <dgm:spPr/>
    </dgm:pt>
    <dgm:pt modelId="{AD8CBB3A-9F79-4EE7-A4E2-0B863965016B}" type="pres">
      <dgm:prSet presAssocID="{B6065F1A-EB3B-4909-93B8-0CE29232DCCE}" presName="hierChild3" presStyleCnt="0"/>
      <dgm:spPr/>
    </dgm:pt>
  </dgm:ptLst>
  <dgm:cxnLst>
    <dgm:cxn modelId="{9B264635-60B9-4A7A-9D47-1BA1E09D18BC}" srcId="{F10B3E28-1F9B-4553-9F62-0A52DBD4F716}" destId="{8018791C-8714-4F5D-97FF-D42895470ACA}" srcOrd="2" destOrd="0" parTransId="{81D8785F-6D2F-4999-AD5B-7C4E4A158B5D}" sibTransId="{F9C31DDE-5BED-4BD7-B997-36BEBC3EC96C}"/>
    <dgm:cxn modelId="{560B6640-3BFF-4063-8CBA-AC81170DD5BA}" type="presOf" srcId="{B2D5FF57-1F5E-4855-B715-CF6CFF8F94A9}" destId="{775687BD-E6D3-467F-8F50-0E888F24B454}" srcOrd="0" destOrd="0" presId="urn:microsoft.com/office/officeart/2005/8/layout/orgChart1"/>
    <dgm:cxn modelId="{2290C751-6873-437A-9543-B475D12C9720}" srcId="{F10B3E28-1F9B-4553-9F62-0A52DBD4F716}" destId="{B2D5FF57-1F5E-4855-B715-CF6CFF8F94A9}" srcOrd="1" destOrd="0" parTransId="{12D29A6E-6141-486B-BD98-8EB1961D3D4B}" sibTransId="{07334B77-D4EA-4BE8-B6DF-E9BEB0CD33EF}"/>
    <dgm:cxn modelId="{5EDF86BD-E8F8-488B-8535-1735C0AF179B}" type="presOf" srcId="{4E6CB655-1307-493F-AEF4-FB55D944FD7B}" destId="{806E7D4E-62AD-4FA9-B5BF-B3358E891C45}" srcOrd="0" destOrd="0" presId="urn:microsoft.com/office/officeart/2005/8/layout/orgChart1"/>
    <dgm:cxn modelId="{9CDCE88B-F2D7-4A8A-8196-947EE83E9A5E}" srcId="{B6065F1A-EB3B-4909-93B8-0CE29232DCCE}" destId="{F10B3E28-1F9B-4553-9F62-0A52DBD4F716}" srcOrd="0" destOrd="0" parTransId="{29205AA5-AE36-4939-BBCD-FB5745F421AF}" sibTransId="{C26BFF05-7B70-4461-B6B7-9B68562FA398}"/>
    <dgm:cxn modelId="{73AAE14A-4F25-403B-B184-9FEC8B0E3686}" type="presOf" srcId="{CA874919-4A8F-440F-B211-A6D97CA7D208}" destId="{05EA3B57-BE76-40D8-86ED-5FA7C9879AA6}" srcOrd="0" destOrd="0" presId="urn:microsoft.com/office/officeart/2005/8/layout/orgChart1"/>
    <dgm:cxn modelId="{22FE747D-8AF0-4085-A847-32CD8CD33A20}" srcId="{F10B3E28-1F9B-4553-9F62-0A52DBD4F716}" destId="{85F3FBAE-6CAD-4D1F-99D9-E7CAD6A0770F}" srcOrd="0" destOrd="0" parTransId="{5B67EEE4-46C1-4AC0-B66D-814DAA6979E1}" sibTransId="{82175498-1989-45F3-8474-0AE2BA071E47}"/>
    <dgm:cxn modelId="{AF5D54A9-0A14-4F18-8E96-352F6456BCD4}" type="presOf" srcId="{8EF95F26-3A37-4603-9971-34E2D1D6140C}" destId="{0EEFA2F0-B034-4C20-B6EA-091C33D3F9A3}" srcOrd="0" destOrd="0" presId="urn:microsoft.com/office/officeart/2005/8/layout/orgChart1"/>
    <dgm:cxn modelId="{B30F25C2-B207-401E-BED4-FB403891BE4D}" srcId="{8EF95F26-3A37-4603-9971-34E2D1D6140C}" destId="{B6065F1A-EB3B-4909-93B8-0CE29232DCCE}" srcOrd="0" destOrd="0" parTransId="{CE2E6578-1DAB-4351-9F83-4F36FBBBFE15}" sibTransId="{7B88E18E-9C15-4551-BE58-C7BBC9D4AAF6}"/>
    <dgm:cxn modelId="{6FB7A14B-FA25-4539-8538-A63D8A0D0E8D}" type="presOf" srcId="{12D29A6E-6141-486B-BD98-8EB1961D3D4B}" destId="{E50DD737-2482-497C-AA6C-6AB8FF7109E9}" srcOrd="0" destOrd="0" presId="urn:microsoft.com/office/officeart/2005/8/layout/orgChart1"/>
    <dgm:cxn modelId="{B8FB1838-B63C-4F60-8330-3F4494334980}" type="presOf" srcId="{398CD6CF-66B9-4EA9-B2FA-422B8527147F}" destId="{EF2076BB-B8E1-4DCC-92E3-3B6DB1684824}" srcOrd="1" destOrd="0" presId="urn:microsoft.com/office/officeart/2005/8/layout/orgChart1"/>
    <dgm:cxn modelId="{1845E575-CC17-4F76-83F6-389FB496794F}" type="presOf" srcId="{D95A3B48-6EBD-42D2-84DA-883E6EC6F9FF}" destId="{DDD3A87D-BFB8-4A9B-9D11-E8545C559243}" srcOrd="1" destOrd="0" presId="urn:microsoft.com/office/officeart/2005/8/layout/orgChart1"/>
    <dgm:cxn modelId="{1BE0F705-1675-4951-976F-9B5FA72663AD}" type="presOf" srcId="{B6065F1A-EB3B-4909-93B8-0CE29232DCCE}" destId="{E79CC201-8220-43A9-BA31-B2133D486970}" srcOrd="1" destOrd="0" presId="urn:microsoft.com/office/officeart/2005/8/layout/orgChart1"/>
    <dgm:cxn modelId="{B5683C4A-731E-49D1-B204-0960A5302AB2}" type="presOf" srcId="{A3AED31F-AD50-4F09-80A4-FA1E6CCA03B8}" destId="{E7B55920-B5FC-4014-AF50-3008AFE120CD}" srcOrd="0" destOrd="0" presId="urn:microsoft.com/office/officeart/2005/8/layout/orgChart1"/>
    <dgm:cxn modelId="{F8C6A6D1-5A35-4D22-B2D5-E9E7DC6BFFB8}" type="presOf" srcId="{57ED7F53-E1AE-407B-A591-332444CB68B4}" destId="{1FDDB5C7-D324-4384-8916-7414908188C9}" srcOrd="1" destOrd="0" presId="urn:microsoft.com/office/officeart/2005/8/layout/orgChart1"/>
    <dgm:cxn modelId="{6F78DD6D-E5B8-45A5-895C-7EF21A6936D7}" type="presOf" srcId="{D95A3B48-6EBD-42D2-84DA-883E6EC6F9FF}" destId="{281D7043-9093-437C-895D-B54C2AF69C96}" srcOrd="0" destOrd="0" presId="urn:microsoft.com/office/officeart/2005/8/layout/orgChart1"/>
    <dgm:cxn modelId="{2C29F235-C151-4965-BC11-944E9B451A3F}" type="presOf" srcId="{F10B3E28-1F9B-4553-9F62-0A52DBD4F716}" destId="{08F50D53-F51C-4AF6-9137-5322867F1F5E}" srcOrd="0" destOrd="0" presId="urn:microsoft.com/office/officeart/2005/8/layout/orgChart1"/>
    <dgm:cxn modelId="{D300E0B5-30E5-458C-AAB1-B7BD3DAE4361}" type="presOf" srcId="{8018791C-8714-4F5D-97FF-D42895470ACA}" destId="{58745F5B-85B7-429A-8BBD-34BF8AC7965B}" srcOrd="0" destOrd="0" presId="urn:microsoft.com/office/officeart/2005/8/layout/orgChart1"/>
    <dgm:cxn modelId="{5753F29C-F431-4D49-B46C-E6CF623E098A}" type="presOf" srcId="{893817DE-2FBB-4AA2-9191-7EE1FC8C68EA}" destId="{39D2D40A-0C16-4023-BB56-3C7BF069265C}" srcOrd="0" destOrd="0" presId="urn:microsoft.com/office/officeart/2005/8/layout/orgChart1"/>
    <dgm:cxn modelId="{5C4D9B64-36CA-40E0-B79D-29E05C33AD13}" type="presOf" srcId="{8B307D96-50D2-458B-BC5C-5F95AD4650D5}" destId="{2226D399-5D61-4984-840F-429DF980F03F}" srcOrd="0" destOrd="0" presId="urn:microsoft.com/office/officeart/2005/8/layout/orgChart1"/>
    <dgm:cxn modelId="{EC308897-62C7-44A2-985E-1257E45FDA03}" type="presOf" srcId="{CA8878C6-CFB1-4927-B63B-510452BB0F74}" destId="{51BCADE7-8AB6-45DB-AA1D-2DCD8B3E3FD2}" srcOrd="0" destOrd="0" presId="urn:microsoft.com/office/officeart/2005/8/layout/orgChart1"/>
    <dgm:cxn modelId="{000FB243-F4D0-4EDF-A873-51DEB2281373}" type="presOf" srcId="{8018791C-8714-4F5D-97FF-D42895470ACA}" destId="{EAE3599A-8FFF-4E54-8E96-EBC04604AEC7}" srcOrd="1" destOrd="0" presId="urn:microsoft.com/office/officeart/2005/8/layout/orgChart1"/>
    <dgm:cxn modelId="{4AF4C823-2BA7-4BCC-A01D-27CB71C32D68}" type="presOf" srcId="{5288BB36-0782-4830-88AD-65DE56D6E06B}" destId="{3BDF9023-3B62-4617-BEDE-5BBD3CBCD834}" srcOrd="0" destOrd="0" presId="urn:microsoft.com/office/officeart/2005/8/layout/orgChart1"/>
    <dgm:cxn modelId="{E0FDC560-7C02-4A71-A7CA-B6C54A2624B5}" type="presOf" srcId="{F10B3E28-1F9B-4553-9F62-0A52DBD4F716}" destId="{DCD4053A-5429-45F1-93B5-B5B6A74F5596}" srcOrd="1" destOrd="0" presId="urn:microsoft.com/office/officeart/2005/8/layout/orgChart1"/>
    <dgm:cxn modelId="{55D63ECB-AE0B-4A2B-84B3-D22FEBB5222B}" type="presOf" srcId="{46E0873D-6CC1-41F0-BBEB-5F94C5D0F6D7}" destId="{5F0C3B9C-EC51-4AB7-A421-16434FB4CA1A}" srcOrd="1" destOrd="0" presId="urn:microsoft.com/office/officeart/2005/8/layout/orgChart1"/>
    <dgm:cxn modelId="{D67CDDED-F955-47E6-94F1-8CC70E346D84}" srcId="{B6065F1A-EB3B-4909-93B8-0CE29232DCCE}" destId="{5288BB36-0782-4830-88AD-65DE56D6E06B}" srcOrd="2" destOrd="0" parTransId="{DAE90FD4-4161-4175-96FC-177AD8CE1CDD}" sibTransId="{404B948A-FCA8-456C-B0A3-EC7B05A4CA2B}"/>
    <dgm:cxn modelId="{41CFE773-DCAF-4541-B8B5-72AB6E2F5F28}" type="presOf" srcId="{85F3FBAE-6CAD-4D1F-99D9-E7CAD6A0770F}" destId="{03A9B48E-2B31-4879-94A4-F745C6D40BED}" srcOrd="1" destOrd="0" presId="urn:microsoft.com/office/officeart/2005/8/layout/orgChart1"/>
    <dgm:cxn modelId="{64038172-B48D-48E5-9C75-694C41DF12E9}" type="presOf" srcId="{CA874919-4A8F-440F-B211-A6D97CA7D208}" destId="{67E475B4-DFE9-43C9-9702-C268FEA8F3A8}" srcOrd="1" destOrd="0" presId="urn:microsoft.com/office/officeart/2005/8/layout/orgChart1"/>
    <dgm:cxn modelId="{F7EA2B10-9889-4AFB-BF55-59465190B167}" srcId="{DC7CB982-EECD-40EC-B83D-29B66F280256}" destId="{D95A3B48-6EBD-42D2-84DA-883E6EC6F9FF}" srcOrd="0" destOrd="0" parTransId="{4E6CB655-1307-493F-AEF4-FB55D944FD7B}" sibTransId="{2F70E401-D4AD-4D74-ACB4-403FBB47E7BE}"/>
    <dgm:cxn modelId="{E8BA0CB1-BAA8-474C-90AA-8547F2FAAB75}" srcId="{5288BB36-0782-4830-88AD-65DE56D6E06B}" destId="{57ED7F53-E1AE-407B-A591-332444CB68B4}" srcOrd="1" destOrd="0" parTransId="{CA8878C6-CFB1-4927-B63B-510452BB0F74}" sibTransId="{8BDD5B0E-96A5-404C-9159-3D7DB61AECCF}"/>
    <dgm:cxn modelId="{71DB6F44-7EEA-4BA3-AFBF-FB29586C25C2}" srcId="{DC7CB982-EECD-40EC-B83D-29B66F280256}" destId="{CA874919-4A8F-440F-B211-A6D97CA7D208}" srcOrd="1" destOrd="0" parTransId="{893817DE-2FBB-4AA2-9191-7EE1FC8C68EA}" sibTransId="{C1770E0F-50F3-43A2-BA6D-A89546A8B270}"/>
    <dgm:cxn modelId="{6C9EC410-A3FC-4F49-BA53-2EFFF813C761}" type="presOf" srcId="{5288BB36-0782-4830-88AD-65DE56D6E06B}" destId="{1BE75C9D-0877-4FEC-9048-438C4A7D71E0}" srcOrd="1" destOrd="0" presId="urn:microsoft.com/office/officeart/2005/8/layout/orgChart1"/>
    <dgm:cxn modelId="{7F6539A9-CDEA-4642-B6D3-1AC3DA1A1A01}" type="presOf" srcId="{B6065F1A-EB3B-4909-93B8-0CE29232DCCE}" destId="{BCB714F8-C0FB-4313-9FA9-8892B4545CC2}" srcOrd="0" destOrd="0" presId="urn:microsoft.com/office/officeart/2005/8/layout/orgChart1"/>
    <dgm:cxn modelId="{7AAD1AFD-DF82-49E8-8C41-0EB9D1451B33}" type="presOf" srcId="{57ED7F53-E1AE-407B-A591-332444CB68B4}" destId="{D27F517F-60EB-477D-B2E2-279288F447E0}" srcOrd="0" destOrd="0" presId="urn:microsoft.com/office/officeart/2005/8/layout/orgChart1"/>
    <dgm:cxn modelId="{C4540557-955F-424F-884D-EDD7C7785E96}" type="presOf" srcId="{81D8785F-6D2F-4999-AD5B-7C4E4A158B5D}" destId="{28DDA442-4579-489C-A7AA-DECED16DCEE2}" srcOrd="0" destOrd="0" presId="urn:microsoft.com/office/officeart/2005/8/layout/orgChart1"/>
    <dgm:cxn modelId="{7E7E697E-C13A-45C4-B033-92BCB4B0FFD2}" srcId="{B6065F1A-EB3B-4909-93B8-0CE29232DCCE}" destId="{DC7CB982-EECD-40EC-B83D-29B66F280256}" srcOrd="1" destOrd="0" parTransId="{8B307D96-50D2-458B-BC5C-5F95AD4650D5}" sibTransId="{74DD1EB4-FDE2-4212-BBC9-65A239F99807}"/>
    <dgm:cxn modelId="{0D155075-9340-4DBA-BEE0-A6CDFD21466F}" type="presOf" srcId="{DC7CB982-EECD-40EC-B83D-29B66F280256}" destId="{ED7A3D8D-1BB6-4A5F-AEEC-910FAD0F9065}" srcOrd="1" destOrd="0" presId="urn:microsoft.com/office/officeart/2005/8/layout/orgChart1"/>
    <dgm:cxn modelId="{296C5234-6A30-4732-B733-F00BB3AD1759}" srcId="{5288BB36-0782-4830-88AD-65DE56D6E06B}" destId="{46E0873D-6CC1-41F0-BBEB-5F94C5D0F6D7}" srcOrd="2" destOrd="0" parTransId="{82006C94-7F85-4FEE-82AF-A231D74B0381}" sibTransId="{E5B84049-98AB-4813-8151-3A2A9F5BCE8F}"/>
    <dgm:cxn modelId="{28346492-D136-4B15-8DA6-8E4199872523}" type="presOf" srcId="{DAE90FD4-4161-4175-96FC-177AD8CE1CDD}" destId="{AD415575-2807-4397-AD27-33B92C5083B0}" srcOrd="0" destOrd="0" presId="urn:microsoft.com/office/officeart/2005/8/layout/orgChart1"/>
    <dgm:cxn modelId="{0CA62E93-3159-4734-A4A8-42D1095C7E05}" srcId="{5288BB36-0782-4830-88AD-65DE56D6E06B}" destId="{398CD6CF-66B9-4EA9-B2FA-422B8527147F}" srcOrd="0" destOrd="0" parTransId="{A3AED31F-AD50-4F09-80A4-FA1E6CCA03B8}" sibTransId="{A3FC5458-1709-40ED-8D59-29FD9AF2E4C3}"/>
    <dgm:cxn modelId="{93B1D590-E172-40F1-9701-78DFAD37F041}" type="presOf" srcId="{5B67EEE4-46C1-4AC0-B66D-814DAA6979E1}" destId="{5B219F64-6294-49A7-A9B1-831386682B89}" srcOrd="0" destOrd="0" presId="urn:microsoft.com/office/officeart/2005/8/layout/orgChart1"/>
    <dgm:cxn modelId="{1AF3EFC6-0FAE-4BDB-B7E0-9E860093428F}" type="presOf" srcId="{29205AA5-AE36-4939-BBCD-FB5745F421AF}" destId="{E3DA0734-AF2F-4A65-97B8-70E0A4B33793}" srcOrd="0" destOrd="0" presId="urn:microsoft.com/office/officeart/2005/8/layout/orgChart1"/>
    <dgm:cxn modelId="{82E14352-7F65-406D-BF60-0DE09523A13F}" type="presOf" srcId="{85F3FBAE-6CAD-4D1F-99D9-E7CAD6A0770F}" destId="{6D3321D4-BCBF-4930-AC75-099BCDEA12E1}" srcOrd="0" destOrd="0" presId="urn:microsoft.com/office/officeart/2005/8/layout/orgChart1"/>
    <dgm:cxn modelId="{1A716762-2AAA-48C8-9778-E10A6EA87FEC}" type="presOf" srcId="{82006C94-7F85-4FEE-82AF-A231D74B0381}" destId="{9339C587-1AED-4449-8DD3-38B0DDA21BFD}" srcOrd="0" destOrd="0" presId="urn:microsoft.com/office/officeart/2005/8/layout/orgChart1"/>
    <dgm:cxn modelId="{1D1D7F89-9FBE-47FD-8A1C-1A315459656B}" type="presOf" srcId="{398CD6CF-66B9-4EA9-B2FA-422B8527147F}" destId="{1F28FD0F-7FF9-4D57-851C-31040AC78D9A}" srcOrd="0" destOrd="0" presId="urn:microsoft.com/office/officeart/2005/8/layout/orgChart1"/>
    <dgm:cxn modelId="{03137777-6ABE-44F3-B9E0-E35E9F737D5B}" type="presOf" srcId="{46E0873D-6CC1-41F0-BBEB-5F94C5D0F6D7}" destId="{3E232F70-BF10-4764-A94C-2743DED7C5C2}" srcOrd="0" destOrd="0" presId="urn:microsoft.com/office/officeart/2005/8/layout/orgChart1"/>
    <dgm:cxn modelId="{2B920E4C-36C7-488E-83B9-52BA9E5F8E8A}" type="presOf" srcId="{DC7CB982-EECD-40EC-B83D-29B66F280256}" destId="{B3E2CB6F-101F-44DA-B5DB-D018BB130A71}" srcOrd="0" destOrd="0" presId="urn:microsoft.com/office/officeart/2005/8/layout/orgChart1"/>
    <dgm:cxn modelId="{4D33F6AF-02B4-4676-B7AF-6EB51AF5F193}" type="presOf" srcId="{B2D5FF57-1F5E-4855-B715-CF6CFF8F94A9}" destId="{E05D26C7-BAF0-422D-B808-66D7CFA54B68}" srcOrd="1" destOrd="0" presId="urn:microsoft.com/office/officeart/2005/8/layout/orgChart1"/>
    <dgm:cxn modelId="{158BC0FD-465A-4813-A1C0-51C1A63E55D3}" type="presParOf" srcId="{0EEFA2F0-B034-4C20-B6EA-091C33D3F9A3}" destId="{BD719862-B701-4E9A-8511-4CC9502A3BBF}" srcOrd="0" destOrd="0" presId="urn:microsoft.com/office/officeart/2005/8/layout/orgChart1"/>
    <dgm:cxn modelId="{95C40B6A-B80C-40B6-A9D4-C4D1F900A926}" type="presParOf" srcId="{BD719862-B701-4E9A-8511-4CC9502A3BBF}" destId="{37E259A6-415A-4DD9-9DFD-43A663A639AD}" srcOrd="0" destOrd="0" presId="urn:microsoft.com/office/officeart/2005/8/layout/orgChart1"/>
    <dgm:cxn modelId="{4B0EDC16-E6AE-4034-80FC-3E6F7FEEC3E8}" type="presParOf" srcId="{37E259A6-415A-4DD9-9DFD-43A663A639AD}" destId="{BCB714F8-C0FB-4313-9FA9-8892B4545CC2}" srcOrd="0" destOrd="0" presId="urn:microsoft.com/office/officeart/2005/8/layout/orgChart1"/>
    <dgm:cxn modelId="{6AADF58B-8EA5-45D9-B462-E5AF50E1CFAF}" type="presParOf" srcId="{37E259A6-415A-4DD9-9DFD-43A663A639AD}" destId="{E79CC201-8220-43A9-BA31-B2133D486970}" srcOrd="1" destOrd="0" presId="urn:microsoft.com/office/officeart/2005/8/layout/orgChart1"/>
    <dgm:cxn modelId="{3ABE9CBB-EED6-4641-9214-C96E349C8990}" type="presParOf" srcId="{BD719862-B701-4E9A-8511-4CC9502A3BBF}" destId="{BDE992F0-1462-4347-BF1D-E323ACF7C1C6}" srcOrd="1" destOrd="0" presId="urn:microsoft.com/office/officeart/2005/8/layout/orgChart1"/>
    <dgm:cxn modelId="{4A52B9EA-908F-4B13-BCEB-27FA6D82362B}" type="presParOf" srcId="{BDE992F0-1462-4347-BF1D-E323ACF7C1C6}" destId="{E3DA0734-AF2F-4A65-97B8-70E0A4B33793}" srcOrd="0" destOrd="0" presId="urn:microsoft.com/office/officeart/2005/8/layout/orgChart1"/>
    <dgm:cxn modelId="{6D164DDD-1015-4B73-9600-8A6573858284}" type="presParOf" srcId="{BDE992F0-1462-4347-BF1D-E323ACF7C1C6}" destId="{6BFD4010-AF05-4ED9-A877-87D35613402B}" srcOrd="1" destOrd="0" presId="urn:microsoft.com/office/officeart/2005/8/layout/orgChart1"/>
    <dgm:cxn modelId="{222513D6-710C-4E90-93B4-FE49788F0F2F}" type="presParOf" srcId="{6BFD4010-AF05-4ED9-A877-87D35613402B}" destId="{EBD6F0B9-16CB-4366-B552-8023543988D9}" srcOrd="0" destOrd="0" presId="urn:microsoft.com/office/officeart/2005/8/layout/orgChart1"/>
    <dgm:cxn modelId="{671BF2D9-C639-48AB-953A-9CB0850D42AA}" type="presParOf" srcId="{EBD6F0B9-16CB-4366-B552-8023543988D9}" destId="{08F50D53-F51C-4AF6-9137-5322867F1F5E}" srcOrd="0" destOrd="0" presId="urn:microsoft.com/office/officeart/2005/8/layout/orgChart1"/>
    <dgm:cxn modelId="{73D05CBE-FF3D-4E8D-9C62-8280B9FD4042}" type="presParOf" srcId="{EBD6F0B9-16CB-4366-B552-8023543988D9}" destId="{DCD4053A-5429-45F1-93B5-B5B6A74F5596}" srcOrd="1" destOrd="0" presId="urn:microsoft.com/office/officeart/2005/8/layout/orgChart1"/>
    <dgm:cxn modelId="{D74D5EDA-2D76-48FD-AFD6-2EE38C2C30F2}" type="presParOf" srcId="{6BFD4010-AF05-4ED9-A877-87D35613402B}" destId="{8C5EC07D-0254-403D-A647-B444634050E8}" srcOrd="1" destOrd="0" presId="urn:microsoft.com/office/officeart/2005/8/layout/orgChart1"/>
    <dgm:cxn modelId="{516AC7AB-4AC3-4AA3-A732-1925CD0971B4}" type="presParOf" srcId="{8C5EC07D-0254-403D-A647-B444634050E8}" destId="{5B219F64-6294-49A7-A9B1-831386682B89}" srcOrd="0" destOrd="0" presId="urn:microsoft.com/office/officeart/2005/8/layout/orgChart1"/>
    <dgm:cxn modelId="{55E3CDD2-D584-43D7-A1DC-37FA0F334679}" type="presParOf" srcId="{8C5EC07D-0254-403D-A647-B444634050E8}" destId="{F4F38907-A044-4033-A845-96591CF2E542}" srcOrd="1" destOrd="0" presId="urn:microsoft.com/office/officeart/2005/8/layout/orgChart1"/>
    <dgm:cxn modelId="{5330C02E-6643-4614-B3D3-86C121779202}" type="presParOf" srcId="{F4F38907-A044-4033-A845-96591CF2E542}" destId="{B06E94FA-0486-47AC-8504-5E2E2ABFCE52}" srcOrd="0" destOrd="0" presId="urn:microsoft.com/office/officeart/2005/8/layout/orgChart1"/>
    <dgm:cxn modelId="{32531A0D-E6F3-48DC-A779-FE6487E450D7}" type="presParOf" srcId="{B06E94FA-0486-47AC-8504-5E2E2ABFCE52}" destId="{6D3321D4-BCBF-4930-AC75-099BCDEA12E1}" srcOrd="0" destOrd="0" presId="urn:microsoft.com/office/officeart/2005/8/layout/orgChart1"/>
    <dgm:cxn modelId="{909FEE35-08ED-4E4E-8C09-F5FB793F8B23}" type="presParOf" srcId="{B06E94FA-0486-47AC-8504-5E2E2ABFCE52}" destId="{03A9B48E-2B31-4879-94A4-F745C6D40BED}" srcOrd="1" destOrd="0" presId="urn:microsoft.com/office/officeart/2005/8/layout/orgChart1"/>
    <dgm:cxn modelId="{F834225B-ED78-4841-AC1F-0FFF8BE82D3C}" type="presParOf" srcId="{F4F38907-A044-4033-A845-96591CF2E542}" destId="{215D10DB-C8F4-40AF-B8E6-8D9E1A29D27A}" srcOrd="1" destOrd="0" presId="urn:microsoft.com/office/officeart/2005/8/layout/orgChart1"/>
    <dgm:cxn modelId="{BEE84186-BBCF-48A8-98A7-80DFB6C412DF}" type="presParOf" srcId="{F4F38907-A044-4033-A845-96591CF2E542}" destId="{9F62FFA4-B95E-4E53-BEB8-BD6BFF2571C3}" srcOrd="2" destOrd="0" presId="urn:microsoft.com/office/officeart/2005/8/layout/orgChart1"/>
    <dgm:cxn modelId="{367061B2-D3F6-4816-A75B-903AFC4F98A7}" type="presParOf" srcId="{8C5EC07D-0254-403D-A647-B444634050E8}" destId="{E50DD737-2482-497C-AA6C-6AB8FF7109E9}" srcOrd="2" destOrd="0" presId="urn:microsoft.com/office/officeart/2005/8/layout/orgChart1"/>
    <dgm:cxn modelId="{941B201F-A555-4341-9F19-A4A09F93F3A3}" type="presParOf" srcId="{8C5EC07D-0254-403D-A647-B444634050E8}" destId="{77F4D99A-E9CD-4A9E-92DA-609180B8F59C}" srcOrd="3" destOrd="0" presId="urn:microsoft.com/office/officeart/2005/8/layout/orgChart1"/>
    <dgm:cxn modelId="{06D24F0A-F080-4B35-BD3B-D8325B6AF64A}" type="presParOf" srcId="{77F4D99A-E9CD-4A9E-92DA-609180B8F59C}" destId="{EABB78C8-F9C9-4D3B-BD6C-138A9FA4998B}" srcOrd="0" destOrd="0" presId="urn:microsoft.com/office/officeart/2005/8/layout/orgChart1"/>
    <dgm:cxn modelId="{6721C24C-2C43-4021-A78A-CF00B73744CA}" type="presParOf" srcId="{EABB78C8-F9C9-4D3B-BD6C-138A9FA4998B}" destId="{775687BD-E6D3-467F-8F50-0E888F24B454}" srcOrd="0" destOrd="0" presId="urn:microsoft.com/office/officeart/2005/8/layout/orgChart1"/>
    <dgm:cxn modelId="{8584324D-56F8-4268-9F73-D604F158152B}" type="presParOf" srcId="{EABB78C8-F9C9-4D3B-BD6C-138A9FA4998B}" destId="{E05D26C7-BAF0-422D-B808-66D7CFA54B68}" srcOrd="1" destOrd="0" presId="urn:microsoft.com/office/officeart/2005/8/layout/orgChart1"/>
    <dgm:cxn modelId="{92C6903B-997F-470A-A086-EDF654BFFA1E}" type="presParOf" srcId="{77F4D99A-E9CD-4A9E-92DA-609180B8F59C}" destId="{A90F5008-2DE4-41BB-9262-80A195A39BF8}" srcOrd="1" destOrd="0" presId="urn:microsoft.com/office/officeart/2005/8/layout/orgChart1"/>
    <dgm:cxn modelId="{F763F138-DFA8-477B-9C1A-85C539AF45EB}" type="presParOf" srcId="{77F4D99A-E9CD-4A9E-92DA-609180B8F59C}" destId="{1A31F101-86B3-42A7-8FE1-074004BB87B6}" srcOrd="2" destOrd="0" presId="urn:microsoft.com/office/officeart/2005/8/layout/orgChart1"/>
    <dgm:cxn modelId="{6067ACC8-3F31-4472-A184-16C40537071C}" type="presParOf" srcId="{8C5EC07D-0254-403D-A647-B444634050E8}" destId="{28DDA442-4579-489C-A7AA-DECED16DCEE2}" srcOrd="4" destOrd="0" presId="urn:microsoft.com/office/officeart/2005/8/layout/orgChart1"/>
    <dgm:cxn modelId="{08FC2253-FED8-43F2-BB7B-B964555212D7}" type="presParOf" srcId="{8C5EC07D-0254-403D-A647-B444634050E8}" destId="{B606FFBE-8F21-4006-9BE8-27597CF92236}" srcOrd="5" destOrd="0" presId="urn:microsoft.com/office/officeart/2005/8/layout/orgChart1"/>
    <dgm:cxn modelId="{B12B2D69-2F7F-40F5-8034-E99153C6A1F7}" type="presParOf" srcId="{B606FFBE-8F21-4006-9BE8-27597CF92236}" destId="{E7421BA3-B7C8-4671-8579-93766B8A0E3A}" srcOrd="0" destOrd="0" presId="urn:microsoft.com/office/officeart/2005/8/layout/orgChart1"/>
    <dgm:cxn modelId="{EE9A17CC-993B-4B54-9F79-440A806F3C67}" type="presParOf" srcId="{E7421BA3-B7C8-4671-8579-93766B8A0E3A}" destId="{58745F5B-85B7-429A-8BBD-34BF8AC7965B}" srcOrd="0" destOrd="0" presId="urn:microsoft.com/office/officeart/2005/8/layout/orgChart1"/>
    <dgm:cxn modelId="{9AADEEB5-C9C4-4067-91DC-23AA100CD4EC}" type="presParOf" srcId="{E7421BA3-B7C8-4671-8579-93766B8A0E3A}" destId="{EAE3599A-8FFF-4E54-8E96-EBC04604AEC7}" srcOrd="1" destOrd="0" presId="urn:microsoft.com/office/officeart/2005/8/layout/orgChart1"/>
    <dgm:cxn modelId="{C0E2ED79-CAAE-4A62-8B85-90DB4977B33D}" type="presParOf" srcId="{B606FFBE-8F21-4006-9BE8-27597CF92236}" destId="{C9E8F41B-4570-4C4F-95A5-32FE6CCE811A}" srcOrd="1" destOrd="0" presId="urn:microsoft.com/office/officeart/2005/8/layout/orgChart1"/>
    <dgm:cxn modelId="{1ADF42A9-F329-493B-86B1-97730FF7963B}" type="presParOf" srcId="{B606FFBE-8F21-4006-9BE8-27597CF92236}" destId="{9D58F412-0E1A-4185-8A59-0FCCD0976516}" srcOrd="2" destOrd="0" presId="urn:microsoft.com/office/officeart/2005/8/layout/orgChart1"/>
    <dgm:cxn modelId="{8FA11ABF-D5E9-4160-99E5-1D148F4F70C5}" type="presParOf" srcId="{6BFD4010-AF05-4ED9-A877-87D35613402B}" destId="{9187BD82-AAE5-4D81-B7DB-4AC4F13FB66B}" srcOrd="2" destOrd="0" presId="urn:microsoft.com/office/officeart/2005/8/layout/orgChart1"/>
    <dgm:cxn modelId="{5CC379FE-F527-4F5E-A10B-C6F7240A93EA}" type="presParOf" srcId="{BDE992F0-1462-4347-BF1D-E323ACF7C1C6}" destId="{2226D399-5D61-4984-840F-429DF980F03F}" srcOrd="2" destOrd="0" presId="urn:microsoft.com/office/officeart/2005/8/layout/orgChart1"/>
    <dgm:cxn modelId="{8600924B-DA3F-455B-B858-ECD330D9970B}" type="presParOf" srcId="{BDE992F0-1462-4347-BF1D-E323ACF7C1C6}" destId="{B859B166-98C8-4DB6-9A82-8144EC1C0C69}" srcOrd="3" destOrd="0" presId="urn:microsoft.com/office/officeart/2005/8/layout/orgChart1"/>
    <dgm:cxn modelId="{DD522617-DCBC-42CE-B2DC-A52797EEE089}" type="presParOf" srcId="{B859B166-98C8-4DB6-9A82-8144EC1C0C69}" destId="{A5F62986-DF0C-4736-BA05-54A8C3F718EB}" srcOrd="0" destOrd="0" presId="urn:microsoft.com/office/officeart/2005/8/layout/orgChart1"/>
    <dgm:cxn modelId="{D9E6BC5C-5D13-466C-9CC7-9E250693D213}" type="presParOf" srcId="{A5F62986-DF0C-4736-BA05-54A8C3F718EB}" destId="{B3E2CB6F-101F-44DA-B5DB-D018BB130A71}" srcOrd="0" destOrd="0" presId="urn:microsoft.com/office/officeart/2005/8/layout/orgChart1"/>
    <dgm:cxn modelId="{8189F709-9A6E-4A39-94B5-B69A8116DB07}" type="presParOf" srcId="{A5F62986-DF0C-4736-BA05-54A8C3F718EB}" destId="{ED7A3D8D-1BB6-4A5F-AEEC-910FAD0F9065}" srcOrd="1" destOrd="0" presId="urn:microsoft.com/office/officeart/2005/8/layout/orgChart1"/>
    <dgm:cxn modelId="{2D429392-36F3-4E4F-BC39-BB344574AE5A}" type="presParOf" srcId="{B859B166-98C8-4DB6-9A82-8144EC1C0C69}" destId="{482A9F20-312E-4F28-85F2-7F162D2D3302}" srcOrd="1" destOrd="0" presId="urn:microsoft.com/office/officeart/2005/8/layout/orgChart1"/>
    <dgm:cxn modelId="{1C435513-B161-4AC7-A7C8-C7FD3FAA045E}" type="presParOf" srcId="{482A9F20-312E-4F28-85F2-7F162D2D3302}" destId="{806E7D4E-62AD-4FA9-B5BF-B3358E891C45}" srcOrd="0" destOrd="0" presId="urn:microsoft.com/office/officeart/2005/8/layout/orgChart1"/>
    <dgm:cxn modelId="{E8680457-79AC-4598-BC45-F0F322C71C79}" type="presParOf" srcId="{482A9F20-312E-4F28-85F2-7F162D2D3302}" destId="{5A0476B2-AFA9-47D0-8CA9-24BC205AB976}" srcOrd="1" destOrd="0" presId="urn:microsoft.com/office/officeart/2005/8/layout/orgChart1"/>
    <dgm:cxn modelId="{924EB69C-A9E9-4A22-836A-1C05A0677A65}" type="presParOf" srcId="{5A0476B2-AFA9-47D0-8CA9-24BC205AB976}" destId="{714F2D46-CD21-4CFA-A7F2-4575E0F97ED2}" srcOrd="0" destOrd="0" presId="urn:microsoft.com/office/officeart/2005/8/layout/orgChart1"/>
    <dgm:cxn modelId="{7D62949B-4531-4774-885D-737A0BA29956}" type="presParOf" srcId="{714F2D46-CD21-4CFA-A7F2-4575E0F97ED2}" destId="{281D7043-9093-437C-895D-B54C2AF69C96}" srcOrd="0" destOrd="0" presId="urn:microsoft.com/office/officeart/2005/8/layout/orgChart1"/>
    <dgm:cxn modelId="{3E372BC1-0BC4-4767-B927-BA0318017AEB}" type="presParOf" srcId="{714F2D46-CD21-4CFA-A7F2-4575E0F97ED2}" destId="{DDD3A87D-BFB8-4A9B-9D11-E8545C559243}" srcOrd="1" destOrd="0" presId="urn:microsoft.com/office/officeart/2005/8/layout/orgChart1"/>
    <dgm:cxn modelId="{B1AA836C-626A-4A5F-96E0-072FF248C8E4}" type="presParOf" srcId="{5A0476B2-AFA9-47D0-8CA9-24BC205AB976}" destId="{EFFB1CCF-1204-490A-8304-D616DC3A1F9E}" srcOrd="1" destOrd="0" presId="urn:microsoft.com/office/officeart/2005/8/layout/orgChart1"/>
    <dgm:cxn modelId="{CE43F5CA-DFCC-4EE6-A542-D562D129CD31}" type="presParOf" srcId="{5A0476B2-AFA9-47D0-8CA9-24BC205AB976}" destId="{91EB0EBB-8EE5-4BE2-85E8-98E47F5FE29F}" srcOrd="2" destOrd="0" presId="urn:microsoft.com/office/officeart/2005/8/layout/orgChart1"/>
    <dgm:cxn modelId="{540F2EAC-6C8A-4D36-8484-2294084D4A62}" type="presParOf" srcId="{482A9F20-312E-4F28-85F2-7F162D2D3302}" destId="{39D2D40A-0C16-4023-BB56-3C7BF069265C}" srcOrd="2" destOrd="0" presId="urn:microsoft.com/office/officeart/2005/8/layout/orgChart1"/>
    <dgm:cxn modelId="{4976338B-EBE3-423E-9587-46F4EAABB10F}" type="presParOf" srcId="{482A9F20-312E-4F28-85F2-7F162D2D3302}" destId="{CCC5DFA1-8669-423D-B8F3-5130E95B6D85}" srcOrd="3" destOrd="0" presId="urn:microsoft.com/office/officeart/2005/8/layout/orgChart1"/>
    <dgm:cxn modelId="{303CC8BE-80F5-43C4-B16B-96819DA2E963}" type="presParOf" srcId="{CCC5DFA1-8669-423D-B8F3-5130E95B6D85}" destId="{30954621-851A-4541-A644-8DD93149845A}" srcOrd="0" destOrd="0" presId="urn:microsoft.com/office/officeart/2005/8/layout/orgChart1"/>
    <dgm:cxn modelId="{70726F23-F9E1-4375-910A-CFE079FB32CD}" type="presParOf" srcId="{30954621-851A-4541-A644-8DD93149845A}" destId="{05EA3B57-BE76-40D8-86ED-5FA7C9879AA6}" srcOrd="0" destOrd="0" presId="urn:microsoft.com/office/officeart/2005/8/layout/orgChart1"/>
    <dgm:cxn modelId="{BC5F04A2-226F-439D-AB07-7834853A01E7}" type="presParOf" srcId="{30954621-851A-4541-A644-8DD93149845A}" destId="{67E475B4-DFE9-43C9-9702-C268FEA8F3A8}" srcOrd="1" destOrd="0" presId="urn:microsoft.com/office/officeart/2005/8/layout/orgChart1"/>
    <dgm:cxn modelId="{D59731D3-0045-46CD-A482-82F0A81BC9BF}" type="presParOf" srcId="{CCC5DFA1-8669-423D-B8F3-5130E95B6D85}" destId="{8ACDE832-0F79-4ACC-B2A6-FAA5A95074F0}" srcOrd="1" destOrd="0" presId="urn:microsoft.com/office/officeart/2005/8/layout/orgChart1"/>
    <dgm:cxn modelId="{B8C74584-6584-4EFE-9E5C-061D915ADD1A}" type="presParOf" srcId="{CCC5DFA1-8669-423D-B8F3-5130E95B6D85}" destId="{627C45EA-DDB6-48CF-AEA9-81ECE1A3C336}" srcOrd="2" destOrd="0" presId="urn:microsoft.com/office/officeart/2005/8/layout/orgChart1"/>
    <dgm:cxn modelId="{04D58A57-AC70-446F-8A60-72940A252671}" type="presParOf" srcId="{B859B166-98C8-4DB6-9A82-8144EC1C0C69}" destId="{9AD8A7DF-8975-4267-BDF8-6F4155B87865}" srcOrd="2" destOrd="0" presId="urn:microsoft.com/office/officeart/2005/8/layout/orgChart1"/>
    <dgm:cxn modelId="{E1E49759-8C74-4C3A-BA2F-B1758B31D450}" type="presParOf" srcId="{BDE992F0-1462-4347-BF1D-E323ACF7C1C6}" destId="{AD415575-2807-4397-AD27-33B92C5083B0}" srcOrd="4" destOrd="0" presId="urn:microsoft.com/office/officeart/2005/8/layout/orgChart1"/>
    <dgm:cxn modelId="{C2AFE70F-E933-459C-9817-68DB7CD50CCA}" type="presParOf" srcId="{BDE992F0-1462-4347-BF1D-E323ACF7C1C6}" destId="{AC6381F4-38A1-4AE0-963E-4CD1D18375BB}" srcOrd="5" destOrd="0" presId="urn:microsoft.com/office/officeart/2005/8/layout/orgChart1"/>
    <dgm:cxn modelId="{F9F57D83-B065-450C-9DEB-A1FDB15F49CD}" type="presParOf" srcId="{AC6381F4-38A1-4AE0-963E-4CD1D18375BB}" destId="{81C8751F-7824-4C55-A4A8-6192417CB0DF}" srcOrd="0" destOrd="0" presId="urn:microsoft.com/office/officeart/2005/8/layout/orgChart1"/>
    <dgm:cxn modelId="{DB9CCBE0-8EA3-4C77-9899-C15F002559BE}" type="presParOf" srcId="{81C8751F-7824-4C55-A4A8-6192417CB0DF}" destId="{3BDF9023-3B62-4617-BEDE-5BBD3CBCD834}" srcOrd="0" destOrd="0" presId="urn:microsoft.com/office/officeart/2005/8/layout/orgChart1"/>
    <dgm:cxn modelId="{F07D4215-574B-462F-BF80-157D44B3BB67}" type="presParOf" srcId="{81C8751F-7824-4C55-A4A8-6192417CB0DF}" destId="{1BE75C9D-0877-4FEC-9048-438C4A7D71E0}" srcOrd="1" destOrd="0" presId="urn:microsoft.com/office/officeart/2005/8/layout/orgChart1"/>
    <dgm:cxn modelId="{E82F5ADB-415C-44A7-8FAC-FC76953571AB}" type="presParOf" srcId="{AC6381F4-38A1-4AE0-963E-4CD1D18375BB}" destId="{2D4AF832-EA58-4116-A882-3370A2049FA8}" srcOrd="1" destOrd="0" presId="urn:microsoft.com/office/officeart/2005/8/layout/orgChart1"/>
    <dgm:cxn modelId="{6CCE2699-C42C-4185-B8AD-B086740E7414}" type="presParOf" srcId="{2D4AF832-EA58-4116-A882-3370A2049FA8}" destId="{E7B55920-B5FC-4014-AF50-3008AFE120CD}" srcOrd="0" destOrd="0" presId="urn:microsoft.com/office/officeart/2005/8/layout/orgChart1"/>
    <dgm:cxn modelId="{92889F37-7B67-40EB-B922-FC606015EEB1}" type="presParOf" srcId="{2D4AF832-EA58-4116-A882-3370A2049FA8}" destId="{98CD0E4A-01C4-47FA-9C31-F6C32BE10A26}" srcOrd="1" destOrd="0" presId="urn:microsoft.com/office/officeart/2005/8/layout/orgChart1"/>
    <dgm:cxn modelId="{9432780F-199F-4E4F-9DFC-8EBD21151B3B}" type="presParOf" srcId="{98CD0E4A-01C4-47FA-9C31-F6C32BE10A26}" destId="{92F4EB34-7B91-4680-8138-2AC72878000F}" srcOrd="0" destOrd="0" presId="urn:microsoft.com/office/officeart/2005/8/layout/orgChart1"/>
    <dgm:cxn modelId="{5FB99C7A-4C23-4735-877E-EC6B7139F9A0}" type="presParOf" srcId="{92F4EB34-7B91-4680-8138-2AC72878000F}" destId="{1F28FD0F-7FF9-4D57-851C-31040AC78D9A}" srcOrd="0" destOrd="0" presId="urn:microsoft.com/office/officeart/2005/8/layout/orgChart1"/>
    <dgm:cxn modelId="{3EBF37E0-649F-4FC5-A59D-004066F805F5}" type="presParOf" srcId="{92F4EB34-7B91-4680-8138-2AC72878000F}" destId="{EF2076BB-B8E1-4DCC-92E3-3B6DB1684824}" srcOrd="1" destOrd="0" presId="urn:microsoft.com/office/officeart/2005/8/layout/orgChart1"/>
    <dgm:cxn modelId="{650588DB-C863-42BA-8C46-6F3A26C9120D}" type="presParOf" srcId="{98CD0E4A-01C4-47FA-9C31-F6C32BE10A26}" destId="{F0621BA5-71C4-460D-91D5-47788D514794}" srcOrd="1" destOrd="0" presId="urn:microsoft.com/office/officeart/2005/8/layout/orgChart1"/>
    <dgm:cxn modelId="{35D587A2-D833-49F8-85AC-370FC960A51F}" type="presParOf" srcId="{98CD0E4A-01C4-47FA-9C31-F6C32BE10A26}" destId="{76113CAD-5800-4FB6-BDB4-85EABEF0FCE3}" srcOrd="2" destOrd="0" presId="urn:microsoft.com/office/officeart/2005/8/layout/orgChart1"/>
    <dgm:cxn modelId="{E8B9B876-CB61-497A-BDFA-902B1497E50A}" type="presParOf" srcId="{2D4AF832-EA58-4116-A882-3370A2049FA8}" destId="{51BCADE7-8AB6-45DB-AA1D-2DCD8B3E3FD2}" srcOrd="2" destOrd="0" presId="urn:microsoft.com/office/officeart/2005/8/layout/orgChart1"/>
    <dgm:cxn modelId="{212907DA-E990-41FA-BFA9-3058E0DDA8CE}" type="presParOf" srcId="{2D4AF832-EA58-4116-A882-3370A2049FA8}" destId="{C622FA3D-57B9-47A2-BE8B-541156F065C3}" srcOrd="3" destOrd="0" presId="urn:microsoft.com/office/officeart/2005/8/layout/orgChart1"/>
    <dgm:cxn modelId="{A766DEEA-7FBF-4E5C-8565-C5110D3C765B}" type="presParOf" srcId="{C622FA3D-57B9-47A2-BE8B-541156F065C3}" destId="{EF9BA9C0-EF79-4D88-B3AB-660022275551}" srcOrd="0" destOrd="0" presId="urn:microsoft.com/office/officeart/2005/8/layout/orgChart1"/>
    <dgm:cxn modelId="{2B2D7D55-8689-45C6-B9AC-71A827587DB7}" type="presParOf" srcId="{EF9BA9C0-EF79-4D88-B3AB-660022275551}" destId="{D27F517F-60EB-477D-B2E2-279288F447E0}" srcOrd="0" destOrd="0" presId="urn:microsoft.com/office/officeart/2005/8/layout/orgChart1"/>
    <dgm:cxn modelId="{78DADF65-E130-4574-91CF-3B3F72EBCB80}" type="presParOf" srcId="{EF9BA9C0-EF79-4D88-B3AB-660022275551}" destId="{1FDDB5C7-D324-4384-8916-7414908188C9}" srcOrd="1" destOrd="0" presId="urn:microsoft.com/office/officeart/2005/8/layout/orgChart1"/>
    <dgm:cxn modelId="{1637065E-C0E6-4002-BA4A-0FF580B64A83}" type="presParOf" srcId="{C622FA3D-57B9-47A2-BE8B-541156F065C3}" destId="{C4FA1848-060D-4A50-94A8-761B8768F8B6}" srcOrd="1" destOrd="0" presId="urn:microsoft.com/office/officeart/2005/8/layout/orgChart1"/>
    <dgm:cxn modelId="{2F3B5D4B-FBB8-4E9B-A9F0-D5CFFA5763E1}" type="presParOf" srcId="{C622FA3D-57B9-47A2-BE8B-541156F065C3}" destId="{23D6558D-45A0-417D-AB35-CA545DBA078B}" srcOrd="2" destOrd="0" presId="urn:microsoft.com/office/officeart/2005/8/layout/orgChart1"/>
    <dgm:cxn modelId="{7E2D95F1-7EF4-41D0-8DCF-BAB4D20C5E2B}" type="presParOf" srcId="{2D4AF832-EA58-4116-A882-3370A2049FA8}" destId="{9339C587-1AED-4449-8DD3-38B0DDA21BFD}" srcOrd="4" destOrd="0" presId="urn:microsoft.com/office/officeart/2005/8/layout/orgChart1"/>
    <dgm:cxn modelId="{D958C3D1-10A9-44F0-8AED-00067B370597}" type="presParOf" srcId="{2D4AF832-EA58-4116-A882-3370A2049FA8}" destId="{2029A9A5-62DE-456C-8BB4-FF458F9F20B3}" srcOrd="5" destOrd="0" presId="urn:microsoft.com/office/officeart/2005/8/layout/orgChart1"/>
    <dgm:cxn modelId="{7AB8216C-389B-4094-8664-A53AAABF00B8}" type="presParOf" srcId="{2029A9A5-62DE-456C-8BB4-FF458F9F20B3}" destId="{2920413E-ED61-4843-985A-1C347EFC8CE4}" srcOrd="0" destOrd="0" presId="urn:microsoft.com/office/officeart/2005/8/layout/orgChart1"/>
    <dgm:cxn modelId="{B2A6EFA9-FA6B-4F02-A16D-C7FF07A659C0}" type="presParOf" srcId="{2920413E-ED61-4843-985A-1C347EFC8CE4}" destId="{3E232F70-BF10-4764-A94C-2743DED7C5C2}" srcOrd="0" destOrd="0" presId="urn:microsoft.com/office/officeart/2005/8/layout/orgChart1"/>
    <dgm:cxn modelId="{06BB9621-1FC1-461B-8F27-621CB9A254BC}" type="presParOf" srcId="{2920413E-ED61-4843-985A-1C347EFC8CE4}" destId="{5F0C3B9C-EC51-4AB7-A421-16434FB4CA1A}" srcOrd="1" destOrd="0" presId="urn:microsoft.com/office/officeart/2005/8/layout/orgChart1"/>
    <dgm:cxn modelId="{63F242B6-5416-4DF5-A791-7DE3C292BD20}" type="presParOf" srcId="{2029A9A5-62DE-456C-8BB4-FF458F9F20B3}" destId="{D6746139-BB5A-4FA8-AF5C-C0023F6B05F1}" srcOrd="1" destOrd="0" presId="urn:microsoft.com/office/officeart/2005/8/layout/orgChart1"/>
    <dgm:cxn modelId="{3AAFA73F-D8DA-4632-88B6-DD3D452AB754}" type="presParOf" srcId="{2029A9A5-62DE-456C-8BB4-FF458F9F20B3}" destId="{CA9BF3FE-A0F3-47A8-ABA0-EEFB7693BF75}" srcOrd="2" destOrd="0" presId="urn:microsoft.com/office/officeart/2005/8/layout/orgChart1"/>
    <dgm:cxn modelId="{EE81605E-5927-4048-AB84-814D60F11B0C}" type="presParOf" srcId="{AC6381F4-38A1-4AE0-963E-4CD1D18375BB}" destId="{CB8E428B-962B-40FB-83FE-F6F75B553EAB}" srcOrd="2" destOrd="0" presId="urn:microsoft.com/office/officeart/2005/8/layout/orgChart1"/>
    <dgm:cxn modelId="{A2948151-9CEC-49D4-ADA6-8681F9C448FA}" type="presParOf" srcId="{BD719862-B701-4E9A-8511-4CC9502A3BBF}" destId="{AD8CBB3A-9F79-4EE7-A4E2-0B86396501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5F8F09-B7A8-440A-A23E-6FFCBC42CC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F4C0F-03AE-453C-B85D-6218D4346B08}">
      <dgm:prSet phldrT="[Text]" custT="1"/>
      <dgm:spPr>
        <a:solidFill>
          <a:srgbClr val="92D050"/>
        </a:solidFill>
      </dgm:spPr>
      <dgm:t>
        <a:bodyPr/>
        <a:lstStyle/>
        <a:p>
          <a:r>
            <a:rPr lang="en-US" sz="4200" b="1" dirty="0" smtClean="0"/>
            <a:t>US$ 39,48 millones </a:t>
          </a:r>
          <a:r>
            <a:rPr sz="4200" dirty="0"/>
            <a:t/>
          </a:r>
          <a:br>
            <a:rPr sz="4200" dirty="0"/>
          </a:br>
          <a:r>
            <a:rPr lang="en-US" sz="4200" b="1" dirty="0" smtClean="0"/>
            <a:t>95% de la meta</a:t>
          </a:r>
          <a:r>
            <a:rPr sz="4200" dirty="0"/>
            <a:t/>
          </a:r>
          <a:br>
            <a:rPr sz="4200" dirty="0"/>
          </a:br>
          <a:r>
            <a:rPr lang="en-US" sz="4200" b="1" dirty="0" smtClean="0"/>
            <a:t>Meta: US$ 41,3 millones</a:t>
          </a:r>
          <a:endParaRPr lang="es-ES" sz="4200" b="1" dirty="0"/>
        </a:p>
      </dgm:t>
    </dgm:pt>
    <dgm:pt modelId="{4FAA7C43-D699-42F4-9846-1E882A3684EB}" type="parTrans" cxnId="{839E2523-272A-4B2E-8667-BBFB1810707C}">
      <dgm:prSet/>
      <dgm:spPr/>
      <dgm:t>
        <a:bodyPr/>
        <a:lstStyle/>
        <a:p>
          <a:endParaRPr lang="en-US"/>
        </a:p>
      </dgm:t>
    </dgm:pt>
    <dgm:pt modelId="{9CC0FAA1-F55C-4E2E-BA75-DA8F05BA5C7B}" type="sibTrans" cxnId="{839E2523-272A-4B2E-8667-BBFB1810707C}">
      <dgm:prSet/>
      <dgm:spPr/>
      <dgm:t>
        <a:bodyPr/>
        <a:lstStyle/>
        <a:p>
          <a:endParaRPr lang="en-US"/>
        </a:p>
      </dgm:t>
    </dgm:pt>
    <dgm:pt modelId="{5EF85A70-5CD7-4279-A3D3-1A44C1C0F68F}">
      <dgm:prSet phldrT="[Text]" custT="1"/>
      <dgm:spPr>
        <a:solidFill>
          <a:schemeClr val="tx2">
            <a:lumMod val="60000"/>
            <a:lumOff val="40000"/>
          </a:schemeClr>
        </a:solidFill>
      </dgm:spPr>
      <dgm:t>
        <a:bodyPr/>
        <a:lstStyle/>
        <a:p>
          <a:r>
            <a:rPr lang="en-US" sz="2800" dirty="0" smtClean="0"/>
            <a:t>US$ 24,2 millones</a:t>
          </a:r>
        </a:p>
        <a:p>
          <a:r>
            <a:rPr lang="en-US" sz="2800" dirty="0" smtClean="0"/>
            <a:t>Sin restricciones</a:t>
          </a:r>
          <a:endParaRPr lang="es-ES" sz="2800" dirty="0"/>
        </a:p>
      </dgm:t>
    </dgm:pt>
    <dgm:pt modelId="{904D7E83-C3C0-4239-9C21-2231F5CC77E3}" type="parTrans" cxnId="{011535D8-1B15-4743-8B6D-C5BAFD626F07}">
      <dgm:prSet/>
      <dgm:spPr/>
      <dgm:t>
        <a:bodyPr/>
        <a:lstStyle/>
        <a:p>
          <a:endParaRPr lang="en-US"/>
        </a:p>
      </dgm:t>
    </dgm:pt>
    <dgm:pt modelId="{FCE58A18-FF77-44B5-9BEF-810DA52039E3}" type="sibTrans" cxnId="{011535D8-1B15-4743-8B6D-C5BAFD626F07}">
      <dgm:prSet/>
      <dgm:spPr/>
      <dgm:t>
        <a:bodyPr/>
        <a:lstStyle/>
        <a:p>
          <a:endParaRPr lang="en-US"/>
        </a:p>
      </dgm:t>
    </dgm:pt>
    <dgm:pt modelId="{2066DA64-E870-4A6B-AD3B-05F4D9EE8F7A}">
      <dgm:prSet phldrT="[Text]" custT="1"/>
      <dgm:spPr>
        <a:solidFill>
          <a:schemeClr val="tx2">
            <a:lumMod val="60000"/>
            <a:lumOff val="40000"/>
          </a:schemeClr>
        </a:solidFill>
      </dgm:spPr>
      <dgm:t>
        <a:bodyPr/>
        <a:lstStyle/>
        <a:p>
          <a:r>
            <a:rPr lang="en-US" sz="2800" dirty="0" smtClean="0"/>
            <a:t>US$ 10,5 millones restringidos</a:t>
          </a:r>
          <a:endParaRPr lang="es-ES" sz="2800" dirty="0"/>
        </a:p>
      </dgm:t>
    </dgm:pt>
    <dgm:pt modelId="{655C4760-119B-4232-B3A0-0BDD911C247F}" type="parTrans" cxnId="{E75D6A87-F79C-48B2-A3D2-4C4DE3564DE3}">
      <dgm:prSet/>
      <dgm:spPr/>
      <dgm:t>
        <a:bodyPr/>
        <a:lstStyle/>
        <a:p>
          <a:endParaRPr lang="en-US"/>
        </a:p>
      </dgm:t>
    </dgm:pt>
    <dgm:pt modelId="{448BE9C8-0A7F-43DD-8175-B4EAED878C71}" type="sibTrans" cxnId="{E75D6A87-F79C-48B2-A3D2-4C4DE3564DE3}">
      <dgm:prSet/>
      <dgm:spPr/>
      <dgm:t>
        <a:bodyPr/>
        <a:lstStyle/>
        <a:p>
          <a:endParaRPr lang="en-US"/>
        </a:p>
      </dgm:t>
    </dgm:pt>
    <dgm:pt modelId="{01D9A20C-3581-4480-A641-25DDCD3C98F1}">
      <dgm:prSet phldrT="[Text]" custT="1"/>
      <dgm:spPr>
        <a:solidFill>
          <a:schemeClr val="tx2">
            <a:lumMod val="60000"/>
            <a:lumOff val="40000"/>
          </a:schemeClr>
        </a:solidFill>
      </dgm:spPr>
      <dgm:t>
        <a:bodyPr/>
        <a:lstStyle/>
        <a:p>
          <a:r>
            <a:rPr lang="en-US" sz="2800" dirty="0" smtClean="0"/>
            <a:t>US$ 4,6 millones</a:t>
          </a:r>
          <a:r>
            <a:rPr dirty="0"/>
            <a:t/>
          </a:r>
          <a:br>
            <a:rPr dirty="0"/>
          </a:br>
          <a:r>
            <a:rPr lang="en-US" sz="2800" dirty="0" smtClean="0"/>
            <a:t>sarampión</a:t>
          </a:r>
          <a:endParaRPr lang="es-ES" sz="2800" dirty="0"/>
        </a:p>
      </dgm:t>
    </dgm:pt>
    <dgm:pt modelId="{C475CDE1-C35F-48FF-A0BE-5AF83384ED0F}" type="parTrans" cxnId="{2F85E4BD-B4AA-48AB-A5FD-6DD0A390E6DD}">
      <dgm:prSet/>
      <dgm:spPr/>
      <dgm:t>
        <a:bodyPr/>
        <a:lstStyle/>
        <a:p>
          <a:endParaRPr lang="en-US"/>
        </a:p>
      </dgm:t>
    </dgm:pt>
    <dgm:pt modelId="{6B06B0BC-A15B-4549-8FBC-924227198F76}" type="sibTrans" cxnId="{2F85E4BD-B4AA-48AB-A5FD-6DD0A390E6DD}">
      <dgm:prSet/>
      <dgm:spPr/>
      <dgm:t>
        <a:bodyPr/>
        <a:lstStyle/>
        <a:p>
          <a:endParaRPr lang="en-US"/>
        </a:p>
      </dgm:t>
    </dgm:pt>
    <dgm:pt modelId="{0E57BF2D-5873-4226-9D21-41A2E071917F}" type="pres">
      <dgm:prSet presAssocID="{055F8F09-B7A8-440A-A23E-6FFCBC42CC0B}" presName="Name0" presStyleCnt="0">
        <dgm:presLayoutVars>
          <dgm:chMax val="1"/>
          <dgm:chPref val="1"/>
          <dgm:dir/>
          <dgm:animOne val="branch"/>
          <dgm:animLvl val="lvl"/>
        </dgm:presLayoutVars>
      </dgm:prSet>
      <dgm:spPr/>
      <dgm:t>
        <a:bodyPr/>
        <a:lstStyle/>
        <a:p>
          <a:endParaRPr lang="en-US"/>
        </a:p>
      </dgm:t>
    </dgm:pt>
    <dgm:pt modelId="{C657FF51-48DA-4A26-B851-60927365B3E5}" type="pres">
      <dgm:prSet presAssocID="{63EF4C0F-03AE-453C-B85D-6218D4346B08}" presName="singleCycle" presStyleCnt="0"/>
      <dgm:spPr/>
    </dgm:pt>
    <dgm:pt modelId="{E0B45B3C-4A5B-47CC-821C-CBB4E8817CEB}" type="pres">
      <dgm:prSet presAssocID="{63EF4C0F-03AE-453C-B85D-6218D4346B08}" presName="singleCenter" presStyleLbl="node1" presStyleIdx="0" presStyleCnt="4" custScaleX="494626" custScaleY="129901" custLinFactNeighborX="-1373" custLinFactNeighborY="-16988">
        <dgm:presLayoutVars>
          <dgm:chMax val="7"/>
          <dgm:chPref val="7"/>
        </dgm:presLayoutVars>
      </dgm:prSet>
      <dgm:spPr/>
      <dgm:t>
        <a:bodyPr/>
        <a:lstStyle/>
        <a:p>
          <a:endParaRPr lang="en-US"/>
        </a:p>
      </dgm:t>
    </dgm:pt>
    <dgm:pt modelId="{E2A46C94-4454-47D5-97E6-A3A06E1AA4E1}" type="pres">
      <dgm:prSet presAssocID="{904D7E83-C3C0-4239-9C21-2231F5CC77E3}" presName="Name56" presStyleLbl="parChTrans1D2" presStyleIdx="0" presStyleCnt="3"/>
      <dgm:spPr/>
      <dgm:t>
        <a:bodyPr/>
        <a:lstStyle/>
        <a:p>
          <a:endParaRPr lang="en-US"/>
        </a:p>
      </dgm:t>
    </dgm:pt>
    <dgm:pt modelId="{1ED8C889-CF11-484F-9697-77B634FD72BD}" type="pres">
      <dgm:prSet presAssocID="{5EF85A70-5CD7-4279-A3D3-1A44C1C0F68F}" presName="text0" presStyleLbl="node1" presStyleIdx="1" presStyleCnt="4" custScaleX="450134" custRadScaleRad="107113" custRadScaleInc="-2073">
        <dgm:presLayoutVars>
          <dgm:bulletEnabled val="1"/>
        </dgm:presLayoutVars>
      </dgm:prSet>
      <dgm:spPr/>
      <dgm:t>
        <a:bodyPr/>
        <a:lstStyle/>
        <a:p>
          <a:endParaRPr lang="en-US"/>
        </a:p>
      </dgm:t>
    </dgm:pt>
    <dgm:pt modelId="{401C8EF9-4561-4EA5-906F-38535F28D600}" type="pres">
      <dgm:prSet presAssocID="{655C4760-119B-4232-B3A0-0BDD911C247F}" presName="Name56" presStyleLbl="parChTrans1D2" presStyleIdx="1" presStyleCnt="3"/>
      <dgm:spPr/>
      <dgm:t>
        <a:bodyPr/>
        <a:lstStyle/>
        <a:p>
          <a:endParaRPr lang="en-US"/>
        </a:p>
      </dgm:t>
    </dgm:pt>
    <dgm:pt modelId="{8FC0AE5B-69B9-417C-92B2-A866545DA90F}" type="pres">
      <dgm:prSet presAssocID="{2066DA64-E870-4A6B-AD3B-05F4D9EE8F7A}" presName="text0" presStyleLbl="node1" presStyleIdx="2" presStyleCnt="4" custScaleX="308560" custScaleY="112774">
        <dgm:presLayoutVars>
          <dgm:bulletEnabled val="1"/>
        </dgm:presLayoutVars>
      </dgm:prSet>
      <dgm:spPr/>
      <dgm:t>
        <a:bodyPr/>
        <a:lstStyle/>
        <a:p>
          <a:endParaRPr lang="en-US"/>
        </a:p>
      </dgm:t>
    </dgm:pt>
    <dgm:pt modelId="{D8883AF8-2483-431D-87DF-3D204B9F3E2C}" type="pres">
      <dgm:prSet presAssocID="{C475CDE1-C35F-48FF-A0BE-5AF83384ED0F}" presName="Name56" presStyleLbl="parChTrans1D2" presStyleIdx="2" presStyleCnt="3"/>
      <dgm:spPr/>
      <dgm:t>
        <a:bodyPr/>
        <a:lstStyle/>
        <a:p>
          <a:endParaRPr lang="en-US"/>
        </a:p>
      </dgm:t>
    </dgm:pt>
    <dgm:pt modelId="{0BEA5755-8CAE-4FFE-ADF0-48D334864509}" type="pres">
      <dgm:prSet presAssocID="{01D9A20C-3581-4480-A641-25DDCD3C98F1}" presName="text0" presStyleLbl="node1" presStyleIdx="3" presStyleCnt="4" custScaleX="372322" custScaleY="103778">
        <dgm:presLayoutVars>
          <dgm:bulletEnabled val="1"/>
        </dgm:presLayoutVars>
      </dgm:prSet>
      <dgm:spPr/>
      <dgm:t>
        <a:bodyPr/>
        <a:lstStyle/>
        <a:p>
          <a:endParaRPr lang="en-US"/>
        </a:p>
      </dgm:t>
    </dgm:pt>
  </dgm:ptLst>
  <dgm:cxnLst>
    <dgm:cxn modelId="{545A3145-9076-4942-9D9B-F366056B4ECF}" type="presOf" srcId="{63EF4C0F-03AE-453C-B85D-6218D4346B08}" destId="{E0B45B3C-4A5B-47CC-821C-CBB4E8817CEB}" srcOrd="0" destOrd="0" presId="urn:microsoft.com/office/officeart/2008/layout/RadialCluster"/>
    <dgm:cxn modelId="{A887773A-CBF8-4D53-AA21-3C9853FFF9B6}" type="presOf" srcId="{5EF85A70-5CD7-4279-A3D3-1A44C1C0F68F}" destId="{1ED8C889-CF11-484F-9697-77B634FD72BD}" srcOrd="0" destOrd="0" presId="urn:microsoft.com/office/officeart/2008/layout/RadialCluster"/>
    <dgm:cxn modelId="{5E947E4A-76E6-44BD-A31A-F36FF09ABD33}" type="presOf" srcId="{2066DA64-E870-4A6B-AD3B-05F4D9EE8F7A}" destId="{8FC0AE5B-69B9-417C-92B2-A866545DA90F}" srcOrd="0" destOrd="0" presId="urn:microsoft.com/office/officeart/2008/layout/RadialCluster"/>
    <dgm:cxn modelId="{00E74FBB-2489-4F35-96D1-DF03B92E1A1E}" type="presOf" srcId="{01D9A20C-3581-4480-A641-25DDCD3C98F1}" destId="{0BEA5755-8CAE-4FFE-ADF0-48D334864509}" srcOrd="0" destOrd="0" presId="urn:microsoft.com/office/officeart/2008/layout/RadialCluster"/>
    <dgm:cxn modelId="{011535D8-1B15-4743-8B6D-C5BAFD626F07}" srcId="{63EF4C0F-03AE-453C-B85D-6218D4346B08}" destId="{5EF85A70-5CD7-4279-A3D3-1A44C1C0F68F}" srcOrd="0" destOrd="0" parTransId="{904D7E83-C3C0-4239-9C21-2231F5CC77E3}" sibTransId="{FCE58A18-FF77-44B5-9BEF-810DA52039E3}"/>
    <dgm:cxn modelId="{2F85E4BD-B4AA-48AB-A5FD-6DD0A390E6DD}" srcId="{63EF4C0F-03AE-453C-B85D-6218D4346B08}" destId="{01D9A20C-3581-4480-A641-25DDCD3C98F1}" srcOrd="2" destOrd="0" parTransId="{C475CDE1-C35F-48FF-A0BE-5AF83384ED0F}" sibTransId="{6B06B0BC-A15B-4549-8FBC-924227198F76}"/>
    <dgm:cxn modelId="{839E2523-272A-4B2E-8667-BBFB1810707C}" srcId="{055F8F09-B7A8-440A-A23E-6FFCBC42CC0B}" destId="{63EF4C0F-03AE-453C-B85D-6218D4346B08}" srcOrd="0" destOrd="0" parTransId="{4FAA7C43-D699-42F4-9846-1E882A3684EB}" sibTransId="{9CC0FAA1-F55C-4E2E-BA75-DA8F05BA5C7B}"/>
    <dgm:cxn modelId="{2082A606-55CB-4A66-B423-334FB31F0D8F}" type="presOf" srcId="{904D7E83-C3C0-4239-9C21-2231F5CC77E3}" destId="{E2A46C94-4454-47D5-97E6-A3A06E1AA4E1}" srcOrd="0" destOrd="0" presId="urn:microsoft.com/office/officeart/2008/layout/RadialCluster"/>
    <dgm:cxn modelId="{B3343671-FB2A-4844-BF23-44A51E4145FA}" type="presOf" srcId="{C475CDE1-C35F-48FF-A0BE-5AF83384ED0F}" destId="{D8883AF8-2483-431D-87DF-3D204B9F3E2C}" srcOrd="0" destOrd="0" presId="urn:microsoft.com/office/officeart/2008/layout/RadialCluster"/>
    <dgm:cxn modelId="{23A43088-C2D8-422F-AE41-571241617F98}" type="presOf" srcId="{055F8F09-B7A8-440A-A23E-6FFCBC42CC0B}" destId="{0E57BF2D-5873-4226-9D21-41A2E071917F}" srcOrd="0" destOrd="0" presId="urn:microsoft.com/office/officeart/2008/layout/RadialCluster"/>
    <dgm:cxn modelId="{5B5DB9C9-0E35-4B7F-A4D2-468A7DD75C61}" type="presOf" srcId="{655C4760-119B-4232-B3A0-0BDD911C247F}" destId="{401C8EF9-4561-4EA5-906F-38535F28D600}" srcOrd="0" destOrd="0" presId="urn:microsoft.com/office/officeart/2008/layout/RadialCluster"/>
    <dgm:cxn modelId="{E75D6A87-F79C-48B2-A3D2-4C4DE3564DE3}" srcId="{63EF4C0F-03AE-453C-B85D-6218D4346B08}" destId="{2066DA64-E870-4A6B-AD3B-05F4D9EE8F7A}" srcOrd="1" destOrd="0" parTransId="{655C4760-119B-4232-B3A0-0BDD911C247F}" sibTransId="{448BE9C8-0A7F-43DD-8175-B4EAED878C71}"/>
    <dgm:cxn modelId="{E1A653F7-31C6-4C26-BC84-D59D77DDAEFD}" type="presParOf" srcId="{0E57BF2D-5873-4226-9D21-41A2E071917F}" destId="{C657FF51-48DA-4A26-B851-60927365B3E5}" srcOrd="0" destOrd="0" presId="urn:microsoft.com/office/officeart/2008/layout/RadialCluster"/>
    <dgm:cxn modelId="{60FC69DC-6628-406F-AA43-D4F121618712}" type="presParOf" srcId="{C657FF51-48DA-4A26-B851-60927365B3E5}" destId="{E0B45B3C-4A5B-47CC-821C-CBB4E8817CEB}" srcOrd="0" destOrd="0" presId="urn:microsoft.com/office/officeart/2008/layout/RadialCluster"/>
    <dgm:cxn modelId="{F39D96AA-EAE7-4C08-B58D-32B3D80C270E}" type="presParOf" srcId="{C657FF51-48DA-4A26-B851-60927365B3E5}" destId="{E2A46C94-4454-47D5-97E6-A3A06E1AA4E1}" srcOrd="1" destOrd="0" presId="urn:microsoft.com/office/officeart/2008/layout/RadialCluster"/>
    <dgm:cxn modelId="{C0E60AD2-CA85-408D-AE50-B79521512F55}" type="presParOf" srcId="{C657FF51-48DA-4A26-B851-60927365B3E5}" destId="{1ED8C889-CF11-484F-9697-77B634FD72BD}" srcOrd="2" destOrd="0" presId="urn:microsoft.com/office/officeart/2008/layout/RadialCluster"/>
    <dgm:cxn modelId="{6A009D42-DF12-4A18-B57D-525C1A8DEF69}" type="presParOf" srcId="{C657FF51-48DA-4A26-B851-60927365B3E5}" destId="{401C8EF9-4561-4EA5-906F-38535F28D600}" srcOrd="3" destOrd="0" presId="urn:microsoft.com/office/officeart/2008/layout/RadialCluster"/>
    <dgm:cxn modelId="{8A723A4B-825E-4C95-B15B-6879E4254B9E}" type="presParOf" srcId="{C657FF51-48DA-4A26-B851-60927365B3E5}" destId="{8FC0AE5B-69B9-417C-92B2-A866545DA90F}" srcOrd="4" destOrd="0" presId="urn:microsoft.com/office/officeart/2008/layout/RadialCluster"/>
    <dgm:cxn modelId="{9CA731EA-68B5-4CCE-83F5-511A11C1DC1D}" type="presParOf" srcId="{C657FF51-48DA-4A26-B851-60927365B3E5}" destId="{D8883AF8-2483-431D-87DF-3D204B9F3E2C}" srcOrd="5" destOrd="0" presId="urn:microsoft.com/office/officeart/2008/layout/RadialCluster"/>
    <dgm:cxn modelId="{2F4446C1-253C-4146-BB20-E0A110A6DC2A}" type="presParOf" srcId="{C657FF51-48DA-4A26-B851-60927365B3E5}" destId="{0BEA5755-8CAE-4FFE-ADF0-48D33486450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028B-9C5C-4022-9226-3607B8B186D5}">
      <dsp:nvSpPr>
        <dsp:cNvPr id="0" name=""/>
        <dsp:cNvSpPr/>
      </dsp:nvSpPr>
      <dsp:spPr>
        <a:xfrm>
          <a:off x="2493120" y="1886695"/>
          <a:ext cx="1344708" cy="1344708"/>
        </a:xfrm>
        <a:prstGeom prst="ellipse">
          <a:avLst/>
        </a:prstGeom>
        <a:solidFill>
          <a:srgbClr val="3C90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Tipos de subvenciones de LCIF</a:t>
          </a:r>
          <a:endParaRPr lang="es-ES" sz="1100" kern="1200" dirty="0"/>
        </a:p>
      </dsp:txBody>
      <dsp:txXfrm>
        <a:off x="2690048" y="2083623"/>
        <a:ext cx="950852" cy="950852"/>
      </dsp:txXfrm>
    </dsp:sp>
    <dsp:sp modelId="{C1B4B35A-8788-4448-BAF6-CF9FC9B46ED0}">
      <dsp:nvSpPr>
        <dsp:cNvPr id="0" name=""/>
        <dsp:cNvSpPr/>
      </dsp:nvSpPr>
      <dsp:spPr>
        <a:xfrm rot="16200000">
          <a:off x="3022622" y="1396648"/>
          <a:ext cx="285704" cy="45720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065478" y="1530944"/>
        <a:ext cx="199993" cy="274320"/>
      </dsp:txXfrm>
    </dsp:sp>
    <dsp:sp modelId="{25B1B57C-21ED-423F-88D6-3B22187DA622}">
      <dsp:nvSpPr>
        <dsp:cNvPr id="0" name=""/>
        <dsp:cNvSpPr/>
      </dsp:nvSpPr>
      <dsp:spPr>
        <a:xfrm>
          <a:off x="2493120" y="2922"/>
          <a:ext cx="1344708" cy="1344708"/>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Regulares</a:t>
          </a:r>
          <a:endParaRPr lang="es-ES" sz="1100" kern="1200" dirty="0"/>
        </a:p>
      </dsp:txBody>
      <dsp:txXfrm>
        <a:off x="2690048" y="199850"/>
        <a:ext cx="950852" cy="950852"/>
      </dsp:txXfrm>
    </dsp:sp>
    <dsp:sp modelId="{3D26F4B6-D8E2-4F36-8AE3-2D157120CA4B}">
      <dsp:nvSpPr>
        <dsp:cNvPr id="0" name=""/>
        <dsp:cNvSpPr/>
      </dsp:nvSpPr>
      <dsp:spPr>
        <a:xfrm rot="19800000">
          <a:off x="3831318" y="1863549"/>
          <a:ext cx="285704" cy="457200"/>
        </a:xfrm>
        <a:prstGeom prst="rightArrow">
          <a:avLst>
            <a:gd name="adj1" fmla="val 60000"/>
            <a:gd name="adj2" fmla="val 50000"/>
          </a:avLst>
        </a:prstGeom>
        <a:solidFill>
          <a:srgbClr val="66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837060" y="1976417"/>
        <a:ext cx="199993" cy="274320"/>
      </dsp:txXfrm>
    </dsp:sp>
    <dsp:sp modelId="{0132E0AB-21DA-4047-BAE8-6B75CFA66A74}">
      <dsp:nvSpPr>
        <dsp:cNvPr id="0" name=""/>
        <dsp:cNvSpPr/>
      </dsp:nvSpPr>
      <dsp:spPr>
        <a:xfrm>
          <a:off x="4124516" y="944808"/>
          <a:ext cx="1344708" cy="1344708"/>
        </a:xfrm>
        <a:prstGeom prst="ellipse">
          <a:avLst/>
        </a:prstGeom>
        <a:solidFill>
          <a:srgbClr val="66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4 Puntos Básicos</a:t>
          </a:r>
          <a:endParaRPr lang="es-ES" sz="1100" kern="1200" dirty="0"/>
        </a:p>
      </dsp:txBody>
      <dsp:txXfrm>
        <a:off x="4321444" y="1141736"/>
        <a:ext cx="950852" cy="950852"/>
      </dsp:txXfrm>
    </dsp:sp>
    <dsp:sp modelId="{FB39BD1E-2668-49BE-A64D-8C0AA2BE3A16}">
      <dsp:nvSpPr>
        <dsp:cNvPr id="0" name=""/>
        <dsp:cNvSpPr/>
      </dsp:nvSpPr>
      <dsp:spPr>
        <a:xfrm rot="1800000">
          <a:off x="3831318" y="2797349"/>
          <a:ext cx="285704" cy="45720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837060" y="2867361"/>
        <a:ext cx="199993" cy="274320"/>
      </dsp:txXfrm>
    </dsp:sp>
    <dsp:sp modelId="{360F45DB-2062-4D0C-ADE9-841E85500522}">
      <dsp:nvSpPr>
        <dsp:cNvPr id="0" name=""/>
        <dsp:cNvSpPr/>
      </dsp:nvSpPr>
      <dsp:spPr>
        <a:xfrm>
          <a:off x="4124516" y="2828582"/>
          <a:ext cx="1344708" cy="134470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Asistencia Internacional</a:t>
          </a:r>
          <a:endParaRPr lang="es-ES" sz="1100" kern="1200" dirty="0"/>
        </a:p>
      </dsp:txBody>
      <dsp:txXfrm>
        <a:off x="4321444" y="3025510"/>
        <a:ext cx="950852" cy="950852"/>
      </dsp:txXfrm>
    </dsp:sp>
    <dsp:sp modelId="{EC575EB9-1140-42F3-A116-37CB945622CC}">
      <dsp:nvSpPr>
        <dsp:cNvPr id="0" name=""/>
        <dsp:cNvSpPr/>
      </dsp:nvSpPr>
      <dsp:spPr>
        <a:xfrm rot="5400000">
          <a:off x="2990006" y="3294293"/>
          <a:ext cx="285704" cy="457200"/>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032862" y="3342878"/>
        <a:ext cx="199993" cy="274320"/>
      </dsp:txXfrm>
    </dsp:sp>
    <dsp:sp modelId="{8E0C049D-65E9-4D59-AFA2-136C25F49EF1}">
      <dsp:nvSpPr>
        <dsp:cNvPr id="0" name=""/>
        <dsp:cNvSpPr/>
      </dsp:nvSpPr>
      <dsp:spPr>
        <a:xfrm>
          <a:off x="2493120" y="3770469"/>
          <a:ext cx="1344708" cy="1344708"/>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Emergencias</a:t>
          </a:r>
          <a:r>
            <a:rPr lang="en-US" sz="1100" kern="1200" smtClean="0"/>
            <a:t>	</a:t>
          </a:r>
          <a:endParaRPr lang="es-ES" sz="1100" kern="1200" dirty="0"/>
        </a:p>
      </dsp:txBody>
      <dsp:txXfrm>
        <a:off x="2690048" y="3967397"/>
        <a:ext cx="950852" cy="950852"/>
      </dsp:txXfrm>
    </dsp:sp>
    <dsp:sp modelId="{F4483085-BA39-42F2-A48B-9F3DB4CC38EE}">
      <dsp:nvSpPr>
        <dsp:cNvPr id="0" name=""/>
        <dsp:cNvSpPr/>
      </dsp:nvSpPr>
      <dsp:spPr>
        <a:xfrm rot="9000000">
          <a:off x="2213927" y="2797349"/>
          <a:ext cx="285704" cy="457200"/>
        </a:xfrm>
        <a:prstGeom prst="rightArrow">
          <a:avLst>
            <a:gd name="adj1" fmla="val 60000"/>
            <a:gd name="adj2" fmla="val 50000"/>
          </a:avLst>
        </a:prstGeom>
        <a:solidFill>
          <a:srgbClr val="00338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293896" y="2867361"/>
        <a:ext cx="199993" cy="274320"/>
      </dsp:txXfrm>
    </dsp:sp>
    <dsp:sp modelId="{593D2573-5F6B-499B-8A1E-8A766AFEC3A9}">
      <dsp:nvSpPr>
        <dsp:cNvPr id="0" name=""/>
        <dsp:cNvSpPr/>
      </dsp:nvSpPr>
      <dsp:spPr>
        <a:xfrm>
          <a:off x="861724" y="2828582"/>
          <a:ext cx="1344708" cy="1344708"/>
        </a:xfrm>
        <a:prstGeom prst="ellipse">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Catástrofes Mayores</a:t>
          </a:r>
          <a:endParaRPr lang="es-ES" sz="1100" kern="1200" dirty="0"/>
        </a:p>
      </dsp:txBody>
      <dsp:txXfrm>
        <a:off x="1058652" y="3025510"/>
        <a:ext cx="950852" cy="950852"/>
      </dsp:txXfrm>
    </dsp:sp>
    <dsp:sp modelId="{68BC0D01-2EC9-4029-A4E0-DB71B3598F17}">
      <dsp:nvSpPr>
        <dsp:cNvPr id="0" name=""/>
        <dsp:cNvSpPr/>
      </dsp:nvSpPr>
      <dsp:spPr>
        <a:xfrm rot="12600000">
          <a:off x="2213927" y="1863549"/>
          <a:ext cx="285704" cy="457200"/>
        </a:xfrm>
        <a:prstGeom prst="rightArrow">
          <a:avLst>
            <a:gd name="adj1" fmla="val 60000"/>
            <a:gd name="adj2" fmla="val 50000"/>
          </a:avLst>
        </a:prstGeom>
        <a:solidFill>
          <a:srgbClr val="712A7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293896" y="1976417"/>
        <a:ext cx="199993" cy="274320"/>
      </dsp:txXfrm>
    </dsp:sp>
    <dsp:sp modelId="{FDC5E00F-1074-4707-894F-3125B2FE2F13}">
      <dsp:nvSpPr>
        <dsp:cNvPr id="0" name=""/>
        <dsp:cNvSpPr/>
      </dsp:nvSpPr>
      <dsp:spPr>
        <a:xfrm>
          <a:off x="861724" y="944808"/>
          <a:ext cx="1344708" cy="1344708"/>
        </a:xfrm>
        <a:prstGeom prst="ellipse">
          <a:avLst/>
        </a:prstGeom>
        <a:solidFill>
          <a:srgbClr val="712A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sz="1100" kern="1200"/>
            <a:t>SightFirst</a:t>
          </a:r>
          <a:endParaRPr lang="es-ES" sz="1100" kern="1200" dirty="0"/>
        </a:p>
      </dsp:txBody>
      <dsp:txXfrm>
        <a:off x="1058652" y="1141736"/>
        <a:ext cx="950852" cy="950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E772-5C59-47F1-B930-F3061D33322D}">
      <dsp:nvSpPr>
        <dsp:cNvPr id="0" name=""/>
        <dsp:cNvSpPr/>
      </dsp:nvSpPr>
      <dsp:spPr>
        <a:xfrm>
          <a:off x="541533" y="1406"/>
          <a:ext cx="1697682" cy="1018609"/>
        </a:xfrm>
        <a:prstGeom prst="rect">
          <a:avLst/>
        </a:prstGeom>
        <a:solidFill>
          <a:srgbClr val="7030A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sz="2000" kern="1200"/>
            <a:t>Preservación de la vista</a:t>
          </a:r>
          <a:endParaRPr lang="es-ES" sz="2000" kern="1200" dirty="0"/>
        </a:p>
      </dsp:txBody>
      <dsp:txXfrm>
        <a:off x="541533" y="1406"/>
        <a:ext cx="1697682" cy="1018609"/>
      </dsp:txXfrm>
    </dsp:sp>
    <dsp:sp modelId="{BDE1ACF8-5D30-49C0-BB52-4E75CCEF09BE}">
      <dsp:nvSpPr>
        <dsp:cNvPr id="0" name=""/>
        <dsp:cNvSpPr/>
      </dsp:nvSpPr>
      <dsp:spPr>
        <a:xfrm>
          <a:off x="2408984" y="1406"/>
          <a:ext cx="1697682" cy="1018609"/>
        </a:xfrm>
        <a:prstGeom prst="rect">
          <a:avLst/>
        </a:prstGeom>
        <a:solidFill>
          <a:srgbClr val="FFC00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sz="2000" kern="1200"/>
            <a:t>Promoción de la salud</a:t>
          </a:r>
          <a:endParaRPr lang="es-ES" sz="2000" kern="1200" dirty="0"/>
        </a:p>
      </dsp:txBody>
      <dsp:txXfrm>
        <a:off x="2408984" y="1406"/>
        <a:ext cx="1697682" cy="1018609"/>
      </dsp:txXfrm>
    </dsp:sp>
    <dsp:sp modelId="{D487EE50-625F-4189-A876-D78656C15F70}">
      <dsp:nvSpPr>
        <dsp:cNvPr id="0" name=""/>
        <dsp:cNvSpPr/>
      </dsp:nvSpPr>
      <dsp:spPr>
        <a:xfrm>
          <a:off x="541533" y="1189784"/>
          <a:ext cx="1697682" cy="1018609"/>
        </a:xfrm>
        <a:prstGeom prst="rect">
          <a:avLst/>
        </a:prstGeom>
        <a:solidFill>
          <a:srgbClr val="0070C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sz="2000" kern="1200"/>
            <a:t>Servicio a la juventud</a:t>
          </a:r>
          <a:endParaRPr lang="es-ES" sz="2000" kern="1200" dirty="0"/>
        </a:p>
      </dsp:txBody>
      <dsp:txXfrm>
        <a:off x="541533" y="1189784"/>
        <a:ext cx="1697682" cy="1018609"/>
      </dsp:txXfrm>
    </dsp:sp>
    <dsp:sp modelId="{A3D6E354-C7C1-40B1-9AEC-B9FDB4A47EE5}">
      <dsp:nvSpPr>
        <dsp:cNvPr id="0" name=""/>
        <dsp:cNvSpPr/>
      </dsp:nvSpPr>
      <dsp:spPr>
        <a:xfrm>
          <a:off x="2408984" y="1189784"/>
          <a:ext cx="1697682" cy="1018609"/>
        </a:xfrm>
        <a:prstGeom prst="rect">
          <a:avLst/>
        </a:prstGeom>
        <a:solidFill>
          <a:srgbClr val="008E40"/>
        </a:soli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sz="2000" kern="1200"/>
            <a:t>Lucha contra la discapacidad</a:t>
          </a:r>
          <a:endParaRPr lang="es-ES" sz="2000" kern="1200" dirty="0"/>
        </a:p>
      </dsp:txBody>
      <dsp:txXfrm>
        <a:off x="2408984" y="1189784"/>
        <a:ext cx="1697682" cy="1018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C587-1AED-4449-8DD3-38B0DDA21BFD}">
      <dsp:nvSpPr>
        <dsp:cNvPr id="0" name=""/>
        <dsp:cNvSpPr/>
      </dsp:nvSpPr>
      <dsp:spPr>
        <a:xfrm>
          <a:off x="5431145"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CADE7-8AB6-45DB-AA1D-2DCD8B3E3FD2}">
      <dsp:nvSpPr>
        <dsp:cNvPr id="0" name=""/>
        <dsp:cNvSpPr/>
      </dsp:nvSpPr>
      <dsp:spPr>
        <a:xfrm>
          <a:off x="5431145"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55920-B5FC-4014-AF50-3008AFE120CD}">
      <dsp:nvSpPr>
        <dsp:cNvPr id="0" name=""/>
        <dsp:cNvSpPr/>
      </dsp:nvSpPr>
      <dsp:spPr>
        <a:xfrm>
          <a:off x="5431145"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15575-2807-4397-AD27-33B92C5083B0}">
      <dsp:nvSpPr>
        <dsp:cNvPr id="0" name=""/>
        <dsp:cNvSpPr/>
      </dsp:nvSpPr>
      <dsp:spPr>
        <a:xfrm>
          <a:off x="4144906" y="796398"/>
          <a:ext cx="1921418" cy="333469"/>
        </a:xfrm>
        <a:custGeom>
          <a:avLst/>
          <a:gdLst/>
          <a:ahLst/>
          <a:cxnLst/>
          <a:rect l="0" t="0" r="0" b="0"/>
          <a:pathLst>
            <a:path>
              <a:moveTo>
                <a:pt x="0" y="0"/>
              </a:moveTo>
              <a:lnTo>
                <a:pt x="0" y="166734"/>
              </a:lnTo>
              <a:lnTo>
                <a:pt x="1921418" y="166734"/>
              </a:lnTo>
              <a:lnTo>
                <a:pt x="1921418"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D40A-0C16-4023-BB56-3C7BF069265C}">
      <dsp:nvSpPr>
        <dsp:cNvPr id="0" name=""/>
        <dsp:cNvSpPr/>
      </dsp:nvSpPr>
      <dsp:spPr>
        <a:xfrm>
          <a:off x="3509726"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E7D4E-62AD-4FA9-B5BF-B3358E891C45}">
      <dsp:nvSpPr>
        <dsp:cNvPr id="0" name=""/>
        <dsp:cNvSpPr/>
      </dsp:nvSpPr>
      <dsp:spPr>
        <a:xfrm>
          <a:off x="3509726"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6D399-5D61-4984-840F-429DF980F03F}">
      <dsp:nvSpPr>
        <dsp:cNvPr id="0" name=""/>
        <dsp:cNvSpPr/>
      </dsp:nvSpPr>
      <dsp:spPr>
        <a:xfrm>
          <a:off x="4099186" y="796398"/>
          <a:ext cx="91440" cy="333469"/>
        </a:xfrm>
        <a:custGeom>
          <a:avLst/>
          <a:gdLst/>
          <a:ahLst/>
          <a:cxnLst/>
          <a:rect l="0" t="0" r="0" b="0"/>
          <a:pathLst>
            <a:path>
              <a:moveTo>
                <a:pt x="45720" y="0"/>
              </a:moveTo>
              <a:lnTo>
                <a:pt x="4572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DDA442-4579-489C-A7AA-DECED16DCEE2}">
      <dsp:nvSpPr>
        <dsp:cNvPr id="0" name=""/>
        <dsp:cNvSpPr/>
      </dsp:nvSpPr>
      <dsp:spPr>
        <a:xfrm>
          <a:off x="1588307" y="1923843"/>
          <a:ext cx="238192" cy="2985345"/>
        </a:xfrm>
        <a:custGeom>
          <a:avLst/>
          <a:gdLst/>
          <a:ahLst/>
          <a:cxnLst/>
          <a:rect l="0" t="0" r="0" b="0"/>
          <a:pathLst>
            <a:path>
              <a:moveTo>
                <a:pt x="0" y="0"/>
              </a:moveTo>
              <a:lnTo>
                <a:pt x="0" y="2985345"/>
              </a:lnTo>
              <a:lnTo>
                <a:pt x="238192" y="2985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DD737-2482-497C-AA6C-6AB8FF7109E9}">
      <dsp:nvSpPr>
        <dsp:cNvPr id="0" name=""/>
        <dsp:cNvSpPr/>
      </dsp:nvSpPr>
      <dsp:spPr>
        <a:xfrm>
          <a:off x="1588307" y="1923843"/>
          <a:ext cx="238192" cy="1857901"/>
        </a:xfrm>
        <a:custGeom>
          <a:avLst/>
          <a:gdLst/>
          <a:ahLst/>
          <a:cxnLst/>
          <a:rect l="0" t="0" r="0" b="0"/>
          <a:pathLst>
            <a:path>
              <a:moveTo>
                <a:pt x="0" y="0"/>
              </a:moveTo>
              <a:lnTo>
                <a:pt x="0" y="1857901"/>
              </a:lnTo>
              <a:lnTo>
                <a:pt x="238192" y="18579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19F64-6294-49A7-A9B1-831386682B89}">
      <dsp:nvSpPr>
        <dsp:cNvPr id="0" name=""/>
        <dsp:cNvSpPr/>
      </dsp:nvSpPr>
      <dsp:spPr>
        <a:xfrm>
          <a:off x="1588307" y="1923843"/>
          <a:ext cx="238192" cy="730456"/>
        </a:xfrm>
        <a:custGeom>
          <a:avLst/>
          <a:gdLst/>
          <a:ahLst/>
          <a:cxnLst/>
          <a:rect l="0" t="0" r="0" b="0"/>
          <a:pathLst>
            <a:path>
              <a:moveTo>
                <a:pt x="0" y="0"/>
              </a:moveTo>
              <a:lnTo>
                <a:pt x="0" y="730456"/>
              </a:lnTo>
              <a:lnTo>
                <a:pt x="238192" y="730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DA0734-AF2F-4A65-97B8-70E0A4B33793}">
      <dsp:nvSpPr>
        <dsp:cNvPr id="0" name=""/>
        <dsp:cNvSpPr/>
      </dsp:nvSpPr>
      <dsp:spPr>
        <a:xfrm>
          <a:off x="2223487" y="796398"/>
          <a:ext cx="1921418" cy="333469"/>
        </a:xfrm>
        <a:custGeom>
          <a:avLst/>
          <a:gdLst/>
          <a:ahLst/>
          <a:cxnLst/>
          <a:rect l="0" t="0" r="0" b="0"/>
          <a:pathLst>
            <a:path>
              <a:moveTo>
                <a:pt x="1921418" y="0"/>
              </a:moveTo>
              <a:lnTo>
                <a:pt x="1921418" y="166734"/>
              </a:lnTo>
              <a:lnTo>
                <a:pt x="0" y="166734"/>
              </a:lnTo>
              <a:lnTo>
                <a:pt x="0" y="3334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B714F8-C0FB-4313-9FA9-8892B4545CC2}">
      <dsp:nvSpPr>
        <dsp:cNvPr id="0" name=""/>
        <dsp:cNvSpPr/>
      </dsp:nvSpPr>
      <dsp:spPr>
        <a:xfrm>
          <a:off x="3350931" y="2424"/>
          <a:ext cx="1587949" cy="79397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CDM</a:t>
          </a:r>
          <a:endParaRPr lang="es-ES" sz="2000" b="1" kern="1200" dirty="0"/>
        </a:p>
      </dsp:txBody>
      <dsp:txXfrm>
        <a:off x="3350931" y="2424"/>
        <a:ext cx="1587949" cy="793974"/>
      </dsp:txXfrm>
    </dsp:sp>
    <dsp:sp modelId="{08F50D53-F51C-4AF6-9137-5322867F1F5E}">
      <dsp:nvSpPr>
        <dsp:cNvPr id="0" name=""/>
        <dsp:cNvSpPr/>
      </dsp:nvSpPr>
      <dsp:spPr>
        <a:xfrm>
          <a:off x="1429512"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CD</a:t>
          </a:r>
          <a:endParaRPr lang="es-ES" sz="2000" b="1" kern="1200" dirty="0"/>
        </a:p>
      </dsp:txBody>
      <dsp:txXfrm>
        <a:off x="1429512" y="1129868"/>
        <a:ext cx="1587949" cy="793974"/>
      </dsp:txXfrm>
    </dsp:sp>
    <dsp:sp modelId="{6D3321D4-BCBF-4930-AC75-099BCDEA12E1}">
      <dsp:nvSpPr>
        <dsp:cNvPr id="0" name=""/>
        <dsp:cNvSpPr/>
      </dsp:nvSpPr>
      <dsp:spPr>
        <a:xfrm>
          <a:off x="1826499"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1826499" y="2257312"/>
        <a:ext cx="1587949" cy="793974"/>
      </dsp:txXfrm>
    </dsp:sp>
    <dsp:sp modelId="{775687BD-E6D3-467F-8F50-0E888F24B454}">
      <dsp:nvSpPr>
        <dsp:cNvPr id="0" name=""/>
        <dsp:cNvSpPr/>
      </dsp:nvSpPr>
      <dsp:spPr>
        <a:xfrm>
          <a:off x="1826499"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1826499" y="3384756"/>
        <a:ext cx="1587949" cy="793974"/>
      </dsp:txXfrm>
    </dsp:sp>
    <dsp:sp modelId="{58745F5B-85B7-429A-8BBD-34BF8AC7965B}">
      <dsp:nvSpPr>
        <dsp:cNvPr id="0" name=""/>
        <dsp:cNvSpPr/>
      </dsp:nvSpPr>
      <dsp:spPr>
        <a:xfrm>
          <a:off x="1826499"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1826499" y="4512201"/>
        <a:ext cx="1587949" cy="793974"/>
      </dsp:txXfrm>
    </dsp:sp>
    <dsp:sp modelId="{B3E2CB6F-101F-44DA-B5DB-D018BB130A71}">
      <dsp:nvSpPr>
        <dsp:cNvPr id="0" name=""/>
        <dsp:cNvSpPr/>
      </dsp:nvSpPr>
      <dsp:spPr>
        <a:xfrm>
          <a:off x="3350931"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CD</a:t>
          </a:r>
          <a:endParaRPr lang="es-ES" sz="2000" b="1" kern="1200" dirty="0"/>
        </a:p>
      </dsp:txBody>
      <dsp:txXfrm>
        <a:off x="3350931" y="1129868"/>
        <a:ext cx="1587949" cy="793974"/>
      </dsp:txXfrm>
    </dsp:sp>
    <dsp:sp modelId="{281D7043-9093-437C-895D-B54C2AF69C96}">
      <dsp:nvSpPr>
        <dsp:cNvPr id="0" name=""/>
        <dsp:cNvSpPr/>
      </dsp:nvSpPr>
      <dsp:spPr>
        <a:xfrm>
          <a:off x="3747918"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3747918" y="2257312"/>
        <a:ext cx="1587949" cy="793974"/>
      </dsp:txXfrm>
    </dsp:sp>
    <dsp:sp modelId="{05EA3B57-BE76-40D8-86ED-5FA7C9879AA6}">
      <dsp:nvSpPr>
        <dsp:cNvPr id="0" name=""/>
        <dsp:cNvSpPr/>
      </dsp:nvSpPr>
      <dsp:spPr>
        <a:xfrm>
          <a:off x="3747918"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3747918" y="3384756"/>
        <a:ext cx="1587949" cy="793974"/>
      </dsp:txXfrm>
    </dsp:sp>
    <dsp:sp modelId="{3BDF9023-3B62-4617-BEDE-5BBD3CBCD834}">
      <dsp:nvSpPr>
        <dsp:cNvPr id="0" name=""/>
        <dsp:cNvSpPr/>
      </dsp:nvSpPr>
      <dsp:spPr>
        <a:xfrm>
          <a:off x="5272350" y="1129868"/>
          <a:ext cx="1587949" cy="793974"/>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CD</a:t>
          </a:r>
          <a:endParaRPr lang="es-ES" sz="2000" b="1" kern="1200" dirty="0"/>
        </a:p>
      </dsp:txBody>
      <dsp:txXfrm>
        <a:off x="5272350" y="1129868"/>
        <a:ext cx="1587949" cy="793974"/>
      </dsp:txXfrm>
    </dsp:sp>
    <dsp:sp modelId="{1F28FD0F-7FF9-4D57-851C-31040AC78D9A}">
      <dsp:nvSpPr>
        <dsp:cNvPr id="0" name=""/>
        <dsp:cNvSpPr/>
      </dsp:nvSpPr>
      <dsp:spPr>
        <a:xfrm>
          <a:off x="5669337" y="2257312"/>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5669337" y="2257312"/>
        <a:ext cx="1587949" cy="793974"/>
      </dsp:txXfrm>
    </dsp:sp>
    <dsp:sp modelId="{D27F517F-60EB-477D-B2E2-279288F447E0}">
      <dsp:nvSpPr>
        <dsp:cNvPr id="0" name=""/>
        <dsp:cNvSpPr/>
      </dsp:nvSpPr>
      <dsp:spPr>
        <a:xfrm>
          <a:off x="5669337" y="3384756"/>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5669337" y="3384756"/>
        <a:ext cx="1587949" cy="793974"/>
      </dsp:txXfrm>
    </dsp:sp>
    <dsp:sp modelId="{3E232F70-BF10-4764-A94C-2743DED7C5C2}">
      <dsp:nvSpPr>
        <dsp:cNvPr id="0" name=""/>
        <dsp:cNvSpPr/>
      </dsp:nvSpPr>
      <dsp:spPr>
        <a:xfrm>
          <a:off x="5669337" y="4512201"/>
          <a:ext cx="1587949" cy="793974"/>
        </a:xfrm>
        <a:prstGeom prst="rect">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Coordinador de Club</a:t>
          </a:r>
          <a:endParaRPr lang="es-ES" sz="2000" b="1" kern="1200" dirty="0"/>
        </a:p>
      </dsp:txBody>
      <dsp:txXfrm>
        <a:off x="5669337" y="4512201"/>
        <a:ext cx="1587949" cy="793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45B3C-4A5B-47CC-821C-CBB4E8817CEB}">
      <dsp:nvSpPr>
        <dsp:cNvPr id="0" name=""/>
        <dsp:cNvSpPr/>
      </dsp:nvSpPr>
      <dsp:spPr>
        <a:xfrm>
          <a:off x="241330" y="1176630"/>
          <a:ext cx="6784290" cy="17817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US" sz="4200" b="1" kern="1200" dirty="0" smtClean="0"/>
            <a:t>US$ 39,48 millones </a:t>
          </a:r>
          <a:r>
            <a:rPr sz="4200" kern="1200" dirty="0"/>
            <a:t/>
          </a:r>
          <a:br>
            <a:rPr sz="4200" kern="1200" dirty="0"/>
          </a:br>
          <a:r>
            <a:rPr lang="en-US" sz="4200" b="1" kern="1200" dirty="0" smtClean="0"/>
            <a:t>95% de la meta</a:t>
          </a:r>
          <a:r>
            <a:rPr sz="4200" kern="1200" dirty="0"/>
            <a:t/>
          </a:r>
          <a:br>
            <a:rPr sz="4200" kern="1200" dirty="0"/>
          </a:br>
          <a:r>
            <a:rPr lang="en-US" sz="4200" b="1" kern="1200" dirty="0" smtClean="0"/>
            <a:t>Meta: US$ 41,3 millones</a:t>
          </a:r>
          <a:endParaRPr lang="es-ES" sz="4200" b="1" kern="1200" dirty="0"/>
        </a:p>
      </dsp:txBody>
      <dsp:txXfrm>
        <a:off x="328306" y="1263606"/>
        <a:ext cx="6610338" cy="1607770"/>
      </dsp:txXfrm>
    </dsp:sp>
    <dsp:sp modelId="{E2A46C94-4454-47D5-97E6-A3A06E1AA4E1}">
      <dsp:nvSpPr>
        <dsp:cNvPr id="0" name=""/>
        <dsp:cNvSpPr/>
      </dsp:nvSpPr>
      <dsp:spPr>
        <a:xfrm rot="16219792">
          <a:off x="3543943" y="1081423"/>
          <a:ext cx="190417" cy="0"/>
        </a:xfrm>
        <a:custGeom>
          <a:avLst/>
          <a:gdLst/>
          <a:ahLst/>
          <a:cxnLst/>
          <a:rect l="0" t="0" r="0" b="0"/>
          <a:pathLst>
            <a:path>
              <a:moveTo>
                <a:pt x="0" y="0"/>
              </a:moveTo>
              <a:lnTo>
                <a:pt x="1904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8C889-CF11-484F-9697-77B634FD72BD}">
      <dsp:nvSpPr>
        <dsp:cNvPr id="0" name=""/>
        <dsp:cNvSpPr/>
      </dsp:nvSpPr>
      <dsp:spPr>
        <a:xfrm>
          <a:off x="1574043" y="67243"/>
          <a:ext cx="4136605" cy="918972"/>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US$ 24,2 millones</a:t>
          </a:r>
        </a:p>
        <a:p>
          <a:pPr lvl="0" algn="ctr" defTabSz="1244600">
            <a:lnSpc>
              <a:spcPct val="90000"/>
            </a:lnSpc>
            <a:spcBef>
              <a:spcPct val="0"/>
            </a:spcBef>
            <a:spcAft>
              <a:spcPct val="35000"/>
            </a:spcAft>
          </a:pPr>
          <a:r>
            <a:rPr lang="en-US" sz="2800" kern="1200" dirty="0" smtClean="0"/>
            <a:t>Sin restricciones</a:t>
          </a:r>
          <a:endParaRPr lang="es-ES" sz="2800" kern="1200" dirty="0"/>
        </a:p>
      </dsp:txBody>
      <dsp:txXfrm>
        <a:off x="1618904" y="112104"/>
        <a:ext cx="4046883" cy="829250"/>
      </dsp:txXfrm>
    </dsp:sp>
    <dsp:sp modelId="{401C8EF9-4561-4EA5-906F-38535F28D600}">
      <dsp:nvSpPr>
        <dsp:cNvPr id="0" name=""/>
        <dsp:cNvSpPr/>
      </dsp:nvSpPr>
      <dsp:spPr>
        <a:xfrm rot="2593474">
          <a:off x="4509886" y="3138689"/>
          <a:ext cx="526638" cy="0"/>
        </a:xfrm>
        <a:custGeom>
          <a:avLst/>
          <a:gdLst/>
          <a:ahLst/>
          <a:cxnLst/>
          <a:rect l="0" t="0" r="0" b="0"/>
          <a:pathLst>
            <a:path>
              <a:moveTo>
                <a:pt x="0" y="0"/>
              </a:moveTo>
              <a:lnTo>
                <a:pt x="5266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0AE5B-69B9-417C-92B2-A866545DA90F}">
      <dsp:nvSpPr>
        <dsp:cNvPr id="0" name=""/>
        <dsp:cNvSpPr/>
      </dsp:nvSpPr>
      <dsp:spPr>
        <a:xfrm>
          <a:off x="4098622" y="3319026"/>
          <a:ext cx="2835580" cy="103636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US$ 10,5 millones restringidos</a:t>
          </a:r>
          <a:endParaRPr lang="es-ES" sz="2800" kern="1200" dirty="0"/>
        </a:p>
      </dsp:txBody>
      <dsp:txXfrm>
        <a:off x="4149213" y="3369617"/>
        <a:ext cx="2734398" cy="935179"/>
      </dsp:txXfrm>
    </dsp:sp>
    <dsp:sp modelId="{D8883AF8-2483-431D-87DF-3D204B9F3E2C}">
      <dsp:nvSpPr>
        <dsp:cNvPr id="0" name=""/>
        <dsp:cNvSpPr/>
      </dsp:nvSpPr>
      <dsp:spPr>
        <a:xfrm rot="8097553">
          <a:off x="2259101" y="3159357"/>
          <a:ext cx="568122" cy="0"/>
        </a:xfrm>
        <a:custGeom>
          <a:avLst/>
          <a:gdLst/>
          <a:ahLst/>
          <a:cxnLst/>
          <a:rect l="0" t="0" r="0" b="0"/>
          <a:pathLst>
            <a:path>
              <a:moveTo>
                <a:pt x="0" y="0"/>
              </a:moveTo>
              <a:lnTo>
                <a:pt x="5681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EA5755-8CAE-4FFE-ADF0-48D334864509}">
      <dsp:nvSpPr>
        <dsp:cNvPr id="0" name=""/>
        <dsp:cNvSpPr/>
      </dsp:nvSpPr>
      <dsp:spPr>
        <a:xfrm>
          <a:off x="155510" y="3360361"/>
          <a:ext cx="3421534" cy="95369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US$ 4,6 millones</a:t>
          </a:r>
          <a:r>
            <a:rPr kern="1200" dirty="0"/>
            <a:t/>
          </a:r>
          <a:br>
            <a:rPr kern="1200" dirty="0"/>
          </a:br>
          <a:r>
            <a:rPr lang="en-US" sz="2800" kern="1200" dirty="0" smtClean="0"/>
            <a:t>sarampión</a:t>
          </a:r>
          <a:endParaRPr lang="es-ES" sz="2800" kern="1200" dirty="0"/>
        </a:p>
      </dsp:txBody>
      <dsp:txXfrm>
        <a:off x="202065" y="3406916"/>
        <a:ext cx="3328424" cy="860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18574-CBB1-43C4-B476-1756D7585C94}" type="datetimeFigureOut">
              <a:rPr lang="en-US" smtClean="0"/>
              <a:t>9/3/2016</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8CC17-5069-4402-A384-D37ADA5BBE93}" type="slidenum">
              <a:rPr lang="en-US" smtClean="0"/>
              <a:t>‹#›</a:t>
            </a:fld>
            <a:endParaRPr lang="es-ES"/>
          </a:p>
        </p:txBody>
      </p:sp>
    </p:spTree>
    <p:extLst>
      <p:ext uri="{BB962C8B-B14F-4D97-AF65-F5344CB8AC3E}">
        <p14:creationId xmlns:p14="http://schemas.microsoft.com/office/powerpoint/2010/main" val="248116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ionsclubs.org/resources/EN/pdfs/lcif/lcif70.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es-ES" smtClean="0"/>
              <a:t>Como sabe, la Asociación Internacional de Clubes de Leones empodera a los Leones del mundo para que presten servicio a sus comunidades, atiendan necesidades humanitarias, y promuevan la paz y la comprensión internacional a través de los clubes de Leones. LCI es líder mundial en servicios humanitarios. ¿Pero cómo pueden obtener los Leones los recursos necesarios para llevar a cabo proyectos globales o de gran escala? ¡LCIF!</a:t>
            </a:r>
            <a:endParaRPr lang="es-ES" dirty="0"/>
          </a:p>
        </p:txBody>
      </p:sp>
      <p:sp>
        <p:nvSpPr>
          <p:cNvPr id="4" name="Slide Number Placeholder 3"/>
          <p:cNvSpPr>
            <a:spLocks noGrp="1"/>
          </p:cNvSpPr>
          <p:nvPr>
            <p:ph type="sldNum" sz="quarter" idx="10"/>
          </p:nvPr>
        </p:nvSpPr>
        <p:spPr/>
        <p:txBody>
          <a:bodyPr/>
          <a:lstStyle/>
          <a:p>
            <a:fld id="{41FF2F77-0B86-4815-80FF-D315A055CAE4}" type="slidenum">
              <a:rPr lang="en-US" smtClean="0"/>
              <a:t>2</a:t>
            </a:fld>
            <a:endParaRPr lang="es-ES"/>
          </a:p>
        </p:txBody>
      </p:sp>
    </p:spTree>
    <p:extLst>
      <p:ext uri="{BB962C8B-B14F-4D97-AF65-F5344CB8AC3E}">
        <p14:creationId xmlns:p14="http://schemas.microsoft.com/office/powerpoint/2010/main" val="34912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He aquí un poco más de detalle sobre las subvenciones SightFirst y los criterios para solicitarlas. Seguimos tratando de llegar a poblaciones desatendidas para proporcionar servicios integrales de cuidado ocular. </a:t>
            </a:r>
          </a:p>
          <a:p>
            <a:endParaRPr lang="es-ES" dirty="0" smtClean="0">
              <a:ea typeface="ＭＳ Ｐゴシック" pitchFamily="34" charset="-128"/>
              <a:cs typeface="Arial" charset="0"/>
            </a:endParaRPr>
          </a:p>
          <a:p>
            <a:r>
              <a:rPr lang="es-ES" dirty="0" smtClean="0"/>
              <a:t>Quiero señalar que hay asesores técnicos regionales y directores de distrito de SightFirst capacitados para ayudar a sus distritos a presentar solicitudes de SightFirst. </a:t>
            </a:r>
          </a:p>
          <a:p>
            <a:endParaRPr lang="es-ES" dirty="0" smtClean="0">
              <a:ea typeface="ＭＳ Ｐゴシック" pitchFamily="34" charset="-128"/>
              <a:cs typeface="Arial" charset="0"/>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12</a:t>
            </a:fld>
            <a:endParaRPr lang="es-ES"/>
          </a:p>
        </p:txBody>
      </p:sp>
    </p:spTree>
    <p:extLst>
      <p:ext uri="{BB962C8B-B14F-4D97-AF65-F5344CB8AC3E}">
        <p14:creationId xmlns:p14="http://schemas.microsoft.com/office/powerpoint/2010/main" val="1753419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ES" dirty="0" smtClean="0"/>
              <a:t>Esta es nuestra categoría de subvenciones más popular, con fondos disponibles entre US$ 10.000 y US$ 100.000. Estos nuevos montos de financiamiento rigen para solicitudes de subvenciones presentadas a partir del 1 de julio de 2014.</a:t>
            </a:r>
            <a:endParaRPr lang="es-ES" dirty="0" smtClean="0">
              <a:ea typeface="ＭＳ Ｐゴシック" pitchFamily="34" charset="-128"/>
              <a:cs typeface="Arial" charset="0"/>
            </a:endParaRPr>
          </a:p>
          <a:p>
            <a:endParaRPr lang="es-ES" dirty="0" smtClean="0">
              <a:ea typeface="ＭＳ Ｐゴシック" pitchFamily="34" charset="-128"/>
              <a:cs typeface="Arial" charset="0"/>
            </a:endParaRPr>
          </a:p>
          <a:p>
            <a:r>
              <a:rPr lang="es-ES" dirty="0" smtClean="0"/>
              <a:t>He aquí algunos ejemplos de proyectos que fueron financiados por subvenciones regulares:</a:t>
            </a:r>
          </a:p>
          <a:p>
            <a:endParaRPr lang="es-ES" dirty="0" smtClean="0">
              <a:ea typeface="ＭＳ Ｐゴシック" pitchFamily="34" charset="-128"/>
              <a:cs typeface="Arial" charset="0"/>
            </a:endParaRPr>
          </a:p>
          <a:p>
            <a:pPr>
              <a:buFontTx/>
              <a:buChar char="•"/>
            </a:pPr>
            <a:r>
              <a:rPr lang="es-ES" dirty="0" smtClean="0"/>
              <a:t>Un proyecto sanitario y de agua limpia en Togo, con la asistencia de los Leones de Francia.</a:t>
            </a:r>
          </a:p>
          <a:p>
            <a:pPr>
              <a:buFontTx/>
              <a:buChar char="•"/>
            </a:pPr>
            <a:endParaRPr lang="es-ES" dirty="0" smtClean="0">
              <a:ea typeface="ＭＳ Ｐゴシック" pitchFamily="34" charset="-128"/>
              <a:cs typeface="Arial" charset="0"/>
            </a:endParaRPr>
          </a:p>
          <a:p>
            <a:pPr>
              <a:buFontTx/>
              <a:buChar char="•"/>
            </a:pPr>
            <a:r>
              <a:rPr lang="es-ES" dirty="0" smtClean="0"/>
              <a:t>Una plaza para niños discapacitados en un escuela de Argentina</a:t>
            </a:r>
          </a:p>
          <a:p>
            <a:pPr>
              <a:buFontTx/>
              <a:buChar char="•"/>
            </a:pPr>
            <a:endParaRPr lang="es-ES" dirty="0" smtClean="0">
              <a:ea typeface="ＭＳ Ｐゴシック" pitchFamily="34" charset="-128"/>
              <a:cs typeface="Arial" charset="0"/>
            </a:endParaRPr>
          </a:p>
          <a:p>
            <a:pPr>
              <a:buFontTx/>
              <a:buChar char="•"/>
            </a:pPr>
            <a:r>
              <a:rPr lang="es-ES" dirty="0" smtClean="0"/>
              <a:t>Unidades móviles de examen de salud para personas en áreas rurales del DM 300 en Taiwán</a:t>
            </a:r>
          </a:p>
          <a:p>
            <a:pPr>
              <a:buFontTx/>
              <a:buChar char="•"/>
            </a:pPr>
            <a:endParaRPr lang="es-ES" dirty="0" smtClean="0">
              <a:ea typeface="ＭＳ Ｐゴシック" pitchFamily="34" charset="-128"/>
              <a:cs typeface="Arial" charset="0"/>
            </a:endParaRPr>
          </a:p>
          <a:p>
            <a:pPr>
              <a:buFontTx/>
              <a:buChar char="•"/>
            </a:pPr>
            <a:r>
              <a:rPr lang="es-ES" dirty="0" smtClean="0"/>
              <a:t>Construcción y ampliación de una escuela en las Filipinas, que se puede ver en esta foto</a:t>
            </a:r>
          </a:p>
          <a:p>
            <a:pPr>
              <a:buFontTx/>
              <a:buChar char="•"/>
            </a:pPr>
            <a:endParaRPr lang="es-ES" dirty="0" smtClean="0">
              <a:ea typeface="ＭＳ Ｐゴシック" pitchFamily="34" charset="-128"/>
              <a:cs typeface="Arial" charset="0"/>
            </a:endParaRPr>
          </a:p>
          <a:p>
            <a:pPr>
              <a:buFontTx/>
              <a:buChar char="•"/>
            </a:pPr>
            <a:r>
              <a:rPr lang="es-ES" dirty="0" smtClean="0"/>
              <a:t>Dispositivos de evaluación de la vista para niños en los Estados Unidos</a:t>
            </a:r>
          </a:p>
          <a:p>
            <a:pPr>
              <a:buFontTx/>
              <a:buChar char="•"/>
            </a:pPr>
            <a:endParaRPr lang="es-ES" dirty="0" smtClean="0">
              <a:ea typeface="ＭＳ Ｐゴシック" pitchFamily="34" charset="-128"/>
              <a:cs typeface="Arial" charset="0"/>
            </a:endParaRPr>
          </a:p>
          <a:p>
            <a:pPr>
              <a:buFontTx/>
              <a:buChar char="•"/>
            </a:pPr>
            <a:r>
              <a:rPr lang="es-ES" dirty="0" smtClean="0"/>
              <a:t>E innumerables esfuerzos humanitarios que dan esperanza a gente necesitada </a:t>
            </a:r>
          </a:p>
          <a:p>
            <a:pPr>
              <a:buFontTx/>
              <a:buNone/>
            </a:pPr>
            <a:endParaRPr lang="es-ES" dirty="0" smtClean="0">
              <a:ea typeface="ＭＳ Ｐゴシック" pitchFamily="34" charset="-128"/>
              <a:cs typeface="Arial" charset="0"/>
            </a:endParaRPr>
          </a:p>
          <a:p>
            <a:pPr defTabSz="901228">
              <a:defRPr/>
            </a:pPr>
            <a:r>
              <a:rPr lang="es-ES" i="1" dirty="0" smtClean="0">
                <a:solidFill>
                  <a:srgbClr val="6600FF"/>
                </a:solidFill>
              </a:rPr>
              <a:t>(Transición a subvenciones 4 Puntos Básicos)</a:t>
            </a:r>
            <a:endParaRPr lang="es-ES" dirty="0" smtClean="0">
              <a:solidFill>
                <a:srgbClr val="6600FF"/>
              </a:solidFill>
            </a:endParaRPr>
          </a:p>
          <a:p>
            <a:pPr>
              <a:buFontTx/>
              <a:buNone/>
            </a:pPr>
            <a:endParaRPr lang="es-ES" dirty="0" smtClean="0">
              <a:ea typeface="ＭＳ Ｐゴシック" pitchFamily="34" charset="-128"/>
              <a:cs typeface="Arial" charset="0"/>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13</a:t>
            </a:fld>
            <a:endParaRPr lang="es-ES"/>
          </a:p>
        </p:txBody>
      </p:sp>
    </p:spTree>
    <p:extLst>
      <p:ext uri="{BB962C8B-B14F-4D97-AF65-F5344CB8AC3E}">
        <p14:creationId xmlns:p14="http://schemas.microsoft.com/office/powerpoint/2010/main" val="197585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Hay proyectos de prioridad especial bajo el programa de subvenciones 4 Puntos Básicos, : preservar la vista, promover la salud, prestar servicio a la juventud y combatir la discapacidad.</a:t>
            </a:r>
          </a:p>
          <a:p>
            <a:endParaRPr lang="es-ES" dirty="0" smtClean="0">
              <a:ea typeface="ＭＳ Ｐゴシック" pitchFamily="34" charset="-128"/>
              <a:cs typeface="Arial" charset="0"/>
            </a:endParaRPr>
          </a:p>
          <a:p>
            <a:r>
              <a:rPr lang="es-ES" dirty="0" smtClean="0"/>
              <a:t>Por ejemplo, </a:t>
            </a:r>
            <a:r>
              <a:rPr lang="es-ES" dirty="0" err="1" smtClean="0"/>
              <a:t>Lions</a:t>
            </a:r>
            <a:r>
              <a:rPr lang="es-ES" dirty="0" smtClean="0"/>
              <a:t> </a:t>
            </a:r>
            <a:r>
              <a:rPr lang="es-ES" dirty="0" err="1" smtClean="0"/>
              <a:t>Quest</a:t>
            </a:r>
            <a:r>
              <a:rPr lang="es-ES" dirty="0" smtClean="0"/>
              <a:t> es una actividad de subvención popular, ya que la Fundación ayuda a los distritos a implementar programas en las escuelas proporcionando fondos equiparados para talleres de capacitación docente y materiales para los estudiantes. El administrador del programa </a:t>
            </a:r>
            <a:r>
              <a:rPr lang="es-ES" dirty="0" err="1" smtClean="0"/>
              <a:t>Lions</a:t>
            </a:r>
            <a:r>
              <a:rPr lang="es-ES" dirty="0" smtClean="0"/>
              <a:t> </a:t>
            </a:r>
            <a:r>
              <a:rPr lang="es-ES" dirty="0" err="1" smtClean="0"/>
              <a:t>Quest</a:t>
            </a:r>
            <a:r>
              <a:rPr lang="es-ES" dirty="0" smtClean="0"/>
              <a:t> os proporcionará más información más adelante en esta presentación.</a:t>
            </a: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14</a:t>
            </a:fld>
            <a:endParaRPr lang="es-ES"/>
          </a:p>
        </p:txBody>
      </p:sp>
    </p:spTree>
    <p:extLst>
      <p:ext uri="{BB962C8B-B14F-4D97-AF65-F5344CB8AC3E}">
        <p14:creationId xmlns:p14="http://schemas.microsoft.com/office/powerpoint/2010/main" val="14764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¿Cuántos de los que están aquí tienen </a:t>
            </a:r>
            <a:r>
              <a:rPr lang="es-ES" dirty="0" err="1" smtClean="0"/>
              <a:t>Lions</a:t>
            </a:r>
            <a:r>
              <a:rPr lang="es-ES" dirty="0" smtClean="0"/>
              <a:t> </a:t>
            </a:r>
            <a:r>
              <a:rPr lang="es-ES" dirty="0" err="1" smtClean="0"/>
              <a:t>Quest</a:t>
            </a:r>
            <a:r>
              <a:rPr lang="es-ES" dirty="0" smtClean="0"/>
              <a:t> en vuestro distrito? </a:t>
            </a:r>
          </a:p>
          <a:p>
            <a:endParaRPr lang="es-ES" dirty="0" smtClean="0"/>
          </a:p>
          <a:p>
            <a:r>
              <a:rPr lang="es-ES" dirty="0" smtClean="0"/>
              <a:t>Para aquellos que no saben lo que es </a:t>
            </a:r>
            <a:r>
              <a:rPr lang="es-ES" dirty="0" err="1" smtClean="0"/>
              <a:t>Lions</a:t>
            </a:r>
            <a:r>
              <a:rPr lang="es-ES" dirty="0" smtClean="0"/>
              <a:t> </a:t>
            </a:r>
            <a:r>
              <a:rPr lang="es-ES" dirty="0" err="1" smtClean="0"/>
              <a:t>Quest</a:t>
            </a:r>
            <a:r>
              <a:rPr lang="es-ES" dirty="0" smtClean="0"/>
              <a:t>: es un programa de destrezas de vida creado por la Fundación </a:t>
            </a:r>
            <a:r>
              <a:rPr lang="es-ES" dirty="0" err="1" smtClean="0"/>
              <a:t>Lions</a:t>
            </a:r>
            <a:r>
              <a:rPr lang="es-ES" dirty="0" smtClean="0"/>
              <a:t> Clubs International. Es nuestro programa, lo cual quiere decir que los Leones del mundo entero tienen la posibilidad de mejorar la educación en sus propias comunidades.</a:t>
            </a:r>
          </a:p>
          <a:p>
            <a:endParaRPr lang="es-ES" dirty="0" smtClean="0"/>
          </a:p>
          <a:p>
            <a:r>
              <a:rPr lang="es-ES" dirty="0" err="1" smtClean="0"/>
              <a:t>Lions</a:t>
            </a:r>
            <a:r>
              <a:rPr lang="es-ES" dirty="0" smtClean="0"/>
              <a:t> </a:t>
            </a:r>
            <a:r>
              <a:rPr lang="es-ES" dirty="0" err="1" smtClean="0"/>
              <a:t>Quest</a:t>
            </a:r>
            <a:r>
              <a:rPr lang="es-ES" dirty="0" smtClean="0"/>
              <a:t> enseña a los jóvenes destrezas importantes para poder trabajar juntos, desarrollar conductas positivas y tomar buenas decisiones. Por 30 años, </a:t>
            </a:r>
            <a:r>
              <a:rPr lang="es-ES" dirty="0" err="1" smtClean="0"/>
              <a:t>Lions</a:t>
            </a:r>
            <a:r>
              <a:rPr lang="es-ES" dirty="0" smtClean="0"/>
              <a:t> </a:t>
            </a:r>
            <a:r>
              <a:rPr lang="es-ES" dirty="0" err="1" smtClean="0"/>
              <a:t>Quest</a:t>
            </a:r>
            <a:r>
              <a:rPr lang="es-ES" dirty="0" smtClean="0"/>
              <a:t> ha generado un cambio positivo en las vidas de los jóvenes, sus familias y comunidades enteras.</a:t>
            </a:r>
          </a:p>
          <a:p>
            <a:endParaRPr lang="es-ES" dirty="0" smtClean="0"/>
          </a:p>
          <a:p>
            <a:pPr marL="341126" lvl="1" indent="-341126">
              <a:spcBef>
                <a:spcPct val="50000"/>
              </a:spcBef>
              <a:buClr>
                <a:srgbClr val="766A62"/>
              </a:buClr>
              <a:buFont typeface="Wingdings" pitchFamily="2" charset="2"/>
              <a:buChar char="§"/>
            </a:pPr>
            <a:r>
              <a:rPr lang="es-ES" dirty="0" smtClean="0">
                <a:solidFill>
                  <a:srgbClr val="766A62"/>
                </a:solidFill>
                <a:latin typeface="Helvetica" charset="0"/>
              </a:rPr>
              <a:t>Programa de estudios de aprendizaje social y emocional (ASE) desde el jardín de niños al 12</a:t>
            </a:r>
            <a:r>
              <a:rPr lang="es-ES" baseline="30000" dirty="0" smtClean="0">
                <a:solidFill>
                  <a:srgbClr val="766A62"/>
                </a:solidFill>
                <a:latin typeface="Helvetica" charset="0"/>
              </a:rPr>
              <a:t>o</a:t>
            </a:r>
            <a:r>
              <a:rPr lang="es-ES" dirty="0" smtClean="0">
                <a:solidFill>
                  <a:srgbClr val="766A62"/>
                </a:solidFill>
                <a:latin typeface="Helvetica" charset="0"/>
              </a:rPr>
              <a:t> grado</a:t>
            </a:r>
          </a:p>
          <a:p>
            <a:pPr marL="341126" lvl="1" indent="-341126">
              <a:spcBef>
                <a:spcPct val="50000"/>
              </a:spcBef>
              <a:buClr>
                <a:srgbClr val="766A62"/>
              </a:buClr>
              <a:buFont typeface="Wingdings" pitchFamily="2" charset="2"/>
              <a:buChar char="§"/>
            </a:pPr>
            <a:r>
              <a:rPr lang="es-ES" dirty="0" smtClean="0">
                <a:solidFill>
                  <a:srgbClr val="766A62"/>
                </a:solidFill>
                <a:latin typeface="Helvetica" charset="0"/>
              </a:rPr>
              <a:t>Las destrezas sociales y emocionales se pueden enseñar y aprender de la misma manera que las destrezas académicas </a:t>
            </a:r>
          </a:p>
          <a:p>
            <a:pPr marL="341126" lvl="1" indent="-341126">
              <a:spcBef>
                <a:spcPct val="50000"/>
              </a:spcBef>
              <a:buClr>
                <a:srgbClr val="766A62"/>
              </a:buClr>
              <a:buFont typeface="Wingdings" pitchFamily="2" charset="2"/>
              <a:buChar char="§"/>
            </a:pPr>
            <a:r>
              <a:rPr lang="es-ES" dirty="0" smtClean="0">
                <a:solidFill>
                  <a:srgbClr val="766A62"/>
                </a:solidFill>
                <a:latin typeface="Helvetica" charset="0"/>
              </a:rPr>
              <a:t>El programa de estudios se puede integrar a los cursos existentes o se puede enseñar en forma autónoma</a:t>
            </a:r>
          </a:p>
          <a:p>
            <a:endParaRPr lang="es-ES"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15</a:t>
            </a:fld>
            <a:endParaRPr lang="es-ES"/>
          </a:p>
        </p:txBody>
      </p:sp>
    </p:spTree>
    <p:extLst>
      <p:ext uri="{BB962C8B-B14F-4D97-AF65-F5344CB8AC3E}">
        <p14:creationId xmlns:p14="http://schemas.microsoft.com/office/powerpoint/2010/main" val="249608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Por medio del programa de subvenciones de asistencia internacional, la Fundación ha financiado pozos de agua, misiones médicas y reciclado de anteojos.</a:t>
            </a:r>
          </a:p>
          <a:p>
            <a:endParaRPr lang="es-ES" dirty="0" smtClean="0">
              <a:ea typeface="ＭＳ Ｐゴシック" pitchFamily="34" charset="-128"/>
              <a:cs typeface="Arial" charset="0"/>
            </a:endParaRPr>
          </a:p>
          <a:p>
            <a:r>
              <a:rPr lang="es-ES" smtClean="0"/>
              <a:t>Los Leones de dos países se asocian; el club auspiciante recauda fondos y solicita la subvención. El club anfitrión después ayuda a implementar el proyecto</a:t>
            </a:r>
          </a:p>
          <a:p>
            <a:endParaRPr lang="es-ES" dirty="0" smtClean="0">
              <a:ea typeface="ＭＳ Ｐゴシック" pitchFamily="34" charset="-128"/>
              <a:cs typeface="Arial" charset="0"/>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16</a:t>
            </a:fld>
            <a:endParaRPr lang="es-ES"/>
          </a:p>
        </p:txBody>
      </p:sp>
    </p:spTree>
    <p:extLst>
      <p:ext uri="{BB962C8B-B14F-4D97-AF65-F5344CB8AC3E}">
        <p14:creationId xmlns:p14="http://schemas.microsoft.com/office/powerpoint/2010/main" val="1477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Muchos probablemente ya conocen nuestro programa de subvenciones de emergencia para desastres naturales. Los fondos de subvenciones de emergencia se pueden usar para comprar y distribuir insumos para alivio inmediato. Las subvenciones para catástrofes mayores se otorgan para esfuerzos de reconstrucción de largo plazo después de desastres catastróficos. Y las subvenciones de preparación para desastres respaldan las actividades de preparación, respuesta y esfuerzos de recuperación para desastres naturales.</a:t>
            </a:r>
          </a:p>
          <a:p>
            <a:endParaRPr lang="es-ES" dirty="0" smtClean="0"/>
          </a:p>
          <a:p>
            <a:r>
              <a:rPr lang="es-ES" dirty="0" smtClean="0"/>
              <a:t>Quizás la más relevante de éstas es la subvención de emergencia. Algunos puntos claves para recordar sobre las subvenciones de emergencia:</a:t>
            </a:r>
          </a:p>
          <a:p>
            <a:endParaRPr lang="es-ES" dirty="0" smtClean="0">
              <a:ea typeface="ＭＳ Ｐゴシック" pitchFamily="34" charset="-128"/>
              <a:cs typeface="Arial" charset="0"/>
            </a:endParaRPr>
          </a:p>
          <a:p>
            <a:pPr>
              <a:buFontTx/>
              <a:buChar char="-"/>
            </a:pPr>
            <a:r>
              <a:rPr lang="es-ES" dirty="0" smtClean="0"/>
              <a:t>Desastres naturales que afectan a 100 personas o más</a:t>
            </a:r>
          </a:p>
          <a:p>
            <a:pPr>
              <a:buFontTx/>
              <a:buChar char="-"/>
            </a:pPr>
            <a:r>
              <a:rPr lang="es-ES" dirty="0" smtClean="0"/>
              <a:t>Los Leones tienen que participar en los esfuerzos de alivio; las subvenciones no se pueden transferir a otra organización</a:t>
            </a:r>
          </a:p>
          <a:p>
            <a:pPr>
              <a:buFontTx/>
              <a:buChar char="-"/>
            </a:pPr>
            <a:r>
              <a:rPr lang="es-ES" dirty="0" smtClean="0"/>
              <a:t>Deben ser solicitadas tan pronto sea posible por el gobernador de distrito, en un plazo de 30 días de haber ocurrido el desastre. A veces, según la magnitud, nosotros nos pondremos en contacto con usted.</a:t>
            </a:r>
          </a:p>
          <a:p>
            <a:pPr>
              <a:buFontTx/>
              <a:buChar char="-"/>
            </a:pPr>
            <a:r>
              <a:rPr lang="es-ES" dirty="0" smtClean="0"/>
              <a:t>Los fondos se tienen que gastar en un plazo de 60 días.</a:t>
            </a:r>
          </a:p>
          <a:p>
            <a:pPr>
              <a:buFontTx/>
              <a:buChar char="-"/>
            </a:pPr>
            <a:r>
              <a:rPr lang="es-ES" dirty="0" smtClean="0"/>
              <a:t>Una subvención por distrito por catástrofe.</a:t>
            </a:r>
          </a:p>
          <a:p>
            <a:pPr>
              <a:buFontTx/>
              <a:buChar char="-"/>
            </a:pPr>
            <a:r>
              <a:rPr lang="es-ES" dirty="0" smtClean="0"/>
              <a:t>Hay que presentar un informe final para explicar cómo se usaron los fondos. </a:t>
            </a:r>
          </a:p>
          <a:p>
            <a:endParaRPr lang="es-ES" dirty="0" smtClean="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17</a:t>
            </a:fld>
            <a:endParaRPr lang="es-ES"/>
          </a:p>
        </p:txBody>
      </p:sp>
    </p:spTree>
    <p:extLst>
      <p:ext uri="{BB962C8B-B14F-4D97-AF65-F5344CB8AC3E}">
        <p14:creationId xmlns:p14="http://schemas.microsoft.com/office/powerpoint/2010/main" val="236224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1936">
              <a:defRPr/>
            </a:pPr>
            <a:r>
              <a:rPr lang="es-ES" dirty="0" smtClean="0"/>
              <a:t>Los resultados de estas subvenciones son increíbles. </a:t>
            </a:r>
          </a:p>
          <a:p>
            <a:pPr defTabSz="861936">
              <a:defRPr/>
            </a:pPr>
            <a:endParaRPr lang="es-ES" dirty="0" smtClean="0">
              <a:ea typeface="ＭＳ Ｐゴシック" pitchFamily="34" charset="-128"/>
              <a:cs typeface="Arial" charset="0"/>
            </a:endParaRPr>
          </a:p>
          <a:p>
            <a:pPr defTabSz="861936">
              <a:defRPr/>
            </a:pPr>
            <a:r>
              <a:rPr lang="es-ES" dirty="0" smtClean="0"/>
              <a:t>Es fácil decir que hemos otorgado más de US$ 45 millones en subvenciones el año pasado y más de setecientos cincuenta millones de dólares en nuestra historia. Pero en realidad lo importante es que hemos cambiado ;as vidas de individuos debido a lo que usted está haciendo con el apoyo de nuestra fundación. </a:t>
            </a:r>
          </a:p>
          <a:p>
            <a:pPr defTabSz="861936">
              <a:defRPr/>
            </a:pPr>
            <a:endParaRPr lang="es-ES" dirty="0" smtClean="0">
              <a:ea typeface="ＭＳ Ｐゴシック" pitchFamily="34" charset="-128"/>
              <a:cs typeface="Arial" charset="0"/>
            </a:endParaRPr>
          </a:p>
          <a:p>
            <a:pPr defTabSz="901324" eaLnBrk="0" fontAlgn="base" hangingPunct="0">
              <a:spcBef>
                <a:spcPct val="30000"/>
              </a:spcBef>
              <a:spcAft>
                <a:spcPct val="0"/>
              </a:spcAft>
              <a:defRPr/>
            </a:pPr>
            <a:r>
              <a:rPr lang="es-ES" dirty="0" smtClean="0"/>
              <a:t>Ahora mostraremos un breve video para compartir con usted, que destaca el gran trabajo de LCIF y también alienta a los Gobernadores de Distrito a que trabajen con los coordinadores de LCIF para elevar el nivel de conciencia sobre la Fundación. Después del video, </a:t>
            </a:r>
            <a:r>
              <a:rPr lang="es-ES" dirty="0" err="1" smtClean="0"/>
              <a:t>Nate</a:t>
            </a:r>
            <a:r>
              <a:rPr lang="es-ES" dirty="0" smtClean="0"/>
              <a:t> Miles, Director de Desarrollo de la Fundación, hará una presentación. </a:t>
            </a:r>
            <a:endParaRPr lang="es-ES" dirty="0" smtClean="0">
              <a:ea typeface="ＭＳ Ｐゴシック" pitchFamily="34" charset="-128"/>
              <a:cs typeface="Arial" charset="0"/>
            </a:endParaRPr>
          </a:p>
          <a:p>
            <a:endParaRPr lang="es-ES" dirty="0" smtClean="0"/>
          </a:p>
          <a:p>
            <a:pPr defTabSz="901324" eaLnBrk="0" fontAlgn="base" hangingPunct="0">
              <a:spcBef>
                <a:spcPct val="30000"/>
              </a:spcBef>
              <a:spcAft>
                <a:spcPct val="0"/>
              </a:spcAft>
              <a:defRPr/>
            </a:pPr>
            <a:r>
              <a:rPr lang="es-ES" i="1" dirty="0" smtClean="0">
                <a:solidFill>
                  <a:srgbClr val="6600FF"/>
                </a:solidFill>
              </a:rPr>
              <a:t>(Transición al video)</a:t>
            </a:r>
            <a:endParaRPr lang="es-ES" dirty="0" smtClean="0">
              <a:solidFill>
                <a:srgbClr val="6600FF"/>
              </a:solidFill>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18</a:t>
            </a:fld>
            <a:endParaRPr lang="es-ES"/>
          </a:p>
        </p:txBody>
      </p:sp>
    </p:spTree>
    <p:extLst>
      <p:ext uri="{BB962C8B-B14F-4D97-AF65-F5344CB8AC3E}">
        <p14:creationId xmlns:p14="http://schemas.microsoft.com/office/powerpoint/2010/main" val="162997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rPr>
              <a:t>Los coordinadores de club de LCIF son embajadores de la Fundación Lions Clubs International en sus respectivos clubes. Compartirán historias sobre los programas de LCIF, motivarán a los demás para que apoyen a LCIF, y permitirán que la fundación introduzca su trabajo humanitario en sus comunidades y alrededor del mundo.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endParaRPr lang="es-ES" dirty="0"/>
          </a:p>
        </p:txBody>
      </p:sp>
      <p:sp>
        <p:nvSpPr>
          <p:cNvPr id="4" name="Slide Number Placeholder 3"/>
          <p:cNvSpPr>
            <a:spLocks noGrp="1"/>
          </p:cNvSpPr>
          <p:nvPr>
            <p:ph type="sldNum" sz="quarter" idx="10"/>
          </p:nvPr>
        </p:nvSpPr>
        <p:spPr/>
        <p:txBody>
          <a:bodyPr/>
          <a:lstStyle/>
          <a:p>
            <a:fld id="{9C3908C1-9C48-489B-8F3B-383DC5512110}" type="slidenum">
              <a:rPr lang="en-US" smtClean="0"/>
              <a:t>20</a:t>
            </a:fld>
            <a:endParaRPr lang="es-ES"/>
          </a:p>
        </p:txBody>
      </p:sp>
    </p:spTree>
    <p:extLst>
      <p:ext uri="{BB962C8B-B14F-4D97-AF65-F5344CB8AC3E}">
        <p14:creationId xmlns:p14="http://schemas.microsoft.com/office/powerpoint/2010/main" val="192502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s-ES" dirty="0" smtClean="0"/>
              <a:t>El coordinador de club de LCIF es nominado por el comité de nominación del club, forma parte de la dirigencia del club y ejerce sus funciones por un año hasta volver a ser nominado al año siguiente. El coordinador de club de LCIF colabora de cerca con la dirigencia del club y se comunica directamente con los CD de LCIF para asegurar la alineación con las metas del distrito. </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Los coordinadores de club de LCIF son embajadores de la Fundación </a:t>
            </a:r>
            <a:r>
              <a:rPr lang="es-ES" dirty="0" err="1" smtClean="0"/>
              <a:t>Lions</a:t>
            </a:r>
            <a:r>
              <a:rPr lang="es-ES" dirty="0" smtClean="0"/>
              <a:t> Clubs International en sus respectivos clubes. Compartirán historias sobre los programas de LCIF, motivarán a los demás para que apoyen a LCIF, y permitirán que la fundación introduzca su trabajo humanitario en sus comunidades y alrededor del mundo. </a:t>
            </a:r>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21</a:t>
            </a:fld>
            <a:endParaRPr lang="es-ES" dirty="0"/>
          </a:p>
        </p:txBody>
      </p:sp>
    </p:spTree>
    <p:extLst>
      <p:ext uri="{BB962C8B-B14F-4D97-AF65-F5344CB8AC3E}">
        <p14:creationId xmlns:p14="http://schemas.microsoft.com/office/powerpoint/2010/main" val="263205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Primera llamada – capacitar al capacitador</a:t>
            </a:r>
            <a:endParaRPr lang="es-ES" dirty="0" smtClean="0"/>
          </a:p>
          <a:p>
            <a:r>
              <a:rPr lang="es-ES" smtClean="0"/>
              <a:t>Segunda – actualización a medio camino</a:t>
            </a:r>
          </a:p>
          <a:p>
            <a:r>
              <a:rPr lang="es-ES" smtClean="0"/>
              <a:t>Tercera – preparación para la convención</a:t>
            </a:r>
          </a:p>
          <a:p>
            <a:r>
              <a:rPr lang="es-ES" smtClean="0"/>
              <a:t>Cuarta – agradecimiento </a:t>
            </a:r>
            <a:endParaRPr lang="es-ES"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22</a:t>
            </a:fld>
            <a:endParaRPr lang="es-ES"/>
          </a:p>
        </p:txBody>
      </p:sp>
    </p:spTree>
    <p:extLst>
      <p:ext uri="{BB962C8B-B14F-4D97-AF65-F5344CB8AC3E}">
        <p14:creationId xmlns:p14="http://schemas.microsoft.com/office/powerpoint/2010/main" val="182383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r>
              <a:rPr lang="es-ES" dirty="0" smtClean="0"/>
              <a:t>¡LCIF es su Fundación! LCIF respalda los esfuerzos de los Leones para prestar servicio a sus comunidades en el mundo entero. La Fundación no recibe ningún fondo de las cuotas de los socios. Los programas son financiados por donaciones de Leones como usted. </a:t>
            </a:r>
          </a:p>
        </p:txBody>
      </p:sp>
      <p:sp>
        <p:nvSpPr>
          <p:cNvPr id="4" name="Slide Number Placeholder 3"/>
          <p:cNvSpPr>
            <a:spLocks noGrp="1"/>
          </p:cNvSpPr>
          <p:nvPr>
            <p:ph type="sldNum" sz="quarter" idx="10"/>
          </p:nvPr>
        </p:nvSpPr>
        <p:spPr/>
        <p:txBody>
          <a:bodyPr/>
          <a:lstStyle/>
          <a:p>
            <a:fld id="{41FF2F77-0B86-4815-80FF-D315A055CAE4}" type="slidenum">
              <a:rPr lang="en-US" smtClean="0"/>
              <a:t>3</a:t>
            </a:fld>
            <a:endParaRPr lang="es-ES"/>
          </a:p>
        </p:txBody>
      </p:sp>
    </p:spTree>
    <p:extLst>
      <p:ext uri="{BB962C8B-B14F-4D97-AF65-F5344CB8AC3E}">
        <p14:creationId xmlns:p14="http://schemas.microsoft.com/office/powerpoint/2010/main" val="34912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En el nuevo cargo, el modelo de visitas a los clubes va a cambiar bastante.</a:t>
            </a:r>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23</a:t>
            </a:fld>
            <a:endParaRPr lang="es-ES" dirty="0"/>
          </a:p>
        </p:txBody>
      </p:sp>
    </p:spTree>
    <p:extLst>
      <p:ext uri="{BB962C8B-B14F-4D97-AF65-F5344CB8AC3E}">
        <p14:creationId xmlns:p14="http://schemas.microsoft.com/office/powerpoint/2010/main" val="91772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La meta de LCIF es que cada club reciba una presentación</a:t>
            </a:r>
          </a:p>
          <a:p>
            <a:r>
              <a:rPr lang="es-ES" smtClean="0"/>
              <a:t>La tasa mundial de participación de los clubes es _____</a:t>
            </a:r>
          </a:p>
          <a:p>
            <a:r>
              <a:rPr lang="es-ES" smtClean="0"/>
              <a:t>La tasa de participación de los clubes en su AE es _____</a:t>
            </a:r>
          </a:p>
          <a:p>
            <a:r>
              <a:rPr lang="es-ES" smtClean="0"/>
              <a:t>Los CD deben trabajar con los coordinadores de club</a:t>
            </a:r>
            <a:endParaRPr lang="es-ES" dirty="0" smtClean="0"/>
          </a:p>
          <a:p>
            <a:r>
              <a:rPr lang="es-ES" smtClean="0"/>
              <a:t>El CD es responsable por presentar en todos los clubes que no hayan nombrado un coordinador de club</a:t>
            </a:r>
          </a:p>
          <a:p>
            <a:r>
              <a:rPr lang="es-ES" smtClean="0"/>
              <a:t>El CD debe visitar personalmente a los clubes que más donan en la zona (recomendamos por lo menos 4 visitas por trimestre)</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24</a:t>
            </a:fld>
            <a:endParaRPr lang="es-ES" dirty="0"/>
          </a:p>
        </p:txBody>
      </p:sp>
    </p:spTree>
    <p:extLst>
      <p:ext uri="{BB962C8B-B14F-4D97-AF65-F5344CB8AC3E}">
        <p14:creationId xmlns:p14="http://schemas.microsoft.com/office/powerpoint/2010/main" val="3526838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visitas a los clubes se tienen que personalizar para el club específico que se va a visitar. </a:t>
            </a:r>
          </a:p>
          <a:p>
            <a:endParaRPr lang="es-ES" baseline="0" dirty="0" smtClean="0"/>
          </a:p>
          <a:p>
            <a:pPr marL="168989" indent="-168989">
              <a:buFont typeface="Arial" panose="020B0604020202020204" pitchFamily="34" charset="0"/>
              <a:buChar char="•"/>
            </a:pPr>
            <a:r>
              <a:rPr lang="es-ES" dirty="0" smtClean="0"/>
              <a:t>Si existe la oportunidad de hacer una presentación, use el PowerPoint estándar y adáptelo a su audiencia.</a:t>
            </a:r>
          </a:p>
          <a:p>
            <a:pPr marL="168989" indent="-168989">
              <a:buFont typeface="Arial" panose="020B0604020202020204" pitchFamily="34" charset="0"/>
              <a:buChar char="•"/>
            </a:pPr>
            <a:r>
              <a:rPr lang="es-ES" dirty="0" smtClean="0"/>
              <a:t>Lleve folletos y otro material para repartir.</a:t>
            </a:r>
          </a:p>
          <a:p>
            <a:pPr marL="168989" indent="-168989">
              <a:buFont typeface="Arial" panose="020B0604020202020204" pitchFamily="34" charset="0"/>
              <a:buChar char="•"/>
            </a:pPr>
            <a:r>
              <a:rPr lang="es-ES" dirty="0" smtClean="0"/>
              <a:t>Entregue su información de contacto y tarjeta de negocios en caso de que haya preguntas en el futuro. </a:t>
            </a:r>
          </a:p>
          <a:p>
            <a:pPr marL="168989" indent="-168989">
              <a:buFont typeface="Arial" panose="020B0604020202020204" pitchFamily="34" charset="0"/>
              <a:buChar char="•"/>
            </a:pPr>
            <a:endParaRPr lang="es-ES" baseline="0" dirty="0" smtClean="0"/>
          </a:p>
          <a:p>
            <a:pPr marL="168989" indent="-168989">
              <a:buFont typeface="Arial" panose="020B0604020202020204" pitchFamily="34" charset="0"/>
              <a:buChar char="•"/>
            </a:pPr>
            <a:r>
              <a:rPr lang="es-ES" dirty="0" smtClean="0"/>
              <a:t>Si su área recibió una subvención recientemente:</a:t>
            </a:r>
          </a:p>
          <a:p>
            <a:pPr marL="619626" lvl="1" indent="-168989">
              <a:buFont typeface="Arial" panose="020B0604020202020204" pitchFamily="34" charset="0"/>
              <a:buChar char="•"/>
            </a:pPr>
            <a:r>
              <a:rPr lang="es-ES" dirty="0" smtClean="0"/>
              <a:t>Considere la posibilidad de pedirle a un beneficiario de la subvención que venga a hablar sobre su experiencia. Por ejemplo, si hay un programa </a:t>
            </a:r>
            <a:r>
              <a:rPr lang="es-ES" dirty="0" err="1" smtClean="0"/>
              <a:t>LionsQuest</a:t>
            </a:r>
            <a:r>
              <a:rPr lang="es-ES" dirty="0" smtClean="0"/>
              <a:t> activo en su área, puede pedirle a un estudiante que haya participado en el mismo que hable sobre su experiencia.</a:t>
            </a:r>
          </a:p>
          <a:p>
            <a:pPr marL="619626" lvl="1" indent="-168989">
              <a:buFont typeface="Arial" panose="020B0604020202020204" pitchFamily="34" charset="0"/>
              <a:buChar char="•"/>
            </a:pPr>
            <a:r>
              <a:rPr lang="es-ES" dirty="0" smtClean="0"/>
              <a:t>Considere la posibilidad de pedirle a un León que haya participado en el proyecto que hable sobre lo que significó para él esta experiencia.</a:t>
            </a:r>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25</a:t>
            </a:fld>
            <a:endParaRPr lang="es-ES" dirty="0"/>
          </a:p>
        </p:txBody>
      </p:sp>
    </p:spTree>
    <p:extLst>
      <p:ext uri="{BB962C8B-B14F-4D97-AF65-F5344CB8AC3E}">
        <p14:creationId xmlns:p14="http://schemas.microsoft.com/office/powerpoint/2010/main" val="353730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u="sng" dirty="0" smtClean="0"/>
              <a:t>Haga siempre un seguimiento después de una visita al club:</a:t>
            </a:r>
          </a:p>
          <a:p>
            <a:r>
              <a:rPr lang="es-ES" u="sng" dirty="0" smtClean="0"/>
              <a:t>NO ESPERE QUE UN CLUB DONE SOLO PORQUE HIZO UNA PRESENTACIÓN  ¡SIEMPRE TIENE QUE HACER UN SEGUIMIENTO!</a:t>
            </a:r>
          </a:p>
          <a:p>
            <a:pPr marL="168989" indent="-168989">
              <a:buFont typeface="Arial" panose="020B0604020202020204" pitchFamily="34" charset="0"/>
              <a:buChar char="•"/>
            </a:pPr>
            <a:r>
              <a:rPr lang="es-ES" dirty="0" smtClean="0"/>
              <a:t>Agradezca al club por haberlo invitado.</a:t>
            </a:r>
          </a:p>
          <a:p>
            <a:pPr marL="168989" indent="-168989">
              <a:buFont typeface="Arial" panose="020B0604020202020204" pitchFamily="34" charset="0"/>
              <a:buChar char="•"/>
            </a:pPr>
            <a:r>
              <a:rPr lang="es-ES" dirty="0" smtClean="0"/>
              <a:t>Conteste todas las preguntas que le hagan.</a:t>
            </a:r>
          </a:p>
          <a:p>
            <a:pPr marL="168989" indent="-168989">
              <a:buFont typeface="Arial" panose="020B0604020202020204" pitchFamily="34" charset="0"/>
              <a:buChar char="•"/>
            </a:pPr>
            <a:r>
              <a:rPr lang="es-ES" dirty="0" smtClean="0"/>
              <a:t>Si el club está interesado pero no está listo todavía para hacer una donación:</a:t>
            </a:r>
          </a:p>
          <a:p>
            <a:pPr marL="619626" lvl="1" indent="-168989">
              <a:buFont typeface="Arial" panose="020B0604020202020204" pitchFamily="34" charset="0"/>
              <a:buChar char="•"/>
            </a:pPr>
            <a:r>
              <a:rPr lang="es-ES" dirty="0" smtClean="0"/>
              <a:t>Ofrezca reunirse nuevamente con ellos</a:t>
            </a:r>
          </a:p>
          <a:p>
            <a:pPr marL="619626" lvl="1" indent="-168989">
              <a:buFont typeface="Arial" panose="020B0604020202020204" pitchFamily="34" charset="0"/>
              <a:buChar char="•"/>
            </a:pPr>
            <a:r>
              <a:rPr lang="es-ES" dirty="0" smtClean="0"/>
              <a:t>Si hay un proyecto activo de LCIF en su área, vea si es posible hacer participar al club</a:t>
            </a:r>
          </a:p>
          <a:p>
            <a:pPr marL="619626" lvl="1" indent="-168989">
              <a:buFont typeface="Arial" panose="020B0604020202020204" pitchFamily="34" charset="0"/>
              <a:buChar char="•"/>
            </a:pPr>
            <a:r>
              <a:rPr lang="es-ES" dirty="0" smtClean="0"/>
              <a:t>Invítelos a cualquier evento de recaudación de fondos u otro acontecimiento que esté planificando</a:t>
            </a:r>
          </a:p>
          <a:p>
            <a:pPr marL="168989" indent="-168989">
              <a:buFont typeface="Arial" panose="020B0604020202020204" pitchFamily="34" charset="0"/>
              <a:buChar char="•"/>
            </a:pPr>
            <a:r>
              <a:rPr lang="es-ES" dirty="0" smtClean="0"/>
              <a:t>Si la visita fue positiva, pregúntele al presidente del club si piensan hacer una donación.</a:t>
            </a:r>
          </a:p>
          <a:p>
            <a:pPr marL="619626" lvl="1" indent="-168989">
              <a:buFont typeface="Arial" panose="020B0604020202020204" pitchFamily="34" charset="0"/>
              <a:buChar char="•"/>
            </a:pPr>
            <a:r>
              <a:rPr lang="es-ES" dirty="0" smtClean="0"/>
              <a:t>Proporcióneles información logística (cómo hacer una donación)</a:t>
            </a:r>
          </a:p>
          <a:p>
            <a:pPr marL="619626" lvl="1" indent="-168989">
              <a:buFont typeface="Arial" panose="020B0604020202020204" pitchFamily="34" charset="0"/>
              <a:buChar char="•"/>
            </a:pPr>
            <a:r>
              <a:rPr lang="es-ES" dirty="0" smtClean="0"/>
              <a:t>Proporcione información sobre los programas de reconocimiento que puedan ser de interés para el club</a:t>
            </a:r>
          </a:p>
          <a:p>
            <a:endParaRPr lang="es-ES" dirty="0" smtClean="0"/>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26</a:t>
            </a:fld>
            <a:endParaRPr lang="es-ES" dirty="0"/>
          </a:p>
        </p:txBody>
      </p:sp>
    </p:spTree>
    <p:extLst>
      <p:ext uri="{BB962C8B-B14F-4D97-AF65-F5344CB8AC3E}">
        <p14:creationId xmlns:p14="http://schemas.microsoft.com/office/powerpoint/2010/main" val="3892075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Le entregarán una presentación PowerPoint básica (LCIF 101) para usar durante su visita al club. </a:t>
            </a:r>
          </a:p>
          <a:p>
            <a:endParaRPr lang="es-ES" baseline="0" smtClean="0"/>
          </a:p>
          <a:p>
            <a:r>
              <a:rPr lang="es-ES" smtClean="0"/>
              <a:t>Entre otros, estos son algunos de los recursos que le podemos enviar a usted para repartir entre los socios del club</a:t>
            </a:r>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27</a:t>
            </a:fld>
            <a:endParaRPr lang="es-ES" dirty="0"/>
          </a:p>
        </p:txBody>
      </p:sp>
    </p:spTree>
    <p:extLst>
      <p:ext uri="{BB962C8B-B14F-4D97-AF65-F5344CB8AC3E}">
        <p14:creationId xmlns:p14="http://schemas.microsoft.com/office/powerpoint/2010/main" val="1121634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latin typeface="Arial" charset="0"/>
              </a:rPr>
              <a:t>Las donaciones recibidas el año pasado ascendieron a U$S 39,48, lo cual representa un 95% de nuestra meta anual.</a:t>
            </a:r>
          </a:p>
          <a:p>
            <a:endParaRPr lang="es-ES" dirty="0" smtClean="0"/>
          </a:p>
          <a:p>
            <a:r>
              <a:rPr lang="es-ES" dirty="0" smtClean="0"/>
              <a:t>Muchas gracias por vuestra ayuda. </a:t>
            </a:r>
            <a:r>
              <a:rPr dirty="0"/>
              <a:t/>
            </a:r>
            <a:br>
              <a:rPr dirty="0"/>
            </a:br>
            <a:endParaRPr lang="es-ES" dirty="0" smtClean="0"/>
          </a:p>
          <a:p>
            <a:r>
              <a:rPr lang="es-ES" dirty="0" smtClean="0"/>
              <a:t>Os pido ayuda para continuar alentando a los Leones a que apoyen a nuestra fundación. En particular, podéis ver aquí que hemos recibido un total de US$ 24,2 millones en donaciones irrestrictas el año pasado. No obstante, de este fondo recibimos más de US$ 23 millones en subvenciones. Cuando hable con los Leones sobre LCIF, aliéntenlos a donar al “área de mayor necesidad”. Estas donaciones brindan a LCIF la flexibilidad de complementar iniciativas que exigen un aporte económico adicional o que dan respuesta a necesidades más urgentes.</a:t>
            </a:r>
            <a:r>
              <a:rPr lang="es-ES" dirty="0" smtClean="0">
                <a:latin typeface="Arial" charset="0"/>
              </a:rPr>
              <a:t> Estos fondos satisfacen diversas necesidades comunitarias más allá de la vista, los desastres naturales y los jóvenes, como el programa contra el sarampión, los programas de pozos de agua potable y los de formación profesional para discapacitados.</a:t>
            </a:r>
          </a:p>
          <a:p>
            <a:endParaRPr lang="es-ES" dirty="0" smtClean="0">
              <a:latin typeface="Arial" charset="0"/>
              <a:ea typeface="ＭＳ Ｐゴシック" pitchFamily="34" charset="-128"/>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29</a:t>
            </a:fld>
            <a:endParaRPr lang="es-ES"/>
          </a:p>
        </p:txBody>
      </p:sp>
    </p:spTree>
    <p:extLst>
      <p:ext uri="{BB962C8B-B14F-4D97-AF65-F5344CB8AC3E}">
        <p14:creationId xmlns:p14="http://schemas.microsoft.com/office/powerpoint/2010/main" val="3142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44588" y="684213"/>
            <a:ext cx="4570412" cy="3429000"/>
          </a:xfrm>
          <a:prstGeom prst="rect">
            <a:avLst/>
          </a:prstGeo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ES" altLang="en-US" sz="1700" dirty="0"/>
              <a:t>La Junta de Síndicos de LCIF ha delineado una meta de 5 años para que la Fundación pueda seguir apoyando estas hermosas iniciativas. En 2017-2018, LCIF celebrará su cincuentenario: cincuenta años de ayudar a los más vulnerables y aquellos que corren riesgo en nuestras </a:t>
            </a:r>
            <a:r>
              <a:rPr lang="es-ES" altLang="en-US" sz="1700" dirty="0" smtClean="0"/>
              <a:t>comunidades. Estas </a:t>
            </a:r>
            <a:r>
              <a:rPr lang="es-ES" altLang="en-US" sz="1700" dirty="0"/>
              <a:t>metas reflejan la creciente demanda de respaldo financiero de los Leones de todo el mundo. Mientras los Leones prestan cada vez más servicios a sus comunidades, la demanda de fondos de LCIF también </a:t>
            </a:r>
            <a:r>
              <a:rPr lang="es-ES" altLang="en-US" sz="1700" dirty="0" smtClean="0"/>
              <a:t>crece. </a:t>
            </a:r>
            <a:endParaRPr lang="es-ES" altLang="en-US" sz="1700" dirty="0"/>
          </a:p>
          <a:p>
            <a:pPr>
              <a:spcBef>
                <a:spcPct val="0"/>
              </a:spcBef>
            </a:pPr>
            <a:endParaRPr lang="es-ES" altLang="en-US" sz="1700" dirty="0">
              <a:cs typeface="Arial" charset="0"/>
            </a:endParaRPr>
          </a:p>
          <a:p>
            <a:pPr>
              <a:spcBef>
                <a:spcPct val="0"/>
              </a:spcBef>
            </a:pPr>
            <a:r>
              <a:rPr lang="es-ES" altLang="en-US" sz="1700" dirty="0"/>
              <a:t>La meta para </a:t>
            </a:r>
            <a:r>
              <a:rPr lang="es-ES" altLang="en-US" sz="1700" dirty="0" smtClean="0"/>
              <a:t>2016-2017 </a:t>
            </a:r>
            <a:r>
              <a:rPr lang="es-ES" altLang="en-US" sz="1700" dirty="0"/>
              <a:t>es de US$ 41,3 millones  ¿Por qué LCIF necesita crecer?</a:t>
            </a:r>
          </a:p>
          <a:p>
            <a:pPr>
              <a:spcBef>
                <a:spcPct val="0"/>
              </a:spcBef>
            </a:pPr>
            <a:endParaRPr lang="es-ES" altLang="en-US" sz="1700" dirty="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s-ES" dirty="0" smtClean="0"/>
              <a:t>Es simple. Hay más demanda de subvenciones y también nos estamos introduciendo en nuevas áreas debido a necesidades globales y los intereses de nuestros socios. </a:t>
            </a:r>
            <a:endParaRPr lang="es-ES" altLang="en-US" dirty="0">
              <a:solidFill>
                <a:srgbClr val="000000"/>
              </a:solidFill>
            </a:endParaRPr>
          </a:p>
          <a:p>
            <a:pPr>
              <a:spcBef>
                <a:spcPct val="0"/>
              </a:spcBef>
            </a:pPr>
            <a:endParaRPr lang="es-E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31</a:t>
            </a:fld>
            <a:endParaRPr lang="es-ES" dirty="0"/>
          </a:p>
        </p:txBody>
      </p:sp>
    </p:spTree>
    <p:extLst>
      <p:ext uri="{BB962C8B-B14F-4D97-AF65-F5344CB8AC3E}">
        <p14:creationId xmlns:p14="http://schemas.microsoft.com/office/powerpoint/2010/main" val="1771018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esta gráfica de barras puede ver que las subvenciones aprobadas han excedido nuestro presupuesto de subvenciones por varios años. Esta gráfica no incluye recaudaciones o subvenciones para nuestro trabajo en la Iniciativa Contra el Sarampión u otros programas restringidos, como SightFirst. </a:t>
            </a:r>
          </a:p>
          <a:p>
            <a:r>
              <a:rPr lang="es-ES" dirty="0" smtClean="0"/>
              <a:t>  </a:t>
            </a:r>
          </a:p>
          <a:p>
            <a:r>
              <a:rPr lang="es-ES" dirty="0" smtClean="0"/>
              <a:t>Hemos podido aprobar más de lo presupuestado en algunos años gracias a nuestra responsabilidad fiscal para administrar las donaciones en forma prudente por medio de inversiones, y además porque nuestros gastos de recaudación y administración se han mantenido bajos. Pero hay un gran potencial para conseguir más donaciones. En la actualidad menos del 50% de los clubes donan a LCIF. </a:t>
            </a:r>
          </a:p>
          <a:p>
            <a:r>
              <a:rPr lang="es-ES" dirty="0" smtClean="0"/>
              <a:t> </a:t>
            </a: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32</a:t>
            </a:fld>
            <a:endParaRPr lang="es-ES"/>
          </a:p>
        </p:txBody>
      </p:sp>
    </p:spTree>
    <p:extLst>
      <p:ext uri="{BB962C8B-B14F-4D97-AF65-F5344CB8AC3E}">
        <p14:creationId xmlns:p14="http://schemas.microsoft.com/office/powerpoint/2010/main" val="380924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Una donación sin restricciones a LCIF en cada ejercicio se podrá usar como crédito para los reconocimientos del DSC. Solo los clubes que reporten su donación de DSC a LCIF a través de MyLCI recibirán crédito. </a:t>
            </a:r>
            <a:endParaRPr lang="es-ES" dirty="0"/>
          </a:p>
        </p:txBody>
      </p:sp>
      <p:sp>
        <p:nvSpPr>
          <p:cNvPr id="4" name="Slide Number Placeholder 3"/>
          <p:cNvSpPr>
            <a:spLocks noGrp="1"/>
          </p:cNvSpPr>
          <p:nvPr>
            <p:ph type="sldNum" sz="quarter" idx="10"/>
          </p:nvPr>
        </p:nvSpPr>
        <p:spPr/>
        <p:txBody>
          <a:bodyPr/>
          <a:lstStyle/>
          <a:p>
            <a:fld id="{9C3908C1-9C48-489B-8F3B-383DC5512110}" type="slidenum">
              <a:rPr lang="en-US" smtClean="0"/>
              <a:t>34</a:t>
            </a:fld>
            <a:endParaRPr lang="es-ES"/>
          </a:p>
        </p:txBody>
      </p:sp>
    </p:spTree>
    <p:extLst>
      <p:ext uri="{BB962C8B-B14F-4D97-AF65-F5344CB8AC3E}">
        <p14:creationId xmlns:p14="http://schemas.microsoft.com/office/powerpoint/2010/main" val="41454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 es la estructura gobernante de la Junta de Síndicos de LCIF. Notará que la estructura se parece mucho a como era antes. Sin embargo, además del cambio de composición, hemos agregado tres comités más:  mercadotecnia, programas y desarrollo. </a:t>
            </a:r>
          </a:p>
          <a:p>
            <a:endParaRPr lang="es-ES" baseline="0" dirty="0" smtClean="0">
              <a:ea typeface="ＭＳ Ｐゴシック" pitchFamily="34" charset="-128"/>
            </a:endParaRPr>
          </a:p>
          <a:p>
            <a:endParaRPr lang="es-ES" dirty="0"/>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a:t>
            </a:fld>
            <a:endParaRPr lang="es-ES"/>
          </a:p>
        </p:txBody>
      </p:sp>
    </p:spTree>
    <p:extLst>
      <p:ext uri="{BB962C8B-B14F-4D97-AF65-F5344CB8AC3E}">
        <p14:creationId xmlns:p14="http://schemas.microsoft.com/office/powerpoint/2010/main" val="311404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35</a:t>
            </a:fld>
            <a:endParaRPr lang="es-ES"/>
          </a:p>
        </p:txBody>
      </p:sp>
    </p:spTree>
    <p:extLst>
      <p:ext uri="{BB962C8B-B14F-4D97-AF65-F5344CB8AC3E}">
        <p14:creationId xmlns:p14="http://schemas.microsoft.com/office/powerpoint/2010/main" val="399630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¡No se olvide de seleccionar una Campaña de DSC para la donación de su club!</a:t>
            </a:r>
            <a:endParaRPr lang="es-ES" dirty="0"/>
          </a:p>
        </p:txBody>
      </p:sp>
      <p:sp>
        <p:nvSpPr>
          <p:cNvPr id="4" name="Slide Number Placeholder 3"/>
          <p:cNvSpPr>
            <a:spLocks noGrp="1"/>
          </p:cNvSpPr>
          <p:nvPr>
            <p:ph type="sldNum" sz="quarter" idx="10"/>
          </p:nvPr>
        </p:nvSpPr>
        <p:spPr/>
        <p:txBody>
          <a:bodyPr/>
          <a:lstStyle/>
          <a:p>
            <a:fld id="{9C3908C1-9C48-489B-8F3B-383DC5512110}" type="slidenum">
              <a:rPr lang="en-US" smtClean="0"/>
              <a:t>37</a:t>
            </a:fld>
            <a:endParaRPr lang="es-ES"/>
          </a:p>
        </p:txBody>
      </p:sp>
    </p:spTree>
    <p:extLst>
      <p:ext uri="{BB962C8B-B14F-4D97-AF65-F5344CB8AC3E}">
        <p14:creationId xmlns:p14="http://schemas.microsoft.com/office/powerpoint/2010/main" val="1433276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smtClean="0">
                <a:solidFill>
                  <a:schemeClr val="tx1"/>
                </a:solidFill>
                <a:effectLst/>
                <a:latin typeface="+mn-lt"/>
              </a:rPr>
              <a:t>Los criterios de donación permanecerán en los siguiente niveles: </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rPr>
              <a:t>US$ 20 </a:t>
            </a:r>
            <a:r>
              <a:rPr lang="en-US" sz="1200" kern="1200" dirty="0" smtClean="0">
                <a:solidFill>
                  <a:schemeClr val="tx1"/>
                </a:solidFill>
                <a:effectLst/>
                <a:latin typeface="+mn-lt"/>
              </a:rPr>
              <a:t>		</a:t>
            </a:r>
            <a:r>
              <a:rPr lang="es-ES" sz="1200" kern="1200" dirty="0" smtClean="0">
                <a:solidFill>
                  <a:schemeClr val="tx1"/>
                </a:solidFill>
                <a:effectLst/>
                <a:latin typeface="+mn-lt"/>
              </a:rPr>
              <a:t>Prendedor de bronce</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rPr>
              <a:t>US$ 50</a:t>
            </a:r>
            <a:r>
              <a:rPr lang="en-US" sz="1200" kern="1200" dirty="0" smtClean="0">
                <a:solidFill>
                  <a:schemeClr val="tx1"/>
                </a:solidFill>
                <a:effectLst/>
                <a:latin typeface="+mn-lt"/>
              </a:rPr>
              <a:t>		</a:t>
            </a:r>
            <a:r>
              <a:rPr lang="es-ES" sz="1200" kern="1200" dirty="0" smtClean="0">
                <a:solidFill>
                  <a:schemeClr val="tx1"/>
                </a:solidFill>
                <a:effectLst/>
                <a:latin typeface="+mn-lt"/>
              </a:rPr>
              <a:t>Prendedor de plata</a:t>
            </a:r>
            <a:endParaRPr lang="es-ES" sz="1100" kern="1200" dirty="0" smtClean="0">
              <a:solidFill>
                <a:schemeClr val="tx1"/>
              </a:solidFill>
              <a:effectLst/>
              <a:latin typeface="+mn-lt"/>
              <a:ea typeface="+mn-ea"/>
              <a:cs typeface="+mn-cs"/>
            </a:endParaRPr>
          </a:p>
          <a:p>
            <a:pPr lvl="1"/>
            <a:r>
              <a:rPr lang="es-ES" sz="1200" kern="1200" dirty="0" smtClean="0">
                <a:solidFill>
                  <a:schemeClr val="tx1"/>
                </a:solidFill>
                <a:effectLst/>
                <a:latin typeface="+mn-lt"/>
              </a:rPr>
              <a:t>US$ 100 </a:t>
            </a:r>
            <a:r>
              <a:rPr lang="en-US" sz="1200" kern="1200" dirty="0" smtClean="0">
                <a:solidFill>
                  <a:schemeClr val="tx1"/>
                </a:solidFill>
                <a:effectLst/>
                <a:latin typeface="+mn-lt"/>
              </a:rPr>
              <a:t>		</a:t>
            </a:r>
            <a:r>
              <a:rPr lang="es-ES" sz="1200" kern="1200" dirty="0" smtClean="0">
                <a:solidFill>
                  <a:schemeClr val="tx1"/>
                </a:solidFill>
                <a:effectLst/>
                <a:latin typeface="+mn-lt"/>
              </a:rPr>
              <a:t>Prendedor de oro</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 </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rPr>
              <a:t>Cada donación se podrá usar de crédito tanto para socio contribuyente como para la mención Amigo de Melvin Jones</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 </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rPr>
              <a:t>Los prendedores de socio contribuyente no se enviarán automáticamente Los donantes tienen que solicitar un prendedor de socio contribuyente marcando la casilla correspondiente en el formulario de socio contribuyente</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 </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rPr>
              <a:t>Todos los clubes donde un individuo ha donado US$ 20 o más quedarán calificados como club de socio contribuyente 100%</a:t>
            </a:r>
            <a:endParaRPr lang="es-ES" sz="1100" kern="1200" dirty="0" smtClean="0">
              <a:solidFill>
                <a:schemeClr val="tx1"/>
              </a:solidFill>
              <a:effectLst/>
              <a:latin typeface="+mn-lt"/>
              <a:ea typeface="+mn-ea"/>
              <a:cs typeface="+mn-cs"/>
            </a:endParaRPr>
          </a:p>
          <a:p>
            <a:r>
              <a:rPr lang="es-ES" sz="1200" kern="1200" dirty="0" smtClean="0">
                <a:solidFill>
                  <a:schemeClr val="tx1"/>
                </a:solidFill>
                <a:effectLst/>
                <a:latin typeface="+mn-lt"/>
              </a:rPr>
              <a:t> </a:t>
            </a:r>
            <a:endParaRPr lang="es-ES" sz="11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rPr>
              <a:t>Las donaciones de club no recibirán un crédito para socio contribuyente</a:t>
            </a:r>
            <a:endParaRPr lang="es-ES" sz="1100" kern="1200" dirty="0" smtClean="0">
              <a:solidFill>
                <a:schemeClr val="tx1"/>
              </a:solidFill>
              <a:effectLst/>
              <a:latin typeface="+mn-lt"/>
              <a:ea typeface="+mn-ea"/>
              <a:cs typeface="+mn-cs"/>
            </a:endParaRPr>
          </a:p>
          <a:p>
            <a:endParaRPr lang="es-ES" dirty="0" smtClean="0"/>
          </a:p>
        </p:txBody>
      </p:sp>
      <p:sp>
        <p:nvSpPr>
          <p:cNvPr id="4" name="Slide Number Placeholder 3"/>
          <p:cNvSpPr>
            <a:spLocks noGrp="1"/>
          </p:cNvSpPr>
          <p:nvPr>
            <p:ph type="sldNum" sz="quarter" idx="10"/>
          </p:nvPr>
        </p:nvSpPr>
        <p:spPr/>
        <p:txBody>
          <a:bodyPr/>
          <a:lstStyle/>
          <a:p>
            <a:fld id="{9C3908C1-9C48-489B-8F3B-383DC5512110}" type="slidenum">
              <a:rPr lang="en-US" smtClean="0"/>
              <a:t>38</a:t>
            </a:fld>
            <a:endParaRPr lang="es-ES"/>
          </a:p>
        </p:txBody>
      </p:sp>
    </p:spTree>
    <p:extLst>
      <p:ext uri="{BB962C8B-B14F-4D97-AF65-F5344CB8AC3E}">
        <p14:creationId xmlns:p14="http://schemas.microsoft.com/office/powerpoint/2010/main" val="2726849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dijimos anteriormente, todas las donaciones de socio contribuyente se acreditan para un AMJ</a:t>
            </a:r>
          </a:p>
          <a:p>
            <a:r>
              <a:rPr lang="es-ES" dirty="0" smtClean="0"/>
              <a:t>Como siempre, queremos alentar el reconocimiento AMJ, y también incrementar los niveles del programa de Mención Amigo de Melvin Jones</a:t>
            </a:r>
          </a:p>
          <a:p>
            <a:r>
              <a:rPr lang="es-ES" dirty="0" smtClean="0"/>
              <a:t>El Premio Amigo de la Humanidad de LCIF reconoce a unos pocos Leones que han apoyado a LCIF en el nivel más alto. El Director de LCIF determina quiénes son los beneficiarios, y se les entrega una medalla.</a:t>
            </a:r>
          </a:p>
          <a:p>
            <a:r>
              <a:rPr lang="es-ES" dirty="0" smtClean="0"/>
              <a:t>El Premio Manos Colaboradoras de LCIF otorga un reconocimiento a los Leones que fomentan mayor conciencia y apoyo a LCIF en su club, la región, el distrito o el distrito múltiple, o a través de los medios de difusión. Para solicitar este premio, llene el </a:t>
            </a:r>
            <a:r>
              <a:rPr lang="es-ES" dirty="0">
                <a:hlinkClick r:id="rId3"/>
              </a:rPr>
              <a:t>formulario de nominación</a:t>
            </a:r>
            <a:r>
              <a:rPr lang="es-ES" dirty="0" smtClean="0"/>
              <a:t> y proporcione documentación relacionada con esfuerzos de los Leones.</a:t>
            </a:r>
          </a:p>
          <a:p>
            <a:r>
              <a:rPr lang="es-ES" dirty="0" smtClean="0"/>
              <a:t>El programa Socio Humanitario brinda reconocimiento a las personas cuyas donaciones acumuladas superen los 100.000, 200.000, 300.000 y 500.000 dólares respectivamente. Los beneficiarios reciben un elegante prendedor de bronce, plata, oro o platino, respectivamente. Se acaban de introducir al programa nuevos niveles de prendedores para reconocer las donaciones en incrementos de 20.000 dólares hasta el nivel de 300.000 dólares.</a:t>
            </a:r>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39</a:t>
            </a:fld>
            <a:endParaRPr lang="es-ES" dirty="0"/>
          </a:p>
        </p:txBody>
      </p:sp>
    </p:spTree>
    <p:extLst>
      <p:ext uri="{BB962C8B-B14F-4D97-AF65-F5344CB8AC3E}">
        <p14:creationId xmlns:p14="http://schemas.microsoft.com/office/powerpoint/2010/main" val="71526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Al final de cada año, distribuiremos certificados de acuerdo a los criterios mencionados previamente. </a:t>
            </a:r>
          </a:p>
          <a:p>
            <a:endParaRPr lang="es-ES" baseline="0" dirty="0" smtClean="0"/>
          </a:p>
          <a:p>
            <a:r>
              <a:rPr lang="es-ES" smtClean="0"/>
              <a:t>Reconocer a cualquier CDM que puede hacer recibido un reconocimiento</a:t>
            </a:r>
          </a:p>
          <a:p>
            <a:endParaRPr lang="es-ES" baseline="0" dirty="0" smtClean="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40</a:t>
            </a:fld>
            <a:endParaRPr lang="es-ES" dirty="0"/>
          </a:p>
        </p:txBody>
      </p:sp>
    </p:spTree>
    <p:extLst>
      <p:ext uri="{BB962C8B-B14F-4D97-AF65-F5344CB8AC3E}">
        <p14:creationId xmlns:p14="http://schemas.microsoft.com/office/powerpoint/2010/main" val="4013028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Placa/Emblema/Cheurón del club: para clubes que donan US$ 1.000 o más</a:t>
            </a:r>
          </a:p>
          <a:p>
            <a:r>
              <a:rPr lang="es-ES" smtClean="0"/>
              <a:t>Estandarte 100% AMJ: todos los socios actuales del club son AMJ </a:t>
            </a:r>
          </a:p>
          <a:p>
            <a:r>
              <a:rPr lang="es-ES" smtClean="0"/>
              <a:t>Emblema para el estandarte socios contribuyentes 100 por ciento: todos los socios actuales del club son socios contribuyentes</a:t>
            </a:r>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41</a:t>
            </a:fld>
            <a:endParaRPr lang="es-ES" dirty="0"/>
          </a:p>
        </p:txBody>
      </p:sp>
    </p:spTree>
    <p:extLst>
      <p:ext uri="{BB962C8B-B14F-4D97-AF65-F5344CB8AC3E}">
        <p14:creationId xmlns:p14="http://schemas.microsoft.com/office/powerpoint/2010/main" val="615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908C1-9C48-489B-8F3B-383DC5512110}" type="slidenum">
              <a:rPr lang="en-US" smtClean="0"/>
              <a:t>42</a:t>
            </a:fld>
            <a:endParaRPr lang="es-ES"/>
          </a:p>
        </p:txBody>
      </p:sp>
    </p:spTree>
    <p:extLst>
      <p:ext uri="{BB962C8B-B14F-4D97-AF65-F5344CB8AC3E}">
        <p14:creationId xmlns:p14="http://schemas.microsoft.com/office/powerpoint/2010/main" val="74620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s-ES" smtClean="0"/>
              <a:t>Muchas gracias por su tiempo. Y gracias por su respaldo. Será un placer servir con usted este año.</a:t>
            </a:r>
          </a:p>
          <a:p>
            <a:endParaRPr lang="es-ES" sz="320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44</a:t>
            </a:fld>
            <a:endParaRPr lang="es-ES"/>
          </a:p>
        </p:txBody>
      </p:sp>
    </p:spTree>
    <p:extLst>
      <p:ext uri="{BB962C8B-B14F-4D97-AF65-F5344CB8AC3E}">
        <p14:creationId xmlns:p14="http://schemas.microsoft.com/office/powerpoint/2010/main" val="2069899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3C4F706A-74B8-41C2-BFC9-8DDAE073C0C9}" type="slidenum">
              <a:rPr lang="en-US" smtClean="0">
                <a:ea typeface="ＭＳ Ｐゴシック" pitchFamily="34" charset="-128"/>
              </a:rPr>
              <a:pPr/>
              <a:t>45</a:t>
            </a:fld>
            <a:endParaRPr lang="es-ES" smtClean="0">
              <a:ea typeface="ＭＳ Ｐゴシック" pitchFamily="34" charset="-128"/>
            </a:endParaRPr>
          </a:p>
        </p:txBody>
      </p:sp>
      <p:sp>
        <p:nvSpPr>
          <p:cNvPr id="20483"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¡Gracias!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eaLnBrk="0" fontAlgn="base" hangingPunct="0">
              <a:spcBef>
                <a:spcPct val="30000"/>
              </a:spcBef>
              <a:spcAft>
                <a:spcPct val="0"/>
              </a:spcAft>
              <a:defRPr/>
            </a:pPr>
            <a:r>
              <a:rPr lang="es-ES" smtClean="0"/>
              <a:t>Este es el grupo de síndicos de LCIF para el ejercicio 2016-2017. Los síndicos actuales y los directores actuales de la Asociación Internacional de Clubes de Leones nominaron a Leones para la Junta de Síndicos de LCIF. Estos síndicos ejercen por un término de tres años.</a:t>
            </a:r>
          </a:p>
          <a:p>
            <a:endParaRPr lang="es-E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s-ES" dirty="0"/>
          </a:p>
        </p:txBody>
      </p:sp>
    </p:spTree>
    <p:extLst>
      <p:ext uri="{BB962C8B-B14F-4D97-AF65-F5344CB8AC3E}">
        <p14:creationId xmlns:p14="http://schemas.microsoft.com/office/powerpoint/2010/main" val="89491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p:spPr>
      </p:sp>
      <p:sp>
        <p:nvSpPr>
          <p:cNvPr id="3" name="Notes Placeholder 2"/>
          <p:cNvSpPr>
            <a:spLocks noGrp="1"/>
          </p:cNvSpPr>
          <p:nvPr>
            <p:ph type="body" idx="1"/>
          </p:nvPr>
        </p:nvSpPr>
        <p:spPr/>
        <p:txBody>
          <a:bodyPr/>
          <a:lstStyle/>
          <a:p>
            <a:pPr>
              <a:spcBef>
                <a:spcPct val="20000"/>
              </a:spcBef>
              <a:buClr>
                <a:srgbClr val="FCC274"/>
              </a:buClr>
            </a:pPr>
            <a:r>
              <a:rPr lang="es-ES" altLang="en-US" sz="1100" dirty="0"/>
              <a:t>A primera vista, LCIF parece una idea sencilla: brindar respaldo a los esfuerzos de los clubes de todo el mundo para prestar servicio a sus comunidades locales y locales por medio de </a:t>
            </a:r>
            <a:r>
              <a:rPr lang="es-ES" altLang="en-US" sz="1100" dirty="0" smtClean="0"/>
              <a:t>subvenciones. Si </a:t>
            </a:r>
            <a:r>
              <a:rPr lang="es-ES" altLang="en-US" sz="1100" dirty="0"/>
              <a:t>bien es cierto que el concepto es simple, los resultados pueden cambiar la vida de muchos individuos en todos el </a:t>
            </a:r>
            <a:r>
              <a:rPr lang="es-ES" altLang="en-US" sz="1100" dirty="0" smtClean="0"/>
              <a:t>mundo. </a:t>
            </a:r>
            <a:endParaRPr lang="es-ES" altLang="en-US" sz="1100" dirty="0"/>
          </a:p>
          <a:p>
            <a:pPr>
              <a:spcBef>
                <a:spcPct val="20000"/>
              </a:spcBef>
              <a:buClr>
                <a:srgbClr val="FCC274"/>
              </a:buClr>
              <a:buFontTx/>
              <a:buChar char="•"/>
            </a:pPr>
            <a:endParaRPr lang="es-ES" altLang="en-US" sz="1100" dirty="0"/>
          </a:p>
          <a:p>
            <a:pPr>
              <a:spcBef>
                <a:spcPct val="20000"/>
              </a:spcBef>
              <a:buClr>
                <a:srgbClr val="FCC274"/>
              </a:buClr>
            </a:pPr>
            <a:r>
              <a:rPr lang="es-ES" altLang="en-US" sz="1100" dirty="0"/>
              <a:t>La Fundación financia por medio de sus subvenciones proyectos a gran escala que los clubes no pueden realizar por sí mismos.</a:t>
            </a:r>
          </a:p>
          <a:p>
            <a:pPr>
              <a:spcBef>
                <a:spcPct val="20000"/>
              </a:spcBef>
              <a:buClr>
                <a:srgbClr val="FCC274"/>
              </a:buClr>
              <a:buFontTx/>
              <a:buChar char="•"/>
            </a:pPr>
            <a:endParaRPr lang="es-ES" altLang="en-US" sz="1100" dirty="0"/>
          </a:p>
          <a:p>
            <a:pPr>
              <a:spcBef>
                <a:spcPct val="20000"/>
              </a:spcBef>
              <a:buClr>
                <a:srgbClr val="FCC274"/>
              </a:buClr>
            </a:pPr>
            <a:r>
              <a:rPr lang="es-ES" altLang="en-US" sz="1100" dirty="0"/>
              <a:t>Como organización sin fines de lucro, LCIF depende exclusivamente de las donaciones de los Leones y otros actores que comparten nuestra misión. Por eso es tan importante que no solo nuestros clubes respalden a la Fundación pero que también lo hagamos nosotros, como Leones individuales.</a:t>
            </a:r>
          </a:p>
          <a:p>
            <a:pPr>
              <a:spcBef>
                <a:spcPct val="20000"/>
              </a:spcBef>
              <a:buClr>
                <a:srgbClr val="FCC274"/>
              </a:buClr>
            </a:pPr>
            <a:endParaRPr lang="es-ES" altLang="en-US" sz="1100" dirty="0"/>
          </a:p>
          <a:p>
            <a:pPr>
              <a:spcBef>
                <a:spcPct val="20000"/>
              </a:spcBef>
              <a:buClr>
                <a:srgbClr val="FCC274"/>
              </a:buClr>
            </a:pPr>
            <a:r>
              <a:rPr lang="es-ES" altLang="en-US" sz="1100" dirty="0"/>
              <a:t>Desde su fundación en 1968, LCIF ha otorgado más de US$ 870 millones en subvenciones. Este número siempre impresiona, pero lo que impresiona más es pensar en los millones de vidas que los Leones cambiaron gracias a esas subvenciones.</a:t>
            </a:r>
          </a:p>
          <a:p>
            <a:pPr>
              <a:spcBef>
                <a:spcPct val="20000"/>
              </a:spcBef>
              <a:buClr>
                <a:srgbClr val="FCC274"/>
              </a:buClr>
              <a:buFontTx/>
              <a:buChar char="•"/>
            </a:pPr>
            <a:endParaRPr lang="es-ES" altLang="en-US" sz="1100" dirty="0"/>
          </a:p>
          <a:p>
            <a:r>
              <a:rPr lang="es-ES" altLang="en-US" sz="1100" dirty="0"/>
              <a:t>Nuestra fundación cambia vidas alrededor del </a:t>
            </a:r>
            <a:r>
              <a:rPr lang="es-ES" altLang="en-US" sz="1100" dirty="0" smtClean="0"/>
              <a:t>mundo. Lo </a:t>
            </a:r>
            <a:r>
              <a:rPr lang="es-ES" altLang="en-US" sz="1100" dirty="0"/>
              <a:t>hace a través de cuatro áreas de servicio...</a:t>
            </a:r>
          </a:p>
          <a:p>
            <a:endParaRPr lang="es-ES" dirty="0"/>
          </a:p>
        </p:txBody>
      </p:sp>
      <p:sp>
        <p:nvSpPr>
          <p:cNvPr id="4" name="Slide Number Placeholder 3"/>
          <p:cNvSpPr>
            <a:spLocks noGrp="1"/>
          </p:cNvSpPr>
          <p:nvPr>
            <p:ph type="sldNum" sz="quarter" idx="10"/>
          </p:nvPr>
        </p:nvSpPr>
        <p:spPr/>
        <p:txBody>
          <a:bodyPr/>
          <a:lstStyle/>
          <a:p>
            <a:fld id="{41FF2F77-0B86-4815-80FF-D315A055CAE4}" type="slidenum">
              <a:rPr lang="en-US" smtClean="0"/>
              <a:t>6</a:t>
            </a:fld>
            <a:endParaRPr lang="es-ES"/>
          </a:p>
        </p:txBody>
      </p:sp>
    </p:spTree>
    <p:extLst>
      <p:ext uri="{BB962C8B-B14F-4D97-AF65-F5344CB8AC3E}">
        <p14:creationId xmlns:p14="http://schemas.microsoft.com/office/powerpoint/2010/main" val="349128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a:xfrm>
            <a:off x="71439" y="4136571"/>
            <a:ext cx="6786563" cy="5007429"/>
          </a:xfrm>
        </p:spPr>
        <p:txBody>
          <a:bodyPr/>
          <a:lstStyle/>
          <a:p>
            <a:pPr eaLnBrk="1" hangingPunct="1">
              <a:spcBef>
                <a:spcPct val="0"/>
              </a:spcBef>
            </a:pPr>
            <a:r>
              <a:rPr lang="es-ES" altLang="en-US" dirty="0" smtClean="0">
                <a:latin typeface="Arial" charset="0"/>
              </a:rPr>
              <a:t>Los cuatro pilares de servicio de la Fundación son la juventud, brindar alivio en casos de desastres, cumplir con necesidades humanitarias y salvar la vista. </a:t>
            </a:r>
          </a:p>
          <a:p>
            <a:pPr defTabSz="897061">
              <a:spcBef>
                <a:spcPct val="0"/>
              </a:spcBef>
              <a:defRPr/>
            </a:pPr>
            <a:endParaRPr lang="es-ES" dirty="0" smtClean="0">
              <a:ea typeface="ＭＳ Ｐゴシック" pitchFamily="34" charset="-128"/>
            </a:endParaRPr>
          </a:p>
          <a:p>
            <a:pPr defTabSz="897061">
              <a:spcBef>
                <a:spcPct val="0"/>
              </a:spcBef>
              <a:defRPr/>
            </a:pPr>
            <a:r>
              <a:rPr lang="es-ES" dirty="0" smtClean="0"/>
              <a:t>El primer área de servicio es, por supuesto, </a:t>
            </a:r>
            <a:r>
              <a:rPr lang="es-ES" b="1" baseline="0" dirty="0" smtClean="0"/>
              <a:t>SALVAR LA VISTA. </a:t>
            </a:r>
          </a:p>
          <a:p>
            <a:pPr defTabSz="897061">
              <a:spcBef>
                <a:spcPct val="0"/>
              </a:spcBef>
              <a:defRPr/>
            </a:pPr>
            <a:endParaRPr lang="es-ES" b="1" baseline="0" dirty="0" smtClean="0">
              <a:ea typeface="ＭＳ Ｐゴシック" pitchFamily="34" charset="-128"/>
            </a:endParaRPr>
          </a:p>
          <a:p>
            <a:pPr defTabSz="897061">
              <a:spcBef>
                <a:spcPct val="0"/>
              </a:spcBef>
              <a:defRPr/>
            </a:pPr>
            <a:r>
              <a:rPr lang="es-ES" dirty="0" smtClean="0"/>
              <a:t>La campaña SightFirst II fue un tremendo éxito para LCIF. Gracias a esa campaña estamos salvando la vista y previniendo la ceguera, ayudando al mismo tiempo a cambiar las vidas de aquellos que se han quedado ciegos. </a:t>
            </a:r>
          </a:p>
          <a:p>
            <a:pPr lvl="0">
              <a:buFont typeface="Arial" pitchFamily="34" charset="0"/>
              <a:buNone/>
            </a:pPr>
            <a:endParaRPr lang="es-ES" i="1" kern="1200" baseline="0" dirty="0" smtClean="0">
              <a:solidFill>
                <a:schemeClr val="tx1"/>
              </a:solidFill>
            </a:endParaRPr>
          </a:p>
          <a:p>
            <a:pPr defTabSz="897061">
              <a:spcBef>
                <a:spcPct val="0"/>
              </a:spcBef>
              <a:defRPr/>
            </a:pPr>
            <a:r>
              <a:rPr lang="es-ES" dirty="0" smtClean="0"/>
              <a:t>La siguiente área de servicio es </a:t>
            </a:r>
            <a:r>
              <a:rPr lang="es-ES" b="1" dirty="0" smtClean="0"/>
              <a:t>PROPORCIONAR AYUDA EN CASOS DE DESASTRES.</a:t>
            </a:r>
          </a:p>
          <a:p>
            <a:pPr defTabSz="897061">
              <a:spcBef>
                <a:spcPct val="0"/>
              </a:spcBef>
              <a:defRPr/>
            </a:pPr>
            <a:endParaRPr lang="es-ES" dirty="0">
              <a:ea typeface="ＭＳ Ｐゴシック" pitchFamily="34" charset="-128"/>
            </a:endParaRPr>
          </a:p>
          <a:p>
            <a:pPr defTabSz="897061">
              <a:spcBef>
                <a:spcPct val="0"/>
              </a:spcBef>
              <a:defRPr/>
            </a:pPr>
            <a:r>
              <a:rPr lang="es-ES" dirty="0" smtClean="0"/>
              <a:t>Los esfuerzos de alivio de LCIF continúan alrededor del mundo en los lugares que lo necesitan. Hemos visto un aumento en las solicitudes de subvenciones de alivio en casos de desastres. Uno se siente bien sabiendo que LCIF puede ayudar a los Leones alrededor del mundo en momentos de necesidad, como lo hicimos el año pasado en las Filipinas.</a:t>
            </a:r>
          </a:p>
          <a:p>
            <a:pPr defTabSz="897061">
              <a:spcBef>
                <a:spcPct val="0"/>
              </a:spcBef>
              <a:defRPr/>
            </a:pPr>
            <a:endParaRPr lang="es-ES" dirty="0"/>
          </a:p>
          <a:p>
            <a:pPr lvl="0"/>
            <a:r>
              <a:rPr lang="es-ES" i="0" baseline="0" dirty="0" smtClean="0"/>
              <a:t>LCIF también ayuda a los Leones a </a:t>
            </a:r>
            <a:r>
              <a:rPr lang="es-ES" b="1" i="0" baseline="0" dirty="0" smtClean="0"/>
              <a:t>RESPALDAR A LA JUVENTUD </a:t>
            </a:r>
            <a:r>
              <a:rPr lang="es-ES" dirty="0" smtClean="0"/>
              <a:t>de muchas maneras. La más importante es </a:t>
            </a:r>
            <a:r>
              <a:rPr lang="es-ES" dirty="0" err="1" smtClean="0"/>
              <a:t>Lions</a:t>
            </a:r>
            <a:r>
              <a:rPr lang="es-ES" dirty="0" smtClean="0"/>
              <a:t> </a:t>
            </a:r>
            <a:r>
              <a:rPr lang="es-ES" dirty="0" err="1" smtClean="0"/>
              <a:t>Quest</a:t>
            </a:r>
            <a:r>
              <a:rPr lang="es-ES" dirty="0" smtClean="0"/>
              <a:t>, un programa de aprendizaje social y emocional que se implementa en las escuelas con la ayuda y promoción de los Leones.</a:t>
            </a:r>
          </a:p>
          <a:p>
            <a:pPr lvl="0">
              <a:buFont typeface="Arial" pitchFamily="34" charset="0"/>
              <a:buNone/>
            </a:pPr>
            <a:endParaRPr lang="es-ES" i="0" baseline="0" dirty="0" smtClean="0">
              <a:ea typeface="ＭＳ Ｐゴシック" pitchFamily="34" charset="-128"/>
            </a:endParaRPr>
          </a:p>
          <a:p>
            <a:pPr lvl="0"/>
            <a:r>
              <a:rPr lang="es-ES" i="0" baseline="0" dirty="0" smtClean="0"/>
              <a:t>Finalmente, LCIF ayuda a los Leones a </a:t>
            </a:r>
            <a:r>
              <a:rPr lang="es-ES" b="1" i="0" baseline="0" dirty="0" smtClean="0"/>
              <a:t>SATISFACER NECESIDADES HUMANITARIAS </a:t>
            </a:r>
            <a:r>
              <a:rPr lang="es-ES" i="0" baseline="0" dirty="0" smtClean="0"/>
              <a:t>en comunidades alrededor del mundo. </a:t>
            </a:r>
            <a:r>
              <a:rPr lang="es-ES" dirty="0" smtClean="0"/>
              <a:t>Abordamos temas de salud global, como el sarampión y la prevención y educación sobre la diabetes. También empoderamos a personas discapacitadas y exploramos las maneras de hacer una diferencia por medio de </a:t>
            </a:r>
            <a:r>
              <a:rPr lang="es-ES" dirty="0" err="1" smtClean="0"/>
              <a:t>microemprendimientos</a:t>
            </a:r>
            <a:r>
              <a:rPr lang="es-ES" dirty="0" smtClean="0"/>
              <a:t>. </a:t>
            </a:r>
          </a:p>
        </p:txBody>
      </p:sp>
      <p:sp>
        <p:nvSpPr>
          <p:cNvPr id="4" name="Slide Number Placeholder 3"/>
          <p:cNvSpPr>
            <a:spLocks noGrp="1"/>
          </p:cNvSpPr>
          <p:nvPr>
            <p:ph type="sldNum" sz="quarter" idx="10"/>
          </p:nvPr>
        </p:nvSpPr>
        <p:spPr/>
        <p:txBody>
          <a:bodyPr/>
          <a:lstStyle/>
          <a:p>
            <a:pPr>
              <a:defRPr/>
            </a:pPr>
            <a:fld id="{67601C8E-EF22-4010-B3A8-A5C88A14BB46}" type="slidenum">
              <a:rPr lang="en-US" smtClean="0"/>
              <a:pPr>
                <a:defRPr/>
              </a:pPr>
              <a:t>7</a:t>
            </a:fld>
            <a:endParaRPr lang="es-ES"/>
          </a:p>
        </p:txBody>
      </p:sp>
    </p:spTree>
    <p:extLst>
      <p:ext uri="{BB962C8B-B14F-4D97-AF65-F5344CB8AC3E}">
        <p14:creationId xmlns:p14="http://schemas.microsoft.com/office/powerpoint/2010/main" val="21872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4588" y="685800"/>
            <a:ext cx="4570412" cy="342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z="1100" dirty="0" smtClean="0"/>
              <a:t>¿Cómo ayuda LCIF a los Leones?</a:t>
            </a:r>
          </a:p>
          <a:p>
            <a:endParaRPr lang="es-ES" altLang="en-US" sz="1100" dirty="0" smtClean="0"/>
          </a:p>
          <a:p>
            <a:r>
              <a:rPr lang="es-ES" altLang="en-US" sz="1100" dirty="0" smtClean="0"/>
              <a:t>Respondemos colectivamente. Alentamos a los Leones de una región a que demuestren su amistad global y ayuden a los Leones de otra región en momentos de necesidad. Hacemos posible lo que está fuera del alcance de un solo club o distrito. Y, cada vez más, brindamos oportunidades de servicio a los Leones.</a:t>
            </a:r>
          </a:p>
          <a:p>
            <a:endParaRPr lang="es-E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28663" indent="-279400">
              <a:defRPr sz="2400">
                <a:solidFill>
                  <a:schemeClr val="tx1"/>
                </a:solidFill>
                <a:latin typeface="Arial" charset="0"/>
                <a:ea typeface="ＭＳ Ｐゴシック" charset="-128"/>
              </a:defRPr>
            </a:lvl2pPr>
            <a:lvl3pPr marL="1120775" indent="-223838">
              <a:defRPr sz="2400">
                <a:solidFill>
                  <a:schemeClr val="tx1"/>
                </a:solidFill>
                <a:latin typeface="Arial" charset="0"/>
                <a:ea typeface="ＭＳ Ｐゴシック" charset="-128"/>
              </a:defRPr>
            </a:lvl3pPr>
            <a:lvl4pPr marL="1570038" indent="-223838">
              <a:defRPr sz="2400">
                <a:solidFill>
                  <a:schemeClr val="tx1"/>
                </a:solidFill>
                <a:latin typeface="Arial" charset="0"/>
                <a:ea typeface="ＭＳ Ｐゴシック" charset="-128"/>
              </a:defRPr>
            </a:lvl4pPr>
            <a:lvl5pPr marL="2017713" indent="-223838">
              <a:defRPr sz="2400">
                <a:solidFill>
                  <a:schemeClr val="tx1"/>
                </a:solidFill>
                <a:latin typeface="Arial" charset="0"/>
                <a:ea typeface="ＭＳ Ｐゴシック" charset="-128"/>
              </a:defRPr>
            </a:lvl5pPr>
            <a:lvl6pPr marL="2474913" indent="-223838" eaLnBrk="0" fontAlgn="base" hangingPunct="0">
              <a:spcBef>
                <a:spcPct val="0"/>
              </a:spcBef>
              <a:spcAft>
                <a:spcPct val="0"/>
              </a:spcAft>
              <a:defRPr sz="2400">
                <a:solidFill>
                  <a:schemeClr val="tx1"/>
                </a:solidFill>
                <a:latin typeface="Arial" charset="0"/>
                <a:ea typeface="ＭＳ Ｐゴシック" charset="-128"/>
              </a:defRPr>
            </a:lvl6pPr>
            <a:lvl7pPr marL="2932113" indent="-223838" eaLnBrk="0" fontAlgn="base" hangingPunct="0">
              <a:spcBef>
                <a:spcPct val="0"/>
              </a:spcBef>
              <a:spcAft>
                <a:spcPct val="0"/>
              </a:spcAft>
              <a:defRPr sz="2400">
                <a:solidFill>
                  <a:schemeClr val="tx1"/>
                </a:solidFill>
                <a:latin typeface="Arial" charset="0"/>
                <a:ea typeface="ＭＳ Ｐゴシック" charset="-128"/>
              </a:defRPr>
            </a:lvl7pPr>
            <a:lvl8pPr marL="3389313" indent="-223838" eaLnBrk="0" fontAlgn="base" hangingPunct="0">
              <a:spcBef>
                <a:spcPct val="0"/>
              </a:spcBef>
              <a:spcAft>
                <a:spcPct val="0"/>
              </a:spcAft>
              <a:defRPr sz="2400">
                <a:solidFill>
                  <a:schemeClr val="tx1"/>
                </a:solidFill>
                <a:latin typeface="Arial" charset="0"/>
                <a:ea typeface="ＭＳ Ｐゴシック" charset="-128"/>
              </a:defRPr>
            </a:lvl8pPr>
            <a:lvl9pPr marL="3846513" indent="-223838" eaLnBrk="0" fontAlgn="base" hangingPunct="0">
              <a:spcBef>
                <a:spcPct val="0"/>
              </a:spcBef>
              <a:spcAft>
                <a:spcPct val="0"/>
              </a:spcAft>
              <a:defRPr sz="2400">
                <a:solidFill>
                  <a:schemeClr val="tx1"/>
                </a:solidFill>
                <a:latin typeface="Arial" charset="0"/>
                <a:ea typeface="ＭＳ Ｐゴシック" charset="-128"/>
              </a:defRPr>
            </a:lvl9pPr>
          </a:lstStyle>
          <a:p>
            <a:fld id="{4B9BE56D-96DF-442E-9142-8CC6AA70D3C4}" type="slidenum">
              <a:rPr lang="en-US" altLang="en-US" sz="1100" smtClean="0"/>
              <a:pPr/>
              <a:t>8</a:t>
            </a:fld>
            <a:endParaRPr lang="es-ES" altLang="en-US" sz="11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s-ES" dirty="0" smtClean="0"/>
              <a:t>LCIF es nuestra Fundación La Fundación debe ser respaldada por todos los clubes y todos los socios. Así que tenemos que trabajar para aumentar el porcentaje de participación.</a:t>
            </a:r>
          </a:p>
          <a:p>
            <a:endParaRPr lang="es-ES" dirty="0">
              <a:ea typeface="ヒラギノ角ゴ Pro W3" charset="0"/>
              <a:cs typeface="ヒラギノ角ゴ Pro W3" charset="0"/>
            </a:endParaRPr>
          </a:p>
          <a:p>
            <a:r>
              <a:rPr lang="es-ES" dirty="0" smtClean="0"/>
              <a:t>Como coordinador del club, ¿qué puede hacer usted? Le pido que narre la historia de LCIF. Cuente cómo las subvenciones posibilitan actividades esenciales de los clubes, y cambian las vidas de la gente. Dígales a los socios que cada dólar cuenta. Dígales a los miembros cómo $20 pueden marcar una diferencia.</a:t>
            </a:r>
          </a:p>
          <a:p>
            <a:endParaRPr lang="es-ES" dirty="0">
              <a:ea typeface="ヒラギノ角ゴ Pro W3" charset="0"/>
              <a:cs typeface="ヒラギノ角ゴ Pro W3" charset="0"/>
            </a:endParaRPr>
          </a:p>
          <a:p>
            <a:r>
              <a:rPr lang="es-ES" dirty="0" smtClean="0"/>
              <a:t>Ayude a todos los Leones a comprender que LCIF es nuestra fundación: LCIF respalda el crecimiento de los Leones, y los Leones tienen la responsabilidad de hacer crecer a LCIF. Como dirigente de su área, usted también es responsable por LCIF. Así que cuando tenga la oportunidad de hablar, hable también sobre LCIF. No se olvide. Esta es nuestra Fundación Y si todos hacemos lo que podemos, tendremos un año muy exitoso.</a:t>
            </a:r>
          </a:p>
          <a:p>
            <a:endParaRPr lang="es-ES" dirty="0" smtClean="0">
              <a:solidFill>
                <a:srgbClr val="6600FF"/>
              </a:solidFill>
            </a:endParaRPr>
          </a:p>
        </p:txBody>
      </p:sp>
      <p:sp>
        <p:nvSpPr>
          <p:cNvPr id="4" name="Slide Number Placeholder 3"/>
          <p:cNvSpPr>
            <a:spLocks noGrp="1"/>
          </p:cNvSpPr>
          <p:nvPr>
            <p:ph type="sldNum" sz="quarter" idx="10"/>
          </p:nvPr>
        </p:nvSpPr>
        <p:spPr/>
        <p:txBody>
          <a:bodyPr/>
          <a:lstStyle/>
          <a:p>
            <a:pPr>
              <a:defRPr/>
            </a:pPr>
            <a:fld id="{5F339FAE-AB44-49F2-AB7D-BC2643D7C0DC}" type="slidenum">
              <a:rPr lang="en-US" smtClean="0"/>
              <a:pPr>
                <a:defRPr/>
              </a:pPr>
              <a:t>9</a:t>
            </a:fld>
            <a:endParaRPr lang="es-ES"/>
          </a:p>
        </p:txBody>
      </p:sp>
    </p:spTree>
    <p:extLst>
      <p:ext uri="{BB962C8B-B14F-4D97-AF65-F5344CB8AC3E}">
        <p14:creationId xmlns:p14="http://schemas.microsoft.com/office/powerpoint/2010/main" val="406237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s-ES" dirty="0" smtClean="0"/>
              <a:t>Como puede ver, las subvenciones de la Fundación se agrupan en seis categorías. </a:t>
            </a:r>
          </a:p>
          <a:p>
            <a:pPr marL="171450" indent="-171450">
              <a:spcAft>
                <a:spcPts val="600"/>
              </a:spcAft>
              <a:buFont typeface="Arial" panose="020B0604020202020204" pitchFamily="34" charset="0"/>
              <a:buChar char="•"/>
              <a:defRPr/>
            </a:pPr>
            <a:r>
              <a:rPr lang="es-ES" dirty="0" smtClean="0"/>
              <a:t>Las subvenciones regulares son el tipo más frecuente de subvención, concedidas para proyectos humanitarios </a:t>
            </a:r>
            <a:r>
              <a:rPr lang="es-ES" dirty="0" err="1" smtClean="0"/>
              <a:t>leonísticos</a:t>
            </a:r>
            <a:r>
              <a:rPr lang="es-ES" dirty="0" smtClean="0"/>
              <a:t> en gran escala. Las subvenciones tienen que ser para proyectos que sirven a una gran cantidad de personas y están más allá del alcance de un solo distrito o club.</a:t>
            </a:r>
          </a:p>
          <a:p>
            <a:pPr>
              <a:spcAft>
                <a:spcPts val="600"/>
              </a:spcAft>
              <a:buFont typeface="Arial" panose="020B0604020202020204" pitchFamily="34" charset="0"/>
              <a:buNone/>
              <a:defRPr/>
            </a:pPr>
            <a:endParaRPr lang="es-ES" altLang="en-US" dirty="0" smtClean="0">
              <a:cs typeface="Arial" charset="0"/>
            </a:endParaRPr>
          </a:p>
          <a:p>
            <a:pPr marL="171450" indent="-171450">
              <a:spcAft>
                <a:spcPts val="600"/>
              </a:spcAft>
              <a:buFont typeface="Arial" panose="020B0604020202020204" pitchFamily="34" charset="0"/>
              <a:buChar char="•"/>
              <a:defRPr/>
            </a:pPr>
            <a:r>
              <a:rPr lang="es-ES" dirty="0" smtClean="0"/>
              <a:t>Las subvenciones 4 Puntos Básicos financian proyectos de gran escala en áreas específicas relacionadas con los cuatro compromisos básicos de servicio de los Leones: preservar la vista, combatir la discapacidad, promover la salud y prestar servicio a la juventud.</a:t>
            </a:r>
          </a:p>
          <a:p>
            <a:pPr>
              <a:spcAft>
                <a:spcPts val="600"/>
              </a:spcAft>
              <a:buFont typeface="Arial" panose="020B0604020202020204" pitchFamily="34" charset="0"/>
              <a:buNone/>
              <a:defRPr/>
            </a:pPr>
            <a:endParaRPr lang="es-ES" altLang="en-US" dirty="0" smtClean="0">
              <a:cs typeface="Arial" charset="0"/>
            </a:endParaRPr>
          </a:p>
          <a:p>
            <a:pPr marL="171450" indent="-171450">
              <a:spcAft>
                <a:spcPts val="600"/>
              </a:spcAft>
              <a:buFont typeface="Arial" panose="020B0604020202020204" pitchFamily="34" charset="0"/>
              <a:buChar char="•"/>
              <a:defRPr/>
            </a:pPr>
            <a:r>
              <a:rPr lang="es-ES" dirty="0" smtClean="0"/>
              <a:t>Las subvenciones de asistencia internacional fomentan las alianzas entre los clubes de Leones de países desarrollados y los de regiones menos desarrolladas. Las subvenciones se pueden usar para proyectos tales como misiones médicas, cuidado de salud y agua limpia. </a:t>
            </a:r>
          </a:p>
          <a:p>
            <a:pPr>
              <a:spcAft>
                <a:spcPts val="600"/>
              </a:spcAft>
              <a:buFont typeface="Arial" panose="020B0604020202020204" pitchFamily="34" charset="0"/>
              <a:buNone/>
              <a:defRPr/>
            </a:pPr>
            <a:endParaRPr lang="es-ES" altLang="en-US" dirty="0" smtClean="0">
              <a:cs typeface="Arial" charset="0"/>
            </a:endParaRPr>
          </a:p>
          <a:p>
            <a:pPr marL="171450" indent="-171450">
              <a:spcAft>
                <a:spcPts val="600"/>
              </a:spcAft>
              <a:buFont typeface="Arial" panose="020B0604020202020204" pitchFamily="34" charset="0"/>
              <a:buChar char="•"/>
              <a:defRPr/>
            </a:pPr>
            <a:r>
              <a:rPr lang="es-ES" dirty="0" smtClean="0"/>
              <a:t>Las subvenciones de emergencia permiten que los Leones ayuden a su comunidad después de desastres naturales. Los fondos deben usarse para necesidades inmediatas, como comida, agua y ropa. </a:t>
            </a:r>
          </a:p>
          <a:p>
            <a:pPr>
              <a:spcAft>
                <a:spcPts val="600"/>
              </a:spcAft>
              <a:buFont typeface="Arial" panose="020B0604020202020204" pitchFamily="34" charset="0"/>
              <a:buNone/>
              <a:defRPr/>
            </a:pPr>
            <a:endParaRPr lang="es-ES" altLang="en-US" dirty="0" smtClean="0">
              <a:cs typeface="Arial" charset="0"/>
            </a:endParaRPr>
          </a:p>
          <a:p>
            <a:pPr marL="171450" indent="-171450">
              <a:spcAft>
                <a:spcPts val="600"/>
              </a:spcAft>
              <a:buFont typeface="Arial" panose="020B0604020202020204" pitchFamily="34" charset="0"/>
              <a:buChar char="•"/>
              <a:defRPr/>
            </a:pPr>
            <a:r>
              <a:rPr lang="es-ES" dirty="0" smtClean="0"/>
              <a:t>Las subvenciones de catástrofes mayores son otorgadas por el presidente de LCI y el director de LCIF en casos de desastres de gran envergadura. Los Leones no pueden solicitar estas subvenciones ellos mismos. </a:t>
            </a:r>
          </a:p>
          <a:p>
            <a:pPr>
              <a:spcAft>
                <a:spcPts val="600"/>
              </a:spcAft>
              <a:buFont typeface="Arial" panose="020B0604020202020204" pitchFamily="34" charset="0"/>
              <a:buNone/>
              <a:defRPr/>
            </a:pPr>
            <a:endParaRPr lang="es-ES" altLang="en-US" dirty="0" smtClean="0">
              <a:cs typeface="Arial" charset="0"/>
            </a:endParaRPr>
          </a:p>
          <a:p>
            <a:pPr marL="171450" indent="-171450">
              <a:spcAft>
                <a:spcPts val="600"/>
              </a:spcAft>
              <a:buFont typeface="Arial" panose="020B0604020202020204" pitchFamily="34" charset="0"/>
              <a:buChar char="•"/>
              <a:defRPr/>
            </a:pPr>
            <a:r>
              <a:rPr lang="es-ES" dirty="0" smtClean="0"/>
              <a:t>Las subvenciones SightFirst se conceden para combatir la ceguera prevenible y reversible. Las subvenciones se pueden usar para construir hospitales, capacitar médicos, distribuir medicamentos y crear conciencia sobre las enfermedades oculares. </a:t>
            </a:r>
          </a:p>
          <a:p>
            <a:pPr>
              <a:defRPr/>
            </a:pPr>
            <a:endParaRPr lang="es-ES" altLang="en-US" dirty="0" smtClean="0">
              <a:cs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ED7BE64-DFFD-4E28-9411-B995D79AB730}" type="slidenum">
              <a:rPr lang="en-US" altLang="en-US" sz="1200" smtClean="0"/>
              <a:pPr/>
              <a:t>11</a:t>
            </a:fld>
            <a:endParaRPr lang="es-E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6"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14601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9433309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1523042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702497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3510205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smtClean="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35117158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24607626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1676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2895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1987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7063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p>
            <a:pPr marL="609600" indent="-609600" algn="ctr">
              <a:buFont typeface="Helvetica" charset="0"/>
              <a:buNone/>
            </a:pPr>
            <a:endParaRPr lang="en-US" sz="3000">
              <a:solidFill>
                <a:srgbClr val="404040"/>
              </a:solidFill>
            </a:endParaRPr>
          </a:p>
        </p:txBody>
      </p:sp>
      <p:pic>
        <p:nvPicPr>
          <p:cNvPr id="7"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5638800" y="2819400"/>
            <a:ext cx="3124200" cy="1524000"/>
          </a:xfrm>
          <a:prstGeom prst="rect">
            <a:avLst/>
          </a:prstGeom>
        </p:spPr>
        <p:txBody>
          <a:bodyPr anchor="b"/>
          <a:lstStyle>
            <a:lvl1pPr algn="l">
              <a:defRPr sz="2800" b="1">
                <a:solidFill>
                  <a:srgbClr val="073F88"/>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5638800" y="4343400"/>
            <a:ext cx="2590800" cy="1371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944299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1"/>
          <p:cNvSpPr txBox="1">
            <a:spLocks/>
          </p:cNvSpPr>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nchor="ctr"/>
          <a:lst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es-ES" smtClean="0"/>
              <a:t>Click to edit Master title style</a:t>
            </a:r>
            <a:endParaRPr lang="es-E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819400"/>
            <a:ext cx="3124200" cy="1524000"/>
          </a:xfrm>
          <a:prstGeom prst="rect">
            <a:avLst/>
          </a:prstGeom>
        </p:spPr>
        <p:txBody>
          <a:bodyPr anchor="b"/>
          <a:lstStyle>
            <a:lvl1pPr algn="l">
              <a:defRPr sz="2800" b="1">
                <a:solidFill>
                  <a:schemeClr val="bg1"/>
                </a:solidFill>
                <a:latin typeface="Candar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685800" y="4343400"/>
            <a:ext cx="2590800" cy="1371600"/>
          </a:xfrm>
          <a:prstGeom prst="rect">
            <a:avLst/>
          </a:prstGeom>
        </p:spPr>
        <p:txBody>
          <a:bodyPr/>
          <a:lstStyle>
            <a:lvl1pPr marL="0" indent="0" algn="l">
              <a:buNone/>
              <a:defRPr sz="1800" b="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71957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4"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203769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ctrTitle"/>
          </p:nvPr>
        </p:nvSpPr>
        <p:spPr>
          <a:xfrm>
            <a:off x="381000" y="28194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89269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6" name="Rectangle 5"/>
          <p:cNvSpPr>
            <a:spLocks noChangeArrowheads="1"/>
          </p:cNvSpPr>
          <p:nvPr/>
        </p:nvSpPr>
        <p:spPr bwMode="auto">
          <a:xfrm>
            <a:off x="-76200" y="152400"/>
            <a:ext cx="9296400" cy="67818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609600" indent="-609600" algn="ctr">
              <a:buFont typeface="Helvetica" charset="0"/>
              <a:buNone/>
            </a:pPr>
            <a:endParaRPr lang="en-US" sz="3000">
              <a:solidFill>
                <a:srgbClr val="404040"/>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Grp="1" noChangeArrowheads="1"/>
          </p:cNvSpPr>
          <p:nvPr>
            <p:ph type="ctrTitle"/>
          </p:nvPr>
        </p:nvSpPr>
        <p:spPr>
          <a:xfrm>
            <a:off x="381000" y="381000"/>
            <a:ext cx="8534400" cy="1698625"/>
          </a:xfrm>
        </p:spPr>
        <p:txBody>
          <a:bodyPr anchor="b"/>
          <a:lstStyle>
            <a:lvl1pPr algn="l"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2209800"/>
            <a:ext cx="5334000" cy="990600"/>
          </a:xfrm>
          <a:prstGeom prst="rect">
            <a:avLst/>
          </a:prstGeom>
        </p:spPr>
        <p:txBody>
          <a:bodyPr/>
          <a:lstStyle>
            <a:lvl1pPr marL="0" indent="0" algn="l">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963449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81000" y="2819400"/>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a:lstStyle>
            <a:lvl1pPr algn="ctr" rtl="0" eaLnBrk="1" fontAlgn="base" hangingPunct="1">
              <a:spcBef>
                <a:spcPct val="0"/>
              </a:spcBef>
              <a:spcAft>
                <a:spcPct val="0"/>
              </a:spcAft>
              <a:defRPr lang="en-US" sz="4500" b="1" dirty="0" smtClean="0">
                <a:solidFill>
                  <a:srgbClr val="00338D"/>
                </a:solidFill>
                <a:latin typeface="Candara" pitchFamily="34" charset="0"/>
                <a:ea typeface="+mj-ea"/>
                <a:cs typeface="+mj-cs"/>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a:lstStyle>
          <a:p>
            <a:pPr>
              <a:defRPr/>
            </a:pPr>
            <a:r>
              <a:rPr lang="es-ES" smtClean="0"/>
              <a:t>Click to edit Master title style</a:t>
            </a:r>
          </a:p>
        </p:txBody>
      </p:sp>
      <p:sp>
        <p:nvSpPr>
          <p:cNvPr id="5" name="Subtitle 2"/>
          <p:cNvSpPr>
            <a:spLocks noGrp="1"/>
          </p:cNvSpPr>
          <p:nvPr>
            <p:ph type="subTitle" idx="1"/>
          </p:nvPr>
        </p:nvSpPr>
        <p:spPr>
          <a:xfrm>
            <a:off x="1981200" y="40386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130207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230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228600" y="914400"/>
            <a:ext cx="853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Text Box 9"/>
          <p:cNvSpPr txBox="1">
            <a:spLocks noChangeArrowheads="1"/>
          </p:cNvSpPr>
          <p:nvPr/>
        </p:nvSpPr>
        <p:spPr bwMode="auto">
          <a:xfrm>
            <a:off x="228600" y="64770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l" eaLnBrk="0" hangingPunct="0">
              <a:spcBef>
                <a:spcPct val="50000"/>
              </a:spcBef>
              <a:defRPr/>
            </a:pPr>
            <a:fld id="{A0B898CB-BA59-5C42-9FAD-B256D3A12F57}" type="slidenum">
              <a:rPr lang="en-US" sz="1000" smtClean="0">
                <a:solidFill>
                  <a:srgbClr val="FFFFFF"/>
                </a:solidFill>
              </a:rPr>
              <a:pPr algn="l" eaLnBrk="0" hangingPunct="0">
                <a:spcBef>
                  <a:spcPct val="50000"/>
                </a:spcBef>
                <a:defRPr/>
              </a:pPr>
              <a:t>‹#›</a:t>
            </a:fld>
            <a:endParaRPr lang="es-ES" sz="1000"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0" r:id="rId14"/>
    <p:sldLayoutId id="2147483661" r:id="rId15"/>
    <p:sldLayoutId id="2147483677" r:id="rId16"/>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b="1">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charset="0"/>
        <a:buChar char="§"/>
        <a:defRPr>
          <a:solidFill>
            <a:srgbClr val="595959"/>
          </a:solidFill>
          <a:latin typeface="+mn-lt"/>
          <a:ea typeface="ヒラギノ角ゴ Pro W3" charset="0"/>
        </a:defRPr>
      </a:lvl2pPr>
      <a:lvl3pPr marL="11445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3pPr>
      <a:lvl4pPr marL="1598613" indent="-227013"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4pPr>
      <a:lvl5pPr marL="2058988" indent="-230188" algn="l" rtl="0" eaLnBrk="1" fontAlgn="base" hangingPunct="1">
        <a:spcBef>
          <a:spcPct val="20000"/>
        </a:spcBef>
        <a:spcAft>
          <a:spcPct val="0"/>
        </a:spcAft>
        <a:buFont typeface="Arial" charset="0"/>
        <a:buChar char="◦"/>
        <a:defRPr>
          <a:solidFill>
            <a:srgbClr val="595959"/>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tiff"/><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38.xml"/><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5" Type="http://schemas.openxmlformats.org/officeDocument/2006/relationships/image" Target="../media/image65.pn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3352800"/>
            <a:ext cx="3124200" cy="1524000"/>
          </a:xfrm>
        </p:spPr>
        <p:txBody>
          <a:bodyPr/>
          <a:lstStyle/>
          <a:p>
            <a:r>
              <a:rPr lang="es-ES" dirty="0" smtClean="0"/>
              <a:t>Capacitación del coordinador de club</a:t>
            </a:r>
            <a:endParaRPr lang="es-E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495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mtClean="0"/>
              <a:t>Subvenciones de LCIF</a:t>
            </a:r>
            <a:endParaRPr lang="es-E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2002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sp>
        <p:nvSpPr>
          <p:cNvPr id="23556" name="Rectangle 5"/>
          <p:cNvSpPr>
            <a:spLocks noGrp="1" noChangeArrowheads="1"/>
          </p:cNvSpPr>
          <p:nvPr>
            <p:ph type="title"/>
          </p:nvPr>
        </p:nvSpPr>
        <p:spPr>
          <a:xfrm>
            <a:off x="304800" y="152400"/>
            <a:ext cx="8610600" cy="1066800"/>
          </a:xfrm>
          <a:noFill/>
        </p:spPr>
        <p:txBody>
          <a:bodyPr/>
          <a:lstStyle/>
          <a:p>
            <a:pPr algn="l" eaLnBrk="1" hangingPunct="1">
              <a:lnSpc>
                <a:spcPct val="90000"/>
              </a:lnSpc>
            </a:pPr>
            <a:r>
              <a:rPr lang="es-ES" altLang="en-US" dirty="0">
                <a:solidFill>
                  <a:srgbClr val="073F88"/>
                </a:solidFill>
                <a:latin typeface="Candara" pitchFamily="34" charset="0"/>
              </a:rPr>
              <a:t>Tipos de subvenciones</a:t>
            </a:r>
          </a:p>
        </p:txBody>
      </p:sp>
      <p:graphicFrame>
        <p:nvGraphicFramePr>
          <p:cNvPr id="7" name="Diagram 6"/>
          <p:cNvGraphicFramePr/>
          <p:nvPr>
            <p:extLst>
              <p:ext uri="{D42A27DB-BD31-4B8C-83A1-F6EECF244321}">
                <p14:modId xmlns:p14="http://schemas.microsoft.com/office/powerpoint/2010/main" val="1046296176"/>
              </p:ext>
            </p:extLst>
          </p:nvPr>
        </p:nvGraphicFramePr>
        <p:xfrm>
          <a:off x="1371600" y="933599"/>
          <a:ext cx="633095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23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33400" y="838200"/>
            <a:ext cx="3581400" cy="5144710"/>
          </a:xfrm>
        </p:spPr>
      </p:pic>
      <p:sp>
        <p:nvSpPr>
          <p:cNvPr id="6" name="Content Placeholder 5"/>
          <p:cNvSpPr>
            <a:spLocks noGrp="1"/>
          </p:cNvSpPr>
          <p:nvPr>
            <p:ph sz="half" idx="10"/>
          </p:nvPr>
        </p:nvSpPr>
        <p:spPr/>
        <p:txBody>
          <a:bodyPr/>
          <a:lstStyle/>
          <a:p>
            <a:pPr>
              <a:spcBef>
                <a:spcPct val="50000"/>
              </a:spcBef>
              <a:buClr>
                <a:srgbClr val="766A62"/>
              </a:buClr>
              <a:buFont typeface="Wingdings" pitchFamily="2" charset="2"/>
              <a:buChar char="§"/>
            </a:pPr>
            <a:r>
              <a:rPr lang="es-ES" kern="1200" dirty="0">
                <a:solidFill>
                  <a:schemeClr val="tx1"/>
                </a:solidFill>
              </a:rPr>
              <a:t>Se centran en las principales causas de la ceguera</a:t>
            </a:r>
          </a:p>
          <a:p>
            <a:pPr>
              <a:spcBef>
                <a:spcPct val="50000"/>
              </a:spcBef>
              <a:buClr>
                <a:srgbClr val="766A62"/>
              </a:buClr>
              <a:buFont typeface="Wingdings" pitchFamily="2" charset="2"/>
              <a:buChar char="§"/>
            </a:pPr>
            <a:r>
              <a:rPr lang="es-ES" kern="1200" dirty="0">
                <a:solidFill>
                  <a:schemeClr val="tx1"/>
                </a:solidFill>
              </a:rPr>
              <a:t>Se destinan a poblaciones desatendidas</a:t>
            </a:r>
          </a:p>
          <a:p>
            <a:pPr>
              <a:spcBef>
                <a:spcPct val="50000"/>
              </a:spcBef>
              <a:buClr>
                <a:srgbClr val="766A62"/>
              </a:buClr>
              <a:buFont typeface="Wingdings" pitchFamily="2" charset="2"/>
              <a:buChar char="§"/>
            </a:pPr>
            <a:r>
              <a:rPr lang="es-ES" kern="1200" dirty="0">
                <a:solidFill>
                  <a:schemeClr val="tx1"/>
                </a:solidFill>
              </a:rPr>
              <a:t>Financia proyectos sostenibles que:</a:t>
            </a:r>
          </a:p>
          <a:p>
            <a:pPr lvl="2">
              <a:spcBef>
                <a:spcPct val="50000"/>
              </a:spcBef>
              <a:buClr>
                <a:srgbClr val="766A62"/>
              </a:buClr>
              <a:buFont typeface="Wingdings" pitchFamily="2" charset="2"/>
              <a:buChar char="§"/>
            </a:pPr>
            <a:r>
              <a:rPr lang="es-ES" kern="1200" dirty="0">
                <a:solidFill>
                  <a:schemeClr val="tx1"/>
                </a:solidFill>
              </a:rPr>
              <a:t>Suministran servicios de salud ocular </a:t>
            </a:r>
          </a:p>
          <a:p>
            <a:pPr lvl="2">
              <a:spcBef>
                <a:spcPct val="50000"/>
              </a:spcBef>
              <a:buClr>
                <a:srgbClr val="766A62"/>
              </a:buClr>
              <a:buFont typeface="Wingdings" pitchFamily="2" charset="2"/>
              <a:buChar char="§"/>
            </a:pPr>
            <a:r>
              <a:rPr lang="es-ES" kern="1200" dirty="0">
                <a:solidFill>
                  <a:schemeClr val="tx1"/>
                </a:solidFill>
              </a:rPr>
              <a:t>Desarrollan infraestructura</a:t>
            </a:r>
          </a:p>
          <a:p>
            <a:pPr lvl="2">
              <a:spcBef>
                <a:spcPct val="50000"/>
              </a:spcBef>
              <a:buClr>
                <a:srgbClr val="766A62"/>
              </a:buClr>
              <a:buFont typeface="Wingdings" pitchFamily="2" charset="2"/>
              <a:buChar char="§"/>
            </a:pPr>
            <a:r>
              <a:rPr lang="es-ES" kern="1200" dirty="0">
                <a:solidFill>
                  <a:schemeClr val="tx1"/>
                </a:solidFill>
              </a:rPr>
              <a:t>Capacitan al personal y/o proporcionan rehabilitación </a:t>
            </a:r>
          </a:p>
          <a:p>
            <a:endParaRPr lang="es-ES" dirty="0"/>
          </a:p>
        </p:txBody>
      </p:sp>
      <p:sp>
        <p:nvSpPr>
          <p:cNvPr id="4" name="Title 3"/>
          <p:cNvSpPr>
            <a:spLocks noGrp="1"/>
          </p:cNvSpPr>
          <p:nvPr>
            <p:ph type="title"/>
          </p:nvPr>
        </p:nvSpPr>
        <p:spPr/>
        <p:txBody>
          <a:bodyPr>
            <a:noAutofit/>
          </a:bodyPr>
          <a:lstStyle/>
          <a:p>
            <a:r>
              <a:rPr lang="es-ES" dirty="0">
                <a:solidFill>
                  <a:srgbClr val="073F88"/>
                </a:solidFill>
                <a:latin typeface="Candara" pitchFamily="34" charset="0"/>
              </a:rPr>
              <a:t>Subvenciones SightFirst</a:t>
            </a:r>
          </a:p>
        </p:txBody>
      </p:sp>
    </p:spTree>
    <p:extLst>
      <p:ext uri="{BB962C8B-B14F-4D97-AF65-F5344CB8AC3E}">
        <p14:creationId xmlns:p14="http://schemas.microsoft.com/office/powerpoint/2010/main" val="550871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Clr>
                <a:srgbClr val="766A62"/>
              </a:buClr>
              <a:buFont typeface="Wingdings" pitchFamily="2" charset="2"/>
              <a:buChar char="§"/>
            </a:pPr>
            <a:r>
              <a:rPr lang="es-ES" kern="1200" dirty="0">
                <a:solidFill>
                  <a:schemeClr val="tx1"/>
                </a:solidFill>
              </a:rPr>
              <a:t>La categoría más amplia de financiamiento de LCIF </a:t>
            </a:r>
          </a:p>
          <a:p>
            <a:pPr>
              <a:spcBef>
                <a:spcPct val="50000"/>
              </a:spcBef>
              <a:buClr>
                <a:srgbClr val="766A62"/>
              </a:buClr>
              <a:buFont typeface="Wingdings" pitchFamily="2" charset="2"/>
              <a:buChar char="§"/>
            </a:pPr>
            <a:r>
              <a:rPr lang="es-ES" kern="1200" dirty="0">
                <a:solidFill>
                  <a:schemeClr val="tx1"/>
                </a:solidFill>
              </a:rPr>
              <a:t>Fondos equiparados entre US$ 10.000 y US$ 100.000 </a:t>
            </a:r>
          </a:p>
          <a:p>
            <a:pPr>
              <a:spcBef>
                <a:spcPct val="50000"/>
              </a:spcBef>
              <a:buClr>
                <a:srgbClr val="766A62"/>
              </a:buClr>
              <a:buFont typeface="Wingdings" pitchFamily="2" charset="2"/>
              <a:buChar char="§"/>
            </a:pPr>
            <a:r>
              <a:rPr lang="es-ES" kern="1200" dirty="0">
                <a:solidFill>
                  <a:schemeClr val="tx1"/>
                </a:solidFill>
              </a:rPr>
              <a:t>Apoyan proyectos leonísticos a gran escala (equipos o construcción, no gastos operativos)</a:t>
            </a:r>
          </a:p>
          <a:p>
            <a:pPr>
              <a:spcBef>
                <a:spcPct val="50000"/>
              </a:spcBef>
              <a:buClr>
                <a:srgbClr val="766A62"/>
              </a:buClr>
              <a:buFont typeface="Wingdings" pitchFamily="2" charset="2"/>
              <a:buChar char="§"/>
            </a:pPr>
            <a:r>
              <a:rPr lang="es-ES" kern="1200" dirty="0">
                <a:solidFill>
                  <a:schemeClr val="tx1"/>
                </a:solidFill>
              </a:rPr>
              <a:t>Los Leones identifican/desarrollan proyectos</a:t>
            </a:r>
          </a:p>
          <a:p>
            <a:pPr>
              <a:spcBef>
                <a:spcPct val="50000"/>
              </a:spcBef>
              <a:buClr>
                <a:srgbClr val="766A62"/>
              </a:buClr>
              <a:buFont typeface="Wingdings" pitchFamily="2" charset="2"/>
              <a:buChar char="§"/>
            </a:pPr>
            <a:r>
              <a:rPr lang="es-ES" kern="1200" dirty="0">
                <a:solidFill>
                  <a:schemeClr val="tx1"/>
                </a:solidFill>
              </a:rPr>
              <a:t>Proporcionan impacto local y visibilidad comunitaria</a:t>
            </a:r>
          </a:p>
          <a:p>
            <a:endParaRPr lang="es-ES" dirty="0"/>
          </a:p>
        </p:txBody>
      </p:sp>
      <p:pic>
        <p:nvPicPr>
          <p:cNvPr id="5" name="Content Placeholder 4"/>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724400" y="1485900"/>
            <a:ext cx="4191000" cy="3962399"/>
          </a:xfrm>
        </p:spPr>
      </p:pic>
      <p:sp>
        <p:nvSpPr>
          <p:cNvPr id="4" name="Title 3"/>
          <p:cNvSpPr>
            <a:spLocks noGrp="1"/>
          </p:cNvSpPr>
          <p:nvPr>
            <p:ph type="title"/>
          </p:nvPr>
        </p:nvSpPr>
        <p:spPr/>
        <p:txBody>
          <a:bodyPr>
            <a:noAutofit/>
          </a:bodyPr>
          <a:lstStyle/>
          <a:p>
            <a:r>
              <a:rPr lang="es-ES" dirty="0">
                <a:solidFill>
                  <a:srgbClr val="073F88"/>
                </a:solidFill>
                <a:latin typeface="Candara" pitchFamily="34" charset="0"/>
              </a:rPr>
              <a:t>Subvenciones Regulares</a:t>
            </a:r>
          </a:p>
        </p:txBody>
      </p:sp>
    </p:spTree>
    <p:extLst>
      <p:ext uri="{BB962C8B-B14F-4D97-AF65-F5344CB8AC3E}">
        <p14:creationId xmlns:p14="http://schemas.microsoft.com/office/powerpoint/2010/main" val="157784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a:solidFill>
                  <a:srgbClr val="073F88"/>
                </a:solidFill>
                <a:latin typeface="Candara" pitchFamily="34" charset="0"/>
              </a:rPr>
              <a:t>Subvenciones 4 Puntos Básicos</a:t>
            </a:r>
          </a:p>
        </p:txBody>
      </p:sp>
      <p:sp>
        <p:nvSpPr>
          <p:cNvPr id="6" name="Rectangle 5"/>
          <p:cNvSpPr/>
          <p:nvPr/>
        </p:nvSpPr>
        <p:spPr>
          <a:xfrm>
            <a:off x="304800" y="990600"/>
            <a:ext cx="8305800" cy="4293483"/>
          </a:xfrm>
          <a:prstGeom prst="rect">
            <a:avLst/>
          </a:prstGeom>
        </p:spPr>
        <p:txBody>
          <a:bodyPr wrap="square">
            <a:spAutoFit/>
          </a:bodyPr>
          <a:lstStyle/>
          <a:p>
            <a:pPr marL="122238">
              <a:spcBef>
                <a:spcPct val="50000"/>
              </a:spcBef>
              <a:defRPr/>
            </a:pPr>
            <a:r>
              <a:rPr lang="es-ES" dirty="0">
                <a:latin typeface="+mn-lt"/>
              </a:rPr>
              <a:t>Respaldan iniciativas especiales en las cuatro áreas principales de compromiso de servicio de los Leones:</a:t>
            </a:r>
          </a:p>
          <a:p>
            <a:pPr marL="122238" indent="-122238">
              <a:spcBef>
                <a:spcPct val="50000"/>
              </a:spcBef>
              <a:defRPr/>
            </a:pPr>
            <a:endParaRPr lang="es-ES" sz="2200" dirty="0">
              <a:solidFill>
                <a:srgbClr val="00338D"/>
              </a:solidFill>
              <a:latin typeface="Helvetica"/>
              <a:ea typeface="MS PGothic" pitchFamily="34" charset="-128"/>
            </a:endParaRPr>
          </a:p>
          <a:p>
            <a:pPr marL="122238" indent="-122238">
              <a:spcBef>
                <a:spcPct val="50000"/>
              </a:spcBef>
              <a:defRPr/>
            </a:pPr>
            <a:endParaRPr lang="es-ES" sz="2200" dirty="0">
              <a:solidFill>
                <a:srgbClr val="00338D"/>
              </a:solidFill>
              <a:latin typeface="Helvetica"/>
              <a:ea typeface="MS PGothic" pitchFamily="34" charset="-128"/>
            </a:endParaRPr>
          </a:p>
          <a:p>
            <a:pPr marL="122238" indent="-122238">
              <a:spcBef>
                <a:spcPct val="50000"/>
              </a:spcBef>
              <a:defRPr/>
            </a:pPr>
            <a:endParaRPr lang="es-ES" sz="2200" dirty="0">
              <a:solidFill>
                <a:srgbClr val="00338D"/>
              </a:solidFill>
              <a:latin typeface="Helvetica"/>
              <a:ea typeface="MS PGothic" pitchFamily="34" charset="-128"/>
            </a:endParaRPr>
          </a:p>
          <a:p>
            <a:pPr marL="122238" indent="-122238">
              <a:spcBef>
                <a:spcPct val="50000"/>
              </a:spcBef>
              <a:defRPr/>
            </a:pPr>
            <a:endParaRPr lang="es-ES" sz="2200" dirty="0">
              <a:solidFill>
                <a:srgbClr val="00338D"/>
              </a:solidFill>
              <a:latin typeface="Helvetica"/>
              <a:ea typeface="MS PGothic" pitchFamily="34" charset="-128"/>
            </a:endParaRPr>
          </a:p>
          <a:p>
            <a:pPr marL="122238" indent="-122238">
              <a:spcBef>
                <a:spcPct val="50000"/>
              </a:spcBef>
              <a:defRPr/>
            </a:pPr>
            <a:endParaRPr lang="es-ES" sz="2200" dirty="0">
              <a:solidFill>
                <a:srgbClr val="00338D"/>
              </a:solidFill>
              <a:latin typeface="Helvetica"/>
              <a:ea typeface="MS PGothic" pitchFamily="34" charset="-128"/>
            </a:endParaRPr>
          </a:p>
          <a:p>
            <a:pPr>
              <a:spcBef>
                <a:spcPct val="50000"/>
              </a:spcBef>
              <a:buClr>
                <a:srgbClr val="766A62"/>
              </a:buClr>
              <a:defRPr/>
            </a:pPr>
            <a:r>
              <a:rPr lang="es-ES" dirty="0">
                <a:latin typeface="+mn-lt"/>
              </a:rPr>
              <a:t>Las subvenciones se otorgan en la mayoría de los casos con fondos equiparados 3 a 1 (es decir, un financiamiento local del 25%) hasta US$ 200.000</a:t>
            </a:r>
          </a:p>
          <a:p>
            <a:pPr>
              <a:spcBef>
                <a:spcPct val="50000"/>
              </a:spcBef>
              <a:buClr>
                <a:srgbClr val="766A62"/>
              </a:buClr>
              <a:defRPr/>
            </a:pPr>
            <a:r>
              <a:rPr lang="es-ES" dirty="0">
                <a:latin typeface="+mn-lt"/>
              </a:rPr>
              <a:t>Las subvenciones de Lions Quest están disponibles en montos de hasta US$ 100.000</a:t>
            </a:r>
          </a:p>
        </p:txBody>
      </p:sp>
      <p:graphicFrame>
        <p:nvGraphicFramePr>
          <p:cNvPr id="7" name="Diagram 6"/>
          <p:cNvGraphicFramePr/>
          <p:nvPr>
            <p:extLst>
              <p:ext uri="{D42A27DB-BD31-4B8C-83A1-F6EECF244321}">
                <p14:modId xmlns:p14="http://schemas.microsoft.com/office/powerpoint/2010/main" val="3454329774"/>
              </p:ext>
            </p:extLst>
          </p:nvPr>
        </p:nvGraphicFramePr>
        <p:xfrm>
          <a:off x="2133600" y="1905000"/>
          <a:ext cx="464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solidFill>
                  <a:srgbClr val="073F88"/>
                </a:solidFill>
                <a:latin typeface="Candara" pitchFamily="34" charset="0"/>
              </a:rPr>
              <a:t>¿Qué es Lions Quest?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9" y="1219200"/>
            <a:ext cx="5281200"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O:\Foundation\Division\Photos\Youth - Lions Quest\2015 New Curriculum\LQ New Cov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3200400" cy="383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786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295275" y="1219200"/>
            <a:ext cx="4057650" cy="4495800"/>
          </a:xfrm>
        </p:spPr>
      </p:pic>
      <p:sp>
        <p:nvSpPr>
          <p:cNvPr id="6" name="Content Placeholder 5"/>
          <p:cNvSpPr>
            <a:spLocks noGrp="1"/>
          </p:cNvSpPr>
          <p:nvPr>
            <p:ph sz="half" idx="10"/>
          </p:nvPr>
        </p:nvSpPr>
        <p:spPr/>
        <p:txBody>
          <a:bodyPr>
            <a:normAutofit/>
          </a:bodyPr>
          <a:lstStyle/>
          <a:p>
            <a:pPr marL="347472" indent="-347472">
              <a:spcBef>
                <a:spcPct val="50000"/>
              </a:spcBef>
              <a:buClr>
                <a:srgbClr val="766A62"/>
              </a:buClr>
              <a:buFont typeface="Wingdings" pitchFamily="2" charset="2"/>
              <a:buChar char="§"/>
              <a:defRPr/>
            </a:pPr>
            <a:r>
              <a:rPr lang="es-ES" kern="1200" dirty="0">
                <a:solidFill>
                  <a:schemeClr val="tx1"/>
                </a:solidFill>
              </a:rPr>
              <a:t>Respaldo para proyectos internacionales</a:t>
            </a:r>
          </a:p>
          <a:p>
            <a:pPr marL="347472" indent="-347472">
              <a:spcBef>
                <a:spcPct val="50000"/>
              </a:spcBef>
              <a:buClr>
                <a:srgbClr val="766A62"/>
              </a:buClr>
              <a:buFont typeface="Wingdings" pitchFamily="2" charset="2"/>
              <a:buChar char="§"/>
              <a:defRPr/>
            </a:pPr>
            <a:r>
              <a:rPr lang="es-ES" kern="1200" dirty="0">
                <a:solidFill>
                  <a:schemeClr val="tx1"/>
                </a:solidFill>
              </a:rPr>
              <a:t>Se tienen que asociar clubes de Leones de por lo menos dos países (uno desarrollado y otro menos desarrollado)</a:t>
            </a:r>
          </a:p>
          <a:p>
            <a:pPr marL="347472" indent="-347472">
              <a:spcBef>
                <a:spcPct val="50000"/>
              </a:spcBef>
              <a:buClr>
                <a:srgbClr val="766A62"/>
              </a:buClr>
              <a:buFont typeface="Wingdings" pitchFamily="2" charset="2"/>
              <a:buChar char="§"/>
              <a:defRPr/>
            </a:pPr>
            <a:r>
              <a:rPr lang="es-ES" kern="1200" dirty="0">
                <a:solidFill>
                  <a:schemeClr val="tx1"/>
                </a:solidFill>
              </a:rPr>
              <a:t>El club/distrito auspiciante recauda fondos y solicita la subvención</a:t>
            </a:r>
          </a:p>
          <a:p>
            <a:pPr marL="347472" indent="-347472">
              <a:spcBef>
                <a:spcPct val="50000"/>
              </a:spcBef>
              <a:buClr>
                <a:srgbClr val="766A62"/>
              </a:buClr>
              <a:buFont typeface="Wingdings" pitchFamily="2" charset="2"/>
              <a:buChar char="§"/>
              <a:defRPr/>
            </a:pPr>
            <a:r>
              <a:rPr lang="es-ES" kern="1200" dirty="0">
                <a:solidFill>
                  <a:schemeClr val="tx1"/>
                </a:solidFill>
              </a:rPr>
              <a:t>El club anfitrión ayuda a implementar el proyecto</a:t>
            </a:r>
          </a:p>
          <a:p>
            <a:pPr marL="347472" indent="-347472">
              <a:spcBef>
                <a:spcPct val="50000"/>
              </a:spcBef>
              <a:buClr>
                <a:srgbClr val="766A62"/>
              </a:buClr>
              <a:buFont typeface="Wingdings" pitchFamily="2" charset="2"/>
              <a:buChar char="§"/>
              <a:defRPr/>
            </a:pPr>
            <a:r>
              <a:rPr lang="es-ES" kern="1200" dirty="0">
                <a:solidFill>
                  <a:schemeClr val="tx1"/>
                </a:solidFill>
              </a:rPr>
              <a:t>Respalda proyectos de clubes «mellizos»: US$ 5.000 a US$ 30.000 (una por distrito)</a:t>
            </a:r>
          </a:p>
        </p:txBody>
      </p:sp>
      <p:sp>
        <p:nvSpPr>
          <p:cNvPr id="4" name="Title 3"/>
          <p:cNvSpPr>
            <a:spLocks noGrp="1"/>
          </p:cNvSpPr>
          <p:nvPr>
            <p:ph type="title"/>
          </p:nvPr>
        </p:nvSpPr>
        <p:spPr/>
        <p:txBody>
          <a:bodyPr>
            <a:noAutofit/>
          </a:bodyPr>
          <a:lstStyle/>
          <a:p>
            <a:r>
              <a:rPr lang="es-ES" dirty="0">
                <a:solidFill>
                  <a:srgbClr val="073F88"/>
                </a:solidFill>
                <a:latin typeface="Candara" pitchFamily="34" charset="0"/>
              </a:rPr>
              <a:t>Subvenciones de ayuda internacional (IAG):</a:t>
            </a:r>
          </a:p>
        </p:txBody>
      </p:sp>
    </p:spTree>
    <p:extLst>
      <p:ext uri="{BB962C8B-B14F-4D97-AF65-F5344CB8AC3E}">
        <p14:creationId xmlns:p14="http://schemas.microsoft.com/office/powerpoint/2010/main" val="2454679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6800"/>
            <a:ext cx="4191000" cy="5105400"/>
          </a:xfrm>
        </p:spPr>
        <p:txBody>
          <a:bodyPr/>
          <a:lstStyle/>
          <a:p>
            <a:pPr marL="0" indent="0">
              <a:spcBef>
                <a:spcPct val="50000"/>
              </a:spcBef>
              <a:buNone/>
              <a:defRPr/>
            </a:pPr>
            <a:r>
              <a:rPr lang="es-ES" i="1" kern="1200" dirty="0">
                <a:solidFill>
                  <a:schemeClr val="tx1"/>
                </a:solidFill>
              </a:rPr>
              <a:t>Subvenciones de emergencia: </a:t>
            </a:r>
            <a:r>
              <a:rPr lang="es-ES" kern="1200" dirty="0" smtClean="0">
                <a:solidFill>
                  <a:schemeClr val="tx1"/>
                </a:solidFill>
              </a:rPr>
              <a:t>Proporcionan hasta US$ 10.000 para distritos afectados por desastres naturales </a:t>
            </a:r>
          </a:p>
          <a:p>
            <a:pPr marL="0" indent="0">
              <a:spcBef>
                <a:spcPct val="50000"/>
              </a:spcBef>
              <a:buNone/>
              <a:defRPr/>
            </a:pPr>
            <a:r>
              <a:rPr lang="es-ES" i="1" kern="1200" dirty="0">
                <a:solidFill>
                  <a:schemeClr val="tx1"/>
                </a:solidFill>
              </a:rPr>
              <a:t>Subvenciones para catástrofes mayores:</a:t>
            </a:r>
            <a:r>
              <a:rPr dirty="0"/>
              <a:t/>
            </a:r>
            <a:br>
              <a:rPr dirty="0"/>
            </a:br>
            <a:r>
              <a:rPr lang="es-ES" kern="1200" dirty="0">
                <a:solidFill>
                  <a:schemeClr val="tx1"/>
                </a:solidFill>
              </a:rPr>
              <a:t>Otorgadas para esfuerzos de reconstrucción de largo plazo después de desastres catastróficos</a:t>
            </a:r>
          </a:p>
          <a:p>
            <a:pPr marL="0" indent="0">
              <a:spcBef>
                <a:spcPct val="50000"/>
              </a:spcBef>
              <a:buNone/>
              <a:defRPr/>
            </a:pPr>
            <a:r>
              <a:rPr lang="es-ES" i="1" kern="1200" dirty="0">
                <a:solidFill>
                  <a:schemeClr val="tx1"/>
                </a:solidFill>
              </a:rPr>
              <a:t>Subvenciones de preparación </a:t>
            </a:r>
            <a:r>
              <a:rPr lang="es-ES" i="1" kern="1200" dirty="0" smtClean="0">
                <a:solidFill>
                  <a:schemeClr val="tx1"/>
                </a:solidFill>
              </a:rPr>
              <a:t>para una </a:t>
            </a:r>
            <a:r>
              <a:rPr lang="es-ES" i="1" kern="1200" dirty="0">
                <a:solidFill>
                  <a:schemeClr val="tx1"/>
                </a:solidFill>
              </a:rPr>
              <a:t>catástrofe natural </a:t>
            </a:r>
            <a:r>
              <a:rPr lang="es-ES" kern="1200" dirty="0">
                <a:solidFill>
                  <a:schemeClr val="tx1"/>
                </a:solidFill>
              </a:rPr>
              <a:t>Respalda actividades de preparación, respuesta y esfuerzos de recuperación en casos de desastres naturales</a:t>
            </a:r>
          </a:p>
          <a:p>
            <a:endParaRPr lang="es-ES" dirty="0"/>
          </a:p>
        </p:txBody>
      </p:sp>
      <p:pic>
        <p:nvPicPr>
          <p:cNvPr id="7" name="Content Placeholder 6"/>
          <p:cNvPicPr>
            <a:picLocks noGrp="1" noChangeAspect="1"/>
          </p:cNvPicPr>
          <p:nvPr>
            <p:ph sz="half" idx="10"/>
          </p:nvPr>
        </p:nvPicPr>
        <p:blipFill>
          <a:blip r:embed="rId3" cstate="email">
            <a:extLst>
              <a:ext uri="{28A0092B-C50C-407E-A947-70E740481C1C}">
                <a14:useLocalDpi xmlns:a14="http://schemas.microsoft.com/office/drawing/2010/main" val="0"/>
              </a:ext>
            </a:extLst>
          </a:blip>
          <a:stretch>
            <a:fillRect/>
          </a:stretch>
        </p:blipFill>
        <p:spPr>
          <a:xfrm>
            <a:off x="4640487" y="1143000"/>
            <a:ext cx="4483919" cy="4354940"/>
          </a:xfrm>
        </p:spPr>
      </p:pic>
      <p:sp>
        <p:nvSpPr>
          <p:cNvPr id="4" name="Title 3"/>
          <p:cNvSpPr>
            <a:spLocks noGrp="1"/>
          </p:cNvSpPr>
          <p:nvPr>
            <p:ph type="title"/>
          </p:nvPr>
        </p:nvSpPr>
        <p:spPr/>
        <p:txBody>
          <a:bodyPr>
            <a:noAutofit/>
          </a:bodyPr>
          <a:lstStyle/>
          <a:p>
            <a:r>
              <a:rPr lang="es-ES" dirty="0">
                <a:solidFill>
                  <a:srgbClr val="073F88"/>
                </a:solidFill>
                <a:latin typeface="Candara" pitchFamily="34" charset="0"/>
              </a:rPr>
              <a:t>Subvenciones por desastres naturales</a:t>
            </a:r>
          </a:p>
        </p:txBody>
      </p:sp>
    </p:spTree>
    <p:extLst>
      <p:ext uri="{BB962C8B-B14F-4D97-AF65-F5344CB8AC3E}">
        <p14:creationId xmlns:p14="http://schemas.microsoft.com/office/powerpoint/2010/main" val="381657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a:solidFill>
                  <a:srgbClr val="073F88"/>
                </a:solidFill>
                <a:latin typeface="Candara" pitchFamily="34" charset="0"/>
              </a:rPr>
              <a:t>Subvenciones de LCIF en 2015-2016</a:t>
            </a:r>
          </a:p>
        </p:txBody>
      </p:sp>
      <p:graphicFrame>
        <p:nvGraphicFramePr>
          <p:cNvPr id="6" name="Content Placeholder 13"/>
          <p:cNvGraphicFramePr>
            <a:graphicFrameLocks/>
          </p:cNvGraphicFramePr>
          <p:nvPr>
            <p:extLst>
              <p:ext uri="{D42A27DB-BD31-4B8C-83A1-F6EECF244321}">
                <p14:modId xmlns:p14="http://schemas.microsoft.com/office/powerpoint/2010/main" val="689429028"/>
              </p:ext>
            </p:extLst>
          </p:nvPr>
        </p:nvGraphicFramePr>
        <p:xfrm>
          <a:off x="533400" y="838200"/>
          <a:ext cx="8153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47800" y="5257800"/>
            <a:ext cx="5562600" cy="707886"/>
          </a:xfrm>
          <a:prstGeom prst="rect">
            <a:avLst/>
          </a:prstGeom>
        </p:spPr>
        <p:txBody>
          <a:bodyPr wrap="square">
            <a:spAutoFit/>
          </a:bodyPr>
          <a:lstStyle/>
          <a:p>
            <a:pPr algn="ctr">
              <a:spcBef>
                <a:spcPct val="50000"/>
              </a:spcBef>
              <a:buClr>
                <a:srgbClr val="766A62"/>
              </a:buClr>
            </a:pPr>
            <a:r>
              <a:rPr lang="es-ES" sz="2000" dirty="0" smtClean="0">
                <a:solidFill>
                  <a:srgbClr val="00338D"/>
                </a:solidFill>
                <a:latin typeface="Helvetica" charset="0"/>
              </a:rPr>
              <a:t>En el año 2015-2016, LCIF otorgó</a:t>
            </a:r>
            <a:r>
              <a:t/>
            </a:r>
            <a:br/>
            <a:r>
              <a:rPr lang="es-ES" sz="2000" dirty="0" smtClean="0">
                <a:solidFill>
                  <a:srgbClr val="00338D"/>
                </a:solidFill>
                <a:latin typeface="Helvetica" charset="0"/>
              </a:rPr>
              <a:t>453 subvenciones por más de US$ 45,2 millones</a:t>
            </a:r>
            <a:endParaRPr lang="es-ES" sz="2000" dirty="0">
              <a:solidFill>
                <a:srgbClr val="00338D"/>
              </a:solidFill>
              <a:latin typeface="Helvetica" charset="0"/>
            </a:endParaRPr>
          </a:p>
        </p:txBody>
      </p:sp>
    </p:spTree>
    <p:extLst>
      <p:ext uri="{BB962C8B-B14F-4D97-AF65-F5344CB8AC3E}">
        <p14:creationId xmlns:p14="http://schemas.microsoft.com/office/powerpoint/2010/main" val="427392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mtClean="0"/>
              <a:t>Funciones y responsabilidades</a:t>
            </a:r>
            <a:endParaRPr lang="es-E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7489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073F88"/>
                </a:solidFill>
                <a:latin typeface="Candara" pitchFamily="34" charset="0"/>
              </a:rPr>
              <a:t>Asociación Internacional de Clubes de Leones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2</a:t>
            </a:fld>
            <a:endParaRPr lang="es-ES"/>
          </a:p>
        </p:txBody>
      </p:sp>
      <p:sp>
        <p:nvSpPr>
          <p:cNvPr id="3" name="Rectangle 2"/>
          <p:cNvSpPr/>
          <p:nvPr/>
        </p:nvSpPr>
        <p:spPr>
          <a:xfrm>
            <a:off x="990600" y="1598260"/>
            <a:ext cx="7086600" cy="2677656"/>
          </a:xfrm>
          <a:prstGeom prst="rect">
            <a:avLst/>
          </a:prstGeom>
        </p:spPr>
        <p:txBody>
          <a:bodyPr wrap="square">
            <a:spAutoFit/>
          </a:bodyPr>
          <a:lstStyle/>
          <a:p>
            <a:r>
              <a:rPr lang="es-ES" b="1" i="1" dirty="0" smtClean="0"/>
              <a:t>Misión</a:t>
            </a:r>
            <a:r>
              <a:rPr lang="es-ES" smtClean="0"/>
              <a:t>: Empoderar a los voluntarios para que presten a su comunidad, atiendan las necesidades humanitarias, alienten la paz y promuevan el entendimiento internacional a través de los clubes de Leones</a:t>
            </a:r>
          </a:p>
          <a:p>
            <a:endParaRPr lang="es-ES" b="1" i="1" dirty="0"/>
          </a:p>
          <a:p>
            <a:r>
              <a:rPr lang="es-ES" b="1" i="1" dirty="0" smtClean="0"/>
              <a:t>Visión: </a:t>
            </a:r>
            <a:r>
              <a:rPr lang="es-ES" smtClean="0"/>
              <a:t>Ser el líder global en la comunidad y en el servicio humanitario</a:t>
            </a:r>
          </a:p>
        </p:txBody>
      </p:sp>
      <p:pic>
        <p:nvPicPr>
          <p:cNvPr id="1026" name="Picture 2" descr="http://www.lionsclubs.org/cs-assets/_files/images/logos/lionlogo_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810000"/>
            <a:ext cx="2438400" cy="230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82575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s-ES" dirty="0" smtClean="0">
                <a:solidFill>
                  <a:schemeClr val="bg1"/>
                </a:solidFill>
              </a:rPr>
              <a:t>Coordinador de Club de LCIF</a:t>
            </a:r>
            <a:endParaRPr lang="es-ES" dirty="0">
              <a:solidFill>
                <a:schemeClr val="bg1"/>
              </a:solidFill>
            </a:endParaRPr>
          </a:p>
        </p:txBody>
      </p:sp>
      <p:graphicFrame>
        <p:nvGraphicFramePr>
          <p:cNvPr id="5" name="Diagram 4"/>
          <p:cNvGraphicFramePr/>
          <p:nvPr>
            <p:extLst>
              <p:ext uri="{D42A27DB-BD31-4B8C-83A1-F6EECF244321}">
                <p14:modId xmlns:p14="http://schemas.microsoft.com/office/powerpoint/2010/main" val="1243515383"/>
              </p:ext>
            </p:extLst>
          </p:nvPr>
        </p:nvGraphicFramePr>
        <p:xfrm>
          <a:off x="152400" y="304800"/>
          <a:ext cx="86868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90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val="0"/>
              </a:ext>
            </a:extLst>
          </a:blip>
          <a:srcRect l="15000" r="30833"/>
          <a:stretch/>
        </p:blipFill>
        <p:spPr>
          <a:xfrm>
            <a:off x="0" y="0"/>
            <a:ext cx="4953000" cy="6400800"/>
          </a:xfrm>
          <a:prstGeom prst="rect">
            <a:avLst/>
          </a:prstGeom>
        </p:spPr>
      </p:pic>
      <p:sp>
        <p:nvSpPr>
          <p:cNvPr id="2" name="Content Placeholder 1"/>
          <p:cNvSpPr>
            <a:spLocks noGrp="1"/>
          </p:cNvSpPr>
          <p:nvPr>
            <p:ph idx="1"/>
          </p:nvPr>
        </p:nvSpPr>
        <p:spPr>
          <a:xfrm>
            <a:off x="5257800" y="609600"/>
            <a:ext cx="3505200" cy="5410200"/>
          </a:xfrm>
        </p:spPr>
        <p:txBody>
          <a:bodyPr/>
          <a:lstStyle/>
          <a:p>
            <a:pPr lvl="0"/>
            <a:r>
              <a:rPr lang="es-ES" sz="2200" dirty="0"/>
              <a:t>Educar a los Leones acerca de la misión y el éxito de LCIF y su importancia para la Asociación Internacional de Clubes de Leones</a:t>
            </a:r>
          </a:p>
          <a:p>
            <a:pPr lvl="0"/>
            <a:r>
              <a:rPr lang="es-ES" sz="2200" dirty="0" smtClean="0"/>
              <a:t>Hacer por lo menos una presentación al club sobre LCIF</a:t>
            </a:r>
            <a:endParaRPr lang="es-ES" sz="2200" dirty="0"/>
          </a:p>
          <a:p>
            <a:pPr lvl="0"/>
            <a:r>
              <a:rPr lang="es-ES" sz="2200" dirty="0"/>
              <a:t>Implementar las estrategias de desarrollo de LCIF en el club</a:t>
            </a:r>
          </a:p>
          <a:p>
            <a:pPr lvl="0"/>
            <a:r>
              <a:rPr lang="es-ES" sz="2200" dirty="0"/>
              <a:t>Colaborar con el CD de LCIF para promover a LCIF</a:t>
            </a:r>
          </a:p>
        </p:txBody>
      </p:sp>
      <p:sp>
        <p:nvSpPr>
          <p:cNvPr id="3" name="Title 2"/>
          <p:cNvSpPr>
            <a:spLocks noGrp="1"/>
          </p:cNvSpPr>
          <p:nvPr>
            <p:ph type="title"/>
          </p:nvPr>
        </p:nvSpPr>
        <p:spPr/>
        <p:txBody>
          <a:bodyPr/>
          <a:lstStyle/>
          <a:p>
            <a:r>
              <a:rPr lang="es-ES" dirty="0" smtClean="0">
                <a:latin typeface="Candara" panose="020E0502030303020204" pitchFamily="34" charset="0"/>
              </a:rPr>
              <a:t>Coordinador de Club</a:t>
            </a:r>
            <a:endParaRPr lang="es-ES" dirty="0">
              <a:latin typeface="Candara" panose="020E0502030303020204" pitchFamily="34" charset="0"/>
            </a:endParaRPr>
          </a:p>
        </p:txBody>
      </p:sp>
    </p:spTree>
    <p:extLst>
      <p:ext uri="{BB962C8B-B14F-4D97-AF65-F5344CB8AC3E}">
        <p14:creationId xmlns:p14="http://schemas.microsoft.com/office/powerpoint/2010/main" val="1380432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534400" cy="4572000"/>
          </a:xfrm>
        </p:spPr>
        <p:txBody>
          <a:bodyPr/>
          <a:lstStyle/>
          <a:p>
            <a:pPr marL="0" indent="0">
              <a:buNone/>
            </a:pPr>
            <a:r>
              <a:rPr lang="es-ES" sz="2400" dirty="0" smtClean="0"/>
              <a:t>Contactos trimestrales con los coordinadores de distrito</a:t>
            </a:r>
            <a:endParaRPr lang="es-ES" sz="2400" dirty="0"/>
          </a:p>
          <a:p>
            <a:pPr lvl="1"/>
            <a:r>
              <a:rPr lang="es-ES" sz="2400" dirty="0" smtClean="0"/>
              <a:t>Septiembre</a:t>
            </a:r>
          </a:p>
          <a:p>
            <a:pPr lvl="1"/>
            <a:r>
              <a:rPr lang="es-ES" sz="2400" dirty="0" smtClean="0"/>
              <a:t>Diciembre</a:t>
            </a:r>
          </a:p>
          <a:p>
            <a:pPr lvl="1"/>
            <a:r>
              <a:rPr lang="es-ES" sz="2400" dirty="0" smtClean="0"/>
              <a:t>Marzo</a:t>
            </a:r>
          </a:p>
          <a:p>
            <a:pPr lvl="1"/>
            <a:r>
              <a:rPr lang="es-ES" sz="2400" dirty="0" smtClean="0"/>
              <a:t>Junio</a:t>
            </a:r>
          </a:p>
          <a:p>
            <a:pPr marL="457200" lvl="1" indent="0">
              <a:buNone/>
            </a:pPr>
            <a:endParaRPr lang="es-ES" dirty="0" smtClean="0"/>
          </a:p>
        </p:txBody>
      </p:sp>
      <p:sp>
        <p:nvSpPr>
          <p:cNvPr id="2" name="Title 1"/>
          <p:cNvSpPr>
            <a:spLocks noGrp="1"/>
          </p:cNvSpPr>
          <p:nvPr>
            <p:ph type="title"/>
          </p:nvPr>
        </p:nvSpPr>
        <p:spPr>
          <a:xfrm>
            <a:off x="457200" y="152400"/>
            <a:ext cx="8229600" cy="1143000"/>
          </a:xfrm>
        </p:spPr>
        <p:txBody>
          <a:bodyPr/>
          <a:lstStyle/>
          <a:p>
            <a:r>
              <a:rPr lang="es-ES" dirty="0">
                <a:solidFill>
                  <a:srgbClr val="073F88"/>
                </a:solidFill>
                <a:latin typeface="Candara" pitchFamily="34" charset="0"/>
              </a:rPr>
              <a:t>Llamadas de contacto</a:t>
            </a:r>
          </a:p>
        </p:txBody>
      </p:sp>
    </p:spTree>
    <p:extLst>
      <p:ext uri="{BB962C8B-B14F-4D97-AF65-F5344CB8AC3E}">
        <p14:creationId xmlns:p14="http://schemas.microsoft.com/office/powerpoint/2010/main" val="4211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534400" cy="860425"/>
          </a:xfrm>
        </p:spPr>
        <p:txBody>
          <a:bodyPr/>
          <a:lstStyle/>
          <a:p>
            <a:r>
              <a:rPr lang="es-ES" smtClean="0"/>
              <a:t>Visitas a clubes</a:t>
            </a:r>
            <a:endParaRPr lang="es-ES" dirty="0"/>
          </a:p>
        </p:txBody>
      </p:sp>
    </p:spTree>
    <p:extLst>
      <p:ext uri="{BB962C8B-B14F-4D97-AF65-F5344CB8AC3E}">
        <p14:creationId xmlns:p14="http://schemas.microsoft.com/office/powerpoint/2010/main" val="114427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14"/>
          <a:stretch/>
        </p:blipFill>
        <p:spPr>
          <a:xfrm>
            <a:off x="31595" y="2716147"/>
            <a:ext cx="5073805" cy="3651200"/>
          </a:xfrm>
          <a:prstGeom prst="rect">
            <a:avLst/>
          </a:prstGeom>
        </p:spPr>
      </p:pic>
      <p:sp>
        <p:nvSpPr>
          <p:cNvPr id="2" name="Content Placeholder 1"/>
          <p:cNvSpPr>
            <a:spLocks noGrp="1"/>
          </p:cNvSpPr>
          <p:nvPr>
            <p:ph idx="1"/>
          </p:nvPr>
        </p:nvSpPr>
        <p:spPr>
          <a:xfrm>
            <a:off x="4572000" y="849690"/>
            <a:ext cx="4572000" cy="5158619"/>
          </a:xfrm>
        </p:spPr>
        <p:txBody>
          <a:bodyPr/>
          <a:lstStyle/>
          <a:p>
            <a:r>
              <a:rPr lang="es-ES" sz="2400" dirty="0" smtClean="0"/>
              <a:t>El CD debe hacer un seguimiento con los coordinadores de club y los presidentes de club después de las presentaciones</a:t>
            </a:r>
          </a:p>
          <a:p>
            <a:pPr lvl="1"/>
            <a:r>
              <a:rPr lang="es-ES" sz="2400" dirty="0" smtClean="0"/>
              <a:t>¿Cómo fue la presentación?</a:t>
            </a:r>
          </a:p>
          <a:p>
            <a:pPr lvl="1"/>
            <a:r>
              <a:rPr lang="es-ES" sz="2400" dirty="0" smtClean="0"/>
              <a:t>¿El club va a hacer una donación?</a:t>
            </a:r>
          </a:p>
          <a:p>
            <a:pPr lvl="1"/>
            <a:r>
              <a:rPr lang="es-ES" sz="2400" dirty="0" smtClean="0"/>
              <a:t>¿Usted va a hacer una donación personal?</a:t>
            </a:r>
            <a:endParaRPr lang="es-ES" sz="2400" dirty="0"/>
          </a:p>
        </p:txBody>
      </p:sp>
      <p:sp>
        <p:nvSpPr>
          <p:cNvPr id="3" name="Title 2"/>
          <p:cNvSpPr>
            <a:spLocks noGrp="1"/>
          </p:cNvSpPr>
          <p:nvPr>
            <p:ph type="title"/>
          </p:nvPr>
        </p:nvSpPr>
        <p:spPr/>
        <p:txBody>
          <a:bodyPr/>
          <a:lstStyle/>
          <a:p>
            <a:r>
              <a:rPr lang="es-ES" smtClean="0"/>
              <a:t>Metas de las visitas a los clubes</a:t>
            </a:r>
            <a:endParaRPr lang="es-ES" dirty="0">
              <a:latin typeface="Candara" panose="020E0502030303020204" pitchFamily="34" charset="0"/>
            </a:endParaRPr>
          </a:p>
        </p:txBody>
      </p:sp>
      <p:sp>
        <p:nvSpPr>
          <p:cNvPr id="5" name="TextBox 4"/>
          <p:cNvSpPr txBox="1"/>
          <p:nvPr/>
        </p:nvSpPr>
        <p:spPr>
          <a:xfrm>
            <a:off x="-24161" y="861041"/>
            <a:ext cx="4572000" cy="1938992"/>
          </a:xfrm>
          <a:prstGeom prst="rect">
            <a:avLst/>
          </a:prstGeom>
          <a:noFill/>
        </p:spPr>
        <p:txBody>
          <a:bodyPr wrap="square" rtlCol="0">
            <a:spAutoFit/>
          </a:bodyPr>
          <a:lstStyle/>
          <a:p>
            <a:pPr marL="457200" indent="-457200">
              <a:buFont typeface="Arial" panose="020B0604020202020204" pitchFamily="34" charset="0"/>
              <a:buChar char="•"/>
            </a:pPr>
            <a:r>
              <a:rPr lang="es-ES" sz="2400" dirty="0">
                <a:solidFill>
                  <a:schemeClr val="tx1">
                    <a:lumMod val="65000"/>
                    <a:lumOff val="35000"/>
                  </a:schemeClr>
                </a:solidFill>
              </a:rPr>
              <a:t>El objetivo de LCIF es que todos los clubes reciban una presentación</a:t>
            </a:r>
          </a:p>
          <a:p>
            <a:endParaRPr lang="es-ES" sz="2400" dirty="0" smtClean="0">
              <a:solidFill>
                <a:schemeClr val="tx1">
                  <a:lumMod val="65000"/>
                  <a:lumOff val="35000"/>
                </a:schemeClr>
              </a:solidFill>
            </a:endParaRPr>
          </a:p>
          <a:p>
            <a:pPr marL="457200" indent="-457200">
              <a:buFont typeface="Arial" panose="020B0604020202020204" pitchFamily="34" charset="0"/>
              <a:buChar char="•"/>
            </a:pPr>
            <a:r>
              <a:rPr lang="es-ES" sz="2400" dirty="0">
                <a:solidFill>
                  <a:schemeClr val="tx1">
                    <a:lumMod val="65000"/>
                    <a:lumOff val="35000"/>
                  </a:schemeClr>
                </a:solidFill>
              </a:rPr>
              <a:t>Los CD trabajan con los coordinadores de club </a:t>
            </a:r>
            <a:endParaRPr lang="es-ES" sz="2400" dirty="0" smtClean="0">
              <a:solidFill>
                <a:schemeClr val="tx1">
                  <a:lumMod val="65000"/>
                  <a:lumOff val="35000"/>
                </a:schemeClr>
              </a:solidFill>
            </a:endParaRPr>
          </a:p>
        </p:txBody>
      </p:sp>
    </p:spTree>
    <p:extLst>
      <p:ext uri="{BB962C8B-B14F-4D97-AF65-F5344CB8AC3E}">
        <p14:creationId xmlns:p14="http://schemas.microsoft.com/office/powerpoint/2010/main" val="74938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568587"/>
            <a:ext cx="3048000" cy="2752203"/>
          </a:xfrm>
          <a:prstGeom prst="rect">
            <a:avLst/>
          </a:prstGeom>
        </p:spPr>
      </p:pic>
      <p:sp>
        <p:nvSpPr>
          <p:cNvPr id="2" name="Content Placeholder 1"/>
          <p:cNvSpPr>
            <a:spLocks noGrp="1"/>
          </p:cNvSpPr>
          <p:nvPr>
            <p:ph idx="1"/>
          </p:nvPr>
        </p:nvSpPr>
        <p:spPr>
          <a:xfrm>
            <a:off x="228600" y="914400"/>
            <a:ext cx="8534400" cy="3505200"/>
          </a:xfrm>
        </p:spPr>
        <p:txBody>
          <a:bodyPr/>
          <a:lstStyle/>
          <a:p>
            <a:pPr marL="171441" indent="-171441"/>
            <a:r>
              <a:rPr lang="es-ES" sz="2800" dirty="0"/>
              <a:t>Adapte la presentación a su club específico</a:t>
            </a:r>
          </a:p>
          <a:p>
            <a:pPr marL="171441" indent="-171441"/>
            <a:r>
              <a:rPr lang="es-ES" sz="2800" dirty="0" smtClean="0"/>
              <a:t>En lo posible, use el PowerPoint estándar de LCIF </a:t>
            </a:r>
          </a:p>
          <a:p>
            <a:pPr marL="171441" indent="-171441"/>
            <a:r>
              <a:rPr lang="es-ES" sz="2800" dirty="0"/>
              <a:t>Distribuya los folletos y otros recursos</a:t>
            </a:r>
          </a:p>
          <a:p>
            <a:pPr marL="171441" indent="-171441"/>
            <a:r>
              <a:rPr lang="es-ES" sz="2800" dirty="0"/>
              <a:t>Deje su información de contacto y tarjeta de negocios</a:t>
            </a:r>
          </a:p>
          <a:p>
            <a:pPr marL="171441" indent="-171441"/>
            <a:r>
              <a:rPr lang="es-ES" sz="2800" dirty="0"/>
              <a:t>Considere la posibilidad de que el beneficiario de una subvención hable sobre su experiencia</a:t>
            </a:r>
          </a:p>
          <a:p>
            <a:endParaRPr lang="es-ES" dirty="0"/>
          </a:p>
        </p:txBody>
      </p:sp>
      <p:sp>
        <p:nvSpPr>
          <p:cNvPr id="3" name="Title 2"/>
          <p:cNvSpPr>
            <a:spLocks noGrp="1"/>
          </p:cNvSpPr>
          <p:nvPr>
            <p:ph type="title"/>
          </p:nvPr>
        </p:nvSpPr>
        <p:spPr/>
        <p:txBody>
          <a:bodyPr/>
          <a:lstStyle/>
          <a:p>
            <a:r>
              <a:rPr lang="es-ES" dirty="0" smtClean="0">
                <a:latin typeface="Candara" panose="020E0502030303020204" pitchFamily="34" charset="0"/>
              </a:rPr>
              <a:t>Presentaciones en clubes</a:t>
            </a:r>
            <a:endParaRPr lang="es-ES" dirty="0">
              <a:latin typeface="Candara" panose="020E0502030303020204" pitchFamily="34" charset="0"/>
            </a:endParaRPr>
          </a:p>
        </p:txBody>
      </p:sp>
    </p:spTree>
    <p:extLst>
      <p:ext uri="{BB962C8B-B14F-4D97-AF65-F5344CB8AC3E}">
        <p14:creationId xmlns:p14="http://schemas.microsoft.com/office/powerpoint/2010/main" val="4042733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0" b="5059"/>
          <a:stretch/>
        </p:blipFill>
        <p:spPr>
          <a:xfrm>
            <a:off x="5359401" y="3459480"/>
            <a:ext cx="3784600" cy="2550160"/>
          </a:xfrm>
          <a:prstGeom prst="rect">
            <a:avLst/>
          </a:prstGeom>
        </p:spPr>
      </p:pic>
      <p:sp>
        <p:nvSpPr>
          <p:cNvPr id="2" name="Content Placeholder 1"/>
          <p:cNvSpPr>
            <a:spLocks noGrp="1"/>
          </p:cNvSpPr>
          <p:nvPr>
            <p:ph idx="1"/>
          </p:nvPr>
        </p:nvSpPr>
        <p:spPr>
          <a:xfrm>
            <a:off x="228600" y="716280"/>
            <a:ext cx="8534400" cy="5486400"/>
          </a:xfrm>
        </p:spPr>
        <p:txBody>
          <a:bodyPr/>
          <a:lstStyle/>
          <a:p>
            <a:r>
              <a:rPr lang="es-ES" sz="2200" dirty="0"/>
              <a:t>NO ESPERE QUE UN CLUB DONE SOLO PORQUE HIZO UNA PRESENTACIÓN ¡SIEMPRE HAGA UN SEGUIMIENTO!</a:t>
            </a:r>
          </a:p>
          <a:p>
            <a:r>
              <a:rPr lang="es-ES" sz="2200" dirty="0"/>
              <a:t>¡</a:t>
            </a:r>
            <a:r>
              <a:rPr lang="es-ES" sz="2100" dirty="0"/>
              <a:t>Agradezca al club!</a:t>
            </a:r>
          </a:p>
          <a:p>
            <a:r>
              <a:rPr lang="es-ES" sz="2100" dirty="0"/>
              <a:t>Conteste todas las preguntas </a:t>
            </a:r>
          </a:p>
          <a:p>
            <a:pPr marL="171441" indent="-171441"/>
            <a:r>
              <a:rPr lang="es-ES" sz="2100" dirty="0"/>
              <a:t>Si el club está interesado pero no está listo todavía para hacer una donación:</a:t>
            </a:r>
          </a:p>
          <a:p>
            <a:pPr marL="800074" lvl="1" indent="-342900">
              <a:buFont typeface="Wingdings" panose="05000000000000000000" pitchFamily="2" charset="2"/>
              <a:buChar char="§"/>
            </a:pPr>
            <a:r>
              <a:rPr lang="es-ES" sz="2100" dirty="0"/>
              <a:t>Ofrezca visitarlo nuevamente</a:t>
            </a:r>
          </a:p>
          <a:p>
            <a:pPr marL="800074" lvl="1" indent="-342900">
              <a:buFont typeface="Wingdings" panose="05000000000000000000" pitchFamily="2" charset="2"/>
              <a:buChar char="§"/>
            </a:pPr>
            <a:r>
              <a:rPr lang="es-ES" sz="2100" dirty="0"/>
              <a:t>Si hay un proyecto activo de LCIF en su área, vea si es posible hacer participar al club</a:t>
            </a:r>
          </a:p>
          <a:p>
            <a:pPr marL="800074" lvl="1" indent="-342900">
              <a:buFont typeface="Wingdings" panose="05000000000000000000" pitchFamily="2" charset="2"/>
              <a:buChar char="§"/>
            </a:pPr>
            <a:r>
              <a:rPr lang="es-ES" sz="2100" dirty="0"/>
              <a:t>Invítelos a cualquier evento de recaudación de fondos u otro acontecimiento que esté planificando</a:t>
            </a:r>
          </a:p>
          <a:p>
            <a:pPr marL="169863" lvl="1" indent="-169863">
              <a:buFont typeface="Arial" panose="020B0604020202020204" pitchFamily="34" charset="0"/>
              <a:buChar char="•"/>
            </a:pPr>
            <a:r>
              <a:rPr lang="es-ES" sz="2100" dirty="0" smtClean="0"/>
              <a:t>Si la visita fue positiva, pregúntele al presidente del club </a:t>
            </a:r>
          </a:p>
          <a:p>
            <a:pPr marL="0" lvl="1" indent="0">
              <a:buNone/>
            </a:pPr>
            <a:r>
              <a:rPr lang="es-ES" sz="2100" dirty="0" smtClean="0"/>
              <a:t>si piensan hacer una donación</a:t>
            </a:r>
          </a:p>
          <a:p>
            <a:pPr marL="800074" lvl="1" indent="-342900">
              <a:buFont typeface="Wingdings" panose="05000000000000000000" pitchFamily="2" charset="2"/>
              <a:buChar char="§"/>
            </a:pPr>
            <a:r>
              <a:rPr lang="es-ES" sz="2100" dirty="0"/>
              <a:t>Cómo realizar una donación</a:t>
            </a:r>
          </a:p>
          <a:p>
            <a:pPr marL="800074" lvl="1" indent="-342900">
              <a:buFont typeface="Wingdings" panose="05000000000000000000" pitchFamily="2" charset="2"/>
              <a:buChar char="§"/>
            </a:pPr>
            <a:r>
              <a:rPr lang="es-ES" sz="2100" dirty="0"/>
              <a:t>Programas de reconocimiento </a:t>
            </a:r>
          </a:p>
          <a:p>
            <a:pPr marL="628615" lvl="1" indent="-171441">
              <a:buFont typeface="Arial" panose="020B0604020202020204" pitchFamily="34" charset="0"/>
              <a:buChar char="•"/>
            </a:pPr>
            <a:endParaRPr lang="es-ES" sz="2400" dirty="0" smtClean="0"/>
          </a:p>
          <a:p>
            <a:endParaRPr lang="es-ES" dirty="0"/>
          </a:p>
        </p:txBody>
      </p:sp>
      <p:sp>
        <p:nvSpPr>
          <p:cNvPr id="3" name="Title 2"/>
          <p:cNvSpPr>
            <a:spLocks noGrp="1"/>
          </p:cNvSpPr>
          <p:nvPr>
            <p:ph type="title"/>
          </p:nvPr>
        </p:nvSpPr>
        <p:spPr/>
        <p:txBody>
          <a:bodyPr/>
          <a:lstStyle/>
          <a:p>
            <a:r>
              <a:rPr lang="es-ES" dirty="0" smtClean="0">
                <a:latin typeface="Candara" panose="020E0502030303020204" pitchFamily="34" charset="0"/>
              </a:rPr>
              <a:t>Seguimiento a la visita de club</a:t>
            </a:r>
            <a:endParaRPr lang="es-ES" dirty="0">
              <a:latin typeface="Candara" panose="020E0502030303020204" pitchFamily="34" charset="0"/>
            </a:endParaRPr>
          </a:p>
        </p:txBody>
      </p:sp>
    </p:spTree>
    <p:extLst>
      <p:ext uri="{BB962C8B-B14F-4D97-AF65-F5344CB8AC3E}">
        <p14:creationId xmlns:p14="http://schemas.microsoft.com/office/powerpoint/2010/main" val="2652654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53395">
            <a:off x="4061163" y="465867"/>
            <a:ext cx="4565801" cy="5194936"/>
            <a:chOff x="3276600" y="579080"/>
            <a:chExt cx="5586212" cy="6355952"/>
          </a:xfrm>
        </p:grpSpPr>
        <p:grpSp>
          <p:nvGrpSpPr>
            <p:cNvPr id="5" name="Group 4"/>
            <p:cNvGrpSpPr/>
            <p:nvPr/>
          </p:nvGrpSpPr>
          <p:grpSpPr>
            <a:xfrm>
              <a:off x="3276600" y="579080"/>
              <a:ext cx="5586212" cy="3975753"/>
              <a:chOff x="3118514" y="3200400"/>
              <a:chExt cx="5586212" cy="3975753"/>
            </a:xfrm>
          </p:grpSpPr>
          <p:pic>
            <p:nvPicPr>
              <p:cNvPr id="9" name="Picture 8" descr="Layout 1 - lcif42m.pdf - Mozilla Firefox"/>
              <p:cNvPicPr>
                <a:picLocks noChangeAspect="1"/>
              </p:cNvPicPr>
              <p:nvPr/>
            </p:nvPicPr>
            <p:blipFill rotWithShape="1">
              <a:blip r:embed="rId3" cstate="email">
                <a:extLst>
                  <a:ext uri="{28A0092B-C50C-407E-A947-70E740481C1C}">
                    <a14:useLocalDpi xmlns:a14="http://schemas.microsoft.com/office/drawing/2010/main" val="0"/>
                  </a:ext>
                </a:extLst>
              </a:blip>
              <a:srcRect l="33285" t="17682" r="33431" b="1569"/>
              <a:stretch/>
            </p:blipFill>
            <p:spPr>
              <a:xfrm rot="-2400000">
                <a:off x="3118514" y="4258675"/>
                <a:ext cx="2220815" cy="2917478"/>
              </a:xfrm>
              <a:prstGeom prst="rect">
                <a:avLst/>
              </a:prstGeom>
            </p:spPr>
          </p:pic>
          <p:pic>
            <p:nvPicPr>
              <p:cNvPr id="10" name="Picture 9" descr="LCIF is Best NGO.pdf - Adobe Reader"/>
              <p:cNvPicPr>
                <a:picLocks noChangeAspect="1"/>
              </p:cNvPicPr>
              <p:nvPr/>
            </p:nvPicPr>
            <p:blipFill rotWithShape="1">
              <a:blip r:embed="rId4" cstate="email">
                <a:extLst>
                  <a:ext uri="{28A0092B-C50C-407E-A947-70E740481C1C}">
                    <a14:useLocalDpi xmlns:a14="http://schemas.microsoft.com/office/drawing/2010/main" val="0"/>
                  </a:ext>
                </a:extLst>
              </a:blip>
              <a:srcRect l="26569" t="8267" r="37157" b="4827"/>
              <a:stretch/>
            </p:blipFill>
            <p:spPr>
              <a:xfrm rot="-1200000">
                <a:off x="3711173" y="3608054"/>
                <a:ext cx="2248889" cy="2917478"/>
              </a:xfrm>
              <a:prstGeom prst="rect">
                <a:avLst/>
              </a:prstGeom>
            </p:spPr>
          </p:pic>
          <p:pic>
            <p:nvPicPr>
              <p:cNvPr id="11" name="Picture 10" descr="Layout 1 - lcif42r.pdf - Mozilla Firefox"/>
              <p:cNvPicPr>
                <a:picLocks noChangeAspect="1"/>
              </p:cNvPicPr>
              <p:nvPr/>
            </p:nvPicPr>
            <p:blipFill rotWithShape="1">
              <a:blip r:embed="rId5" cstate="email">
                <a:extLst>
                  <a:ext uri="{28A0092B-C50C-407E-A947-70E740481C1C}">
                    <a14:useLocalDpi xmlns:a14="http://schemas.microsoft.com/office/drawing/2010/main" val="0"/>
                  </a:ext>
                </a:extLst>
              </a:blip>
              <a:srcRect l="33285" t="11163" r="33431" b="7440"/>
              <a:stretch/>
            </p:blipFill>
            <p:spPr>
              <a:xfrm>
                <a:off x="5311994" y="3200400"/>
                <a:ext cx="2203172" cy="2917478"/>
              </a:xfrm>
              <a:prstGeom prst="rect">
                <a:avLst/>
              </a:prstGeom>
            </p:spPr>
          </p:pic>
          <p:pic>
            <p:nvPicPr>
              <p:cNvPr id="12" name="Picture 11" descr="Layout 1 - lcif30_14-15.pdf - Mozilla Firefox"/>
              <p:cNvPicPr>
                <a:picLocks noChangeAspect="1"/>
              </p:cNvPicPr>
              <p:nvPr/>
            </p:nvPicPr>
            <p:blipFill rotWithShape="1">
              <a:blip r:embed="rId6" cstate="email">
                <a:extLst>
                  <a:ext uri="{28A0092B-C50C-407E-A947-70E740481C1C}">
                    <a14:useLocalDpi xmlns:a14="http://schemas.microsoft.com/office/drawing/2010/main" val="0"/>
                  </a:ext>
                </a:extLst>
              </a:blip>
              <a:srcRect l="30686" t="11164" r="31274" b="4285"/>
              <a:stretch/>
            </p:blipFill>
            <p:spPr>
              <a:xfrm rot="1200000">
                <a:off x="6280783" y="3613977"/>
                <a:ext cx="2423943" cy="2917478"/>
              </a:xfrm>
              <a:prstGeom prst="rect">
                <a:avLst/>
              </a:prstGeom>
            </p:spPr>
          </p:pic>
        </p:grpSp>
        <p:pic>
          <p:nvPicPr>
            <p:cNvPr id="6" name="Picture 5" descr="LCIF At a Glance.pdf - Adobe Reader"/>
            <p:cNvPicPr>
              <a:picLocks noChangeAspect="1"/>
            </p:cNvPicPr>
            <p:nvPr/>
          </p:nvPicPr>
          <p:blipFill rotWithShape="1">
            <a:blip r:embed="rId7" cstate="email">
              <a:extLst>
                <a:ext uri="{28A0092B-C50C-407E-A947-70E740481C1C}">
                  <a14:useLocalDpi xmlns:a14="http://schemas.microsoft.com/office/drawing/2010/main" val="0"/>
                </a:ext>
              </a:extLst>
            </a:blip>
            <a:srcRect l="56176" t="8267" r="20687" b="1568"/>
            <a:stretch/>
          </p:blipFill>
          <p:spPr>
            <a:xfrm rot="1200000">
              <a:off x="6595394" y="3219161"/>
              <a:ext cx="1760935" cy="3715871"/>
            </a:xfrm>
            <a:prstGeom prst="rect">
              <a:avLst/>
            </a:prstGeom>
          </p:spPr>
        </p:pic>
        <p:pic>
          <p:nvPicPr>
            <p:cNvPr id="7" name="Picture 6" descr="Measles Brochure.pdf - Adobe Reader"/>
            <p:cNvPicPr>
              <a:picLocks noChangeAspect="1"/>
            </p:cNvPicPr>
            <p:nvPr/>
          </p:nvPicPr>
          <p:blipFill rotWithShape="1">
            <a:blip r:embed="rId8" cstate="email">
              <a:extLst>
                <a:ext uri="{28A0092B-C50C-407E-A947-70E740481C1C}">
                  <a14:useLocalDpi xmlns:a14="http://schemas.microsoft.com/office/drawing/2010/main" val="0"/>
                </a:ext>
              </a:extLst>
            </a:blip>
            <a:srcRect l="50686" t="8267" r="26765" b="2835"/>
            <a:stretch/>
          </p:blipFill>
          <p:spPr>
            <a:xfrm>
              <a:off x="5304973" y="3069374"/>
              <a:ext cx="1740632" cy="3715871"/>
            </a:xfrm>
            <a:prstGeom prst="rect">
              <a:avLst/>
            </a:prstGeom>
          </p:spPr>
        </p:pic>
        <p:pic>
          <p:nvPicPr>
            <p:cNvPr id="8" name="Picture 7" descr="LCIF By the Numbers.pdf - Adobe Reader"/>
            <p:cNvPicPr>
              <a:picLocks noChangeAspect="1"/>
            </p:cNvPicPr>
            <p:nvPr/>
          </p:nvPicPr>
          <p:blipFill rotWithShape="1">
            <a:blip r:embed="rId9" cstate="email">
              <a:extLst>
                <a:ext uri="{28A0092B-C50C-407E-A947-70E740481C1C}">
                  <a14:useLocalDpi xmlns:a14="http://schemas.microsoft.com/office/drawing/2010/main" val="0"/>
                </a:ext>
              </a:extLst>
            </a:blip>
            <a:srcRect l="40294" t="8266" r="38922" b="3109"/>
            <a:stretch/>
          </p:blipFill>
          <p:spPr>
            <a:xfrm rot="-1200000">
              <a:off x="4025077" y="3211164"/>
              <a:ext cx="1609325" cy="3715871"/>
            </a:xfrm>
            <a:prstGeom prst="rect">
              <a:avLst/>
            </a:prstGeom>
          </p:spPr>
        </p:pic>
      </p:grpSp>
      <p:sp>
        <p:nvSpPr>
          <p:cNvPr id="2" name="Content Placeholder 1"/>
          <p:cNvSpPr>
            <a:spLocks noGrp="1"/>
          </p:cNvSpPr>
          <p:nvPr>
            <p:ph idx="1"/>
          </p:nvPr>
        </p:nvSpPr>
        <p:spPr>
          <a:xfrm>
            <a:off x="0" y="762000"/>
            <a:ext cx="4648200" cy="5410200"/>
          </a:xfrm>
        </p:spPr>
        <p:txBody>
          <a:bodyPr/>
          <a:lstStyle/>
          <a:p>
            <a:pPr marL="285750" indent="-285750">
              <a:buFont typeface="Arial" panose="020B0604020202020204" pitchFamily="34" charset="0"/>
              <a:buChar char="•"/>
            </a:pPr>
            <a:r>
              <a:rPr lang="es-ES" sz="2200" dirty="0" smtClean="0"/>
              <a:t>Presentación de PowerPoint de LCIF</a:t>
            </a:r>
          </a:p>
          <a:p>
            <a:pPr marL="285750" indent="-285750">
              <a:buFont typeface="Arial" panose="020B0604020202020204" pitchFamily="34" charset="0"/>
              <a:buChar char="•"/>
            </a:pPr>
            <a:r>
              <a:rPr lang="es-ES" sz="2200" dirty="0"/>
              <a:t>Mención Amigos de Melvin Jones</a:t>
            </a:r>
          </a:p>
          <a:p>
            <a:pPr marL="285750" indent="-285750">
              <a:buFont typeface="Arial" panose="020B0604020202020204" pitchFamily="34" charset="0"/>
              <a:buChar char="•"/>
            </a:pPr>
            <a:r>
              <a:rPr lang="es-ES" sz="2200" dirty="0"/>
              <a:t>Formulario de contribución </a:t>
            </a:r>
            <a:r>
              <a:rPr lang="es-ES" sz="2200" dirty="0" smtClean="0"/>
              <a:t/>
            </a:r>
            <a:br>
              <a:rPr lang="es-ES" sz="2200" dirty="0" smtClean="0"/>
            </a:br>
            <a:r>
              <a:rPr lang="es-ES" sz="2200" dirty="0" smtClean="0"/>
              <a:t>del </a:t>
            </a:r>
            <a:r>
              <a:rPr lang="es-ES" sz="2200" dirty="0"/>
              <a:t>donante</a:t>
            </a:r>
          </a:p>
          <a:p>
            <a:pPr marL="285750" indent="-285750">
              <a:buFont typeface="Arial" panose="020B0604020202020204" pitchFamily="34" charset="0"/>
              <a:buChar char="•"/>
            </a:pPr>
            <a:r>
              <a:rPr lang="es-ES" sz="2200" dirty="0" smtClean="0"/>
              <a:t>LCIF según las cifras</a:t>
            </a:r>
          </a:p>
          <a:p>
            <a:pPr marL="285750" indent="-285750">
              <a:buFont typeface="Arial" panose="020B0604020202020204" pitchFamily="34" charset="0"/>
              <a:buChar char="•"/>
            </a:pPr>
            <a:r>
              <a:rPr lang="es-ES" sz="2200" dirty="0"/>
              <a:t>Una vacuna, una vida Sarampión</a:t>
            </a:r>
          </a:p>
          <a:p>
            <a:pPr marL="285750" indent="-285750">
              <a:buFont typeface="Arial" panose="020B0604020202020204" pitchFamily="34" charset="0"/>
              <a:buChar char="•"/>
            </a:pPr>
            <a:r>
              <a:rPr lang="es-ES" sz="2200" dirty="0"/>
              <a:t>LCIF de un vistazo</a:t>
            </a:r>
          </a:p>
          <a:p>
            <a:pPr marL="285750" indent="-285750">
              <a:buFont typeface="Arial" panose="020B0604020202020204" pitchFamily="34" charset="0"/>
              <a:buChar char="•"/>
            </a:pPr>
            <a:r>
              <a:rPr lang="es-ES" sz="2200" dirty="0"/>
              <a:t>Respaldo de ayuda </a:t>
            </a:r>
          </a:p>
          <a:p>
            <a:pPr marL="285750" indent="-285750">
              <a:buFont typeface="Arial" panose="020B0604020202020204" pitchFamily="34" charset="0"/>
              <a:buChar char="•"/>
            </a:pPr>
            <a:r>
              <a:rPr lang="es-ES" sz="2200" dirty="0"/>
              <a:t>Reseña de programas/subvenciones</a:t>
            </a:r>
          </a:p>
          <a:p>
            <a:pPr marL="285750" indent="-285750">
              <a:buFont typeface="Arial" panose="020B0604020202020204" pitchFamily="34" charset="0"/>
              <a:buChar char="•"/>
            </a:pPr>
            <a:r>
              <a:rPr lang="es-ES" sz="2200" dirty="0"/>
              <a:t>Tarjetas de compromiso </a:t>
            </a:r>
            <a:endParaRPr lang="es-ES" sz="2200" dirty="0" smtClean="0"/>
          </a:p>
          <a:p>
            <a:pPr marL="285750" indent="-285750">
              <a:buFont typeface="Arial" panose="020B0604020202020204" pitchFamily="34" charset="0"/>
              <a:buChar char="•"/>
            </a:pPr>
            <a:r>
              <a:rPr lang="es-ES" sz="2200" dirty="0"/>
              <a:t>Formas de donar y clases de reconocimientos</a:t>
            </a:r>
          </a:p>
        </p:txBody>
      </p:sp>
      <p:sp>
        <p:nvSpPr>
          <p:cNvPr id="3" name="Title 2"/>
          <p:cNvSpPr>
            <a:spLocks noGrp="1"/>
          </p:cNvSpPr>
          <p:nvPr>
            <p:ph type="title"/>
          </p:nvPr>
        </p:nvSpPr>
        <p:spPr/>
        <p:txBody>
          <a:bodyPr/>
          <a:lstStyle/>
          <a:p>
            <a:r>
              <a:rPr lang="es-ES" dirty="0" smtClean="0">
                <a:latin typeface="Candara" panose="020E0502030303020204" pitchFamily="34" charset="0"/>
              </a:rPr>
              <a:t>Recursos para las visitas al club</a:t>
            </a:r>
            <a:endParaRPr lang="es-ES" dirty="0">
              <a:latin typeface="Candara" panose="020E0502030303020204" pitchFamily="34" charset="0"/>
            </a:endParaRPr>
          </a:p>
        </p:txBody>
      </p:sp>
    </p:spTree>
    <p:extLst>
      <p:ext uri="{BB962C8B-B14F-4D97-AF65-F5344CB8AC3E}">
        <p14:creationId xmlns:p14="http://schemas.microsoft.com/office/powerpoint/2010/main" val="208120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s-ES" smtClean="0"/>
              <a:t>Metas quinquenales de LCIF</a:t>
            </a:r>
            <a:endParaRPr lang="es-E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24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84238"/>
          </a:xfrm>
        </p:spPr>
        <p:txBody>
          <a:bodyPr>
            <a:normAutofit fontScale="90000"/>
          </a:bodyPr>
          <a:lstStyle/>
          <a:p>
            <a:r>
              <a:t/>
            </a:r>
            <a:br/>
            <a:r>
              <a:rPr lang="es-ES" sz="3100" dirty="0">
                <a:solidFill>
                  <a:srgbClr val="073F88"/>
                </a:solidFill>
                <a:latin typeface="Candara" pitchFamily="34" charset="0"/>
              </a:rPr>
              <a:t>Donaciones en el ejercicio 2015-2016*</a:t>
            </a:r>
            <a:r>
              <a:rPr lang="es-ES" smtClean="0"/>
              <a:t> </a:t>
            </a:r>
            <a:r>
              <a:rPr lang="es-ES" sz="3600" i="1" dirty="0">
                <a:solidFill>
                  <a:prstClr val="white"/>
                </a:solidFill>
                <a:latin typeface="Helvetica"/>
              </a:rPr>
              <a:t>30 de junio</a:t>
            </a:r>
            <a:r>
              <a:t/>
            </a:r>
            <a:br/>
            <a:r>
              <a:rPr lang="es-ES" sz="2700" i="1" dirty="0">
                <a:solidFill>
                  <a:srgbClr val="073F88"/>
                </a:solidFill>
                <a:latin typeface="Candara" pitchFamily="34" charset="0"/>
              </a:rPr>
              <a:t>*no auditado; cifras en US$</a:t>
            </a:r>
          </a:p>
        </p:txBody>
      </p:sp>
      <p:graphicFrame>
        <p:nvGraphicFramePr>
          <p:cNvPr id="5" name="Diagram 4"/>
          <p:cNvGraphicFramePr/>
          <p:nvPr>
            <p:extLst>
              <p:ext uri="{D42A27DB-BD31-4B8C-83A1-F6EECF244321}">
                <p14:modId xmlns:p14="http://schemas.microsoft.com/office/powerpoint/2010/main" val="3262447320"/>
              </p:ext>
            </p:extLst>
          </p:nvPr>
        </p:nvGraphicFramePr>
        <p:xfrm>
          <a:off x="6858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14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073F88"/>
                </a:solidFill>
                <a:latin typeface="Candara" pitchFamily="34" charset="0"/>
              </a:rPr>
              <a:t>Fundación Lions Clubs International </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3</a:t>
            </a:fld>
            <a:endParaRPr lang="es-ES"/>
          </a:p>
        </p:txBody>
      </p:sp>
      <p:sp>
        <p:nvSpPr>
          <p:cNvPr id="3" name="Rectangle 2"/>
          <p:cNvSpPr/>
          <p:nvPr/>
        </p:nvSpPr>
        <p:spPr>
          <a:xfrm>
            <a:off x="990600" y="1598260"/>
            <a:ext cx="7086600" cy="1200329"/>
          </a:xfrm>
          <a:prstGeom prst="rect">
            <a:avLst/>
          </a:prstGeom>
        </p:spPr>
        <p:txBody>
          <a:bodyPr wrap="square">
            <a:spAutoFit/>
          </a:bodyPr>
          <a:lstStyle/>
          <a:p>
            <a:r>
              <a:rPr lang="es-ES" smtClean="0"/>
              <a:t>Misión: Apoyar los esfuerzos de Leones y sus aliados por servir a las comunidades en el ámbito local y mundial, dar esperanza y tener un impacto en las vidas de las personas a través de proyectos de servicio humanitario y subvenciones.</a:t>
            </a:r>
          </a:p>
          <a:p>
            <a:endParaRPr lang="es-ES" b="1" i="1" dirty="0" smtClean="0"/>
          </a:p>
        </p:txBody>
      </p:sp>
      <p:pic>
        <p:nvPicPr>
          <p:cNvPr id="5" name="Picture 2" descr="http://lionsdist410a.org.za/wp-content/uploads/2013/08/lcif_v2c-200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76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endParaRPr lang="en-US" dirty="0"/>
          </a:p>
        </p:txBody>
      </p:sp>
      <p:sp>
        <p:nvSpPr>
          <p:cNvPr id="23554" name="Title 1"/>
          <p:cNvSpPr>
            <a:spLocks noGrp="1"/>
          </p:cNvSpPr>
          <p:nvPr>
            <p:ph type="title"/>
          </p:nvPr>
        </p:nvSpPr>
        <p:spPr>
          <a:xfrm>
            <a:off x="1104900" y="228600"/>
            <a:ext cx="6934200" cy="808038"/>
          </a:xfrm>
        </p:spPr>
        <p:txBody>
          <a:bodyPr>
            <a:noAutofit/>
          </a:bodyPr>
          <a:lstStyle/>
          <a:p>
            <a:r>
              <a:rPr lang="es-ES" altLang="en-US" sz="3600" dirty="0" smtClean="0">
                <a:solidFill>
                  <a:schemeClr val="bg1"/>
                </a:solidFill>
                <a:latin typeface="Arial" panose="020B0604020202020204" pitchFamily="34" charset="0"/>
              </a:rPr>
              <a:t>Metas quinquenales de LCIF</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vert="horz" lIns="91440" tIns="45720" rIns="91440" bIns="45720" rtlCol="0" anchor="ctr"/>
          <a:lstStyle/>
          <a:p>
            <a:pPr eaLnBrk="0" hangingPunct="0">
              <a:defRPr/>
            </a:pPr>
            <a:fld id="{93CDB60A-A9AB-490D-B0A5-84279A6787A1}" type="slidenum">
              <a:rPr lang="en-US" sz="1200" smtClean="0">
                <a:solidFill>
                  <a:schemeClr val="tx1">
                    <a:tint val="75000"/>
                  </a:schemeClr>
                </a:solidFill>
                <a:latin typeface="Arial" charset="0"/>
                <a:ea typeface="ＭＳ Ｐゴシック" charset="-128"/>
              </a:rPr>
              <a:pPr eaLnBrk="0" hangingPunct="0">
                <a:defRPr/>
              </a:pPr>
              <a:t>30</a:t>
            </a:fld>
            <a:endParaRPr lang="es-ES" sz="1200" dirty="0">
              <a:solidFill>
                <a:schemeClr val="tx1">
                  <a:tint val="75000"/>
                </a:schemeClr>
              </a:solidFill>
              <a:latin typeface="Arial" charset="0"/>
              <a:ea typeface="ＭＳ Ｐゴシック" charset="-128"/>
            </a:endParaRPr>
          </a:p>
        </p:txBody>
      </p:sp>
      <p:grpSp>
        <p:nvGrpSpPr>
          <p:cNvPr id="10" name="Group 9"/>
          <p:cNvGrpSpPr/>
          <p:nvPr/>
        </p:nvGrpSpPr>
        <p:grpSpPr>
          <a:xfrm>
            <a:off x="762000" y="5257651"/>
            <a:ext cx="1440838" cy="800435"/>
            <a:chOff x="907861" y="617609"/>
            <a:chExt cx="617915" cy="238012"/>
          </a:xfrm>
          <a:scene3d>
            <a:camera prst="orthographicFront">
              <a:rot lat="0" lon="0" rev="0"/>
            </a:camera>
            <a:lightRig rig="threePt" dir="t">
              <a:rot lat="0" lon="0" rev="1200000"/>
            </a:lightRig>
          </a:scene3d>
        </p:grpSpPr>
        <p:sp>
          <p:nvSpPr>
            <p:cNvPr id="11" name="Rounded Rectangle 10"/>
            <p:cNvSpPr/>
            <p:nvPr/>
          </p:nvSpPr>
          <p:spPr>
            <a:xfrm>
              <a:off x="907861" y="617609"/>
              <a:ext cx="617915" cy="238012"/>
            </a:xfrm>
            <a:prstGeom prst="roundRect">
              <a:avLst>
                <a:gd name="adj" fmla="val 10000"/>
              </a:avLst>
            </a:prstGeom>
            <a:solidFill>
              <a:srgbClr val="808080">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Rounded Rectangle 4"/>
            <p:cNvSpPr/>
            <p:nvPr/>
          </p:nvSpPr>
          <p:spPr>
            <a:xfrm>
              <a:off x="914832" y="624580"/>
              <a:ext cx="603973" cy="224070"/>
            </a:xfrm>
            <a:prstGeom prst="rect">
              <a:avLst/>
            </a:prstGeom>
            <a:no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1600" b="0" i="0" u="none" strike="noStrike" kern="0" cap="none" spc="0" normalizeH="0" baseline="0" noProof="0" dirty="0" smtClean="0">
                  <a:ln>
                    <a:noFill/>
                  </a:ln>
                  <a:solidFill>
                    <a:sysClr val="window" lastClr="FFFFFF"/>
                  </a:solidFill>
                  <a:effectLst/>
                  <a:uLnTx/>
                  <a:uFillTx/>
                  <a:latin typeface="Arial"/>
                </a:rPr>
                <a:t>US$ 35,7 millones</a:t>
              </a:r>
            </a:p>
          </p:txBody>
        </p:sp>
      </p:grpSp>
      <p:grpSp>
        <p:nvGrpSpPr>
          <p:cNvPr id="13" name="Group 12"/>
          <p:cNvGrpSpPr/>
          <p:nvPr/>
        </p:nvGrpSpPr>
        <p:grpSpPr>
          <a:xfrm>
            <a:off x="2186583" y="4517968"/>
            <a:ext cx="1419425" cy="784897"/>
            <a:chOff x="907861" y="892239"/>
            <a:chExt cx="617915" cy="238012"/>
          </a:xfrm>
          <a:solidFill>
            <a:srgbClr val="808080">
              <a:lumMod val="75000"/>
            </a:srgbClr>
          </a:solidFill>
          <a:scene3d>
            <a:camera prst="orthographicFront">
              <a:rot lat="0" lon="0" rev="0"/>
            </a:camera>
            <a:lightRig rig="threePt" dir="t">
              <a:rot lat="0" lon="0" rev="1200000"/>
            </a:lightRig>
          </a:scene3d>
        </p:grpSpPr>
        <p:sp>
          <p:nvSpPr>
            <p:cNvPr id="14" name="Rounded Rectangle 13"/>
            <p:cNvSpPr/>
            <p:nvPr/>
          </p:nvSpPr>
          <p:spPr>
            <a:xfrm>
              <a:off x="907861" y="892239"/>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5" name="Rounded Rectangle 6"/>
            <p:cNvSpPr/>
            <p:nvPr/>
          </p:nvSpPr>
          <p:spPr>
            <a:xfrm>
              <a:off x="914832" y="899210"/>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1600" b="0" i="0" u="none" strike="noStrike" kern="0" cap="none" spc="0" normalizeH="0" baseline="0" noProof="0" dirty="0" smtClean="0">
                  <a:ln>
                    <a:noFill/>
                  </a:ln>
                  <a:solidFill>
                    <a:sysClr val="window" lastClr="FFFFFF"/>
                  </a:solidFill>
                  <a:effectLst/>
                  <a:uLnTx/>
                  <a:uFillTx/>
                  <a:latin typeface="Arial"/>
                </a:rPr>
                <a:t>US$ 38,4 millones</a:t>
              </a:r>
            </a:p>
          </p:txBody>
        </p:sp>
      </p:grpSp>
      <p:grpSp>
        <p:nvGrpSpPr>
          <p:cNvPr id="16" name="Group 15"/>
          <p:cNvGrpSpPr/>
          <p:nvPr/>
        </p:nvGrpSpPr>
        <p:grpSpPr>
          <a:xfrm>
            <a:off x="3577566" y="3739186"/>
            <a:ext cx="1422847" cy="853083"/>
            <a:chOff x="907861" y="1166868"/>
            <a:chExt cx="617915" cy="238012"/>
          </a:xfrm>
          <a:solidFill>
            <a:srgbClr val="808080">
              <a:lumMod val="75000"/>
            </a:srgbClr>
          </a:solidFill>
          <a:scene3d>
            <a:camera prst="orthographicFront">
              <a:rot lat="0" lon="0" rev="0"/>
            </a:camera>
            <a:lightRig rig="threePt" dir="t">
              <a:rot lat="0" lon="0" rev="1200000"/>
            </a:lightRig>
          </a:scene3d>
        </p:grpSpPr>
        <p:sp>
          <p:nvSpPr>
            <p:cNvPr id="17" name="Rounded Rectangle 16"/>
            <p:cNvSpPr/>
            <p:nvPr/>
          </p:nvSpPr>
          <p:spPr>
            <a:xfrm>
              <a:off x="907861" y="116686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8" name="Rounded Rectangle 8"/>
            <p:cNvSpPr/>
            <p:nvPr/>
          </p:nvSpPr>
          <p:spPr>
            <a:xfrm>
              <a:off x="914832" y="117383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1600" b="0" i="0" u="none" strike="noStrike" kern="0" cap="none" spc="0" normalizeH="0" baseline="0" noProof="0" dirty="0" smtClean="0">
                  <a:ln>
                    <a:noFill/>
                  </a:ln>
                  <a:solidFill>
                    <a:sysClr val="window" lastClr="FFFFFF"/>
                  </a:solidFill>
                  <a:effectLst/>
                  <a:uLnTx/>
                  <a:uFillTx/>
                  <a:latin typeface="Arial"/>
                </a:rPr>
                <a:t>US$ 41,3 millones</a:t>
              </a:r>
            </a:p>
          </p:txBody>
        </p:sp>
      </p:grpSp>
      <p:grpSp>
        <p:nvGrpSpPr>
          <p:cNvPr id="19" name="Group 18"/>
          <p:cNvGrpSpPr/>
          <p:nvPr/>
        </p:nvGrpSpPr>
        <p:grpSpPr>
          <a:xfrm>
            <a:off x="4984361" y="2962876"/>
            <a:ext cx="1419425" cy="812181"/>
            <a:chOff x="907861" y="1441498"/>
            <a:chExt cx="617915" cy="238012"/>
          </a:xfrm>
          <a:solidFill>
            <a:srgbClr val="808080">
              <a:lumMod val="75000"/>
            </a:srgbClr>
          </a:solidFill>
          <a:scene3d>
            <a:camera prst="orthographicFront">
              <a:rot lat="0" lon="0" rev="0"/>
            </a:camera>
            <a:lightRig rig="threePt" dir="t">
              <a:rot lat="0" lon="0" rev="1200000"/>
            </a:lightRig>
          </a:scene3d>
        </p:grpSpPr>
        <p:sp>
          <p:nvSpPr>
            <p:cNvPr id="20" name="Rounded Rectangle 19"/>
            <p:cNvSpPr/>
            <p:nvPr/>
          </p:nvSpPr>
          <p:spPr>
            <a:xfrm>
              <a:off x="907861" y="144149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Rounded Rectangle 10"/>
            <p:cNvSpPr/>
            <p:nvPr/>
          </p:nvSpPr>
          <p:spPr>
            <a:xfrm>
              <a:off x="914832" y="144846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1600" b="0" i="0" u="none" strike="noStrike" kern="0" cap="none" spc="0" normalizeH="0" baseline="0" noProof="0" dirty="0" smtClean="0">
                  <a:ln>
                    <a:noFill/>
                  </a:ln>
                  <a:solidFill>
                    <a:sysClr val="window" lastClr="FFFFFF"/>
                  </a:solidFill>
                  <a:effectLst/>
                  <a:uLnTx/>
                  <a:uFillTx/>
                  <a:latin typeface="Arial"/>
                </a:rPr>
                <a:t>US$ 45,4 millones</a:t>
              </a:r>
            </a:p>
          </p:txBody>
        </p:sp>
      </p:grpSp>
      <p:grpSp>
        <p:nvGrpSpPr>
          <p:cNvPr id="22" name="Group 21"/>
          <p:cNvGrpSpPr/>
          <p:nvPr/>
        </p:nvGrpSpPr>
        <p:grpSpPr>
          <a:xfrm>
            <a:off x="6344230" y="1959138"/>
            <a:ext cx="2244598" cy="1033951"/>
            <a:chOff x="907861" y="1716128"/>
            <a:chExt cx="617915" cy="238012"/>
          </a:xfrm>
          <a:solidFill>
            <a:srgbClr val="FF0000"/>
          </a:solidFill>
          <a:scene3d>
            <a:camera prst="orthographicFront">
              <a:rot lat="0" lon="0" rev="0"/>
            </a:camera>
            <a:lightRig rig="threePt" dir="t">
              <a:rot lat="0" lon="0" rev="1200000"/>
            </a:lightRig>
          </a:scene3d>
        </p:grpSpPr>
        <p:sp>
          <p:nvSpPr>
            <p:cNvPr id="23" name="Rounded Rectangle 22"/>
            <p:cNvSpPr/>
            <p:nvPr/>
          </p:nvSpPr>
          <p:spPr>
            <a:xfrm>
              <a:off x="907861" y="1716128"/>
              <a:ext cx="617915" cy="238012"/>
            </a:xfrm>
            <a:prstGeom prst="roundRect">
              <a:avLst>
                <a:gd name="adj" fmla="val 10000"/>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4" name="Rounded Rectangle 12"/>
            <p:cNvSpPr/>
            <p:nvPr/>
          </p:nvSpPr>
          <p:spPr>
            <a:xfrm>
              <a:off x="914832" y="1723099"/>
              <a:ext cx="603973" cy="224070"/>
            </a:xfrm>
            <a:prstGeom prst="rect">
              <a:avLst/>
            </a:prstGeom>
            <a:grpFill/>
            <a:ln>
              <a:noFill/>
            </a:ln>
            <a:effectLst/>
            <a:sp3d/>
          </p:spPr>
          <p:txBody>
            <a:bodyPr spcFirstLastPara="0" vert="horz" wrap="square" lIns="17780" tIns="13335" rIns="17780" bIns="13335" numCol="1" spcCol="1270" anchor="ctr" anchorCtr="0">
              <a:noAutofit/>
            </a:bodyPr>
            <a:lstStyle/>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2000" b="1" i="0" u="none" strike="noStrike" kern="0" cap="none" spc="0" normalizeH="0" baseline="0" noProof="0" dirty="0" smtClean="0">
                  <a:ln>
                    <a:noFill/>
                  </a:ln>
                  <a:solidFill>
                    <a:sysClr val="window" lastClr="FFFFFF"/>
                  </a:solidFill>
                  <a:effectLst/>
                  <a:uLnTx/>
                  <a:uFillTx/>
                  <a:latin typeface="Arial"/>
                </a:rPr>
                <a:t>US$ 50 millones</a:t>
              </a:r>
            </a:p>
            <a:p>
              <a:pPr marL="0" marR="0" lvl="0" indent="0" algn="ctr" defTabSz="311150" eaLnBrk="1" fontAlgn="auto" latinLnBrk="0" hangingPunct="1">
                <a:lnSpc>
                  <a:spcPct val="90000"/>
                </a:lnSpc>
                <a:spcBef>
                  <a:spcPts val="0"/>
                </a:spcBef>
                <a:spcAft>
                  <a:spcPct val="35000"/>
                </a:spcAft>
                <a:buClrTx/>
                <a:buSzTx/>
                <a:buFontTx/>
                <a:buNone/>
                <a:tabLst/>
                <a:defRPr/>
              </a:pPr>
              <a:r>
                <a:rPr kumimoji="0" lang="es-ES" sz="2000" b="1" i="0" u="none" strike="noStrike" kern="0" cap="none" spc="0" normalizeH="0" baseline="0" noProof="0" smtClean="0">
                  <a:ln>
                    <a:noFill/>
                  </a:ln>
                  <a:solidFill>
                    <a:sysClr val="window" lastClr="FFFFFF"/>
                  </a:solidFill>
                  <a:effectLst/>
                  <a:uLnTx/>
                  <a:uFillTx/>
                  <a:latin typeface="Arial"/>
                </a:rPr>
                <a:t>para </a:t>
              </a:r>
              <a:r>
                <a:rPr kumimoji="0" lang="es-ES" sz="2000" b="1" i="0" u="none" strike="noStrike" kern="0" cap="none" spc="0" normalizeH="0" baseline="0" noProof="0" dirty="0" smtClean="0">
                  <a:ln>
                    <a:noFill/>
                  </a:ln>
                  <a:solidFill>
                    <a:sysClr val="window" lastClr="FFFFFF"/>
                  </a:solidFill>
                  <a:effectLst/>
                  <a:uLnTx/>
                  <a:uFillTx/>
                  <a:latin typeface="Arial"/>
                </a:rPr>
                <a:t>2018</a:t>
              </a:r>
            </a:p>
          </p:txBody>
        </p:sp>
      </p:grpSp>
      <p:pic>
        <p:nvPicPr>
          <p:cNvPr id="25" name="Picture 5" descr="http://www.clker.com/cliparts/E/1/x/w/P/P/walking-man-blac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774" y="2076222"/>
            <a:ext cx="984430" cy="166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28600"/>
            <a:ext cx="8610600" cy="800219"/>
          </a:xfrm>
          <a:prstGeom prst="rect">
            <a:avLst/>
          </a:prstGeom>
          <a:noFill/>
        </p:spPr>
        <p:txBody>
          <a:bodyPr wrap="square" rtlCol="0">
            <a:spAutoFit/>
          </a:bodyPr>
          <a:lstStyle/>
          <a:p>
            <a:r>
              <a:rPr lang="es-ES" sz="2800" b="1" dirty="0">
                <a:solidFill>
                  <a:srgbClr val="073F88"/>
                </a:solidFill>
                <a:latin typeface="Candara" pitchFamily="34" charset="0"/>
              </a:rPr>
              <a:t>Metas quinquenales de LCIF</a:t>
            </a:r>
          </a:p>
          <a:p>
            <a:endParaRPr lang="es-ES" dirty="0"/>
          </a:p>
        </p:txBody>
      </p:sp>
    </p:spTree>
    <p:extLst>
      <p:ext uri="{BB962C8B-B14F-4D97-AF65-F5344CB8AC3E}">
        <p14:creationId xmlns:p14="http://schemas.microsoft.com/office/powerpoint/2010/main" val="265853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19450" y="152400"/>
            <a:ext cx="5924550" cy="5924550"/>
          </a:xfrm>
          <a:prstGeom prst="rect">
            <a:avLst/>
          </a:prstGeom>
        </p:spPr>
      </p:pic>
      <p:sp>
        <p:nvSpPr>
          <p:cNvPr id="2" name="Content Placeholder 1"/>
          <p:cNvSpPr>
            <a:spLocks noGrp="1"/>
          </p:cNvSpPr>
          <p:nvPr>
            <p:ph idx="1"/>
          </p:nvPr>
        </p:nvSpPr>
        <p:spPr>
          <a:xfrm>
            <a:off x="304800" y="1733550"/>
            <a:ext cx="3886200" cy="3390900"/>
          </a:xfrm>
        </p:spPr>
        <p:txBody>
          <a:bodyPr/>
          <a:lstStyle/>
          <a:p>
            <a:pPr marL="0" indent="0" algn="ctr">
              <a:buNone/>
            </a:pPr>
            <a:r>
              <a:rPr lang="es-ES" sz="5400" dirty="0" smtClean="0"/>
              <a:t>¿Por qué LCIF necesita más apoyo?</a:t>
            </a:r>
            <a:endParaRPr lang="es-ES" sz="5400" dirty="0"/>
          </a:p>
        </p:txBody>
      </p:sp>
      <p:sp>
        <p:nvSpPr>
          <p:cNvPr id="3" name="Title 2"/>
          <p:cNvSpPr>
            <a:spLocks noGrp="1"/>
          </p:cNvSpPr>
          <p:nvPr>
            <p:ph type="title"/>
          </p:nvPr>
        </p:nvSpPr>
        <p:spPr/>
        <p:txBody>
          <a:bodyPr/>
          <a:lstStyle/>
          <a:p>
            <a:r>
              <a:rPr lang="es-ES" dirty="0" smtClean="0">
                <a:latin typeface="Candara" panose="020E0502030303020204" pitchFamily="34" charset="0"/>
              </a:rPr>
              <a:t>Estudio de apoyo</a:t>
            </a:r>
            <a:r>
              <a:rPr lang="en-US" dirty="0" smtClean="0">
                <a:latin typeface="Candara" panose="020E0502030303020204" pitchFamily="34" charset="0"/>
              </a:rPr>
              <a:t>	</a:t>
            </a:r>
            <a:endParaRPr lang="es-ES" dirty="0">
              <a:latin typeface="Candara" panose="020E0502030303020204" pitchFamily="34" charset="0"/>
            </a:endParaRPr>
          </a:p>
        </p:txBody>
      </p:sp>
    </p:spTree>
    <p:extLst>
      <p:ext uri="{BB962C8B-B14F-4D97-AF65-F5344CB8AC3E}">
        <p14:creationId xmlns:p14="http://schemas.microsoft.com/office/powerpoint/2010/main" val="1832992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solidFill>
                  <a:srgbClr val="073F88"/>
                </a:solidFill>
                <a:latin typeface="Candara" pitchFamily="34" charset="0"/>
              </a:rPr>
              <a:t>Estudio de apoyo</a:t>
            </a:r>
          </a:p>
        </p:txBody>
      </p:sp>
      <p:graphicFrame>
        <p:nvGraphicFramePr>
          <p:cNvPr id="6" name="Chart 5"/>
          <p:cNvGraphicFramePr>
            <a:graphicFrameLocks/>
          </p:cNvGraphicFramePr>
          <p:nvPr>
            <p:extLst>
              <p:ext uri="{D42A27DB-BD31-4B8C-83A1-F6EECF244321}">
                <p14:modId xmlns:p14="http://schemas.microsoft.com/office/powerpoint/2010/main" val="1485378779"/>
              </p:ext>
            </p:extLst>
          </p:nvPr>
        </p:nvGraphicFramePr>
        <p:xfrm>
          <a:off x="381000" y="1066800"/>
          <a:ext cx="845819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893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mtClean="0"/>
              <a:t>Actualizaciones de LCIF</a:t>
            </a:r>
            <a:endParaRPr lang="es-E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52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701650"/>
            <a:ext cx="1955319" cy="19458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73" y="4024745"/>
            <a:ext cx="1941576" cy="19368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45" y="4038600"/>
            <a:ext cx="1941576" cy="193686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02" y="1701651"/>
            <a:ext cx="1955319" cy="19458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7708" y="2448090"/>
            <a:ext cx="3148584" cy="2398776"/>
          </a:xfrm>
          <a:prstGeom prst="rect">
            <a:avLst/>
          </a:prstGeom>
        </p:spPr>
      </p:pic>
      <p:sp>
        <p:nvSpPr>
          <p:cNvPr id="12" name="Title 1"/>
          <p:cNvSpPr>
            <a:spLocks noGrp="1"/>
          </p:cNvSpPr>
          <p:nvPr>
            <p:ph type="title"/>
          </p:nvPr>
        </p:nvSpPr>
        <p:spPr>
          <a:xfrm>
            <a:off x="457200" y="152400"/>
            <a:ext cx="8229600" cy="1143000"/>
          </a:xfrm>
        </p:spPr>
        <p:txBody>
          <a:bodyPr/>
          <a:lstStyle/>
          <a:p>
            <a:r>
              <a:rPr lang="es-ES" dirty="0">
                <a:solidFill>
                  <a:srgbClr val="073F88"/>
                </a:solidFill>
                <a:latin typeface="Candara" pitchFamily="34" charset="0"/>
              </a:rPr>
              <a:t>Desafío de Servicio del Centenario</a:t>
            </a:r>
          </a:p>
        </p:txBody>
      </p:sp>
    </p:spTree>
    <p:extLst>
      <p:ext uri="{BB962C8B-B14F-4D97-AF65-F5344CB8AC3E}">
        <p14:creationId xmlns:p14="http://schemas.microsoft.com/office/powerpoint/2010/main" val="3733231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s-ES" dirty="0">
                <a:solidFill>
                  <a:srgbClr val="073F88"/>
                </a:solidFill>
                <a:latin typeface="Candara" pitchFamily="34" charset="0"/>
              </a:rPr>
              <a:t>Desafío de Servicio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65" y="1219200"/>
            <a:ext cx="6942342" cy="48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0"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27908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s-ES" dirty="0">
                <a:solidFill>
                  <a:srgbClr val="073F88"/>
                </a:solidFill>
                <a:latin typeface="Candara" pitchFamily="34" charset="0"/>
              </a:rPr>
              <a:t>Desafío de Servicio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6275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943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2400"/>
            <a:ext cx="8229600" cy="685800"/>
          </a:xfrm>
        </p:spPr>
        <p:txBody>
          <a:bodyPr/>
          <a:lstStyle/>
          <a:p>
            <a:r>
              <a:rPr lang="es-ES" dirty="0">
                <a:solidFill>
                  <a:srgbClr val="073F88"/>
                </a:solidFill>
                <a:latin typeface="Candara" pitchFamily="34" charset="0"/>
              </a:rPr>
              <a:t>Desafío de Servicio del Centenario</a:t>
            </a:r>
          </a:p>
        </p:txBody>
      </p:sp>
      <p:sp>
        <p:nvSpPr>
          <p:cNvPr id="8"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sav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78196"/>
            <a:ext cx="6948486" cy="492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469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0"/>
            <a:ext cx="8229600" cy="4525963"/>
          </a:xfrm>
        </p:spPr>
        <p:txBody>
          <a:bodyPr>
            <a:normAutofit/>
          </a:bodyPr>
          <a:lstStyle/>
          <a:p>
            <a:pPr marL="0" indent="0">
              <a:buNone/>
            </a:pPr>
            <a:r>
              <a:rPr lang="es-ES" smtClean="0"/>
              <a:t>Efectivo a partir del 1 de julio de 2016</a:t>
            </a:r>
            <a:endParaRPr lang="es-ES" sz="2400" dirty="0"/>
          </a:p>
          <a:p>
            <a:pPr lvl="0"/>
            <a:r>
              <a:rPr lang="es-ES" smtClean="0"/>
              <a:t>Criterios de donación </a:t>
            </a:r>
            <a:endParaRPr lang="es-ES" sz="2800" dirty="0"/>
          </a:p>
          <a:p>
            <a:pPr lvl="1"/>
            <a:r>
              <a:rPr lang="es-ES" smtClean="0"/>
              <a:t>US$ 20 </a:t>
            </a:r>
            <a:r>
              <a:rPr lang="en-US" smtClean="0"/>
              <a:t>		</a:t>
            </a:r>
            <a:r>
              <a:rPr lang="es-ES" smtClean="0"/>
              <a:t>Prendedor de bronce</a:t>
            </a:r>
            <a:endParaRPr lang="es-ES" sz="2400" dirty="0"/>
          </a:p>
          <a:p>
            <a:pPr lvl="1"/>
            <a:r>
              <a:rPr lang="es-ES" smtClean="0"/>
              <a:t>US$ 50</a:t>
            </a:r>
            <a:r>
              <a:rPr lang="en-US" smtClean="0"/>
              <a:t>		</a:t>
            </a:r>
            <a:r>
              <a:rPr lang="es-ES" smtClean="0"/>
              <a:t>Prendedor de plata</a:t>
            </a:r>
            <a:endParaRPr lang="es-ES" sz="2400" dirty="0"/>
          </a:p>
          <a:p>
            <a:pPr lvl="1"/>
            <a:r>
              <a:rPr lang="es-ES" smtClean="0"/>
              <a:t>US$ 100 </a:t>
            </a:r>
            <a:r>
              <a:rPr lang="en-US" smtClean="0"/>
              <a:t>		</a:t>
            </a:r>
            <a:r>
              <a:rPr lang="es-ES" smtClean="0"/>
              <a:t>Prendedor de oro</a:t>
            </a:r>
            <a:endParaRPr lang="es-ES" sz="2800" dirty="0"/>
          </a:p>
          <a:p>
            <a:pPr lvl="0"/>
            <a:r>
              <a:rPr lang="es-ES" dirty="0">
                <a:solidFill>
                  <a:srgbClr val="FF0000"/>
                </a:solidFill>
              </a:rPr>
              <a:t>Cada donación se podrá usar de crédito tanto para socio contribuyente como para la mención Amigo de Melvin Jones</a:t>
            </a:r>
            <a:endParaRPr lang="es-ES" sz="2800" dirty="0">
              <a:solidFill>
                <a:srgbClr val="FF0000"/>
              </a:solidFill>
            </a:endParaRPr>
          </a:p>
          <a:p>
            <a:pPr lvl="0"/>
            <a:r>
              <a:rPr lang="es-ES" smtClean="0"/>
              <a:t>Los prendedores no se enviarán automáticamente </a:t>
            </a:r>
            <a:endParaRPr lang="es-ES" sz="2800" dirty="0"/>
          </a:p>
          <a:p>
            <a:pPr lvl="0"/>
            <a:r>
              <a:rPr lang="es-ES" smtClean="0"/>
              <a:t>Todos los clubes donde un individuo ha donado US$ 20 o más quedarán calificados como club de socio contribuyente 100%</a:t>
            </a:r>
          </a:p>
          <a:p>
            <a:pPr marL="0" lvl="0" indent="0">
              <a:buNone/>
            </a:pPr>
            <a:r>
              <a:rPr lang="es-ES" smtClean="0"/>
              <a:t> </a:t>
            </a:r>
            <a:endParaRPr lang="es-ES" sz="2800" dirty="0"/>
          </a:p>
          <a:p>
            <a:endParaRPr lang="es-ES" dirty="0"/>
          </a:p>
        </p:txBody>
      </p:sp>
      <p:sp>
        <p:nvSpPr>
          <p:cNvPr id="2" name="Title 1"/>
          <p:cNvSpPr>
            <a:spLocks noGrp="1"/>
          </p:cNvSpPr>
          <p:nvPr>
            <p:ph type="title"/>
          </p:nvPr>
        </p:nvSpPr>
        <p:spPr>
          <a:xfrm>
            <a:off x="457200" y="152400"/>
            <a:ext cx="8229600" cy="914400"/>
          </a:xfrm>
        </p:spPr>
        <p:txBody>
          <a:bodyPr/>
          <a:lstStyle/>
          <a:p>
            <a:r>
              <a:rPr lang="es-ES" dirty="0">
                <a:solidFill>
                  <a:srgbClr val="073F88"/>
                </a:solidFill>
                <a:latin typeface="Candara" pitchFamily="34" charset="0"/>
              </a:rPr>
              <a:t>Programa de socio contribuyente</a:t>
            </a:r>
          </a:p>
        </p:txBody>
      </p:sp>
      <p:pic>
        <p:nvPicPr>
          <p:cNvPr id="6" name="Picture 5"/>
          <p:cNvPicPr/>
          <p:nvPr/>
        </p:nvPicPr>
        <p:blipFill rotWithShape="1">
          <a:blip r:embed="rId3"/>
          <a:srcRect b="11111"/>
          <a:stretch/>
        </p:blipFill>
        <p:spPr bwMode="auto">
          <a:xfrm>
            <a:off x="2181224" y="1447800"/>
            <a:ext cx="4448175" cy="129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7987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
        <p:nvSpPr>
          <p:cNvPr id="2" name="Content Placeholder 1"/>
          <p:cNvSpPr>
            <a:spLocks noGrp="1"/>
          </p:cNvSpPr>
          <p:nvPr>
            <p:ph idx="1"/>
          </p:nvPr>
        </p:nvSpPr>
        <p:spPr>
          <a:xfrm>
            <a:off x="4572000" y="838200"/>
            <a:ext cx="4572000" cy="5181600"/>
          </a:xfrm>
        </p:spPr>
        <p:txBody>
          <a:bodyPr/>
          <a:lstStyle/>
          <a:p>
            <a:r>
              <a:rPr lang="es-ES" sz="2600" dirty="0"/>
              <a:t>Programa de socio contribuyente</a:t>
            </a:r>
          </a:p>
          <a:p>
            <a:pPr lvl="1"/>
            <a:r>
              <a:rPr lang="es-ES" sz="2600" dirty="0" smtClean="0"/>
              <a:t>Todas las contribuciones se acreditan para un AMJ</a:t>
            </a:r>
            <a:endParaRPr lang="es-ES" sz="2600" dirty="0"/>
          </a:p>
          <a:p>
            <a:r>
              <a:rPr lang="es-ES" sz="2600" dirty="0" smtClean="0"/>
              <a:t>AMJ o AMJP</a:t>
            </a:r>
            <a:endParaRPr lang="es-ES" sz="2600" dirty="0"/>
          </a:p>
          <a:p>
            <a:r>
              <a:rPr lang="es-ES" sz="2600" dirty="0"/>
              <a:t>Premio Amigo de la </a:t>
            </a:r>
            <a:r>
              <a:rPr lang="es-ES" sz="2600" dirty="0" smtClean="0"/>
              <a:t>Humanidad</a:t>
            </a:r>
            <a:endParaRPr lang="es-ES" sz="2600" dirty="0"/>
          </a:p>
          <a:p>
            <a:r>
              <a:rPr lang="es-ES" sz="2600" dirty="0"/>
              <a:t>Premio Manos Colaboradoras de </a:t>
            </a:r>
            <a:r>
              <a:rPr lang="es-ES" sz="2600" dirty="0" smtClean="0"/>
              <a:t>LCIF</a:t>
            </a:r>
            <a:endParaRPr lang="es-ES" sz="2600" dirty="0"/>
          </a:p>
          <a:p>
            <a:r>
              <a:rPr lang="es-ES" sz="2600" dirty="0"/>
              <a:t>Socios Humanitarios</a:t>
            </a:r>
          </a:p>
        </p:txBody>
      </p:sp>
      <p:sp>
        <p:nvSpPr>
          <p:cNvPr id="3" name="Title 2"/>
          <p:cNvSpPr>
            <a:spLocks noGrp="1"/>
          </p:cNvSpPr>
          <p:nvPr>
            <p:ph type="title"/>
          </p:nvPr>
        </p:nvSpPr>
        <p:spPr/>
        <p:txBody>
          <a:bodyPr/>
          <a:lstStyle/>
          <a:p>
            <a:r>
              <a:rPr lang="es-ES" sz="3200" dirty="0">
                <a:latin typeface="Candara" panose="020E0502030303020204" pitchFamily="34" charset="0"/>
              </a:rPr>
              <a:t>Reconocimiento individual</a:t>
            </a:r>
          </a:p>
        </p:txBody>
      </p:sp>
    </p:spTree>
    <p:extLst>
      <p:ext uri="{BB962C8B-B14F-4D97-AF65-F5344CB8AC3E}">
        <p14:creationId xmlns:p14="http://schemas.microsoft.com/office/powerpoint/2010/main" val="157994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0999" y="762000"/>
            <a:ext cx="8482475" cy="5410200"/>
          </a:xfrm>
        </p:spPr>
      </p:pic>
      <p:sp>
        <p:nvSpPr>
          <p:cNvPr id="4" name="Title 3"/>
          <p:cNvSpPr>
            <a:spLocks noGrp="1"/>
          </p:cNvSpPr>
          <p:nvPr>
            <p:ph type="title"/>
          </p:nvPr>
        </p:nvSpPr>
        <p:spPr/>
        <p:txBody>
          <a:bodyPr/>
          <a:lstStyle/>
          <a:p>
            <a:r>
              <a:rPr lang="es-ES" dirty="0">
                <a:latin typeface="Candara" panose="020E0502030303020204" pitchFamily="34" charset="0"/>
              </a:rPr>
              <a:t>Estructura de gobierno de LCIF</a:t>
            </a:r>
          </a:p>
        </p:txBody>
      </p:sp>
    </p:spTree>
    <p:extLst>
      <p:ext uri="{BB962C8B-B14F-4D97-AF65-F5344CB8AC3E}">
        <p14:creationId xmlns:p14="http://schemas.microsoft.com/office/powerpoint/2010/main" val="3394461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589" y="762000"/>
            <a:ext cx="4572000" cy="5181600"/>
          </a:xfrm>
        </p:spPr>
        <p:txBody>
          <a:bodyPr/>
          <a:lstStyle/>
          <a:p>
            <a:r>
              <a:rPr lang="es-ES" sz="2600" dirty="0"/>
              <a:t>Certificado a los cinco mejores clubes</a:t>
            </a:r>
          </a:p>
          <a:p>
            <a:pPr lvl="1"/>
            <a:r>
              <a:rPr lang="es-ES" sz="2600" dirty="0"/>
              <a:t>Donaciones totales</a:t>
            </a:r>
          </a:p>
          <a:p>
            <a:pPr lvl="1"/>
            <a:r>
              <a:rPr lang="es-ES" sz="2600" dirty="0"/>
              <a:t>Promedio por </a:t>
            </a:r>
            <a:r>
              <a:rPr lang="es-ES" sz="2600" dirty="0" smtClean="0"/>
              <a:t>socio</a:t>
            </a:r>
            <a:endParaRPr lang="es-ES" sz="2600" dirty="0"/>
          </a:p>
          <a:p>
            <a:r>
              <a:rPr lang="es-ES" sz="2600" dirty="0"/>
              <a:t>Certificado a los cinco mejores distritos</a:t>
            </a:r>
          </a:p>
          <a:p>
            <a:pPr lvl="1"/>
            <a:r>
              <a:rPr lang="es-ES" sz="2600" dirty="0"/>
              <a:t>Donaciones totales</a:t>
            </a:r>
          </a:p>
          <a:p>
            <a:pPr lvl="1"/>
            <a:r>
              <a:rPr lang="es-ES" sz="2600" dirty="0"/>
              <a:t>Promedio por </a:t>
            </a:r>
            <a:r>
              <a:rPr lang="es-ES" sz="2600" dirty="0" smtClean="0"/>
              <a:t>socio</a:t>
            </a:r>
            <a:endParaRPr lang="es-ES" sz="2600" dirty="0"/>
          </a:p>
          <a:p>
            <a:r>
              <a:rPr lang="es-ES" sz="2600" dirty="0"/>
              <a:t>Certificado a los 5 mejores distritos múltiples</a:t>
            </a:r>
          </a:p>
          <a:p>
            <a:pPr lvl="1"/>
            <a:r>
              <a:rPr lang="es-ES" sz="2600" dirty="0"/>
              <a:t>Donaciones totales</a:t>
            </a:r>
          </a:p>
          <a:p>
            <a:pPr lvl="1"/>
            <a:r>
              <a:rPr lang="es-ES" sz="2600" dirty="0"/>
              <a:t>Promedio por soc</a:t>
            </a:r>
            <a:r>
              <a:rPr lang="es-ES" sz="2800" dirty="0"/>
              <a:t>io</a:t>
            </a:r>
          </a:p>
        </p:txBody>
      </p:sp>
      <p:sp>
        <p:nvSpPr>
          <p:cNvPr id="3" name="Title 2"/>
          <p:cNvSpPr>
            <a:spLocks noGrp="1"/>
          </p:cNvSpPr>
          <p:nvPr>
            <p:ph type="title"/>
          </p:nvPr>
        </p:nvSpPr>
        <p:spPr/>
        <p:txBody>
          <a:bodyPr/>
          <a:lstStyle/>
          <a:p>
            <a:r>
              <a:rPr lang="es-ES" sz="3200" dirty="0">
                <a:latin typeface="Candara" panose="020E0502030303020204" pitchFamily="34" charset="0"/>
              </a:rPr>
              <a:t>Reconocimiento de fin de año</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550973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2171700"/>
            <a:ext cx="4572000" cy="2514600"/>
          </a:xfrm>
        </p:spPr>
        <p:txBody>
          <a:bodyPr/>
          <a:lstStyle/>
          <a:p>
            <a:r>
              <a:rPr lang="es-ES" sz="2800" dirty="0"/>
              <a:t>Placa/Emblema/Cheurón del club </a:t>
            </a:r>
          </a:p>
          <a:p>
            <a:endParaRPr lang="es-ES" sz="800" dirty="0" smtClean="0"/>
          </a:p>
          <a:p>
            <a:r>
              <a:rPr lang="es-ES" sz="2800" dirty="0" smtClean="0"/>
              <a:t>Estandarte 100% AMJ </a:t>
            </a:r>
          </a:p>
          <a:p>
            <a:endParaRPr lang="es-ES" sz="800" dirty="0" smtClean="0"/>
          </a:p>
          <a:p>
            <a:r>
              <a:rPr lang="es-ES" sz="2800" dirty="0" smtClean="0"/>
              <a:t>Emblema para el estandarte socios contribuyentes 100 por ciento</a:t>
            </a:r>
            <a:endParaRPr lang="es-ES" dirty="0"/>
          </a:p>
        </p:txBody>
      </p:sp>
      <p:sp>
        <p:nvSpPr>
          <p:cNvPr id="3" name="Title 2"/>
          <p:cNvSpPr>
            <a:spLocks noGrp="1"/>
          </p:cNvSpPr>
          <p:nvPr>
            <p:ph type="title"/>
          </p:nvPr>
        </p:nvSpPr>
        <p:spPr/>
        <p:txBody>
          <a:bodyPr/>
          <a:lstStyle/>
          <a:p>
            <a:r>
              <a:rPr lang="es-ES" sz="3200" dirty="0">
                <a:latin typeface="Candara" panose="020E0502030303020204" pitchFamily="34" charset="0"/>
              </a:rPr>
              <a:t>Reconocimiento del club</a:t>
            </a:r>
            <a:r>
              <a:rPr lang="en-US" smtClean="0"/>
              <a:t>	</a:t>
            </a:r>
            <a:endParaRPr lang="es-ES" dirty="0">
              <a:latin typeface="Candara" panose="020E05020303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46" r="5797"/>
          <a:stretch/>
        </p:blipFill>
        <p:spPr>
          <a:xfrm>
            <a:off x="0" y="1122680"/>
            <a:ext cx="4572000" cy="5257800"/>
          </a:xfrm>
          <a:prstGeom prst="rect">
            <a:avLst/>
          </a:prstGeom>
        </p:spPr>
      </p:pic>
    </p:spTree>
    <p:extLst>
      <p:ext uri="{BB962C8B-B14F-4D97-AF65-F5344CB8AC3E}">
        <p14:creationId xmlns:p14="http://schemas.microsoft.com/office/powerpoint/2010/main" val="1151263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s-ES" dirty="0" smtClean="0"/>
              <a:t>Emblemas para el estandarte de clubes donantes</a:t>
            </a:r>
            <a:endParaRPr lang="es-ES" dirty="0">
              <a:solidFill>
                <a:schemeClr val="bg1"/>
              </a:solidFill>
            </a:endParaRPr>
          </a:p>
        </p:txBody>
      </p:sp>
      <p:sp>
        <p:nvSpPr>
          <p:cNvPr id="8" name="AutoShape 7"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782" y="1143000"/>
            <a:ext cx="5538787" cy="4903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19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smtClean="0"/>
              <a:t>Insert picture or text here</a:t>
            </a:r>
            <a:endParaRPr lang="es-ES" dirty="0"/>
          </a:p>
        </p:txBody>
      </p:sp>
      <p:sp>
        <p:nvSpPr>
          <p:cNvPr id="3" name="Title 2"/>
          <p:cNvSpPr>
            <a:spLocks noGrp="1"/>
          </p:cNvSpPr>
          <p:nvPr>
            <p:ph type="title"/>
          </p:nvPr>
        </p:nvSpPr>
        <p:spPr/>
        <p:txBody>
          <a:bodyPr/>
          <a:lstStyle/>
          <a:p>
            <a:r>
              <a:rPr lang="es-ES" dirty="0">
                <a:solidFill>
                  <a:srgbClr val="073F88"/>
                </a:solidFill>
                <a:latin typeface="Candara" pitchFamily="34" charset="0"/>
              </a:rPr>
              <a:t>Historia personal optativa</a:t>
            </a:r>
          </a:p>
        </p:txBody>
      </p:sp>
    </p:spTree>
    <p:extLst>
      <p:ext uri="{BB962C8B-B14F-4D97-AF65-F5344CB8AC3E}">
        <p14:creationId xmlns:p14="http://schemas.microsoft.com/office/powerpoint/2010/main" val="3117149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57784" y="1219200"/>
            <a:ext cx="3425952" cy="2286000"/>
          </a:xfrm>
        </p:spPr>
      </p:pic>
      <p:pic>
        <p:nvPicPr>
          <p:cNvPr id="7" name="Content Placeholder 6"/>
          <p:cNvPicPr>
            <a:picLocks noGrp="1" noChangeAspect="1"/>
          </p:cNvPicPr>
          <p:nvPr>
            <p:ph sz="half" idx="10"/>
          </p:nvPr>
        </p:nvPicPr>
        <p:blipFill>
          <a:blip r:embed="rId4" cstate="email">
            <a:extLst>
              <a:ext uri="{28A0092B-C50C-407E-A947-70E740481C1C}">
                <a14:useLocalDpi xmlns:a14="http://schemas.microsoft.com/office/drawing/2010/main" val="0"/>
              </a:ext>
            </a:extLst>
          </a:blip>
          <a:stretch>
            <a:fillRect/>
          </a:stretch>
        </p:blipFill>
        <p:spPr>
          <a:xfrm>
            <a:off x="4800600" y="838200"/>
            <a:ext cx="3541776" cy="4724400"/>
          </a:xfrm>
        </p:spPr>
      </p:pic>
      <p:sp>
        <p:nvSpPr>
          <p:cNvPr id="4" name="Title 3"/>
          <p:cNvSpPr>
            <a:spLocks noGrp="1"/>
          </p:cNvSpPr>
          <p:nvPr>
            <p:ph type="title"/>
          </p:nvPr>
        </p:nvSpPr>
        <p:spPr/>
        <p:txBody>
          <a:bodyPr/>
          <a:lstStyle/>
          <a:p>
            <a:r>
              <a:rPr lang="es-ES" smtClean="0"/>
              <a:t>Enriqueciendo vidas</a:t>
            </a:r>
            <a:endParaRPr lang="es-ES" dirty="0"/>
          </a:p>
        </p:txBody>
      </p:sp>
      <p:sp>
        <p:nvSpPr>
          <p:cNvPr id="6" name="Rectangle 5"/>
          <p:cNvSpPr/>
          <p:nvPr/>
        </p:nvSpPr>
        <p:spPr>
          <a:xfrm>
            <a:off x="-15240" y="3886200"/>
            <a:ext cx="4572000" cy="2246769"/>
          </a:xfrm>
          <a:prstGeom prst="rect">
            <a:avLst/>
          </a:prstGeom>
        </p:spPr>
        <p:txBody>
          <a:bodyPr>
            <a:spAutoFit/>
          </a:bodyPr>
          <a:lstStyle/>
          <a:p>
            <a:pPr algn="ctr">
              <a:spcBef>
                <a:spcPct val="50000"/>
              </a:spcBef>
            </a:pPr>
            <a:r>
              <a:rPr lang="es-ES" sz="2800" b="1" dirty="0">
                <a:solidFill>
                  <a:srgbClr val="00338D"/>
                </a:solidFill>
                <a:latin typeface="Candara" panose="020E0502030303020204" pitchFamily="34" charset="0"/>
              </a:rPr>
              <a:t>SOMOS COMPASIVOS Y CARITATIVOS </a:t>
            </a:r>
            <a:r>
              <a:t/>
            </a:r>
            <a:br/>
            <a:r>
              <a:rPr lang="es-ES" sz="2800" b="1" dirty="0">
                <a:solidFill>
                  <a:srgbClr val="00338D"/>
                </a:solidFill>
                <a:latin typeface="Candara" panose="020E0502030303020204" pitchFamily="34" charset="0"/>
              </a:rPr>
              <a:t>Enriquecemos las vidas de comunidades en todo el mundo.</a:t>
            </a:r>
          </a:p>
        </p:txBody>
      </p:sp>
    </p:spTree>
    <p:extLst>
      <p:ext uri="{BB962C8B-B14F-4D97-AF65-F5344CB8AC3E}">
        <p14:creationId xmlns:p14="http://schemas.microsoft.com/office/powerpoint/2010/main" val="408366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bg_white_mosaic"/>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766A62"/>
          </a:solidFill>
          <a:ln w="9525">
            <a:noFill/>
            <a:miter lim="800000"/>
            <a:headEnd/>
            <a:tailEnd/>
          </a:ln>
        </p:spPr>
      </p:pic>
      <p:pic>
        <p:nvPicPr>
          <p:cNvPr id="9234" name="Picture 18" descr="O:\Foundation\Division\Photos\Youth\Denver, CO\Little Boy with Lions Flag 2 edi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2362201"/>
            <a:ext cx="1600200" cy="2133600"/>
          </a:xfrm>
          <a:prstGeom prst="rect">
            <a:avLst/>
          </a:prstGeom>
          <a:ln>
            <a:noFill/>
          </a:ln>
          <a:effectLst>
            <a:softEdge rad="112500"/>
          </a:effectLst>
        </p:spPr>
      </p:pic>
      <p:pic>
        <p:nvPicPr>
          <p:cNvPr id="9236" name="Picture 20" descr="O:\Foundation\Division\Photos\Special Olympics\Boise, ID\SO Boise Opening eye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0800" y="2362200"/>
            <a:ext cx="2286000" cy="2116137"/>
          </a:xfrm>
          <a:prstGeom prst="rect">
            <a:avLst/>
          </a:prstGeom>
          <a:ln>
            <a:noFill/>
          </a:ln>
          <a:effectLst>
            <a:softEdge rad="112500"/>
          </a:effectLst>
        </p:spPr>
      </p:pic>
      <p:pic>
        <p:nvPicPr>
          <p:cNvPr id="9232" name="Picture 16" descr="O:\Foundation\Division\Photos\Sight\LWSD China 2011\Shenzhen\DSC_04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43200" y="0"/>
            <a:ext cx="2438400" cy="2362200"/>
          </a:xfrm>
          <a:prstGeom prst="rect">
            <a:avLst/>
          </a:prstGeom>
          <a:ln>
            <a:noFill/>
          </a:ln>
          <a:effectLst>
            <a:softEdge rad="112500"/>
          </a:effectLst>
        </p:spPr>
      </p:pic>
      <p:pic>
        <p:nvPicPr>
          <p:cNvPr id="9228" name="Picture 12" descr="O:\Foundation\Division\Photos\Youth - Lions Quest\Lions Quest-Memphis\CIMG31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362200"/>
            <a:ext cx="2641600" cy="2133600"/>
          </a:xfrm>
          <a:prstGeom prst="rect">
            <a:avLst/>
          </a:prstGeom>
          <a:ln>
            <a:noFill/>
          </a:ln>
          <a:effectLst>
            <a:softEdge rad="112500"/>
          </a:effectLst>
        </p:spPr>
      </p:pic>
      <p:pic>
        <p:nvPicPr>
          <p:cNvPr id="9229" name="Picture 13" descr="O:\Foundation\Division\Photos\Youth - Lions Quest\YTH_SiemReap_001 -2.jpg"/>
          <p:cNvPicPr>
            <a:picLocks noChangeAspect="1" noChangeArrowheads="1"/>
          </p:cNvPicPr>
          <p:nvPr/>
        </p:nvPicPr>
        <p:blipFill>
          <a:blip r:embed="rId8" cstate="screen">
            <a:extLst>
              <a:ext uri="{28A0092B-C50C-407E-A947-70E740481C1C}">
                <a14:useLocalDpi xmlns:a14="http://schemas.microsoft.com/office/drawing/2010/main"/>
              </a:ext>
            </a:extLst>
          </a:blip>
          <a:srcRect b="6452"/>
          <a:stretch>
            <a:fillRect/>
          </a:stretch>
        </p:blipFill>
        <p:spPr bwMode="auto">
          <a:xfrm>
            <a:off x="6324599" y="2362200"/>
            <a:ext cx="2819401" cy="2209800"/>
          </a:xfrm>
          <a:prstGeom prst="rect">
            <a:avLst/>
          </a:prstGeom>
          <a:ln>
            <a:noFill/>
          </a:ln>
          <a:effectLst>
            <a:softEdge rad="112500"/>
          </a:effectLst>
        </p:spPr>
      </p:pic>
      <p:pic>
        <p:nvPicPr>
          <p:cNvPr id="9227" name="Picture 11" descr="O:\Foundation\Division\Photos\Special Olympics\MedFest Chicago 2011\6192112093_1b4082b398_z.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28800" y="4419600"/>
            <a:ext cx="2878931" cy="2438400"/>
          </a:xfrm>
          <a:prstGeom prst="rect">
            <a:avLst/>
          </a:prstGeom>
          <a:ln>
            <a:noFill/>
          </a:ln>
          <a:effectLst>
            <a:softEdge rad="112500"/>
          </a:effectLst>
        </p:spPr>
      </p:pic>
      <p:pic>
        <p:nvPicPr>
          <p:cNvPr id="9224" name="Picture 8" descr="O:\Foundation\Division\Photos\Measles\Nepal Feb 2012\Nicole\IMG_0625.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48200" y="4419600"/>
            <a:ext cx="1676400" cy="2438400"/>
          </a:xfrm>
          <a:prstGeom prst="rect">
            <a:avLst/>
          </a:prstGeom>
          <a:ln>
            <a:noFill/>
          </a:ln>
          <a:effectLst>
            <a:softEdge rad="112500"/>
          </a:effectLst>
        </p:spPr>
      </p:pic>
      <p:pic>
        <p:nvPicPr>
          <p:cNvPr id="9233" name="Picture 17" descr="O:\Foundation\Division\Photos\Sight\Hospital in Nidadavole India Dec 06\Patients\Dr with large group of thankful women patients.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7600" y="0"/>
            <a:ext cx="1676400" cy="2362200"/>
          </a:xfrm>
          <a:prstGeom prst="rect">
            <a:avLst/>
          </a:prstGeom>
          <a:ln>
            <a:noFill/>
          </a:ln>
          <a:effectLst>
            <a:softEdge rad="112500"/>
          </a:effectLst>
        </p:spPr>
      </p:pic>
      <p:pic>
        <p:nvPicPr>
          <p:cNvPr id="9238" name="Picture 22" descr="O:\Foundation\Division\Photos\Disaster\Earthquake\Japan\Fukuoka\fund raising\73262687.v1301386319.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81600" y="0"/>
            <a:ext cx="2390155" cy="2362200"/>
          </a:xfrm>
          <a:prstGeom prst="rect">
            <a:avLst/>
          </a:prstGeom>
          <a:ln>
            <a:noFill/>
          </a:ln>
          <a:effectLst>
            <a:softEdge rad="112500"/>
          </a:effectLst>
        </p:spPr>
      </p:pic>
      <p:sp>
        <p:nvSpPr>
          <p:cNvPr id="23" name="Rectangle 22"/>
          <p:cNvSpPr/>
          <p:nvPr/>
        </p:nvSpPr>
        <p:spPr>
          <a:xfrm>
            <a:off x="1261446" y="3075057"/>
            <a:ext cx="6670416" cy="1354217"/>
          </a:xfrm>
          <a:prstGeom prst="rect">
            <a:avLst/>
          </a:prstGeom>
          <a:noFill/>
          <a:effectLst/>
        </p:spPr>
        <p:txBody>
          <a:bodyPr wrap="none">
            <a:spAutoFit/>
          </a:bodyPr>
          <a:lstStyle/>
          <a:p>
            <a:pPr algn="ctr">
              <a:defRPr/>
            </a:pPr>
            <a:r>
              <a:rPr lang="es-E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¡MUCHAS GRACIAS POR </a:t>
            </a:r>
            <a:r>
              <a:rPr lang="es-E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t/>
            </a:r>
            <a:br>
              <a:rPr lang="es-E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br>
            <a:r>
              <a:rPr lang="es-ES" sz="4100" b="1" dirty="0" smtClean="0">
                <a:ln w="24500" cmpd="dbl">
                  <a:solidFill>
                    <a:srgbClr val="005EA4"/>
                  </a:solidFill>
                  <a:prstDash val="solid"/>
                  <a:miter lim="800000"/>
                </a:ln>
                <a:solidFill>
                  <a:srgbClr val="FFFF99"/>
                </a:solidFill>
                <a:effectLst>
                  <a:outerShdw blurRad="38100" dist="38100" dir="7020000" algn="tl">
                    <a:srgbClr val="000000">
                      <a:alpha val="35000"/>
                    </a:srgbClr>
                  </a:outerShdw>
                </a:effectLst>
              </a:rPr>
              <a:t>SU </a:t>
            </a:r>
            <a:r>
              <a:rPr lang="es-ES" sz="4100" b="1" dirty="0">
                <a:ln w="24500" cmpd="dbl">
                  <a:solidFill>
                    <a:srgbClr val="005EA4"/>
                  </a:solidFill>
                  <a:prstDash val="solid"/>
                  <a:miter lim="800000"/>
                </a:ln>
                <a:solidFill>
                  <a:srgbClr val="FFFF99"/>
                </a:solidFill>
                <a:effectLst>
                  <a:outerShdw blurRad="38100" dist="38100" dir="7020000" algn="tl">
                    <a:srgbClr val="000000">
                      <a:alpha val="35000"/>
                    </a:srgbClr>
                  </a:outerShdw>
                </a:effectLst>
              </a:rPr>
              <a:t>RESPALDO!</a:t>
            </a:r>
          </a:p>
        </p:txBody>
      </p:sp>
      <p:pic>
        <p:nvPicPr>
          <p:cNvPr id="11266" name="Picture 2" descr="O:\Foundation\Division\Photos\Disaster\Tornado\Joplin, MO (PR)\joplin cleanup.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0"/>
            <a:ext cx="2819400" cy="2362200"/>
          </a:xfrm>
          <a:prstGeom prst="rect">
            <a:avLst/>
          </a:prstGeom>
          <a:ln>
            <a:noFill/>
          </a:ln>
          <a:effectLst>
            <a:softEdge rad="112500"/>
          </a:effectLst>
        </p:spPr>
      </p:pic>
      <p:pic>
        <p:nvPicPr>
          <p:cNvPr id="11268" name="Picture 4" descr="O:\Foundation\Division\Photos\Disaster\Earthquake\Haiti\KaSondra's Feb 2012 visit\100_1356.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4465783"/>
            <a:ext cx="1905000" cy="2392217"/>
          </a:xfrm>
          <a:prstGeom prst="rect">
            <a:avLst/>
          </a:prstGeom>
          <a:ln>
            <a:noFill/>
          </a:ln>
          <a:effectLst>
            <a:softEdge rad="112500"/>
          </a:effectLst>
        </p:spPr>
      </p:pic>
      <p:pic>
        <p:nvPicPr>
          <p:cNvPr id="57352" name="Picture 9" descr="LCIF_sig_1_H-2line_1c_INV-RGB.png"/>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8600" y="5943600"/>
            <a:ext cx="2224088" cy="649288"/>
          </a:xfrm>
          <a:prstGeom prst="rect">
            <a:avLst/>
          </a:prstGeom>
          <a:noFill/>
          <a:ln w="9525">
            <a:noFill/>
            <a:miter lim="800000"/>
            <a:headEnd/>
            <a:tailEnd/>
          </a:ln>
          <a:effectLst>
            <a:outerShdw rotWithShape="0">
              <a:srgbClr val="808080">
                <a:alpha val="39998"/>
              </a:srgbClr>
            </a:outerShdw>
          </a:effectLst>
        </p:spPr>
      </p:pic>
      <p:pic>
        <p:nvPicPr>
          <p:cNvPr id="11269" name="Picture 5" descr="H:\Profile\Desktop\Documents\measles\DSC02714.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24600" y="4521645"/>
            <a:ext cx="2819400" cy="2336355"/>
          </a:xfrm>
          <a:prstGeom prst="rect">
            <a:avLst/>
          </a:prstGeom>
          <a:ln>
            <a:noFill/>
          </a:ln>
          <a:effectLst>
            <a:softEdge rad="112500"/>
          </a:effectLst>
        </p:spPr>
      </p:pic>
    </p:spTree>
    <p:extLst>
      <p:ext uri="{BB962C8B-B14F-4D97-AF65-F5344CB8AC3E}">
        <p14:creationId xmlns:p14="http://schemas.microsoft.com/office/powerpoint/2010/main" val="23597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latin typeface="Candara" panose="020E0502030303020204" pitchFamily="34" charset="0"/>
              </a:rPr>
              <a:t>Junta de Síndicos de LCIF</a:t>
            </a:r>
            <a:endParaRPr lang="es-ES" dirty="0">
              <a:latin typeface="Candara" panose="020E0502030303020204" pitchFamily="34" charset="0"/>
            </a:endParaRPr>
          </a:p>
        </p:txBody>
      </p:sp>
      <p:sp>
        <p:nvSpPr>
          <p:cNvPr id="5" name="Text Box 9"/>
          <p:cNvSpPr txBox="1">
            <a:spLocks noChangeArrowheads="1"/>
          </p:cNvSpPr>
          <p:nvPr/>
        </p:nvSpPr>
        <p:spPr bwMode="auto">
          <a:xfrm>
            <a:off x="200023" y="1143000"/>
            <a:ext cx="8486775" cy="4937919"/>
          </a:xfrm>
          <a:prstGeom prst="rect">
            <a:avLst/>
          </a:prstGeom>
          <a:noFill/>
          <a:ln w="9525">
            <a:noFill/>
            <a:miter lim="800000"/>
            <a:headEnd/>
            <a:tailEnd/>
          </a:ln>
        </p:spPr>
        <p:txBody>
          <a:bodyPr numCol="2" anchor="ctr"/>
          <a:lstStyle/>
          <a:p>
            <a:pPr>
              <a:lnSpc>
                <a:spcPct val="150000"/>
              </a:lnSpc>
            </a:pPr>
            <a:r>
              <a:rPr lang="es-ES" sz="1400" b="1" dirty="0" smtClean="0">
                <a:latin typeface="+mj-lt"/>
              </a:rPr>
              <a:t>Dr. Jitsuhiro Yamada, </a:t>
            </a:r>
            <a:r>
              <a:rPr lang="es-ES" sz="1400" dirty="0" smtClean="0">
                <a:latin typeface="+mj-lt"/>
              </a:rPr>
              <a:t>Japón, Director de LCIF </a:t>
            </a:r>
          </a:p>
          <a:p>
            <a:pPr>
              <a:lnSpc>
                <a:spcPct val="150000"/>
              </a:lnSpc>
            </a:pPr>
            <a:r>
              <a:rPr lang="es-ES" sz="1400" b="1" dirty="0" smtClean="0">
                <a:latin typeface="+mj-lt"/>
              </a:rPr>
              <a:t>Juez Bob Corlew, </a:t>
            </a:r>
            <a:r>
              <a:rPr lang="es-ES" sz="1400" dirty="0" smtClean="0">
                <a:latin typeface="+mj-lt"/>
              </a:rPr>
              <a:t>EE. UU., Presidente Internacional</a:t>
            </a:r>
          </a:p>
          <a:p>
            <a:pPr>
              <a:lnSpc>
                <a:spcPct val="150000"/>
              </a:lnSpc>
            </a:pPr>
            <a:r>
              <a:rPr lang="es-ES" sz="1400" b="1" dirty="0" smtClean="0">
                <a:latin typeface="+mj-lt"/>
              </a:rPr>
              <a:t>Naresh Aggarwal, </a:t>
            </a:r>
            <a:r>
              <a:rPr lang="es-ES" sz="1400" dirty="0" smtClean="0">
                <a:latin typeface="+mj-lt"/>
              </a:rPr>
              <a:t>India, 1</a:t>
            </a:r>
            <a:r>
              <a:rPr lang="es-ES" sz="1400" baseline="30000" dirty="0" smtClean="0">
                <a:latin typeface="+mj-lt"/>
              </a:rPr>
              <a:t>er</a:t>
            </a:r>
            <a:r>
              <a:rPr lang="es-ES" sz="1400" dirty="0" smtClean="0">
                <a:latin typeface="+mj-lt"/>
              </a:rPr>
              <a:t> VP Internacional</a:t>
            </a:r>
          </a:p>
          <a:p>
            <a:pPr>
              <a:lnSpc>
                <a:spcPct val="150000"/>
              </a:lnSpc>
            </a:pPr>
            <a:r>
              <a:rPr lang="es-ES" sz="1400" b="1" dirty="0" smtClean="0">
                <a:latin typeface="+mj-lt"/>
              </a:rPr>
              <a:t>Gudrun Yngvadottir, </a:t>
            </a:r>
            <a:r>
              <a:rPr lang="es-ES" sz="1400" dirty="0" smtClean="0">
                <a:latin typeface="+mj-lt"/>
              </a:rPr>
              <a:t>Islandia, 2</a:t>
            </a:r>
            <a:r>
              <a:rPr lang="es-ES" sz="1400" baseline="30000" dirty="0" smtClean="0">
                <a:latin typeface="+mj-lt"/>
              </a:rPr>
              <a:t>o</a:t>
            </a:r>
            <a:r>
              <a:rPr lang="es-ES" sz="1400" dirty="0" smtClean="0">
                <a:latin typeface="+mj-lt"/>
              </a:rPr>
              <a:t> VP Internacional</a:t>
            </a:r>
          </a:p>
          <a:p>
            <a:pPr>
              <a:lnSpc>
                <a:spcPct val="150000"/>
              </a:lnSpc>
            </a:pPr>
            <a:r>
              <a:rPr lang="es-ES" sz="1400" b="1" dirty="0" smtClean="0">
                <a:latin typeface="+mj-lt"/>
              </a:rPr>
              <a:t>Jung-Yul </a:t>
            </a:r>
            <a:r>
              <a:rPr lang="es-ES" sz="1400" dirty="0" smtClean="0">
                <a:latin typeface="+mj-lt"/>
              </a:rPr>
              <a:t>Choi, Corea, 3</a:t>
            </a:r>
            <a:r>
              <a:rPr lang="es-ES" sz="1400" baseline="30000" dirty="0" smtClean="0">
                <a:latin typeface="+mj-lt"/>
              </a:rPr>
              <a:t>o</a:t>
            </a:r>
            <a:r>
              <a:rPr lang="es-ES" sz="1400" dirty="0" smtClean="0">
                <a:latin typeface="+mj-lt"/>
              </a:rPr>
              <a:t> VP Internacional</a:t>
            </a:r>
          </a:p>
          <a:p>
            <a:pPr>
              <a:lnSpc>
                <a:spcPct val="150000"/>
              </a:lnSpc>
            </a:pPr>
            <a:r>
              <a:rPr lang="es-ES" sz="1400" b="1" dirty="0" smtClean="0">
                <a:latin typeface="+mj-lt"/>
              </a:rPr>
              <a:t>Clement Kusiak, </a:t>
            </a:r>
            <a:r>
              <a:rPr lang="es-ES" sz="1400" dirty="0" smtClean="0">
                <a:latin typeface="+mj-lt"/>
              </a:rPr>
              <a:t>EE. UU., AE I, EPI</a:t>
            </a:r>
          </a:p>
          <a:p>
            <a:pPr>
              <a:lnSpc>
                <a:spcPct val="150000"/>
              </a:lnSpc>
            </a:pPr>
            <a:r>
              <a:rPr lang="es-ES" sz="1400" b="1" dirty="0" smtClean="0">
                <a:latin typeface="+mj-lt"/>
              </a:rPr>
              <a:t>Garnet Davis, </a:t>
            </a:r>
            <a:r>
              <a:rPr lang="es-ES" sz="1400" dirty="0" smtClean="0">
                <a:latin typeface="+mj-lt"/>
              </a:rPr>
              <a:t>Canadá, AE II, EDI</a:t>
            </a:r>
          </a:p>
          <a:p>
            <a:pPr>
              <a:lnSpc>
                <a:spcPct val="150000"/>
              </a:lnSpc>
            </a:pPr>
            <a:r>
              <a:rPr lang="es-ES" sz="1400" b="1" dirty="0" smtClean="0">
                <a:latin typeface="+mj-lt"/>
              </a:rPr>
              <a:t>Fabio de Almeida, </a:t>
            </a:r>
            <a:r>
              <a:rPr lang="es-ES" sz="1400" dirty="0" smtClean="0">
                <a:latin typeface="+mj-lt"/>
              </a:rPr>
              <a:t>Brasil, AE III, EPI</a:t>
            </a:r>
            <a:endParaRPr lang="es-ES" sz="1400" dirty="0">
              <a:latin typeface="+mj-lt"/>
            </a:endParaRPr>
          </a:p>
          <a:p>
            <a:pPr>
              <a:lnSpc>
                <a:spcPct val="150000"/>
              </a:lnSpc>
            </a:pPr>
            <a:r>
              <a:rPr lang="es-ES" sz="1400" b="1" dirty="0" smtClean="0">
                <a:latin typeface="+mj-lt"/>
              </a:rPr>
              <a:t>Philippe Gerondal, </a:t>
            </a:r>
            <a:r>
              <a:rPr lang="es-ES" sz="1400" dirty="0" smtClean="0">
                <a:latin typeface="+mj-lt"/>
              </a:rPr>
              <a:t>Bélgica, AE VI, EPI</a:t>
            </a:r>
            <a:endParaRPr lang="es-ES" sz="1400" dirty="0">
              <a:latin typeface="+mj-lt"/>
            </a:endParaRPr>
          </a:p>
          <a:p>
            <a:pPr>
              <a:lnSpc>
                <a:spcPct val="150000"/>
              </a:lnSpc>
            </a:pPr>
            <a:r>
              <a:rPr lang="es-ES" sz="1400" b="1" dirty="0" smtClean="0">
                <a:latin typeface="+mj-lt"/>
              </a:rPr>
              <a:t>Shinji Kayamori, </a:t>
            </a:r>
            <a:r>
              <a:rPr lang="es-ES" sz="1400" dirty="0" smtClean="0">
                <a:latin typeface="+mj-lt"/>
              </a:rPr>
              <a:t>Japón, AE V, EPI</a:t>
            </a:r>
            <a:r>
              <a:t/>
            </a:r>
            <a:br/>
            <a:r>
              <a:rPr lang="es-ES" sz="1400" b="1" dirty="0" smtClean="0">
                <a:latin typeface="+mj-lt"/>
              </a:rPr>
              <a:t>Shyam Malpani, </a:t>
            </a:r>
            <a:r>
              <a:rPr lang="es-ES" sz="1400" dirty="0" smtClean="0">
                <a:latin typeface="+mj-lt"/>
              </a:rPr>
              <a:t>India, AE VI, EPI</a:t>
            </a:r>
          </a:p>
          <a:p>
            <a:pPr>
              <a:lnSpc>
                <a:spcPct val="150000"/>
              </a:lnSpc>
            </a:pPr>
            <a:r>
              <a:rPr lang="es-ES" sz="1400" b="1" dirty="0" smtClean="0">
                <a:latin typeface="+mj-lt"/>
              </a:rPr>
              <a:t>Nigel Jeny, </a:t>
            </a:r>
            <a:r>
              <a:rPr lang="es-ES" sz="1400" dirty="0" smtClean="0">
                <a:latin typeface="+mj-lt"/>
              </a:rPr>
              <a:t>Australia, AE VII, EGD</a:t>
            </a:r>
            <a:endParaRPr lang="es-ES" sz="1400" dirty="0">
              <a:latin typeface="+mj-lt"/>
            </a:endParaRPr>
          </a:p>
          <a:p>
            <a:pPr>
              <a:lnSpc>
                <a:spcPct val="150000"/>
              </a:lnSpc>
            </a:pPr>
            <a:r>
              <a:rPr lang="es-ES" sz="1400" b="1" dirty="0" smtClean="0">
                <a:latin typeface="+mj-lt"/>
              </a:rPr>
              <a:t>Dr. S.P. Amin, </a:t>
            </a:r>
            <a:r>
              <a:rPr lang="es-ES" sz="1400" dirty="0" smtClean="0">
                <a:latin typeface="+mj-lt"/>
              </a:rPr>
              <a:t>Representante de África, EPI</a:t>
            </a:r>
            <a:endParaRPr lang="es-ES" sz="1400" dirty="0">
              <a:latin typeface="+mj-lt"/>
            </a:endParaRPr>
          </a:p>
          <a:p>
            <a:pPr>
              <a:lnSpc>
                <a:spcPct val="150000"/>
              </a:lnSpc>
            </a:pPr>
            <a:r>
              <a:rPr lang="es-ES" sz="1400" b="1" dirty="0" smtClean="0">
                <a:latin typeface="+mj-lt"/>
              </a:rPr>
              <a:t>Robert Littlefield, Ph.D., </a:t>
            </a:r>
            <a:r>
              <a:rPr lang="es-ES" sz="1400" dirty="0">
                <a:latin typeface="+mj-lt"/>
              </a:rPr>
              <a:t>EE. UU., país con más socios, EPI</a:t>
            </a:r>
          </a:p>
          <a:p>
            <a:pPr>
              <a:lnSpc>
                <a:spcPct val="150000"/>
              </a:lnSpc>
            </a:pPr>
            <a:r>
              <a:rPr lang="es-ES" sz="1400" b="1" dirty="0" smtClean="0">
                <a:latin typeface="+mj-lt"/>
              </a:rPr>
              <a:t>N.S. Sankar, </a:t>
            </a:r>
            <a:r>
              <a:rPr lang="es-ES" sz="1400" dirty="0" smtClean="0">
                <a:latin typeface="+mj-lt"/>
              </a:rPr>
              <a:t>India, 2</a:t>
            </a:r>
            <a:r>
              <a:rPr lang="es-ES" sz="1400" baseline="30000" dirty="0" smtClean="0">
                <a:latin typeface="+mj-lt"/>
              </a:rPr>
              <a:t>o</a:t>
            </a:r>
            <a:r>
              <a:rPr lang="es-ES" sz="1400" dirty="0" smtClean="0">
                <a:latin typeface="+mj-lt"/>
              </a:rPr>
              <a:t> país con más socios, EPI</a:t>
            </a:r>
          </a:p>
          <a:p>
            <a:pPr>
              <a:lnSpc>
                <a:spcPct val="150000"/>
              </a:lnSpc>
            </a:pPr>
            <a:r>
              <a:rPr lang="es-ES" sz="1400" b="1" dirty="0"/>
              <a:t>Ching-Li Lee, </a:t>
            </a:r>
            <a:r>
              <a:rPr lang="es-ES" sz="1400" dirty="0" smtClean="0"/>
              <a:t>Taiwán, país con más socios donantes, EPI</a:t>
            </a:r>
            <a:endParaRPr lang="es-ES" sz="1400" dirty="0"/>
          </a:p>
          <a:p>
            <a:pPr>
              <a:lnSpc>
                <a:spcPct val="150000"/>
              </a:lnSpc>
            </a:pPr>
            <a:r>
              <a:rPr lang="es-ES" sz="1400" b="1" dirty="0" smtClean="0">
                <a:latin typeface="+mj-lt"/>
              </a:rPr>
              <a:t>Chikao Suzuki, </a:t>
            </a:r>
            <a:r>
              <a:rPr lang="es-ES" sz="1400" dirty="0" smtClean="0">
                <a:latin typeface="+mj-lt"/>
              </a:rPr>
              <a:t>Japón, 2</a:t>
            </a:r>
            <a:r>
              <a:rPr lang="es-ES" sz="1400" baseline="30000" dirty="0" smtClean="0">
                <a:latin typeface="+mj-lt"/>
              </a:rPr>
              <a:t>o</a:t>
            </a:r>
            <a:r>
              <a:rPr lang="es-ES" sz="1400" dirty="0" smtClean="0">
                <a:latin typeface="+mj-lt"/>
              </a:rPr>
              <a:t> país con más socios donantes, EGD</a:t>
            </a:r>
            <a:endParaRPr lang="es-ES" sz="1400" dirty="0">
              <a:latin typeface="+mj-lt"/>
            </a:endParaRPr>
          </a:p>
          <a:p>
            <a:pPr>
              <a:lnSpc>
                <a:spcPct val="150000"/>
              </a:lnSpc>
            </a:pPr>
            <a:r>
              <a:rPr lang="es-ES" sz="1400" b="1" dirty="0" smtClean="0">
                <a:latin typeface="+mj-lt"/>
              </a:rPr>
              <a:t>Dr. Joong-Ho Son,  </a:t>
            </a:r>
            <a:r>
              <a:rPr lang="es-ES" sz="1400" dirty="0" smtClean="0">
                <a:latin typeface="+mj-lt"/>
              </a:rPr>
              <a:t>Corea, 3</a:t>
            </a:r>
            <a:r>
              <a:rPr lang="es-ES" sz="1400" baseline="30000" dirty="0" smtClean="0">
                <a:latin typeface="+mj-lt"/>
              </a:rPr>
              <a:t>er</a:t>
            </a:r>
            <a:r>
              <a:rPr lang="es-ES" sz="1400" dirty="0" smtClean="0">
                <a:latin typeface="+mj-lt"/>
              </a:rPr>
              <a:t> país con más socios donantes, EPI </a:t>
            </a:r>
            <a:endParaRPr lang="es-ES" sz="1400" b="1" dirty="0" smtClean="0">
              <a:latin typeface="+mj-lt"/>
            </a:endParaRPr>
          </a:p>
          <a:p>
            <a:pPr>
              <a:lnSpc>
                <a:spcPct val="150000"/>
              </a:lnSpc>
            </a:pPr>
            <a:r>
              <a:rPr lang="es-ES" sz="1400" b="1" dirty="0" smtClean="0">
                <a:latin typeface="+mj-lt"/>
              </a:rPr>
              <a:t>Joe Preston, </a:t>
            </a:r>
            <a:r>
              <a:rPr lang="es-ES" sz="1400" dirty="0" smtClean="0">
                <a:latin typeface="+mj-lt"/>
              </a:rPr>
              <a:t>EE. UU.,Director Próximo Pasado de LCIF, EPI</a:t>
            </a:r>
          </a:p>
          <a:p>
            <a:pPr>
              <a:lnSpc>
                <a:spcPct val="150000"/>
              </a:lnSpc>
            </a:pPr>
            <a:r>
              <a:rPr lang="es-ES" sz="1400" b="1" dirty="0" smtClean="0">
                <a:latin typeface="+mj-lt"/>
              </a:rPr>
              <a:t>Barry Palmer, </a:t>
            </a:r>
            <a:r>
              <a:rPr lang="es-ES" sz="1400" dirty="0" smtClean="0">
                <a:latin typeface="+mj-lt"/>
              </a:rPr>
              <a:t>EE. UU., Ex Director de LCIF, EPI</a:t>
            </a:r>
          </a:p>
          <a:p>
            <a:pPr>
              <a:lnSpc>
                <a:spcPct val="150000"/>
              </a:lnSpc>
            </a:pPr>
            <a:r>
              <a:rPr lang="es-ES" sz="1400" b="1" dirty="0" smtClean="0">
                <a:latin typeface="+mj-lt"/>
              </a:rPr>
              <a:t>Wing-Kun Tam, </a:t>
            </a:r>
            <a:r>
              <a:rPr lang="es-ES" sz="1400" dirty="0" smtClean="0">
                <a:latin typeface="+mj-lt"/>
              </a:rPr>
              <a:t>China, Designado por la Junta</a:t>
            </a:r>
          </a:p>
          <a:p>
            <a:pPr>
              <a:lnSpc>
                <a:spcPct val="150000"/>
              </a:lnSpc>
            </a:pPr>
            <a:r>
              <a:rPr lang="es-ES" sz="1400" b="1" dirty="0" smtClean="0">
                <a:latin typeface="+mj-lt"/>
              </a:rPr>
              <a:t>Joseph</a:t>
            </a:r>
            <a:r>
              <a:rPr lang="es-ES" smtClean="0"/>
              <a:t> </a:t>
            </a:r>
            <a:r>
              <a:rPr lang="es-ES" sz="1400" b="1" dirty="0" smtClean="0">
                <a:latin typeface="+mj-lt"/>
              </a:rPr>
              <a:t>Marcheggiani, </a:t>
            </a:r>
            <a:r>
              <a:rPr lang="es-ES" sz="1400" dirty="0" smtClean="0">
                <a:latin typeface="+mj-lt"/>
              </a:rPr>
              <a:t>EE. UU., Designado por la Junta</a:t>
            </a:r>
            <a:endParaRPr lang="es-ES" sz="1400" b="1" dirty="0">
              <a:latin typeface="+mj-lt"/>
            </a:endParaRPr>
          </a:p>
          <a:p>
            <a:pPr>
              <a:lnSpc>
                <a:spcPct val="150000"/>
              </a:lnSpc>
            </a:pPr>
            <a:r>
              <a:t/>
            </a:r>
            <a:br/>
            <a:endParaRPr lang="es-ES" sz="1400" dirty="0">
              <a:solidFill>
                <a:srgbClr val="766A62"/>
              </a:solidFill>
              <a:latin typeface="Helvetica"/>
            </a:endParaRPr>
          </a:p>
        </p:txBody>
      </p:sp>
    </p:spTree>
    <p:extLst>
      <p:ext uri="{BB962C8B-B14F-4D97-AF65-F5344CB8AC3E}">
        <p14:creationId xmlns:p14="http://schemas.microsoft.com/office/powerpoint/2010/main" val="18449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solidFill>
                  <a:srgbClr val="073F88"/>
                </a:solidFill>
                <a:latin typeface="Candara" pitchFamily="34" charset="0"/>
              </a:rPr>
              <a:t>Impacto de LCIF</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2A19525-8BEE-4B83-A5CD-8150B4A9C472}" type="slidenum">
              <a:rPr lang="en-US" smtClean="0"/>
              <a:t>6</a:t>
            </a:fld>
            <a:endParaRPr lang="es-ES"/>
          </a:p>
        </p:txBody>
      </p:sp>
      <p:pic>
        <p:nvPicPr>
          <p:cNvPr id="6" name="Picture 2" descr="Humanitarian_wor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841" y="1295400"/>
            <a:ext cx="694378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86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bwMode="auto">
          <a:xfrm>
            <a:off x="1143000" y="0"/>
            <a:ext cx="6858000" cy="6858000"/>
          </a:xfrm>
          <a:prstGeom prst="diamond">
            <a:avLst/>
          </a:prstGeom>
          <a:solidFill>
            <a:srgbClr val="FFFF99"/>
          </a:solid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28" name="Picture 4" descr="H:\Beijing (14).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1600200" y="533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29" name="Picture 5" descr="H:\disaster2.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714126" y="485745"/>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O:\Foundation\Division\Photos\Youth - Lions Quest\Kansas high school Lions Quest Sept 2013\Kansas_Photo_Credit_Dan_Morris_839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04849"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1" name="Picture 7" descr="H:\measles_Uganda.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b="-1695"/>
          <a:stretch/>
        </p:blipFill>
        <p:spPr bwMode="auto">
          <a:xfrm>
            <a:off x="4724400" y="3581400"/>
            <a:ext cx="2743200" cy="2743200"/>
          </a:xfrm>
          <a:prstGeom prst="round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06075" y="2397948"/>
            <a:ext cx="1180131" cy="553998"/>
          </a:xfrm>
          <a:prstGeom prst="rect">
            <a:avLst/>
          </a:prstGeom>
          <a:noFill/>
        </p:spPr>
        <p:txBody>
          <a:bodyPr wrap="none" lIns="91440" tIns="45720" rIns="91440" bIns="45720">
            <a:spAutoFit/>
          </a:bodyPr>
          <a:lstStyle/>
          <a:p>
            <a:pPr algn="ctr"/>
            <a:r>
              <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Vista</a:t>
            </a:r>
            <a:endParaRPr lang="es-E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2" name="Rectangle 11"/>
          <p:cNvSpPr/>
          <p:nvPr/>
        </p:nvSpPr>
        <p:spPr>
          <a:xfrm>
            <a:off x="5235840" y="2286000"/>
            <a:ext cx="1750800" cy="553998"/>
          </a:xfrm>
          <a:prstGeom prst="rect">
            <a:avLst/>
          </a:prstGeom>
          <a:noFill/>
        </p:spPr>
        <p:txBody>
          <a:bodyPr wrap="none" lIns="91440" tIns="45720" rIns="91440" bIns="45720">
            <a:spAutoFit/>
          </a:bodyPr>
          <a:lstStyle/>
          <a:p>
            <a:pPr algn="ctr"/>
            <a:r>
              <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Desastres</a:t>
            </a:r>
            <a:endParaRPr lang="es-E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3" name="Rectangle 12"/>
          <p:cNvSpPr/>
          <p:nvPr/>
        </p:nvSpPr>
        <p:spPr>
          <a:xfrm>
            <a:off x="2336528" y="5257800"/>
            <a:ext cx="1279839" cy="553998"/>
          </a:xfrm>
          <a:prstGeom prst="rect">
            <a:avLst/>
          </a:prstGeom>
          <a:noFill/>
        </p:spPr>
        <p:txBody>
          <a:bodyPr wrap="none" lIns="91440" tIns="45720" rIns="91440" bIns="45720">
            <a:spAutoFit/>
          </a:bodyPr>
          <a:lstStyle/>
          <a:p>
            <a:pPr algn="ctr"/>
            <a:r>
              <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Juventud</a:t>
            </a:r>
            <a:endParaRPr lang="es-E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4" name="Rectangle 13"/>
          <p:cNvSpPr/>
          <p:nvPr/>
        </p:nvSpPr>
        <p:spPr>
          <a:xfrm>
            <a:off x="4876800" y="4919955"/>
            <a:ext cx="2677335" cy="1015663"/>
          </a:xfrm>
          <a:prstGeom prst="rect">
            <a:avLst/>
          </a:prstGeom>
          <a:noFill/>
        </p:spPr>
        <p:txBody>
          <a:bodyPr wrap="none" lIns="91440" tIns="45720" rIns="91440" bIns="45720">
            <a:spAutoFit/>
          </a:bodyPr>
          <a:lstStyle/>
          <a:p>
            <a:pPr algn="ctr"/>
            <a:r>
              <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Programas </a:t>
            </a:r>
            <a:endPar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es-E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humanitarios</a:t>
            </a:r>
            <a:endParaRPr lang="es-ES" sz="3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7895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ight Triangle 11"/>
          <p:cNvSpPr>
            <a:spLocks noChangeArrowheads="1"/>
          </p:cNvSpPr>
          <p:nvPr/>
        </p:nvSpPr>
        <p:spPr bwMode="auto">
          <a:xfrm rot="10800000">
            <a:off x="6096000" y="5791200"/>
            <a:ext cx="309563" cy="228600"/>
          </a:xfrm>
          <a:prstGeom prst="rtTriangle">
            <a:avLst/>
          </a:prstGeom>
          <a:solidFill>
            <a:schemeClr val="bg1"/>
          </a:solidFill>
          <a:ln>
            <a:noFill/>
          </a:ln>
          <a:effectLst>
            <a:outerShdw algn="br" rotWithShape="0">
              <a:srgbClr val="808080">
                <a:alpha val="39998"/>
              </a:srgbClr>
            </a:outerShdw>
          </a:effectLst>
          <a:extLst>
            <a:ext uri="{91240B29-F687-4F45-9708-019B960494DF}">
              <a14:hiddenLine xmlns:a14="http://schemas.microsoft.com/office/drawing/2010/main" w="0">
                <a:solidFill>
                  <a:srgbClr val="000000"/>
                </a:solidFill>
                <a:round/>
                <a:headEnd/>
                <a:tailEnd/>
              </a14:hiddenLine>
            </a:ext>
          </a:extLst>
        </p:spPr>
        <p:txBody>
          <a:bodyPr/>
          <a:lstStyle/>
          <a:p>
            <a:endParaRPr lang="en-US" altLang="en-US"/>
          </a:p>
        </p:txBody>
      </p:sp>
      <p:pic>
        <p:nvPicPr>
          <p:cNvPr id="22532" name="Picture 4"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0" y="-111252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O:\Foundation\Division\Photos\Measles\Madagascar Measles Campaign Oct 2010\DSC004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0" y="-10972800"/>
            <a:ext cx="41227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5"/>
          <p:cNvSpPr>
            <a:spLocks noGrp="1" noChangeArrowheads="1"/>
          </p:cNvSpPr>
          <p:nvPr>
            <p:ph type="title"/>
          </p:nvPr>
        </p:nvSpPr>
        <p:spPr>
          <a:xfrm>
            <a:off x="304800" y="152400"/>
            <a:ext cx="8610600" cy="1066800"/>
          </a:xfrm>
        </p:spPr>
        <p:txBody>
          <a:bodyPr/>
          <a:lstStyle/>
          <a:p>
            <a:pPr algn="l" eaLnBrk="1" hangingPunct="1">
              <a:lnSpc>
                <a:spcPct val="90000"/>
              </a:lnSpc>
            </a:pPr>
            <a:r>
              <a:rPr lang="es-ES" altLang="en-US" dirty="0">
                <a:solidFill>
                  <a:srgbClr val="073F88"/>
                </a:solidFill>
                <a:latin typeface="Candara" pitchFamily="34" charset="0"/>
              </a:rPr>
              <a:t>¿Cómo ayuda LCIF a los Leones? </a:t>
            </a:r>
          </a:p>
        </p:txBody>
      </p:sp>
      <p:sp>
        <p:nvSpPr>
          <p:cNvPr id="22535" name="Text Box 9"/>
          <p:cNvSpPr txBox="1">
            <a:spLocks noChangeArrowheads="1"/>
          </p:cNvSpPr>
          <p:nvPr/>
        </p:nvSpPr>
        <p:spPr bwMode="auto">
          <a:xfrm>
            <a:off x="152400" y="1638300"/>
            <a:ext cx="4800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defRPr sz="3200">
                <a:solidFill>
                  <a:schemeClr val="tx1"/>
                </a:solidFill>
                <a:latin typeface="Arial" charset="0"/>
                <a:ea typeface="ＭＳ Ｐゴシック" charset="-128"/>
              </a:defRPr>
            </a:lvl1pPr>
            <a:lvl2pPr>
              <a:defRPr sz="28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000">
                <a:solidFill>
                  <a:schemeClr val="tx1"/>
                </a:solidFill>
                <a:latin typeface="Arial" charset="0"/>
                <a:ea typeface="ＭＳ Ｐゴシック" charset="-128"/>
              </a:defRPr>
            </a:lvl4pPr>
            <a:lvl5pPr>
              <a:defRPr sz="2000">
                <a:solidFill>
                  <a:schemeClr val="tx1"/>
                </a:solidFill>
                <a:latin typeface="Arial" charset="0"/>
                <a:ea typeface="ＭＳ Ｐゴシック" charset="-128"/>
              </a:defRPr>
            </a:lvl5pPr>
            <a:lvl6pPr eaLnBrk="0" hangingPunct="0">
              <a:defRPr sz="2000">
                <a:solidFill>
                  <a:schemeClr val="tx1"/>
                </a:solidFill>
                <a:latin typeface="Arial" charset="0"/>
                <a:ea typeface="ＭＳ Ｐゴシック" charset="-128"/>
              </a:defRPr>
            </a:lvl6pPr>
            <a:lvl7pPr eaLnBrk="0" hangingPunct="0">
              <a:defRPr sz="2000">
                <a:solidFill>
                  <a:schemeClr val="tx1"/>
                </a:solidFill>
                <a:latin typeface="Arial" charset="0"/>
                <a:ea typeface="ＭＳ Ｐゴシック" charset="-128"/>
              </a:defRPr>
            </a:lvl7pPr>
            <a:lvl8pPr eaLnBrk="0" hangingPunct="0">
              <a:defRPr sz="2000">
                <a:solidFill>
                  <a:schemeClr val="tx1"/>
                </a:solidFill>
                <a:latin typeface="Arial" charset="0"/>
                <a:ea typeface="ＭＳ Ｐゴシック" charset="-128"/>
              </a:defRPr>
            </a:lvl8pPr>
            <a:lvl9pPr eaLnBrk="0" hangingPunct="0">
              <a:defRPr sz="2000">
                <a:solidFill>
                  <a:schemeClr val="tx1"/>
                </a:solidFill>
                <a:latin typeface="Arial" charset="0"/>
                <a:ea typeface="ＭＳ Ｐゴシック" charset="-128"/>
              </a:defRPr>
            </a:lvl9pPr>
          </a:lstStyle>
          <a:p>
            <a:pPr>
              <a:spcBef>
                <a:spcPct val="50000"/>
              </a:spcBef>
              <a:buClr>
                <a:srgbClr val="766A62"/>
              </a:buClr>
              <a:buFont typeface="Wingdings" pitchFamily="2" charset="2"/>
              <a:buChar char="§"/>
            </a:pPr>
            <a:r>
              <a:rPr lang="es-ES" altLang="en-US" sz="1800" dirty="0">
                <a:latin typeface="+mn-lt"/>
              </a:rPr>
              <a:t>Ayuda a los Leones a responder colectivamente en situaciones humanitarias alrededor del mundo</a:t>
            </a:r>
          </a:p>
          <a:p>
            <a:pPr>
              <a:spcBef>
                <a:spcPct val="50000"/>
              </a:spcBef>
              <a:buClr>
                <a:srgbClr val="766A62"/>
              </a:buClr>
              <a:buFont typeface="Wingdings" pitchFamily="2" charset="2"/>
              <a:buChar char="§"/>
            </a:pPr>
            <a:r>
              <a:rPr lang="es-ES" altLang="en-US" sz="1800" dirty="0">
                <a:latin typeface="+mn-lt"/>
              </a:rPr>
              <a:t>Permite que los Leones puedan ayudar a otros Leones</a:t>
            </a:r>
          </a:p>
          <a:p>
            <a:pPr>
              <a:spcBef>
                <a:spcPct val="50000"/>
              </a:spcBef>
              <a:buClr>
                <a:srgbClr val="766A62"/>
              </a:buClr>
              <a:buFont typeface="Wingdings" pitchFamily="2" charset="2"/>
              <a:buChar char="§"/>
            </a:pPr>
            <a:r>
              <a:rPr lang="es-ES" altLang="en-US" sz="1800" dirty="0">
                <a:latin typeface="+mn-lt"/>
              </a:rPr>
              <a:t>Financia proyectos demasiado grandes para un solo distrito o club</a:t>
            </a:r>
          </a:p>
          <a:p>
            <a:pPr>
              <a:spcBef>
                <a:spcPct val="50000"/>
              </a:spcBef>
              <a:buClr>
                <a:srgbClr val="766A62"/>
              </a:buClr>
              <a:buFont typeface="Wingdings" pitchFamily="2" charset="2"/>
              <a:buChar char="§"/>
            </a:pPr>
            <a:r>
              <a:rPr lang="es-ES" altLang="en-US" sz="1800" dirty="0">
                <a:latin typeface="+mn-lt"/>
              </a:rPr>
              <a:t>Desarrolla iniciativas de subvenciones para ayudar a los Leones a servir mejor a su comunidad</a:t>
            </a:r>
          </a:p>
        </p:txBody>
      </p:sp>
      <p:pic>
        <p:nvPicPr>
          <p:cNvPr id="5122" name="Picture 2" descr="H:\Documents\photos\Nepal_MR_FebMar12_Immunization  335.jpg"/>
          <p:cNvPicPr>
            <a:picLocks noChangeAspect="1" noChangeArrowheads="1"/>
          </p:cNvPicPr>
          <p:nvPr/>
        </p:nvPicPr>
        <p:blipFill rotWithShape="1">
          <a:blip r:embed="rId4"/>
          <a:srcRect/>
          <a:stretch/>
        </p:blipFill>
        <p:spPr bwMode="auto">
          <a:xfrm>
            <a:off x="4895850" y="1989138"/>
            <a:ext cx="4016375"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0385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26" r="2726"/>
          <a:stretch>
            <a:fillRect/>
          </a:stretch>
        </p:blipFill>
        <p:spPr/>
      </p:pic>
      <p:sp>
        <p:nvSpPr>
          <p:cNvPr id="4" name="Title 3"/>
          <p:cNvSpPr>
            <a:spLocks noGrp="1"/>
          </p:cNvSpPr>
          <p:nvPr>
            <p:ph type="title"/>
          </p:nvPr>
        </p:nvSpPr>
        <p:spPr/>
        <p:txBody>
          <a:bodyPr>
            <a:noAutofit/>
          </a:bodyPr>
          <a:lstStyle/>
          <a:p>
            <a:r>
              <a:rPr lang="es-ES" dirty="0">
                <a:solidFill>
                  <a:srgbClr val="073F88"/>
                </a:solidFill>
                <a:latin typeface="Candara" pitchFamily="34" charset="0"/>
              </a:rPr>
              <a:t>¿Cómo puede ayudar a construir nuestra Fundación?</a:t>
            </a:r>
          </a:p>
        </p:txBody>
      </p:sp>
      <p:sp>
        <p:nvSpPr>
          <p:cNvPr id="10" name="Rectangle 9"/>
          <p:cNvSpPr/>
          <p:nvPr/>
        </p:nvSpPr>
        <p:spPr>
          <a:xfrm>
            <a:off x="457200" y="2362200"/>
            <a:ext cx="3810000" cy="1754326"/>
          </a:xfrm>
          <a:prstGeom prst="rect">
            <a:avLst/>
          </a:prstGeom>
        </p:spPr>
        <p:txBody>
          <a:bodyPr wrap="square">
            <a:spAutoFit/>
          </a:bodyPr>
          <a:lstStyle/>
          <a:p>
            <a:pPr marL="628650" indent="-457200">
              <a:spcBef>
                <a:spcPts val="1200"/>
              </a:spcBef>
              <a:buFont typeface="+mj-lt"/>
              <a:buAutoNum type="arabicPeriod"/>
              <a:defRPr/>
            </a:pPr>
            <a:r>
              <a:rPr lang="es-ES" sz="2200" dirty="0">
                <a:latin typeface="Helvetica" pitchFamily="34" charset="0"/>
              </a:rPr>
              <a:t>Narrar la historia de LCIF.</a:t>
            </a:r>
          </a:p>
          <a:p>
            <a:pPr marL="628650" indent="-457200">
              <a:spcBef>
                <a:spcPts val="1200"/>
              </a:spcBef>
              <a:buFont typeface="+mj-lt"/>
              <a:buAutoNum type="arabicPeriod"/>
              <a:defRPr/>
            </a:pPr>
            <a:r>
              <a:rPr lang="es-ES" altLang="ja-JP" sz="2200" dirty="0">
                <a:latin typeface="Helvetica" pitchFamily="34" charset="0"/>
              </a:rPr>
              <a:t>Alentar las donaciones individuales.</a:t>
            </a:r>
          </a:p>
          <a:p>
            <a:pPr marL="628650" indent="-457200">
              <a:spcBef>
                <a:spcPts val="1200"/>
              </a:spcBef>
              <a:buFont typeface="+mj-lt"/>
              <a:buAutoNum type="arabicPeriod"/>
              <a:defRPr/>
            </a:pPr>
            <a:r>
              <a:rPr lang="es-ES" sz="2200" dirty="0">
                <a:latin typeface="Helvetica" pitchFamily="34" charset="0"/>
              </a:rPr>
              <a:t>Aumentar las donaciones de los clubes</a:t>
            </a:r>
            <a:endParaRPr lang="es-ES" sz="2200" dirty="0"/>
          </a:p>
        </p:txBody>
      </p:sp>
    </p:spTree>
    <p:extLst>
      <p:ext uri="{BB962C8B-B14F-4D97-AF65-F5344CB8AC3E}">
        <p14:creationId xmlns:p14="http://schemas.microsoft.com/office/powerpoint/2010/main" val="252844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ONS_MAY201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3000</TotalTime>
  <Words>4306</Words>
  <Application>Microsoft Office PowerPoint</Application>
  <PresentationFormat>On-screen Show (4:3)</PresentationFormat>
  <Paragraphs>436</Paragraphs>
  <Slides>45</Slides>
  <Notes>38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LIONS_MAY2016_Template2</vt:lpstr>
      <vt:lpstr>Capacitación del coordinador de club</vt:lpstr>
      <vt:lpstr>Asociación Internacional de Clubes de Leones</vt:lpstr>
      <vt:lpstr>Fundación Lions Clubs International </vt:lpstr>
      <vt:lpstr>Estructura de gobierno de LCIF</vt:lpstr>
      <vt:lpstr>Junta de Síndicos de LCIF</vt:lpstr>
      <vt:lpstr>Impacto de LCIF</vt:lpstr>
      <vt:lpstr>PowerPoint Presentation</vt:lpstr>
      <vt:lpstr>¿Cómo ayuda LCIF a los Leones? </vt:lpstr>
      <vt:lpstr>¿Cómo puede ayudar a construir nuestra Fundación?</vt:lpstr>
      <vt:lpstr>Subvenciones de LCIF</vt:lpstr>
      <vt:lpstr>Tipos de subvenciones</vt:lpstr>
      <vt:lpstr>Subvenciones SightFirst</vt:lpstr>
      <vt:lpstr>Subvenciones Regulares</vt:lpstr>
      <vt:lpstr>Subvenciones 4 Puntos Básicos</vt:lpstr>
      <vt:lpstr>¿Qué es Lions Quest?</vt:lpstr>
      <vt:lpstr>Subvenciones de ayuda internacional (IAG):</vt:lpstr>
      <vt:lpstr>Subvenciones por desastres naturales</vt:lpstr>
      <vt:lpstr>Subvenciones de LCIF en 2015-2016</vt:lpstr>
      <vt:lpstr>Funciones y responsabilidades</vt:lpstr>
      <vt:lpstr>Coordinador de Club de LCIF</vt:lpstr>
      <vt:lpstr>Coordinador de Club</vt:lpstr>
      <vt:lpstr>Llamadas de contacto</vt:lpstr>
      <vt:lpstr>Visitas a clubes</vt:lpstr>
      <vt:lpstr>Metas de las visitas a los clubes</vt:lpstr>
      <vt:lpstr>Presentaciones en clubes</vt:lpstr>
      <vt:lpstr>Seguimiento a la visita de club</vt:lpstr>
      <vt:lpstr>Recursos para las visitas al club</vt:lpstr>
      <vt:lpstr>Metas quinquenales de LCIF</vt:lpstr>
      <vt:lpstr> Donaciones en el ejercicio 2015-2016* 30 de junio *no auditado; cifras en US$</vt:lpstr>
      <vt:lpstr>Metas quinquenales de LCIF</vt:lpstr>
      <vt:lpstr>Estudio de apoyo </vt:lpstr>
      <vt:lpstr>Estudio de apoyo</vt:lpstr>
      <vt:lpstr>Actualizaciones de LCIF</vt:lpstr>
      <vt:lpstr>Desafío de Servicio del Centenario</vt:lpstr>
      <vt:lpstr>Desafío de Servicio del Centenario</vt:lpstr>
      <vt:lpstr>Desafío de Servicio del Centenario</vt:lpstr>
      <vt:lpstr>Desafío de Servicio del Centenario</vt:lpstr>
      <vt:lpstr>Programa de socio contribuyente</vt:lpstr>
      <vt:lpstr>Reconocimiento individual</vt:lpstr>
      <vt:lpstr>Reconocimiento de fin de año</vt:lpstr>
      <vt:lpstr>Reconocimiento del club </vt:lpstr>
      <vt:lpstr>Emblemas para el estandarte de clubes donantes</vt:lpstr>
      <vt:lpstr>Historia personal optativa</vt:lpstr>
      <vt:lpstr>Enriqueciendo vidas</vt:lpstr>
      <vt:lpstr>PowerPoint Presentation</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Training</dc:title>
  <dc:creator>Prosser, Erica</dc:creator>
  <cp:lastModifiedBy>Ingrid</cp:lastModifiedBy>
  <cp:revision>36</cp:revision>
  <dcterms:created xsi:type="dcterms:W3CDTF">2016-06-03T16:15:18Z</dcterms:created>
  <dcterms:modified xsi:type="dcterms:W3CDTF">2016-09-03T18:14:38Z</dcterms:modified>
</cp:coreProperties>
</file>