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8AD30-01FE-4356-9A2E-18E7D140346F}" v="4" dt="2022-11-28T18:11:19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BAC03-B9D1-4F32-9456-B4C8612DABD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905738A-9585-4ED7-9A3E-F4E00BB2E83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ES"/>
            <a:t>Fase 1: Curso en línea para segundos vicegobernadores de distrito</a:t>
          </a:r>
        </a:p>
      </dgm:t>
    </dgm:pt>
    <dgm:pt modelId="{A1124038-D20B-4122-B021-C717A61B7749}" type="parTrans" cxnId="{A8CC6112-2177-4E3C-BC26-68F2610422D6}">
      <dgm:prSet/>
      <dgm:spPr/>
      <dgm:t>
        <a:bodyPr/>
        <a:lstStyle/>
        <a:p>
          <a:endParaRPr lang="en-US"/>
        </a:p>
      </dgm:t>
    </dgm:pt>
    <dgm:pt modelId="{390C3335-10D6-458C-8F7F-82AF9CC6A4A0}" type="sibTrans" cxnId="{A8CC6112-2177-4E3C-BC26-68F2610422D6}">
      <dgm:prSet/>
      <dgm:spPr/>
      <dgm:t>
        <a:bodyPr/>
        <a:lstStyle/>
        <a:p>
          <a:endParaRPr lang="en-US"/>
        </a:p>
      </dgm:t>
    </dgm:pt>
    <dgm:pt modelId="{C77AE461-5748-49A8-ABA9-B102281DF71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ES"/>
            <a:t>Fase 2: Taller de capacitación para segundos Vicegobernadores de Distrito</a:t>
          </a:r>
        </a:p>
      </dgm:t>
    </dgm:pt>
    <dgm:pt modelId="{B1D588F6-883A-4BAF-A151-943855E152EE}" type="parTrans" cxnId="{BBC2452D-4CAF-4ABA-9A91-B59FE0DE9AB2}">
      <dgm:prSet/>
      <dgm:spPr/>
      <dgm:t>
        <a:bodyPr/>
        <a:lstStyle/>
        <a:p>
          <a:endParaRPr lang="en-US"/>
        </a:p>
      </dgm:t>
    </dgm:pt>
    <dgm:pt modelId="{7AB9A616-74F1-465E-88F3-634F08CAA9A1}" type="sibTrans" cxnId="{BBC2452D-4CAF-4ABA-9A91-B59FE0DE9AB2}">
      <dgm:prSet/>
      <dgm:spPr/>
      <dgm:t>
        <a:bodyPr/>
        <a:lstStyle/>
        <a:p>
          <a:endParaRPr lang="en-US"/>
        </a:p>
      </dgm:t>
    </dgm:pt>
    <dgm:pt modelId="{42F4C43F-DD00-42EC-8947-FAC242269299}" type="pres">
      <dgm:prSet presAssocID="{F60BAC03-B9D1-4F32-9456-B4C8612DABD2}" presName="root" presStyleCnt="0">
        <dgm:presLayoutVars>
          <dgm:dir/>
          <dgm:resizeHandles val="exact"/>
        </dgm:presLayoutVars>
      </dgm:prSet>
      <dgm:spPr/>
    </dgm:pt>
    <dgm:pt modelId="{FD848177-3286-42F4-A25E-BF4927785534}" type="pres">
      <dgm:prSet presAssocID="{7905738A-9585-4ED7-9A3E-F4E00BB2E832}" presName="compNode" presStyleCnt="0"/>
      <dgm:spPr/>
    </dgm:pt>
    <dgm:pt modelId="{ABA930DC-5578-4DB2-9660-0138B37A214C}" type="pres">
      <dgm:prSet presAssocID="{7905738A-9585-4ED7-9A3E-F4E00BB2E832}" presName="iconBgRect" presStyleLbl="bgShp" presStyleIdx="0" presStyleCnt="2"/>
      <dgm:spPr>
        <a:solidFill>
          <a:srgbClr val="0070C0"/>
        </a:solidFill>
      </dgm:spPr>
    </dgm:pt>
    <dgm:pt modelId="{818AF2D7-5B8C-4759-9D21-517273C67B29}" type="pres">
      <dgm:prSet presAssocID="{7905738A-9585-4ED7-9A3E-F4E00BB2E83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 outline"/>
        </a:ext>
      </dgm:extLst>
    </dgm:pt>
    <dgm:pt modelId="{193BA589-B7E6-4B07-B2D8-16AA4B1E6FDF}" type="pres">
      <dgm:prSet presAssocID="{7905738A-9585-4ED7-9A3E-F4E00BB2E832}" presName="spaceRect" presStyleCnt="0"/>
      <dgm:spPr/>
    </dgm:pt>
    <dgm:pt modelId="{5FD6E2C3-2C16-4546-A8E1-1F733FB7D092}" type="pres">
      <dgm:prSet presAssocID="{7905738A-9585-4ED7-9A3E-F4E00BB2E832}" presName="textRect" presStyleLbl="revTx" presStyleIdx="0" presStyleCnt="2">
        <dgm:presLayoutVars>
          <dgm:chMax val="1"/>
          <dgm:chPref val="1"/>
        </dgm:presLayoutVars>
      </dgm:prSet>
      <dgm:spPr/>
    </dgm:pt>
    <dgm:pt modelId="{9D77288B-A0D6-46EC-B3AF-361FB4F924BD}" type="pres">
      <dgm:prSet presAssocID="{390C3335-10D6-458C-8F7F-82AF9CC6A4A0}" presName="sibTrans" presStyleCnt="0"/>
      <dgm:spPr/>
    </dgm:pt>
    <dgm:pt modelId="{435E1FC2-9898-4E78-AC3F-ED991625B5AC}" type="pres">
      <dgm:prSet presAssocID="{C77AE461-5748-49A8-ABA9-B102281DF715}" presName="compNode" presStyleCnt="0"/>
      <dgm:spPr/>
    </dgm:pt>
    <dgm:pt modelId="{CACFC106-8C24-4E60-AC88-AECBDB78167B}" type="pres">
      <dgm:prSet presAssocID="{C77AE461-5748-49A8-ABA9-B102281DF715}" presName="iconBgRect" presStyleLbl="bgShp" presStyleIdx="1" presStyleCnt="2"/>
      <dgm:spPr>
        <a:solidFill>
          <a:schemeClr val="accent4"/>
        </a:solidFill>
      </dgm:spPr>
    </dgm:pt>
    <dgm:pt modelId="{5D2E3F41-9300-4B56-B5BB-36CAA9520C1A}" type="pres">
      <dgm:prSet presAssocID="{C77AE461-5748-49A8-ABA9-B102281DF71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378F6DFD-D0DD-4216-81CF-FC5340950431}" type="pres">
      <dgm:prSet presAssocID="{C77AE461-5748-49A8-ABA9-B102281DF715}" presName="spaceRect" presStyleCnt="0"/>
      <dgm:spPr/>
    </dgm:pt>
    <dgm:pt modelId="{45193B68-DA00-41BB-949A-94754A144BD0}" type="pres">
      <dgm:prSet presAssocID="{C77AE461-5748-49A8-ABA9-B102281DF71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8CC6112-2177-4E3C-BC26-68F2610422D6}" srcId="{F60BAC03-B9D1-4F32-9456-B4C8612DABD2}" destId="{7905738A-9585-4ED7-9A3E-F4E00BB2E832}" srcOrd="0" destOrd="0" parTransId="{A1124038-D20B-4122-B021-C717A61B7749}" sibTransId="{390C3335-10D6-458C-8F7F-82AF9CC6A4A0}"/>
    <dgm:cxn modelId="{3B0BA029-70DB-42C7-BD84-6345AD2B3361}" type="presOf" srcId="{7905738A-9585-4ED7-9A3E-F4E00BB2E832}" destId="{5FD6E2C3-2C16-4546-A8E1-1F733FB7D092}" srcOrd="0" destOrd="0" presId="urn:microsoft.com/office/officeart/2018/5/layout/IconCircleLabelList"/>
    <dgm:cxn modelId="{BBC2452D-4CAF-4ABA-9A91-B59FE0DE9AB2}" srcId="{F60BAC03-B9D1-4F32-9456-B4C8612DABD2}" destId="{C77AE461-5748-49A8-ABA9-B102281DF715}" srcOrd="1" destOrd="0" parTransId="{B1D588F6-883A-4BAF-A151-943855E152EE}" sibTransId="{7AB9A616-74F1-465E-88F3-634F08CAA9A1}"/>
    <dgm:cxn modelId="{A3A3DF43-F2A8-4F3F-9443-0D2AFD7CABFF}" type="presOf" srcId="{C77AE461-5748-49A8-ABA9-B102281DF715}" destId="{45193B68-DA00-41BB-949A-94754A144BD0}" srcOrd="0" destOrd="0" presId="urn:microsoft.com/office/officeart/2018/5/layout/IconCircleLabelList"/>
    <dgm:cxn modelId="{A1E11696-1DC7-488D-AD72-36E44AB44553}" type="presOf" srcId="{F60BAC03-B9D1-4F32-9456-B4C8612DABD2}" destId="{42F4C43F-DD00-42EC-8947-FAC242269299}" srcOrd="0" destOrd="0" presId="urn:microsoft.com/office/officeart/2018/5/layout/IconCircleLabelList"/>
    <dgm:cxn modelId="{C6AAA069-1CCC-4A98-8C49-BD74F133E76F}" type="presParOf" srcId="{42F4C43F-DD00-42EC-8947-FAC242269299}" destId="{FD848177-3286-42F4-A25E-BF4927785534}" srcOrd="0" destOrd="0" presId="urn:microsoft.com/office/officeart/2018/5/layout/IconCircleLabelList"/>
    <dgm:cxn modelId="{3F05921B-D7A5-44E8-9C9A-8CFC6D4895AE}" type="presParOf" srcId="{FD848177-3286-42F4-A25E-BF4927785534}" destId="{ABA930DC-5578-4DB2-9660-0138B37A214C}" srcOrd="0" destOrd="0" presId="urn:microsoft.com/office/officeart/2018/5/layout/IconCircleLabelList"/>
    <dgm:cxn modelId="{BFE56D2B-D982-44ED-8395-D091178F2F87}" type="presParOf" srcId="{FD848177-3286-42F4-A25E-BF4927785534}" destId="{818AF2D7-5B8C-4759-9D21-517273C67B29}" srcOrd="1" destOrd="0" presId="urn:microsoft.com/office/officeart/2018/5/layout/IconCircleLabelList"/>
    <dgm:cxn modelId="{419723E3-4AA5-408C-9DAE-B1DC1D92F779}" type="presParOf" srcId="{FD848177-3286-42F4-A25E-BF4927785534}" destId="{193BA589-B7E6-4B07-B2D8-16AA4B1E6FDF}" srcOrd="2" destOrd="0" presId="urn:microsoft.com/office/officeart/2018/5/layout/IconCircleLabelList"/>
    <dgm:cxn modelId="{8EDE8D26-D685-414B-8AE2-52CD542B1BB6}" type="presParOf" srcId="{FD848177-3286-42F4-A25E-BF4927785534}" destId="{5FD6E2C3-2C16-4546-A8E1-1F733FB7D092}" srcOrd="3" destOrd="0" presId="urn:microsoft.com/office/officeart/2018/5/layout/IconCircleLabelList"/>
    <dgm:cxn modelId="{AB8D819F-BBE6-4C52-A23D-7677DFB07216}" type="presParOf" srcId="{42F4C43F-DD00-42EC-8947-FAC242269299}" destId="{9D77288B-A0D6-46EC-B3AF-361FB4F924BD}" srcOrd="1" destOrd="0" presId="urn:microsoft.com/office/officeart/2018/5/layout/IconCircleLabelList"/>
    <dgm:cxn modelId="{9BB6382A-4FE1-41A1-BF71-8D6859D29677}" type="presParOf" srcId="{42F4C43F-DD00-42EC-8947-FAC242269299}" destId="{435E1FC2-9898-4E78-AC3F-ED991625B5AC}" srcOrd="2" destOrd="0" presId="urn:microsoft.com/office/officeart/2018/5/layout/IconCircleLabelList"/>
    <dgm:cxn modelId="{5BA74653-872C-4761-97F9-492EF34C35A3}" type="presParOf" srcId="{435E1FC2-9898-4E78-AC3F-ED991625B5AC}" destId="{CACFC106-8C24-4E60-AC88-AECBDB78167B}" srcOrd="0" destOrd="0" presId="urn:microsoft.com/office/officeart/2018/5/layout/IconCircleLabelList"/>
    <dgm:cxn modelId="{8EEE079F-E590-431F-AA11-814D9541D327}" type="presParOf" srcId="{435E1FC2-9898-4E78-AC3F-ED991625B5AC}" destId="{5D2E3F41-9300-4B56-B5BB-36CAA9520C1A}" srcOrd="1" destOrd="0" presId="urn:microsoft.com/office/officeart/2018/5/layout/IconCircleLabelList"/>
    <dgm:cxn modelId="{677D8D48-AC37-4A3F-9565-E650B62EE7F4}" type="presParOf" srcId="{435E1FC2-9898-4E78-AC3F-ED991625B5AC}" destId="{378F6DFD-D0DD-4216-81CF-FC5340950431}" srcOrd="2" destOrd="0" presId="urn:microsoft.com/office/officeart/2018/5/layout/IconCircleLabelList"/>
    <dgm:cxn modelId="{D6EACBC4-170B-4392-A967-CE00FB0C90C5}" type="presParOf" srcId="{435E1FC2-9898-4E78-AC3F-ED991625B5AC}" destId="{45193B68-DA00-41BB-949A-94754A144BD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930DC-5578-4DB2-9660-0138B37A214C}">
      <dsp:nvSpPr>
        <dsp:cNvPr id="0" name=""/>
        <dsp:cNvSpPr/>
      </dsp:nvSpPr>
      <dsp:spPr>
        <a:xfrm>
          <a:off x="498537" y="360460"/>
          <a:ext cx="1475437" cy="1475437"/>
        </a:xfrm>
        <a:prstGeom prst="ellipse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AF2D7-5B8C-4759-9D21-517273C67B29}">
      <dsp:nvSpPr>
        <dsp:cNvPr id="0" name=""/>
        <dsp:cNvSpPr/>
      </dsp:nvSpPr>
      <dsp:spPr>
        <a:xfrm>
          <a:off x="812974" y="674897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6E2C3-2C16-4546-A8E1-1F733FB7D092}">
      <dsp:nvSpPr>
        <dsp:cNvPr id="0" name=""/>
        <dsp:cNvSpPr/>
      </dsp:nvSpPr>
      <dsp:spPr>
        <a:xfrm>
          <a:off x="26880" y="2295460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300" kern="1200"/>
            <a:t>Fase 1: Curso en línea para segundos vicegobernadores de distrito</a:t>
          </a:r>
        </a:p>
      </dsp:txBody>
      <dsp:txXfrm>
        <a:off x="26880" y="2295460"/>
        <a:ext cx="2418750" cy="720000"/>
      </dsp:txXfrm>
    </dsp:sp>
    <dsp:sp modelId="{CACFC106-8C24-4E60-AC88-AECBDB78167B}">
      <dsp:nvSpPr>
        <dsp:cNvPr id="0" name=""/>
        <dsp:cNvSpPr/>
      </dsp:nvSpPr>
      <dsp:spPr>
        <a:xfrm>
          <a:off x="3340568" y="360460"/>
          <a:ext cx="1475437" cy="1475437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E3F41-9300-4B56-B5BB-36CAA9520C1A}">
      <dsp:nvSpPr>
        <dsp:cNvPr id="0" name=""/>
        <dsp:cNvSpPr/>
      </dsp:nvSpPr>
      <dsp:spPr>
        <a:xfrm>
          <a:off x="3655005" y="674897"/>
          <a:ext cx="846562" cy="846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93B68-DA00-41BB-949A-94754A144BD0}">
      <dsp:nvSpPr>
        <dsp:cNvPr id="0" name=""/>
        <dsp:cNvSpPr/>
      </dsp:nvSpPr>
      <dsp:spPr>
        <a:xfrm>
          <a:off x="2868912" y="2295460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300" kern="1200"/>
            <a:t>Fase 2: Taller de capacitación para segundos Vicegobernadores de Distrito</a:t>
          </a:r>
        </a:p>
      </dsp:txBody>
      <dsp:txXfrm>
        <a:off x="2868912" y="2295460"/>
        <a:ext cx="241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BBE09-49F2-4D8C-99A0-F0C8AE1DF6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E7A5F-9849-41AF-B17E-BF2260965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8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8FB4-D5EC-BF1D-520B-2BC1CEE06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2FDBD-6C81-328F-8791-8383FCAB6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C9192-FAA4-5FC3-682F-04E652CC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95F-DE2F-40F7-A687-6357165B9270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DD584-21FE-E9A8-0239-0F5D78281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9343-A91F-B6B3-9465-03785B39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4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8D36-C199-9287-4E41-E0EF1DE4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353D7-C952-6A0A-3BE1-2DCC50ACA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F9A6A-5F67-BDD0-E42F-97F5D67A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DC83-4ADE-4A63-B454-DA1E6123D3C2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5667A-03B8-2E59-E9A8-C070553F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7BD91-9A82-6D88-246D-887B9614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7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0EBAD-100F-F767-626E-F3114FEF4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B1D69-11E0-B325-FBBD-2786FD158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C1EEA-D68B-38AB-CEED-89920455C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A835-D0ED-413C-9736-099EF612D6A4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107C-5714-F200-CBEA-54F3C2AD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B58CE-1440-3C69-5B55-2ED3F9EE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E3DD-8227-0E6D-A351-CA97FFAE6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2104F-8156-77C3-837D-E963FECDB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D5634-ED99-B601-66AB-B45DE2097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2A1F-BA94-4B13-8C11-4E8BBD931DC2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F6227-FEB8-840C-DE1C-B6DCD448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E03EC-E0C3-AD01-6631-FCEAE4A44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6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90B-0E64-B471-2090-919D7347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F91FC-1FF0-738A-992A-67BA06B36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34B8F-5153-E367-0A36-665E13A4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7305-3D77-4CEB-BC78-1521EEFB54C8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137D9-EEA5-E551-5D05-2EDF944F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3F35B-D2F5-9C89-12BD-9C7F8CDE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9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3B873-E1BE-109D-CEBF-69851AFB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D2329-7A02-0589-B4B0-94C3CA9AE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9F540-AF18-535C-31A9-1BDCA0304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71BC9-3E60-1B76-393E-96580AA2B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80AC-F813-4806-B32E-47CA9DFE88A9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1C3CF-E372-4A33-F5DF-154250DAB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A2399-8790-9F04-EF16-3ADFB351D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8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2E8F-F072-6B90-CEFF-28C49CF5E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BA02A-EB27-A994-C452-0A6A73DEC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80607-D243-F61A-70FC-630093934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AF3234-65E6-03AD-D0A1-BA85FF8C3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CC95F-5CF3-C612-D03C-8D219EED1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8FD5EB-FBA6-45B0-EE30-1ECBEBC0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2CE-1C9F-46AE-A879-CB3D01B11E20}" type="datetime1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EC2491-108C-C18F-9AA5-44F81CAB5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244A1-7D01-D785-00B7-CC85CEDD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2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49EC-8E1B-C833-0EEA-440877628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97C2A-64C2-CBCE-87B1-1255D080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6BF7-0A3A-4F2B-B7B4-212405AA6CE2}" type="datetime1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32B87-1A36-A18E-01CF-B2D59DD2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8E499-7128-DA32-38E7-714848A1E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3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054FE3-8003-A318-0EBD-86C0A8CBC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9B4-7789-456F-BC92-0527E8814598}" type="datetime1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76B294-2109-B13D-C9CD-4AE8B324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D4AC5-42A3-FF37-5203-E2DD21F8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9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DA67-3820-3FF0-E51B-ACD8F3912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CDC28-A454-692F-8C33-CF25CCB2F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181ED-B12B-1E69-6D7C-7C2374F50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06A71-20BA-8864-F2E4-EED6A00F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19FF-CD2B-40C4-84AB-B17727CD9656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BDAB8-1FF1-4B67-E285-18F9465B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C9F53-F7D6-36D2-772E-0742ED29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6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7EC0-81D2-76A5-9EFC-943C2962A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C831A-AA6B-CEE8-AE41-AA103BC8F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215AE-39F3-CBED-AB76-8306A053D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48274-1C8E-3A7B-F521-DC9EC85BC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101-E5F5-4CFC-AE0E-CDB98A5A000E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8C9EF-9642-0270-DA59-50F66F01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BF2F8-E29B-D5DB-F627-81015C8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8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D62ABA-DC85-C1DD-77D3-D320107D1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51973-2D3E-7445-1BD6-B8FFD16E3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2E1E2-8D70-7176-7039-71E3E0FEA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6789D-2FB3-49FF-9F0D-9626883925AB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57A30-A166-52E6-91C8-7E41A01DD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1B103-6806-23C7-6977-288920579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0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282616-1E18-DA51-64CD-4C55F47F1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151937"/>
          </a:xfrm>
        </p:spPr>
        <p:txBody>
          <a:bodyPr anchor="b">
            <a:normAutofit fontScale="90000"/>
          </a:bodyPr>
          <a:lstStyle/>
          <a:p>
            <a:pPr algn="l"/>
            <a:r>
              <a:rPr lang="es-ES" sz="5100">
                <a:solidFill>
                  <a:schemeClr val="bg1"/>
                </a:solidFill>
              </a:rPr>
              <a:t>Capacitación para segundos vicegobernadores de distrito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DD43B-2C20-2C7F-F82F-B2BD3760E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s-ES" sz="7200">
                <a:solidFill>
                  <a:schemeClr val="bg1"/>
                </a:solidFill>
              </a:rPr>
              <a:t>Bienvenida</a:t>
            </a:r>
          </a:p>
        </p:txBody>
      </p:sp>
      <p:sp>
        <p:nvSpPr>
          <p:cNvPr id="26" name="Freeform: Shape 1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0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3701F52-1735-6A47-9617-68F736E76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827249"/>
            <a:ext cx="4047843" cy="383533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D012E-7315-D71A-B76A-99A77188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7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4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16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12ED8-65BD-F876-D38A-62248FB82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5403" y="2183362"/>
            <a:ext cx="5423253" cy="366693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br>
              <a:rPr lang="es-ES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s-ES" sz="2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Propósito</a:t>
            </a:r>
            <a:br>
              <a:rPr lang="es-ES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s-ES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Adquirir las habilidades de liderato necesarias para tener éxito como miembro del equipo de gobernador de distrito, y conocer las funciones específicas del segundo vicegobernador de distrito tal y como se indican en los Estatutos y Reglamentos del Distrito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86029-EA04-2BA3-E06B-F8D132F3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A0E1C38-DF08-132D-493D-D279B8E25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" y="5940122"/>
            <a:ext cx="879347" cy="83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77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864ED-F37A-59EE-644D-25E431FD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953455"/>
            <a:ext cx="5736846" cy="1325563"/>
          </a:xfrm>
        </p:spPr>
        <p:txBody>
          <a:bodyPr>
            <a:normAutofit/>
          </a:bodyPr>
          <a:lstStyle/>
          <a:p>
            <a:r>
              <a:rPr lang="es-ES" dirty="0"/>
              <a:t>Estructura del programa	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F0BD03B-1858-344E-6B80-37CCA0A44B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817" r="2" b="2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D7FFB-04B9-6087-3F56-AA14B7E8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0232" y="6108192"/>
            <a:ext cx="548640" cy="548640"/>
          </a:xfrm>
          <a:prstGeom prst="ellipse">
            <a:avLst/>
          </a:prstGeom>
          <a:noFill/>
        </p:spPr>
        <p:txBody>
          <a:bodyPr anchor="ctr">
            <a:normAutofit/>
          </a:bodyPr>
          <a:lstStyle/>
          <a:p>
            <a:pPr algn="ctr">
              <a:spcAft>
                <a:spcPts val="600"/>
              </a:spcAft>
            </a:pPr>
            <a:fld id="{F2659E2D-BA90-4F12-ADBB-4A81C35318B9}" type="slidenum">
              <a:rPr lang="en-US" sz="1500" smtClean="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3</a:t>
            </a:fld>
            <a:endParaRPr lang="en-US" sz="150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4B78658-7ACB-CBD0-44D1-2722CC7AB1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406557"/>
              </p:ext>
            </p:extLst>
          </p:nvPr>
        </p:nvGraphicFramePr>
        <p:xfrm>
          <a:off x="6234329" y="2279018"/>
          <a:ext cx="5314543" cy="337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5D26AD1-DE0F-749C-F2F2-8F9F26796D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25" y="5945650"/>
            <a:ext cx="877900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58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E84E28-90D5-3B33-951A-8CF5B269A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097" y="1428750"/>
            <a:ext cx="9117807" cy="21050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s-ES" sz="6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Reglas básicas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F1BE5-A3E6-7060-38AA-49F88CAC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5971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2659E2D-BA90-4F12-ADBB-4A81C35318B9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FB8C05-2375-9EA0-7E0A-DF01E434E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49" y="5918007"/>
            <a:ext cx="877900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8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5A9EFE65CB842B2077F8BCF20327B" ma:contentTypeVersion="7" ma:contentTypeDescription="Create a new document." ma:contentTypeScope="" ma:versionID="55fb7c0bb033704634417fe2befe3dd2">
  <xsd:schema xmlns:xsd="http://www.w3.org/2001/XMLSchema" xmlns:xs="http://www.w3.org/2001/XMLSchema" xmlns:p="http://schemas.microsoft.com/office/2006/metadata/properties" xmlns:ns3="99ced821-5560-41b1-a0ef-067154d001a1" xmlns:ns4="c3de1fa0-35da-4aab-b52a-41a642fcd710" targetNamespace="http://schemas.microsoft.com/office/2006/metadata/properties" ma:root="true" ma:fieldsID="9540ee2e30610009aa67c5565888a4c9" ns3:_="" ns4:_="">
    <xsd:import namespace="99ced821-5560-41b1-a0ef-067154d001a1"/>
    <xsd:import namespace="c3de1fa0-35da-4aab-b52a-41a642fcd7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ed821-5560-41b1-a0ef-067154d001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1fa0-35da-4aab-b52a-41a642fcd71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7D8D35-E397-4EC3-991C-7BDF9CF515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DD257F-A2FA-471D-A0AB-F3B436B619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ced821-5560-41b1-a0ef-067154d001a1"/>
    <ds:schemaRef ds:uri="c3de1fa0-35da-4aab-b52a-41a642fcd7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D3959-781E-4DFF-A24B-5F383DE010FE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c3de1fa0-35da-4aab-b52a-41a642fcd710"/>
    <ds:schemaRef ds:uri="99ced821-5560-41b1-a0ef-067154d001a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Capacitación para segundos vicegobernadores de distrito </vt:lpstr>
      <vt:lpstr> Propósito Adquirir las habilidades de liderato necesarias para tener éxito como miembro del equipo de gobernador de distrito, y conocer las funciones específicas del segundo vicegobernador de distrito tal y como se indican en los Estatutos y Reglamentos del Distrito</vt:lpstr>
      <vt:lpstr>Estructura del programa </vt:lpstr>
      <vt:lpstr>Reglas básicas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Vice District Governor Training</dc:title>
  <dc:creator>Cermak, Wendy</dc:creator>
  <cp:lastModifiedBy>Cermak, Wendy</cp:lastModifiedBy>
  <cp:revision>5</cp:revision>
  <dcterms:created xsi:type="dcterms:W3CDTF">2022-11-28T17:31:59Z</dcterms:created>
  <dcterms:modified xsi:type="dcterms:W3CDTF">2023-01-18T14:15:19Z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0x0101005855A9EFE65CB842B2077F8BCF20327B</vt:lpwstr>
  </property>
</Properties>
</file>