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2" autoAdjust="0"/>
    <p:restoredTop sz="81121" autoAdjust="0"/>
  </p:normalViewPr>
  <p:slideViewPr>
    <p:cSldViewPr snapToGrid="0">
      <p:cViewPr varScale="1">
        <p:scale>
          <a:sx n="89" d="100"/>
          <a:sy n="89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A1A48-F99F-4FA6-8C40-FDBD146856D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878D-FE23-47ED-9AAD-72A8EF37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B59A-1B6B-31BF-A1FC-3B63C3606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CEEF2-2260-3630-12B6-909C2AD27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8C457-D0A7-8027-F9A4-A48463B6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AE12-D2D7-47F3-BAD0-D95BE59AF77C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4CCE-A159-BD43-A0F2-A3E19FEE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9CB93-0BC2-CCA0-73B5-12F175A8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9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B592-4BCE-4108-FB52-0F2C099D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1DE2F-A04E-9E02-FD27-FD1B11C82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11E6C-69B6-A6D2-8B90-1D70D7FE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5638-57C0-4C92-8019-D3BDF4AC5E37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E4318-AE8E-5F45-71C1-0AEA2472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BEB8B-504E-15B6-AB38-7F736662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5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E1CB2-E9B7-84A1-6621-EEC77718D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76415-4D63-DF63-9F64-750E37A6F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D3D-FB66-762D-6761-42C4D38E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4BF-6B2F-4CAA-A359-8DC04C6FF0E6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889B-C6CD-9AF2-C733-18333587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7116B-2F64-0C0D-2EA0-D42423F7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1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41E4-337D-90E1-BF35-EC617C5E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84125-B608-5665-F53F-80BDB532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A8A2-D029-6DE4-FA5D-117A2AE3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1438-0737-49E6-AA7D-882B0EB0FD8A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617A5-AB58-23AA-CC40-F320F54A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9923-1311-7495-3394-F882C0CB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FEA635F-9C64-C4E8-AFC2-409A660E9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" y="6176963"/>
            <a:ext cx="659343" cy="6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5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F172-6EB7-D16B-155F-843EE014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F9E72-54B6-C821-D699-93E2A7531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58257-C4AF-A42A-39D4-506DB923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F230-7E8E-42AA-9488-F06321CC9468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6FCCF-94D7-9BF1-0D17-9464432F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448B4-C3DE-8EB2-F209-7FBD1A7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24841-A752-EB3D-A960-188CFE9E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75" y="6206469"/>
            <a:ext cx="66452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7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E358-2290-8029-98C2-9AB697EC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CB33E-66DF-866C-EFA9-A2C3FA290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0DCD-E65B-7A31-F47B-09409816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AD792-6051-C846-1B97-651752C8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6E26-9D97-440E-A761-ED9EEDE83AE9}" type="datetime1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8B09C-CB7E-9655-10F0-86211690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B260C-7713-6C46-BE12-1AE19EAD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765E3-7F60-709C-DAF5-62D2813E0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9" y="6186185"/>
            <a:ext cx="66452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93AA-7FD5-2F1B-3A81-B71380D1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470F5-D5D8-B665-53DE-175416299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41441-E3C8-0E26-48F9-91137A1C7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87C9A-6C26-010B-FA4F-77DFBE531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39D97-0E81-42BF-50B6-4A4B0DB79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F49C0-B6E2-9F19-9BC9-C1F591DE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50DC-EE22-415B-8607-EA94CB66F5D6}" type="datetime1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151D5-0CDE-B7B9-4AA6-6F46D3C3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00E2C-DD80-28D3-3B6A-0DAB1DE1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3305-5FD8-E2A4-6B93-99183DC9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C6DD0-4C92-4779-C121-711FB437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13C0-F6A3-435F-9A77-CC09581BB8B1}" type="datetime1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3CF0D-CE93-02EB-FF87-D3A3DC18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9986A-5A06-0D6C-15E2-11DAF32A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3B8E9-003E-4EDD-10F2-F9373DA5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2893-B4D3-4CF7-B62A-C298890847DA}" type="datetime1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D58C2-D44B-9639-3ADC-C00D99B6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986EF-2DE8-E3F2-302A-AE2A1E1B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B5AA-4B82-0EFB-AA24-54646044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2433-0F1B-E59A-6AA6-5B8B138E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FA0BE-CDEB-DAC4-4F8D-A5B17A443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F44E6-32B9-A5C2-E2DA-BB17F4D4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16DC-7A3A-4D70-B36A-99FE5D6D0062}" type="datetime1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FBD5A-A8E3-8046-2783-947556AB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A62E-045B-599E-A9FA-655F69D5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6A95-D98B-CA93-BAB0-BE31D561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A3F75-AE1C-0E29-284E-85EB5FE22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90B40-D1A0-9D9C-B275-AE2F1B03C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E6507-48C8-CFB3-0585-8D4DB9B7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F368-188D-467A-92E9-47805E71812E}" type="datetime1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D3D91-ACF6-2E8D-0707-CB957EE2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23A89-E305-DE9C-9ECE-06A7CBBF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E8E2C-8923-2B93-84D4-AD19E05E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C3C87-4FC9-6677-8CE6-A39D5C79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44B1-BC48-ABDE-54E5-19D337917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8FA4-6FA3-4B4D-B519-D14FC532F072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84FF-2010-C358-02C3-152011D04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700EA-E830-CCCC-AC68-4247BA421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774B6-00E6-9B4F-450A-5D821003C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La habilidad de improvisar un discurso</a:t>
            </a:r>
          </a:p>
        </p:txBody>
      </p:sp>
      <p:pic>
        <p:nvPicPr>
          <p:cNvPr id="4" name="Picture 3" descr="A group of microphones&#10;&#10;Description automatically generated with medium confidence">
            <a:extLst>
              <a:ext uri="{FF2B5EF4-FFF2-40B4-BE49-F238E27FC236}">
                <a16:creationId xmlns:a16="http://schemas.microsoft.com/office/drawing/2014/main" id="{0D4341A5-A63F-D92C-09C3-97BC87FD7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51"/>
          <a:stretch/>
        </p:blipFill>
        <p:spPr>
          <a:xfrm>
            <a:off x="894303" y="0"/>
            <a:ext cx="10249319" cy="29173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B3CEC-03C6-B6D6-CA01-2BE8A617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C8B7-90F0-0AF4-2F30-7855B00A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s-ES"/>
              <a:t>Objetivos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93B8A6D6-6F04-33D3-B0A7-E952D91D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501D-35E7-2C85-3E1D-E0977DB2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pPr lvl="0"/>
            <a:r>
              <a:rPr lang="es-ES" sz="1800"/>
              <a:t>Reconocer los beneficios de improvisar un discurso </a:t>
            </a:r>
          </a:p>
          <a:p>
            <a:pPr marL="109728" lvl="0" indent="0">
              <a:buNone/>
            </a:pPr>
            <a:endParaRPr lang="en-US" sz="1800" dirty="0"/>
          </a:p>
          <a:p>
            <a:pPr lvl="0"/>
            <a:r>
              <a:rPr lang="es-ES" sz="1800"/>
              <a:t>Anticipar las situaciones en las que se tendrá que improvisar un discurso</a:t>
            </a:r>
          </a:p>
          <a:p>
            <a:pPr marL="109728" lvl="0" indent="0">
              <a:buNone/>
            </a:pPr>
            <a:endParaRPr lang="en-US" sz="1800" dirty="0"/>
          </a:p>
          <a:p>
            <a:pPr lvl="0"/>
            <a:r>
              <a:rPr lang="es-ES" sz="1800"/>
              <a:t>Utilizar tácticas para pensar rápidamente</a:t>
            </a:r>
          </a:p>
          <a:p>
            <a:pPr lvl="0"/>
            <a:endParaRPr lang="en-US" sz="1800" dirty="0"/>
          </a:p>
          <a:p>
            <a:pPr lvl="0"/>
            <a:r>
              <a:rPr lang="es-ES" sz="1800"/>
              <a:t>Preparar un discurso con poco aviso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41D4E-3C9E-7FAD-3A32-B0859D7B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8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C8B7-90F0-0AF4-2F30-7855B00A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s-ES"/>
              <a:t>Objetivos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93B8A6D6-6F04-33D3-B0A7-E952D91D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501D-35E7-2C85-3E1D-E0977DB2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pPr lvl="0"/>
            <a:r>
              <a:rPr lang="es-ES" sz="1800"/>
              <a:t>Reconocer los beneficios de improvisar un discurso </a:t>
            </a:r>
          </a:p>
          <a:p>
            <a:pPr marL="109728" lvl="0" indent="0">
              <a:buNone/>
            </a:pPr>
            <a:endParaRPr lang="en-US" sz="1800" dirty="0"/>
          </a:p>
          <a:p>
            <a:pPr lvl="0"/>
            <a:r>
              <a:rPr lang="es-ES" sz="1800"/>
              <a:t>Anticipar las situaciones en las que se tendrá que improvisar un discurso</a:t>
            </a:r>
          </a:p>
          <a:p>
            <a:pPr marL="109728" lvl="0" indent="0">
              <a:buNone/>
            </a:pPr>
            <a:endParaRPr lang="en-US" sz="1800" dirty="0"/>
          </a:p>
          <a:p>
            <a:pPr lvl="0"/>
            <a:r>
              <a:rPr lang="es-ES" sz="1800"/>
              <a:t>Utilizar tácticas para pensar rápidamente</a:t>
            </a:r>
          </a:p>
          <a:p>
            <a:pPr lvl="0"/>
            <a:endParaRPr lang="en-US" sz="1800" dirty="0"/>
          </a:p>
          <a:p>
            <a:pPr lvl="0"/>
            <a:r>
              <a:rPr lang="es-ES" sz="1800"/>
              <a:t>Preparar un discurso con poco aviso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41D4E-3C9E-7FAD-3A32-B0859D7B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2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06E11-6B1D-8520-5095-1C4764A5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55493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Beneficios = Confianza y aumento de oportunidades</a:t>
            </a:r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CDC48BFC-11E0-4E3E-EB65-9FAF3331B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4767" y="640080"/>
            <a:ext cx="5577839" cy="55778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AA484-35F5-30B6-6CAE-5A13D37F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60631-C27E-3BA1-5703-1CBC0D74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3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Pensar bajo presión</a:t>
            </a:r>
          </a:p>
        </p:txBody>
      </p:sp>
      <p:pic>
        <p:nvPicPr>
          <p:cNvPr id="6" name="Content Placeholder 5" descr="Thought outline">
            <a:extLst>
              <a:ext uri="{FF2B5EF4-FFF2-40B4-BE49-F238E27FC236}">
                <a16:creationId xmlns:a16="http://schemas.microsoft.com/office/drawing/2014/main" id="{857DCD10-7E0E-9801-4C61-D5D67F462A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0298B-6277-5292-0053-15A94195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496CAD-B481-41B6-85DD-68FF569DDB49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4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9C9-4ED1-4CF6-7624-7300332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5400"/>
              <a:t>¡Respirar hondo!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908D6-1429-DD72-962C-46C46952B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479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28FE6-4479-84E4-F465-38A0A8C5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B7496CAD-B481-41B6-85DD-68FF569DDB49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483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EB17F-BA24-AE9B-6F3D-2E2FBF87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s-ES"/>
              <a:t>Tácticas para pensar rápidamente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AB6D-AF8D-54DE-EE25-E9F34E5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s-ES" sz="2400" b="1"/>
              <a:t>Táctica n.º 1:</a:t>
            </a:r>
            <a:r>
              <a:rPr lang="es-ES" sz="2400"/>
              <a:t> Escuchar atentamente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s-ES" sz="2400" b="1"/>
              <a:t>Táctica n.º 2: </a:t>
            </a:r>
            <a:r>
              <a:rPr lang="es-ES" sz="2400"/>
              <a:t>Evitar contestar directamente</a:t>
            </a:r>
          </a:p>
          <a:p>
            <a:endParaRPr lang="en-US" sz="2400" dirty="0"/>
          </a:p>
          <a:p>
            <a:r>
              <a:rPr lang="es-ES" sz="2400" b="1"/>
              <a:t>Táctica n.º 3: </a:t>
            </a:r>
            <a:r>
              <a:rPr lang="es-ES" sz="2400"/>
              <a:t>Elegir un punto</a:t>
            </a:r>
          </a:p>
          <a:p>
            <a:endParaRPr lang="en-US" sz="2400" dirty="0"/>
          </a:p>
          <a:p>
            <a:r>
              <a:rPr lang="es-ES" sz="2400" b="1"/>
              <a:t>Táctica n.º 4: </a:t>
            </a:r>
            <a:r>
              <a:rPr lang="es-ES" sz="2400"/>
              <a:t>Decirlo claramente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DCC12-C42B-DF57-3899-FED780A7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3713" y="6108192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8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A150-8824-28D8-3BC0-F8433B8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s-ES" sz="4800"/>
              <a:t>Estrategias para improvisar discursos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11440-E62E-3A13-2BFD-BCA30454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0E465-A475-5D70-3B01-4D777F4A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17" y="2211010"/>
            <a:ext cx="5640475" cy="3347381"/>
          </a:xfrm>
        </p:spPr>
        <p:txBody>
          <a:bodyPr anchor="ctr">
            <a:normAutofit/>
          </a:bodyPr>
          <a:lstStyle/>
          <a:p>
            <a:r>
              <a:rPr lang="es-ES" sz="4000">
                <a:solidFill>
                  <a:schemeClr val="bg1"/>
                </a:solidFill>
              </a:rPr>
              <a:t>Usar la plantilla – </a:t>
            </a:r>
            <a:r>
              <a:rPr lang="es-ES" sz="4000" b="1">
                <a:solidFill>
                  <a:schemeClr val="bg1"/>
                </a:solidFill>
              </a:rPr>
              <a:t>P.R.E.P.</a:t>
            </a:r>
            <a:r>
              <a:rPr lang="es-ES" sz="400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s-ES" sz="4000" b="1">
                <a:solidFill>
                  <a:schemeClr val="bg1"/>
                </a:solidFill>
              </a:rPr>
              <a:t>P</a:t>
            </a:r>
            <a:r>
              <a:rPr lang="es-ES" sz="4000">
                <a:solidFill>
                  <a:schemeClr val="bg1"/>
                </a:solidFill>
              </a:rPr>
              <a:t>unto</a:t>
            </a:r>
          </a:p>
          <a:p>
            <a:pPr lvl="1"/>
            <a:r>
              <a:rPr lang="es-ES" sz="4000" b="1">
                <a:solidFill>
                  <a:schemeClr val="bg1"/>
                </a:solidFill>
              </a:rPr>
              <a:t>R</a:t>
            </a:r>
            <a:r>
              <a:rPr lang="es-ES" sz="4000">
                <a:solidFill>
                  <a:schemeClr val="bg1"/>
                </a:solidFill>
              </a:rPr>
              <a:t>azón</a:t>
            </a:r>
          </a:p>
          <a:p>
            <a:pPr lvl="1"/>
            <a:r>
              <a:rPr lang="es-ES" sz="4000" b="1">
                <a:solidFill>
                  <a:schemeClr val="bg1"/>
                </a:solidFill>
              </a:rPr>
              <a:t>E</a:t>
            </a:r>
            <a:r>
              <a:rPr lang="es-ES" sz="4000">
                <a:solidFill>
                  <a:schemeClr val="bg1"/>
                </a:solidFill>
              </a:rPr>
              <a:t>jemplo</a:t>
            </a:r>
          </a:p>
          <a:p>
            <a:pPr lvl="1"/>
            <a:r>
              <a:rPr lang="es-ES" sz="4000" b="1">
                <a:solidFill>
                  <a:schemeClr val="bg1"/>
                </a:solidFill>
              </a:rPr>
              <a:t>P</a:t>
            </a:r>
            <a:r>
              <a:rPr lang="es-ES" sz="4000">
                <a:solidFill>
                  <a:schemeClr val="bg1"/>
                </a:solidFill>
              </a:rPr>
              <a:t>unto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4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B6-A0C4-3735-9FEE-698DC6FE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67843"/>
            <a:ext cx="3712224" cy="3714496"/>
          </a:xfrm>
        </p:spPr>
        <p:txBody>
          <a:bodyPr anchor="ctr">
            <a:normAutofit/>
          </a:bodyPr>
          <a:lstStyle/>
          <a:p>
            <a:r>
              <a:rPr lang="es-ES" sz="4800"/>
              <a:t>Estrategias para improvisar discursos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3846A5-A498-4C9E-B4DC-13532657D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A845FC1-FE68-40DE-B785-AA0F3DBD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26048ED-7A92-4694-A168-2C6C5C0D6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C2A58A-9A8C-9A37-E3F0-E6E5ACD1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382" y="2096162"/>
            <a:ext cx="3894161" cy="2657858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Crear una sesión de preguntas y respuestas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s-ES">
                <a:solidFill>
                  <a:schemeClr val="bg1"/>
                </a:solidFill>
              </a:rPr>
              <a:t>Contar una historia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4392A-963F-0B2B-017B-D583D271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3079A-7100-E019-DC3D-2CB91782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" y="6177951"/>
            <a:ext cx="66452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3811-776A-6858-682F-03A8D845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ES" sz="4800"/>
              <a:t>Recursos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6FA86-186C-72F6-2128-9FDF0CF8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29" y="2210179"/>
            <a:ext cx="2664029" cy="446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06FF9-789C-1D7E-8944-D7E8CF18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6" name="Picture 8" descr="Full-color YouTube logo">
            <a:extLst>
              <a:ext uri="{FF2B5EF4-FFF2-40B4-BE49-F238E27FC236}">
                <a16:creationId xmlns:a16="http://schemas.microsoft.com/office/drawing/2014/main" id="{11A89EEE-90AC-C4DE-79C8-FBFC3CE62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936"/>
          <a:stretch/>
        </p:blipFill>
        <p:spPr bwMode="auto">
          <a:xfrm>
            <a:off x="5105198" y="1668450"/>
            <a:ext cx="1837266" cy="16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astmasters International - Wikipedia">
            <a:extLst>
              <a:ext uri="{FF2B5EF4-FFF2-40B4-BE49-F238E27FC236}">
                <a16:creationId xmlns:a16="http://schemas.microsoft.com/office/drawing/2014/main" id="{0C283015-FA1E-1A6C-D0C5-1BACC937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72" y="1616576"/>
            <a:ext cx="2076478" cy="18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0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165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La habilidad de improvisar un discurso</vt:lpstr>
      <vt:lpstr>Objetivos</vt:lpstr>
      <vt:lpstr>Beneficios = Confianza y aumento de oportunidades</vt:lpstr>
      <vt:lpstr>Pensar bajo presión</vt:lpstr>
      <vt:lpstr>¡Respirar hondo!</vt:lpstr>
      <vt:lpstr>Tácticas para pensar rápidamente</vt:lpstr>
      <vt:lpstr>Estrategias para improvisar discursos </vt:lpstr>
      <vt:lpstr>Estrategias para improvisar discursos </vt:lpstr>
      <vt:lpstr>Recursos</vt:lpstr>
      <vt:lpstr>Objetivos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Impromptu Speaking Skills</dc:title>
  <dc:creator>Cermak, Wendy</dc:creator>
  <cp:lastModifiedBy>Davila-Dreger, Julieta</cp:lastModifiedBy>
  <cp:revision>7</cp:revision>
  <dcterms:created xsi:type="dcterms:W3CDTF">2022-11-29T16:23:42Z</dcterms:created>
  <dcterms:modified xsi:type="dcterms:W3CDTF">2023-02-24T16:47:22Z</dcterms:modified>
</cp:coreProperties>
</file>