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1147" r:id="rId2"/>
    <p:sldId id="1100" r:id="rId3"/>
    <p:sldId id="1208" r:id="rId4"/>
    <p:sldId id="1150" r:id="rId5"/>
    <p:sldId id="1210" r:id="rId6"/>
    <p:sldId id="1214" r:id="rId7"/>
    <p:sldId id="1215" r:id="rId8"/>
    <p:sldId id="1211" r:id="rId9"/>
    <p:sldId id="1213" r:id="rId10"/>
    <p:sldId id="1216" r:id="rId11"/>
    <p:sldId id="1218" r:id="rId12"/>
    <p:sldId id="1220" r:id="rId13"/>
    <p:sldId id="1221" r:id="rId14"/>
    <p:sldId id="1261" r:id="rId15"/>
    <p:sldId id="1222" r:id="rId16"/>
    <p:sldId id="1226" r:id="rId17"/>
    <p:sldId id="1227" r:id="rId18"/>
    <p:sldId id="1223" r:id="rId19"/>
    <p:sldId id="124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63094" autoAdjust="0"/>
  </p:normalViewPr>
  <p:slideViewPr>
    <p:cSldViewPr snapToGrid="0">
      <p:cViewPr varScale="1">
        <p:scale>
          <a:sx n="54" d="100"/>
          <a:sy n="54" d="100"/>
        </p:scale>
        <p:origin x="68" y="2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D4559B-C9CC-4B9C-B1C4-D547502894FD}" type="datetimeFigureOut">
              <a:rPr lang="en-US" smtClean="0"/>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0A9AD8-08AC-4CDD-938E-E5C3A26D3417}" type="slidenum">
              <a:rPr lang="en-US" smtClean="0"/>
              <a:t>‹#›</a:t>
            </a:fld>
            <a:endParaRPr lang="en-US"/>
          </a:p>
        </p:txBody>
      </p:sp>
    </p:spTree>
    <p:extLst>
      <p:ext uri="{BB962C8B-B14F-4D97-AF65-F5344CB8AC3E}">
        <p14:creationId xmlns:p14="http://schemas.microsoft.com/office/powerpoint/2010/main" val="2527822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LCIFLeoGrants@lionsclubs.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o-KR" sz="1200" b="1" dirty="0">
                <a:solidFill>
                  <a:srgbClr val="FF0000"/>
                </a:solidFill>
                <a:latin typeface="Arial" panose="020B0604020202020204" pitchFamily="34" charset="0"/>
                <a:ea typeface="굴림" pitchFamily="34" charset="-128"/>
                <a:cs typeface="Arial" panose="020B0604020202020204" pitchFamily="34" charset="0"/>
              </a:rPr>
              <a:t>강사 노트: </a:t>
            </a:r>
            <a:r>
              <a:rPr lang="ko-KR" altLang="en-US" sz="1200" b="0" dirty="0" err="1">
                <a:solidFill>
                  <a:srgbClr val="FF0000"/>
                </a:solidFill>
                <a:latin typeface="Arial" panose="020B0604020202020204" pitchFamily="34" charset="0"/>
                <a:ea typeface="굴림" pitchFamily="34" charset="-128"/>
                <a:cs typeface="Arial" panose="020B0604020202020204" pitchFamily="34" charset="0"/>
              </a:rPr>
              <a:t>라이온스</a:t>
            </a:r>
            <a:r>
              <a:rPr lang="ko-KR" altLang="en-US" sz="1200" b="0" dirty="0">
                <a:solidFill>
                  <a:srgbClr val="FF0000"/>
                </a:solidFill>
                <a:latin typeface="Arial" panose="020B0604020202020204" pitchFamily="34" charset="0"/>
                <a:ea typeface="굴림" pitchFamily="34" charset="-128"/>
                <a:cs typeface="Arial" panose="020B0604020202020204" pitchFamily="34" charset="0"/>
              </a:rPr>
              <a:t> 인터내셔널은</a:t>
            </a:r>
            <a:r>
              <a:rPr lang="ko-KR" sz="1200" b="0" dirty="0">
                <a:solidFill>
                  <a:schemeClr val="tx1"/>
                </a:solidFill>
                <a:latin typeface="Arial" panose="020B0604020202020204" pitchFamily="34" charset="0"/>
                <a:ea typeface="굴림" pitchFamily="34" charset="-128"/>
                <a:cs typeface="Arial" panose="020B0604020202020204" pitchFamily="34" charset="0"/>
              </a:rPr>
              <a:t> </a:t>
            </a:r>
            <a:r>
              <a:rPr lang="ko-KR" sz="1200" dirty="0">
                <a:solidFill>
                  <a:schemeClr val="tx1"/>
                </a:solidFill>
                <a:latin typeface="Arial" panose="020B0604020202020204" pitchFamily="34" charset="0"/>
                <a:ea typeface="굴림" pitchFamily="34" charset="-128"/>
                <a:cs typeface="Arial" panose="020B0604020202020204" pitchFamily="34" charset="0"/>
              </a:rPr>
              <a:t>레오 클럽 고문직을 처음 맡았거나 </a:t>
            </a:r>
            <a:r>
              <a:rPr lang="ko-KR" altLang="en-US" sz="1200" dirty="0">
                <a:solidFill>
                  <a:schemeClr val="tx1"/>
                </a:solidFill>
                <a:latin typeface="Arial" panose="020B0604020202020204" pitchFamily="34" charset="0"/>
                <a:ea typeface="굴림" pitchFamily="34" charset="-128"/>
                <a:cs typeface="Arial" panose="020B0604020202020204" pitchFamily="34" charset="0"/>
              </a:rPr>
              <a:t>직책에</a:t>
            </a:r>
            <a:r>
              <a:rPr lang="ko-KR" sz="1200" dirty="0">
                <a:solidFill>
                  <a:schemeClr val="tx1"/>
                </a:solidFill>
                <a:latin typeface="Arial" panose="020B0604020202020204" pitchFamily="34" charset="0"/>
                <a:ea typeface="굴림" pitchFamily="34" charset="-128"/>
                <a:cs typeface="Arial" panose="020B0604020202020204" pitchFamily="34" charset="0"/>
              </a:rPr>
              <a:t> 대한 공식 연수를 받은 적 없는 레오 클럽 고문을 위해 본 오리엔테이션 및 연수 프로그램을 </a:t>
            </a:r>
            <a:r>
              <a:rPr lang="ko-KR" altLang="en-US" sz="1200" dirty="0">
                <a:solidFill>
                  <a:schemeClr val="tx1"/>
                </a:solidFill>
                <a:latin typeface="Arial" panose="020B0604020202020204" pitchFamily="34" charset="0"/>
                <a:ea typeface="굴림" pitchFamily="34" charset="-128"/>
                <a:cs typeface="Arial" panose="020B0604020202020204" pitchFamily="34" charset="0"/>
              </a:rPr>
              <a:t>설계</a:t>
            </a:r>
            <a:r>
              <a:rPr lang="ko-KR" sz="1200" dirty="0">
                <a:solidFill>
                  <a:schemeClr val="tx1"/>
                </a:solidFill>
                <a:latin typeface="Arial" panose="020B0604020202020204" pitchFamily="34" charset="0"/>
                <a:ea typeface="굴림" pitchFamily="34" charset="-128"/>
                <a:cs typeface="Arial" panose="020B0604020202020204" pitchFamily="34" charset="0"/>
              </a:rPr>
              <a:t>했습니다. </a:t>
            </a:r>
            <a:r>
              <a:rPr lang="ko-KR" altLang="en-US" sz="1200" dirty="0">
                <a:solidFill>
                  <a:schemeClr val="tx1"/>
                </a:solidFill>
                <a:latin typeface="Arial" panose="020B0604020202020204" pitchFamily="34" charset="0"/>
                <a:ea typeface="굴림" pitchFamily="34" charset="-128"/>
                <a:cs typeface="Arial" panose="020B0604020202020204" pitchFamily="34" charset="0"/>
              </a:rPr>
              <a:t>이 </a:t>
            </a:r>
            <a:r>
              <a:rPr lang="ko-KR" sz="1200" dirty="0">
                <a:solidFill>
                  <a:schemeClr val="tx1"/>
                </a:solidFill>
                <a:latin typeface="Arial" panose="020B0604020202020204" pitchFamily="34" charset="0"/>
                <a:ea typeface="굴림" pitchFamily="34" charset="-128"/>
                <a:cs typeface="Arial" panose="020B0604020202020204" pitchFamily="34" charset="0"/>
              </a:rPr>
              <a:t>연수</a:t>
            </a:r>
            <a:r>
              <a:rPr lang="ko-KR" altLang="en-US" sz="1200" dirty="0">
                <a:solidFill>
                  <a:schemeClr val="tx1"/>
                </a:solidFill>
                <a:latin typeface="Arial" panose="020B0604020202020204" pitchFamily="34" charset="0"/>
                <a:ea typeface="굴림" pitchFamily="34" charset="-128"/>
                <a:cs typeface="Arial" panose="020B0604020202020204" pitchFamily="34" charset="0"/>
              </a:rPr>
              <a:t>에서</a:t>
            </a:r>
            <a:r>
              <a:rPr lang="ko-KR" sz="1200" dirty="0">
                <a:solidFill>
                  <a:schemeClr val="tx1"/>
                </a:solidFill>
                <a:latin typeface="Arial" panose="020B0604020202020204" pitchFamily="34" charset="0"/>
                <a:ea typeface="굴림" pitchFamily="34" charset="-128"/>
                <a:cs typeface="Arial" panose="020B0604020202020204" pitchFamily="34" charset="0"/>
              </a:rPr>
              <a:t> 레오 클럽 고문직에 관한 모든 내용을 다룰 수는 없겠지만 의무를 성공적으로 </a:t>
            </a:r>
            <a:r>
              <a:rPr lang="ko-KR" altLang="en-US" sz="1200" dirty="0">
                <a:solidFill>
                  <a:schemeClr val="tx1"/>
                </a:solidFill>
                <a:latin typeface="Arial" panose="020B0604020202020204" pitchFamily="34" charset="0"/>
                <a:ea typeface="굴림" pitchFamily="34" charset="-128"/>
                <a:cs typeface="Arial" panose="020B0604020202020204" pitchFamily="34" charset="0"/>
              </a:rPr>
              <a:t>이</a:t>
            </a:r>
            <a:r>
              <a:rPr lang="ko-KR" sz="1200" dirty="0">
                <a:solidFill>
                  <a:schemeClr val="tx1"/>
                </a:solidFill>
                <a:latin typeface="Arial" panose="020B0604020202020204" pitchFamily="34" charset="0"/>
                <a:ea typeface="굴림" pitchFamily="34" charset="-128"/>
                <a:cs typeface="Arial" panose="020B0604020202020204" pitchFamily="34" charset="0"/>
              </a:rPr>
              <a:t>행하는데 필요한 기본 자료와 도구를 </a:t>
            </a:r>
            <a:r>
              <a:rPr lang="ko-KR" altLang="en-US" sz="1200" dirty="0">
                <a:solidFill>
                  <a:schemeClr val="tx1"/>
                </a:solidFill>
                <a:latin typeface="Arial" panose="020B0604020202020204" pitchFamily="34" charset="0"/>
                <a:ea typeface="굴림" pitchFamily="34" charset="-128"/>
                <a:cs typeface="Arial" panose="020B0604020202020204" pitchFamily="34" charset="0"/>
              </a:rPr>
              <a:t>확인할 수 있습니다</a:t>
            </a:r>
            <a:r>
              <a:rPr lang="ko-KR" sz="1200" dirty="0">
                <a:solidFill>
                  <a:schemeClr val="tx1"/>
                </a:solidFill>
                <a:latin typeface="Arial" panose="020B0604020202020204" pitchFamily="34" charset="0"/>
                <a:ea typeface="굴림" pitchFamily="34" charset="-128"/>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sz="1200" dirty="0">
              <a:latin typeface="Arial" panose="020B0604020202020204" pitchFamily="34" charset="0"/>
              <a:ea typeface="굴림"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ko-KR" altLang="en-US" sz="1200" dirty="0">
                <a:latin typeface="Arial" panose="020B0604020202020204" pitchFamily="34" charset="0"/>
                <a:ea typeface="굴림" pitchFamily="34" charset="-128"/>
                <a:cs typeface="Arial" panose="020B0604020202020204" pitchFamily="34" charset="0"/>
              </a:rPr>
              <a:t>레오 고문</a:t>
            </a:r>
            <a:r>
              <a:rPr lang="ko-KR" sz="1200" dirty="0">
                <a:latin typeface="Arial" panose="020B0604020202020204" pitchFamily="34" charset="0"/>
                <a:ea typeface="굴림" pitchFamily="34" charset="-128"/>
                <a:cs typeface="Arial" panose="020B0604020202020204" pitchFamily="34" charset="0"/>
              </a:rPr>
              <a:t> 연수는 라이온 강사의 주도로 실시해야</a:t>
            </a:r>
            <a:r>
              <a:rPr lang="en-US" altLang="ko-KR" sz="1200" dirty="0">
                <a:latin typeface="Arial" panose="020B0604020202020204" pitchFamily="34" charset="0"/>
                <a:ea typeface="굴림" pitchFamily="34" charset="-128"/>
                <a:cs typeface="Arial" panose="020B0604020202020204" pitchFamily="34" charset="0"/>
              </a:rPr>
              <a:t> </a:t>
            </a:r>
            <a:r>
              <a:rPr lang="ko-KR" altLang="en-US" sz="1200" dirty="0">
                <a:latin typeface="Arial" panose="020B0604020202020204" pitchFamily="34" charset="0"/>
                <a:ea typeface="굴림" pitchFamily="34" charset="-128"/>
                <a:cs typeface="Arial" panose="020B0604020202020204" pitchFamily="34" charset="0"/>
              </a:rPr>
              <a:t>하며</a:t>
            </a:r>
            <a:r>
              <a:rPr lang="en-US" altLang="ko-KR" sz="1200" dirty="0">
                <a:latin typeface="Arial" panose="020B0604020202020204" pitchFamily="34" charset="0"/>
                <a:ea typeface="굴림" pitchFamily="34" charset="-128"/>
                <a:cs typeface="Arial" panose="020B0604020202020204" pitchFamily="34" charset="0"/>
              </a:rPr>
              <a:t>, </a:t>
            </a:r>
            <a:r>
              <a:rPr lang="ko-KR" altLang="en-US" sz="1200" dirty="0">
                <a:latin typeface="Arial" panose="020B0604020202020204" pitchFamily="34" charset="0"/>
                <a:ea typeface="굴림" pitchFamily="34" charset="-128"/>
                <a:cs typeface="Arial" panose="020B0604020202020204" pitchFamily="34" charset="0"/>
              </a:rPr>
              <a:t>지</a:t>
            </a:r>
            <a:r>
              <a:rPr lang="ko-KR" sz="1200" dirty="0">
                <a:latin typeface="Arial" panose="020B0604020202020204" pitchFamily="34" charset="0"/>
                <a:ea typeface="굴림" pitchFamily="34" charset="-128"/>
                <a:cs typeface="Arial" panose="020B0604020202020204" pitchFamily="34" charset="0"/>
              </a:rPr>
              <a:t>구 또는 복합지구 레오위원장, 협회의 자료와 방침에 해박</a:t>
            </a:r>
            <a:r>
              <a:rPr lang="ko-KR" altLang="en-US" sz="1200" dirty="0">
                <a:latin typeface="Arial" panose="020B0604020202020204" pitchFamily="34" charset="0"/>
                <a:ea typeface="굴림" pitchFamily="34" charset="-128"/>
                <a:cs typeface="Arial" panose="020B0604020202020204" pitchFamily="34" charset="0"/>
              </a:rPr>
              <a:t>하고</a:t>
            </a:r>
            <a:r>
              <a:rPr lang="ko-KR" sz="1200" dirty="0">
                <a:latin typeface="Arial" panose="020B0604020202020204" pitchFamily="34" charset="0"/>
                <a:ea typeface="굴림" pitchFamily="34" charset="-128"/>
                <a:cs typeface="Arial" panose="020B0604020202020204" pitchFamily="34" charset="0"/>
              </a:rPr>
              <a:t> 경험 많은 레오 클럽 고문, 강사양성과정(FDI)이나 </a:t>
            </a:r>
            <a:r>
              <a:rPr lang="ko-KR" sz="1200" dirty="0" err="1">
                <a:latin typeface="Arial" panose="020B0604020202020204" pitchFamily="34" charset="0"/>
                <a:ea typeface="굴림" pitchFamily="34" charset="-128"/>
                <a:cs typeface="Arial" panose="020B0604020202020204" pitchFamily="34" charset="0"/>
              </a:rPr>
              <a:t>라이온스</a:t>
            </a:r>
            <a:r>
              <a:rPr lang="ko-KR" sz="1200" dirty="0">
                <a:latin typeface="Arial" panose="020B0604020202020204" pitchFamily="34" charset="0"/>
                <a:ea typeface="굴림" pitchFamily="34" charset="-128"/>
                <a:cs typeface="Arial" panose="020B0604020202020204" pitchFamily="34" charset="0"/>
              </a:rPr>
              <a:t> 공인 강사 프로그램(LCIP)을 이수하고 레오 클럽 프로그램에 정통한 라이온 등이 </a:t>
            </a:r>
            <a:r>
              <a:rPr lang="ko-KR" altLang="en-US" sz="1200" dirty="0">
                <a:latin typeface="Arial" panose="020B0604020202020204" pitchFamily="34" charset="0"/>
                <a:ea typeface="굴림" pitchFamily="34" charset="-128"/>
                <a:cs typeface="Arial" panose="020B0604020202020204" pitchFamily="34" charset="0"/>
              </a:rPr>
              <a:t>강사가 될 수 있습니다</a:t>
            </a:r>
            <a:r>
              <a:rPr lang="en-US" altLang="ko-KR" sz="1200" dirty="0">
                <a:latin typeface="Arial" panose="020B0604020202020204" pitchFamily="34" charset="0"/>
                <a:ea typeface="굴림" pitchFamily="34" charset="-128"/>
                <a:cs typeface="Arial" panose="020B0604020202020204" pitchFamily="34" charset="0"/>
              </a:rPr>
              <a:t>.</a:t>
            </a:r>
            <a:endParaRPr lang="ko-KR" sz="1200" dirty="0">
              <a:solidFill>
                <a:schemeClr val="tx1"/>
              </a:solidFill>
              <a:latin typeface="Arial" panose="020B0604020202020204" pitchFamily="34" charset="0"/>
              <a:ea typeface="굴림"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421803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dirty="0" err="1">
                <a:latin typeface="Arial" pitchFamily="34" charset="0"/>
                <a:ea typeface="굴림" pitchFamily="34" charset="-128"/>
              </a:rPr>
              <a:t>라이온스</a:t>
            </a:r>
            <a:r>
              <a:rPr lang="ko-KR" dirty="0">
                <a:latin typeface="Arial" pitchFamily="34" charset="0"/>
                <a:ea typeface="굴림" pitchFamily="34" charset="-128"/>
              </a:rPr>
              <a:t> </a:t>
            </a:r>
            <a:r>
              <a:rPr lang="ko-KR" dirty="0" err="1">
                <a:latin typeface="Arial" pitchFamily="34" charset="0"/>
                <a:ea typeface="굴림" pitchFamily="34" charset="-128"/>
              </a:rPr>
              <a:t>Shop에는</a:t>
            </a:r>
            <a:r>
              <a:rPr lang="ko-KR" dirty="0">
                <a:latin typeface="Arial" pitchFamily="34" charset="0"/>
                <a:ea typeface="굴림" pitchFamily="34" charset="-128"/>
              </a:rPr>
              <a:t> 별도의 레오 섹션이 있으며 이곳에서 신입 레오 회원 키트, 레오 </a:t>
            </a:r>
            <a:r>
              <a:rPr lang="ko-KR" dirty="0" err="1">
                <a:latin typeface="Arial" pitchFamily="34" charset="0"/>
                <a:ea typeface="굴림" pitchFamily="34" charset="-128"/>
              </a:rPr>
              <a:t>라펠</a:t>
            </a:r>
            <a:r>
              <a:rPr lang="ko-KR" dirty="0">
                <a:latin typeface="Arial" pitchFamily="34" charset="0"/>
                <a:ea typeface="굴림" pitchFamily="34" charset="-128"/>
              </a:rPr>
              <a:t> 핀, 레오 종, 레오 의류 등 신입 레오 회원과 클럽 회의</a:t>
            </a:r>
            <a:r>
              <a:rPr lang="ko-KR" altLang="en-US" dirty="0">
                <a:latin typeface="Arial" pitchFamily="34" charset="0"/>
                <a:ea typeface="굴림" pitchFamily="34" charset="-128"/>
              </a:rPr>
              <a:t>용</a:t>
            </a:r>
            <a:r>
              <a:rPr lang="ko-KR" dirty="0">
                <a:latin typeface="Arial" pitchFamily="34" charset="0"/>
                <a:ea typeface="굴림" pitchFamily="34" charset="-128"/>
              </a:rPr>
              <a:t> 품목을 취급합니다. </a:t>
            </a:r>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3350570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dirty="0" err="1">
                <a:latin typeface="Arial" pitchFamily="34" charset="0"/>
                <a:ea typeface="굴림" pitchFamily="34" charset="-128"/>
              </a:rPr>
              <a:t>당회기에</a:t>
            </a:r>
            <a:r>
              <a:rPr lang="ko-KR" dirty="0">
                <a:latin typeface="Arial" pitchFamily="34" charset="0"/>
                <a:ea typeface="굴림" pitchFamily="34" charset="-128"/>
              </a:rPr>
              <a:t> 보고되고 개인 이메일 주소를 제출한 모든 레오 클럽 임원, 회원, 고문, 지구/복합지구 레오위원장은 자동으로 국제본부에서 발송하는 레오 </a:t>
            </a:r>
            <a:r>
              <a:rPr lang="ko-KR" dirty="0" err="1">
                <a:latin typeface="Arial" pitchFamily="34" charset="0"/>
                <a:ea typeface="굴림" pitchFamily="34" charset="-128"/>
              </a:rPr>
              <a:t>e</a:t>
            </a:r>
            <a:r>
              <a:rPr lang="ko-KR" altLang="en-US" dirty="0" err="1">
                <a:latin typeface="Arial" pitchFamily="34" charset="0"/>
                <a:ea typeface="굴림" pitchFamily="34" charset="-128"/>
              </a:rPr>
              <a:t>뉴스</a:t>
            </a:r>
            <a:r>
              <a:rPr lang="ko-KR" dirty="0" err="1">
                <a:latin typeface="Arial" pitchFamily="34" charset="0"/>
                <a:ea typeface="굴림" pitchFamily="34" charset="-128"/>
              </a:rPr>
              <a:t>를</a:t>
            </a:r>
            <a:r>
              <a:rPr lang="ko-KR" dirty="0">
                <a:latin typeface="Arial" pitchFamily="34" charset="0"/>
                <a:ea typeface="굴림" pitchFamily="34" charset="-128"/>
              </a:rPr>
              <a:t> 받게 됩니다. </a:t>
            </a:r>
            <a:r>
              <a:rPr lang="en-US" altLang="ko-KR" dirty="0">
                <a:latin typeface="Arial" pitchFamily="34" charset="0"/>
                <a:ea typeface="굴림" pitchFamily="34" charset="-128"/>
              </a:rPr>
              <a:t>E</a:t>
            </a:r>
            <a:r>
              <a:rPr lang="ko-KR" altLang="en-US" dirty="0">
                <a:latin typeface="Arial" pitchFamily="34" charset="0"/>
                <a:ea typeface="굴림" pitchFamily="34" charset="-128"/>
              </a:rPr>
              <a:t>뉴스</a:t>
            </a:r>
            <a:r>
              <a:rPr lang="ko-KR" dirty="0">
                <a:latin typeface="Arial" pitchFamily="34" charset="0"/>
                <a:ea typeface="굴림" pitchFamily="34" charset="-128"/>
              </a:rPr>
              <a:t>는 분기별로 발송되며 레오 클럽 프로그램에 참여하는 레오와 라이온에게 마감일, 행사, 자료 등 중요한 정보를 제공합니다.</a:t>
            </a:r>
          </a:p>
          <a:p>
            <a:endParaRPr lang="en-US" altLang="en-US" dirty="0">
              <a:latin typeface="Arial" pitchFamily="34" charset="0"/>
              <a:ea typeface="ＭＳ Ｐゴシック" pitchFamily="34" charset="-128"/>
            </a:endParaRPr>
          </a:p>
          <a:p>
            <a:r>
              <a:rPr lang="ko-KR" dirty="0">
                <a:latin typeface="Arial" pitchFamily="34" charset="0"/>
                <a:ea typeface="굴림" pitchFamily="34" charset="-128"/>
              </a:rPr>
              <a:t>국제본부에 이메일을 제출했지만 레오 </a:t>
            </a:r>
            <a:r>
              <a:rPr lang="ko-KR" dirty="0" err="1">
                <a:latin typeface="Arial" pitchFamily="34" charset="0"/>
                <a:ea typeface="굴림" pitchFamily="34" charset="-128"/>
              </a:rPr>
              <a:t>e</a:t>
            </a:r>
            <a:r>
              <a:rPr lang="ko-KR" altLang="en-US" dirty="0" err="1">
                <a:latin typeface="Arial" pitchFamily="34" charset="0"/>
                <a:ea typeface="굴림" pitchFamily="34" charset="-128"/>
              </a:rPr>
              <a:t>뉴스</a:t>
            </a:r>
            <a:r>
              <a:rPr lang="ko-KR" dirty="0" err="1">
                <a:latin typeface="Arial" pitchFamily="34" charset="0"/>
                <a:ea typeface="굴림" pitchFamily="34" charset="-128"/>
              </a:rPr>
              <a:t>를</a:t>
            </a:r>
            <a:r>
              <a:rPr lang="ko-KR" dirty="0">
                <a:latin typeface="Arial" pitchFamily="34" charset="0"/>
                <a:ea typeface="굴림" pitchFamily="34" charset="-128"/>
              </a:rPr>
              <a:t> 수신하지 못한 고문은 레오 클럽 프로그램과에 문의하시기 바랍니다.</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11</a:t>
            </a:fld>
            <a:endParaRPr lang="en-US"/>
          </a:p>
        </p:txBody>
      </p:sp>
    </p:spTree>
    <p:extLst>
      <p:ext uri="{BB962C8B-B14F-4D97-AF65-F5344CB8AC3E}">
        <p14:creationId xmlns:p14="http://schemas.microsoft.com/office/powerpoint/2010/main" val="1785392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o-KR" altLang="ko-KR" dirty="0">
                <a:latin typeface="Arial" pitchFamily="34" charset="0"/>
                <a:ea typeface="굴림" pitchFamily="34" charset="-128"/>
              </a:rPr>
              <a:t>라이온과 레오는 </a:t>
            </a:r>
            <a:r>
              <a:rPr lang="ko-KR" dirty="0">
                <a:latin typeface="Arial" pitchFamily="34" charset="0"/>
                <a:ea typeface="굴림" pitchFamily="34" charset="-128"/>
              </a:rPr>
              <a:t>레오 페이스북 페이지에서 </a:t>
            </a:r>
            <a:r>
              <a:rPr lang="ko-KR" altLang="ko-KR" dirty="0">
                <a:latin typeface="Arial" pitchFamily="34" charset="0"/>
                <a:ea typeface="굴림" pitchFamily="34" charset="-128"/>
              </a:rPr>
              <a:t>레오 클럽 프로그램에 대한 최신 소식을 </a:t>
            </a:r>
            <a:r>
              <a:rPr lang="ko-KR" altLang="en-US" dirty="0">
                <a:latin typeface="Arial" pitchFamily="34" charset="0"/>
                <a:ea typeface="굴림" pitchFamily="34" charset="-128"/>
              </a:rPr>
              <a:t>보다 빠르게</a:t>
            </a:r>
            <a:r>
              <a:rPr lang="ko-KR" altLang="ko-KR" dirty="0">
                <a:latin typeface="Arial" pitchFamily="34" charset="0"/>
                <a:ea typeface="굴림" pitchFamily="34" charset="-128"/>
              </a:rPr>
              <a:t> </a:t>
            </a:r>
            <a:r>
              <a:rPr lang="ko-KR" dirty="0">
                <a:latin typeface="Arial" pitchFamily="34" charset="0"/>
                <a:ea typeface="굴림" pitchFamily="34" charset="-128"/>
              </a:rPr>
              <a:t>접할 수 있습니다. 레오 페이스북 페이지는 전 세계 레오들이 교류하고 효과적인 지역</a:t>
            </a:r>
            <a:r>
              <a:rPr lang="en-US" altLang="ko-KR" dirty="0">
                <a:latin typeface="Arial" pitchFamily="34" charset="0"/>
                <a:ea typeface="굴림" pitchFamily="34" charset="-128"/>
              </a:rPr>
              <a:t> </a:t>
            </a:r>
            <a:r>
              <a:rPr lang="ko-KR" dirty="0">
                <a:latin typeface="Arial" pitchFamily="34" charset="0"/>
                <a:ea typeface="굴림" pitchFamily="34" charset="-128"/>
              </a:rPr>
              <a:t>사회 봉사</a:t>
            </a:r>
            <a:r>
              <a:rPr lang="en-US" altLang="ko-KR" dirty="0">
                <a:latin typeface="Arial" pitchFamily="34" charset="0"/>
                <a:ea typeface="굴림" pitchFamily="34" charset="-128"/>
              </a:rPr>
              <a:t> </a:t>
            </a:r>
            <a:r>
              <a:rPr lang="ko-KR" dirty="0">
                <a:latin typeface="Arial" pitchFamily="34" charset="0"/>
                <a:ea typeface="굴림" pitchFamily="34" charset="-128"/>
              </a:rPr>
              <a:t>사업이나 좋은 리더가 되는 방법 등의 주제에 대해 서로 의견을 주고 받는 플랫폼 역할</a:t>
            </a:r>
            <a:r>
              <a:rPr lang="ko-KR" altLang="en-US" dirty="0">
                <a:latin typeface="Arial" pitchFamily="34" charset="0"/>
                <a:ea typeface="굴림" pitchFamily="34" charset="-128"/>
              </a:rPr>
              <a:t>도</a:t>
            </a:r>
            <a:r>
              <a:rPr lang="ko-KR" dirty="0">
                <a:latin typeface="Arial" pitchFamily="34" charset="0"/>
                <a:ea typeface="굴림" pitchFamily="34" charset="-128"/>
              </a:rPr>
              <a:t> 합니다. 레오 </a:t>
            </a:r>
            <a:r>
              <a:rPr lang="ko-KR" dirty="0" err="1">
                <a:latin typeface="Arial" pitchFamily="34" charset="0"/>
                <a:ea typeface="굴림" pitchFamily="34" charset="-128"/>
              </a:rPr>
              <a:t>e</a:t>
            </a:r>
            <a:r>
              <a:rPr lang="ko-KR" altLang="en-US" dirty="0" err="1">
                <a:latin typeface="Arial" pitchFamily="34" charset="0"/>
                <a:ea typeface="굴림" pitchFamily="34" charset="-128"/>
              </a:rPr>
              <a:t>뉴스</a:t>
            </a:r>
            <a:r>
              <a:rPr lang="ko-KR" dirty="0" err="1">
                <a:latin typeface="Arial" pitchFamily="34" charset="0"/>
                <a:ea typeface="굴림" pitchFamily="34" charset="-128"/>
              </a:rPr>
              <a:t>와</a:t>
            </a:r>
            <a:r>
              <a:rPr lang="ko-KR" dirty="0">
                <a:latin typeface="Arial" pitchFamily="34" charset="0"/>
                <a:ea typeface="굴림" pitchFamily="34" charset="-128"/>
              </a:rPr>
              <a:t> 마찬가지로 페이스북 페이지도 레오 프로그램 관련 최신 소식과 행사를 안내할 수 있는 좋은 방법입니다. www.facebook.com/leoclubs에서 레오 페이지를 </a:t>
            </a:r>
            <a:r>
              <a:rPr lang="ko-KR" dirty="0" err="1">
                <a:latin typeface="Arial" pitchFamily="34" charset="0"/>
                <a:ea typeface="굴림" pitchFamily="34" charset="-128"/>
              </a:rPr>
              <a:t>팔로우</a:t>
            </a:r>
            <a:r>
              <a:rPr lang="ko-KR" dirty="0">
                <a:latin typeface="Arial" pitchFamily="34" charset="0"/>
                <a:ea typeface="굴림" pitchFamily="34" charset="-128"/>
              </a:rPr>
              <a:t> 하십시오.</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a:p>
        </p:txBody>
      </p:sp>
    </p:spTree>
    <p:extLst>
      <p:ext uri="{BB962C8B-B14F-4D97-AF65-F5344CB8AC3E}">
        <p14:creationId xmlns:p14="http://schemas.microsoft.com/office/powerpoint/2010/main" val="2604936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o-KR" sz="1200" dirty="0">
                <a:solidFill>
                  <a:schemeClr val="tx1"/>
                </a:solidFill>
                <a:latin typeface="Arial" panose="020B0604020202020204" pitchFamily="34" charset="0"/>
                <a:ea typeface="굴림" panose="020F0502020204030204" pitchFamily="34" charset="0"/>
                <a:cs typeface="Arial" panose="020B0604020202020204" pitchFamily="34" charset="0"/>
              </a:rPr>
              <a:t>레오 고문 패널은 각 헌장지역 출신의 레오와 라이온 32명으로 구성된 자문위원회로서 매월 회의를 갖고 활동하며 협회에 피드백을 제공하고 레오 클럽 프로그램에 도움이 되는 자료를 제작합니다. 패널들은 레오 모집, 레오 회원 경험, 레오-라이온 전환을 담당하는 세 개의 위원회에서 활동합니다. 각 위원회는 PPT 자료와 안내서를 제작했고 </a:t>
            </a:r>
            <a:r>
              <a:rPr lang="ko-KR" altLang="en-US" sz="1200" dirty="0" err="1">
                <a:solidFill>
                  <a:schemeClr val="tx1"/>
                </a:solidFill>
                <a:latin typeface="Arial" panose="020B0604020202020204" pitchFamily="34" charset="0"/>
                <a:ea typeface="굴림" panose="020F0502020204030204" pitchFamily="34" charset="0"/>
                <a:cs typeface="Arial" panose="020B0604020202020204" pitchFamily="34" charset="0"/>
              </a:rPr>
              <a:t>라이온스</a:t>
            </a:r>
            <a:r>
              <a:rPr lang="ko-KR" altLang="en-US" sz="1200" dirty="0">
                <a:solidFill>
                  <a:schemeClr val="tx1"/>
                </a:solidFill>
                <a:latin typeface="Arial" panose="020B0604020202020204" pitchFamily="34" charset="0"/>
                <a:ea typeface="굴림" panose="020F0502020204030204" pitchFamily="34" charset="0"/>
                <a:cs typeface="Arial" panose="020B0604020202020204" pitchFamily="34" charset="0"/>
              </a:rPr>
              <a:t> 인터내셔널</a:t>
            </a:r>
            <a:r>
              <a:rPr lang="ko-KR" sz="1200" dirty="0">
                <a:solidFill>
                  <a:schemeClr val="tx1"/>
                </a:solidFill>
                <a:latin typeface="Arial" panose="020B0604020202020204" pitchFamily="34" charset="0"/>
                <a:ea typeface="굴림" panose="020F0502020204030204" pitchFamily="34" charset="0"/>
                <a:cs typeface="Arial" panose="020B0604020202020204" pitchFamily="34" charset="0"/>
              </a:rPr>
              <a:t> 웹사이트에서 다운로드 받을 수 있습니다. 패널 신청은 매년 8월 15일에 마감됩니다. </a:t>
            </a:r>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1552227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altLang="ko-KR" dirty="0"/>
              <a:t>레오</a:t>
            </a:r>
            <a:r>
              <a:rPr lang="ko-KR" altLang="en-US" dirty="0"/>
              <a:t>나</a:t>
            </a:r>
            <a:r>
              <a:rPr lang="ko-KR" altLang="ko-KR" dirty="0"/>
              <a:t> 레오-라이온</a:t>
            </a:r>
            <a:r>
              <a:rPr lang="en-US" altLang="ko-KR" dirty="0"/>
              <a:t> </a:t>
            </a:r>
            <a:r>
              <a:rPr lang="ko-KR" altLang="en-US" dirty="0"/>
              <a:t>중</a:t>
            </a:r>
            <a:r>
              <a:rPr lang="ko-KR" altLang="ko-KR" dirty="0"/>
              <a:t> </a:t>
            </a:r>
            <a:r>
              <a:rPr lang="en-US" altLang="ko-KR" dirty="0"/>
              <a:t>1</a:t>
            </a:r>
            <a:r>
              <a:rPr lang="ko-KR" altLang="ko-KR" dirty="0"/>
              <a:t>명을</a:t>
            </a:r>
            <a:r>
              <a:rPr lang="en-US" altLang="ko-KR" dirty="0"/>
              <a:t> </a:t>
            </a:r>
            <a:r>
              <a:rPr lang="ko-KR" dirty="0" err="1"/>
              <a:t>라이온스</a:t>
            </a:r>
            <a:r>
              <a:rPr lang="ko-KR" dirty="0"/>
              <a:t> 지구</a:t>
            </a:r>
            <a:r>
              <a:rPr lang="ko-KR" altLang="en-US" dirty="0"/>
              <a:t> 또는</a:t>
            </a:r>
            <a:r>
              <a:rPr lang="ko-KR" dirty="0"/>
              <a:t> 복합지구에서 봉사할 </a:t>
            </a:r>
            <a:r>
              <a:rPr lang="ko-KR" altLang="en-US" dirty="0"/>
              <a:t>연락원으로 </a:t>
            </a:r>
            <a:r>
              <a:rPr lang="ko-KR" dirty="0"/>
              <a:t>임명할 수 있습니다. </a:t>
            </a:r>
          </a:p>
          <a:p>
            <a:endParaRPr lang="en-US" dirty="0"/>
          </a:p>
          <a:p>
            <a:r>
              <a:rPr lang="ko-KR" dirty="0"/>
              <a:t>레오-라이온에게는 국제이사회 공식 연락원으로 활동할 기회도 주어집니다. 매년 청년들의 관심사와 견해를 대변할 레오-라이온 </a:t>
            </a:r>
            <a:r>
              <a:rPr lang="en-US" altLang="ko-KR" dirty="0"/>
              <a:t>2</a:t>
            </a:r>
            <a:r>
              <a:rPr lang="ko-KR" dirty="0"/>
              <a:t>명</a:t>
            </a:r>
            <a:r>
              <a:rPr lang="ko-KR" altLang="en-US" dirty="0"/>
              <a:t>을</a:t>
            </a:r>
            <a:r>
              <a:rPr lang="ko-KR" dirty="0"/>
              <a:t> 임명</a:t>
            </a:r>
            <a:r>
              <a:rPr lang="ko-KR" altLang="en-US" dirty="0"/>
              <a:t>합</a:t>
            </a:r>
            <a:r>
              <a:rPr lang="ko-KR" dirty="0"/>
              <a:t>니다. </a:t>
            </a:r>
          </a:p>
          <a:p>
            <a:endParaRPr lang="en-US" dirty="0"/>
          </a:p>
          <a:p>
            <a:r>
              <a:rPr lang="ko-KR" dirty="0">
                <a:solidFill>
                  <a:srgbClr val="151515"/>
                </a:solidFill>
                <a:latin typeface="HelveticaNeue-Light"/>
                <a:ea typeface="굴림"/>
              </a:rPr>
              <a:t>이들 직책에 대한 자세한 내용은 국제이사회 방침서 제3장과 제7장을 참조하십시오. https://www.lionsclubs.org/en/resources-for-members/resource-center/board-policy-manual </a:t>
            </a:r>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a:p>
        </p:txBody>
      </p:sp>
    </p:spTree>
    <p:extLst>
      <p:ext uri="{BB962C8B-B14F-4D97-AF65-F5344CB8AC3E}">
        <p14:creationId xmlns:p14="http://schemas.microsoft.com/office/powerpoint/2010/main" val="1487007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o-KR" dirty="0" err="1"/>
              <a:t>라이온스</a:t>
            </a:r>
            <a:r>
              <a:rPr lang="ko-KR" dirty="0"/>
              <a:t> 학습 센터(LLC)는 </a:t>
            </a:r>
            <a:r>
              <a:rPr lang="ko-KR" altLang="en-US" dirty="0" err="1"/>
              <a:t>라이온스</a:t>
            </a:r>
            <a:r>
              <a:rPr lang="ko-KR" altLang="en-US" dirty="0"/>
              <a:t> </a:t>
            </a:r>
            <a:r>
              <a:rPr lang="ko-KR" dirty="0"/>
              <a:t>웹사이트에서 접속할 수 있는 온라인 학습 코스를 통해 라이온과 레오에게 지도력 개발 기회를 제공합니다. 레오가 로그인하여 </a:t>
            </a:r>
            <a:r>
              <a:rPr lang="ko-KR" dirty="0" err="1"/>
              <a:t>Learn에</a:t>
            </a:r>
            <a:r>
              <a:rPr lang="ko-KR" dirty="0"/>
              <a:t> 접속하려면 </a:t>
            </a:r>
            <a:r>
              <a:rPr lang="ko-KR" dirty="0" err="1"/>
              <a:t>Lion</a:t>
            </a:r>
            <a:r>
              <a:rPr lang="ko-KR" dirty="0"/>
              <a:t> </a:t>
            </a:r>
            <a:r>
              <a:rPr lang="ko-KR" dirty="0" err="1"/>
              <a:t>Account</a:t>
            </a:r>
            <a:r>
              <a:rPr lang="ko-KR" dirty="0"/>
              <a:t> </a:t>
            </a:r>
            <a:r>
              <a:rPr lang="en-US" altLang="ko-KR" dirty="0"/>
              <a:t>(</a:t>
            </a:r>
            <a:r>
              <a:rPr lang="ko-KR" altLang="en-US" dirty="0"/>
              <a:t>라이온 계정</a:t>
            </a:r>
            <a:r>
              <a:rPr lang="en-US" altLang="ko-KR" dirty="0"/>
              <a:t>)</a:t>
            </a:r>
            <a:r>
              <a:rPr lang="ko-KR" altLang="en-US" dirty="0"/>
              <a:t>이</a:t>
            </a:r>
            <a:r>
              <a:rPr lang="ko-KR" dirty="0"/>
              <a:t> 필요합니다.</a:t>
            </a:r>
          </a:p>
        </p:txBody>
      </p:sp>
      <p:sp>
        <p:nvSpPr>
          <p:cNvPr id="4" name="Slide Number Placeholder 3"/>
          <p:cNvSpPr>
            <a:spLocks noGrp="1"/>
          </p:cNvSpPr>
          <p:nvPr>
            <p:ph type="sldNum" sz="quarter" idx="5"/>
          </p:nvPr>
        </p:nvSpPr>
        <p:spPr/>
        <p:txBody>
          <a:bodyPr/>
          <a:lstStyle/>
          <a:p>
            <a:fld id="{65F38A34-01B5-8B47-8788-985DCB17BFD7}" type="slidenum">
              <a:rPr lang="en-US" smtClean="0"/>
              <a:t>15</a:t>
            </a:fld>
            <a:endParaRPr lang="en-US"/>
          </a:p>
        </p:txBody>
      </p:sp>
    </p:spTree>
    <p:extLst>
      <p:ext uri="{BB962C8B-B14F-4D97-AF65-F5344CB8AC3E}">
        <p14:creationId xmlns:p14="http://schemas.microsoft.com/office/powerpoint/2010/main" val="2196703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sz="1200" dirty="0">
                <a:solidFill>
                  <a:schemeClr val="tx1"/>
                </a:solidFill>
                <a:latin typeface="Arial" panose="020B0604020202020204" pitchFamily="34" charset="0"/>
                <a:ea typeface="굴림" pitchFamily="34" charset="-128"/>
                <a:cs typeface="Arial" panose="020B0604020202020204" pitchFamily="34" charset="0"/>
              </a:rPr>
              <a:t>레오 지도력 교부금은 레오에게 구체적으로 필요한 연수회나 컨퍼런스를 통해 레오가 지도력 기술을 개발할 기회를 제공</a:t>
            </a:r>
            <a:r>
              <a:rPr lang="ko-KR" altLang="en-US" sz="1200" dirty="0">
                <a:solidFill>
                  <a:schemeClr val="tx1"/>
                </a:solidFill>
                <a:latin typeface="Arial" panose="020B0604020202020204" pitchFamily="34" charset="0"/>
                <a:ea typeface="굴림" pitchFamily="34" charset="-128"/>
                <a:cs typeface="Arial" panose="020B0604020202020204" pitchFamily="34" charset="0"/>
              </a:rPr>
              <a:t>하는 프로그램입니</a:t>
            </a:r>
            <a:r>
              <a:rPr lang="ko-KR" sz="1200" dirty="0">
                <a:solidFill>
                  <a:schemeClr val="tx1"/>
                </a:solidFill>
                <a:latin typeface="Arial" panose="020B0604020202020204" pitchFamily="34" charset="0"/>
                <a:ea typeface="굴림" pitchFamily="34" charset="-128"/>
                <a:cs typeface="Arial" panose="020B0604020202020204" pitchFamily="34" charset="0"/>
              </a:rPr>
              <a:t>다. </a:t>
            </a:r>
            <a:r>
              <a:rPr lang="ko-KR" sz="1200" dirty="0" err="1">
                <a:solidFill>
                  <a:schemeClr val="tx1"/>
                </a:solidFill>
                <a:latin typeface="Arial" panose="020B0604020202020204" pitchFamily="34" charset="0"/>
                <a:ea typeface="굴림" pitchFamily="34" charset="-128"/>
                <a:cs typeface="Arial" panose="020B0604020202020204" pitchFamily="34" charset="0"/>
              </a:rPr>
              <a:t>라이온스</a:t>
            </a:r>
            <a:r>
              <a:rPr lang="ko-KR" sz="1200" dirty="0">
                <a:solidFill>
                  <a:schemeClr val="tx1"/>
                </a:solidFill>
                <a:latin typeface="Arial" panose="020B0604020202020204" pitchFamily="34" charset="0"/>
                <a:ea typeface="굴림" pitchFamily="34" charset="-128"/>
                <a:cs typeface="Arial" panose="020B0604020202020204" pitchFamily="34" charset="0"/>
              </a:rPr>
              <a:t> 지구, 복합지구, 헌장지역에서 개최하는 컨퍼런스나 연수회에 교부금을 지원합니다. 연수회에서는 반드시 레오의 지도력 기술, 특히 사업 운영, 팀워크, 소통, 창의성 또는 지역사회 봉사 사업 분야에서의 지도력 기술 개발을 다루어야 합니다.</a:t>
            </a:r>
            <a:r>
              <a:rPr lang="en-US" altLang="ko-KR" sz="1200" dirty="0">
                <a:solidFill>
                  <a:schemeClr val="tx1"/>
                </a:solidFill>
                <a:latin typeface="Arial" panose="020B0604020202020204" pitchFamily="34" charset="0"/>
                <a:ea typeface="굴림" pitchFamily="34" charset="-128"/>
                <a:cs typeface="Arial" panose="020B0604020202020204" pitchFamily="34" charset="0"/>
              </a:rPr>
              <a:t> </a:t>
            </a:r>
            <a:r>
              <a:rPr lang="ko-KR" altLang="en-US" sz="1200" dirty="0">
                <a:solidFill>
                  <a:schemeClr val="tx1"/>
                </a:solidFill>
                <a:latin typeface="Arial" panose="020B0604020202020204" pitchFamily="34" charset="0"/>
                <a:ea typeface="굴림" pitchFamily="34" charset="-128"/>
                <a:cs typeface="Arial" panose="020B0604020202020204" pitchFamily="34" charset="0"/>
              </a:rPr>
              <a:t>교부금 수령인은 행사 프로그램에 레오 발전 세션 중 하나를 포함해야 합니다</a:t>
            </a:r>
            <a:r>
              <a:rPr lang="en-US" altLang="ko-KR" sz="1200" dirty="0">
                <a:solidFill>
                  <a:schemeClr val="tx1"/>
                </a:solidFill>
                <a:latin typeface="Arial" panose="020B0604020202020204" pitchFamily="34" charset="0"/>
                <a:ea typeface="굴림" pitchFamily="34" charset="-128"/>
                <a:cs typeface="Arial" panose="020B0604020202020204" pitchFamily="34" charset="0"/>
              </a:rPr>
              <a:t>.</a:t>
            </a:r>
            <a:endParaRPr lang="ko-KR" sz="1200" dirty="0">
              <a:solidFill>
                <a:schemeClr val="tx1"/>
              </a:solidFill>
              <a:latin typeface="Arial" panose="020B0604020202020204" pitchFamily="34" charset="0"/>
              <a:ea typeface="굴림" pitchFamily="34" charset="-128"/>
              <a:cs typeface="Arial" panose="020B0604020202020204" pitchFamily="34" charset="0"/>
            </a:endParaRPr>
          </a:p>
          <a:p>
            <a:endPar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r>
              <a:rPr lang="ko-KR" altLang="en-US" sz="1200" dirty="0" err="1">
                <a:solidFill>
                  <a:schemeClr val="tx1"/>
                </a:solidFill>
                <a:latin typeface="Arial" panose="020B0604020202020204" pitchFamily="34" charset="0"/>
                <a:ea typeface="굴림" pitchFamily="34" charset="-128"/>
                <a:cs typeface="Arial" panose="020B0604020202020204" pitchFamily="34" charset="0"/>
              </a:rPr>
              <a:t>라이온스</a:t>
            </a:r>
            <a:r>
              <a:rPr lang="ko-KR" altLang="en-US" sz="1200" dirty="0">
                <a:solidFill>
                  <a:schemeClr val="tx1"/>
                </a:solidFill>
                <a:latin typeface="Arial" panose="020B0604020202020204" pitchFamily="34" charset="0"/>
                <a:ea typeface="굴림" pitchFamily="34" charset="-128"/>
                <a:cs typeface="Arial" panose="020B0604020202020204" pitchFamily="34" charset="0"/>
              </a:rPr>
              <a:t> 인터내셔널은</a:t>
            </a:r>
            <a:r>
              <a:rPr lang="ko-KR" sz="1200" dirty="0">
                <a:solidFill>
                  <a:schemeClr val="tx1"/>
                </a:solidFill>
                <a:latin typeface="Arial" panose="020B0604020202020204" pitchFamily="34" charset="0"/>
                <a:ea typeface="굴림" pitchFamily="34" charset="-128"/>
                <a:cs typeface="Arial" panose="020B0604020202020204" pitchFamily="34" charset="0"/>
              </a:rPr>
              <a:t> 회기당 최대 US$2,000까지 </a:t>
            </a:r>
            <a:r>
              <a:rPr lang="ko-KR" altLang="en-US" sz="1200" dirty="0">
                <a:solidFill>
                  <a:schemeClr val="tx1"/>
                </a:solidFill>
                <a:latin typeface="Arial" panose="020B0604020202020204" pitchFamily="34" charset="0"/>
                <a:ea typeface="굴림" pitchFamily="34" charset="-128"/>
                <a:cs typeface="Arial" panose="020B0604020202020204" pitchFamily="34" charset="0"/>
              </a:rPr>
              <a:t>교부금을 </a:t>
            </a:r>
            <a:r>
              <a:rPr lang="ko-KR" sz="1200" dirty="0">
                <a:solidFill>
                  <a:schemeClr val="tx1"/>
                </a:solidFill>
                <a:latin typeface="Arial" panose="020B0604020202020204" pitchFamily="34" charset="0"/>
                <a:ea typeface="굴림" pitchFamily="34" charset="-128"/>
                <a:cs typeface="Arial" panose="020B0604020202020204" pitchFamily="34" charset="0"/>
              </a:rPr>
              <a:t>지급합니다. 교부금을 받으려면 행사 개최</a:t>
            </a:r>
            <a:r>
              <a:rPr lang="en-US" altLang="ko-KR" sz="1200" dirty="0">
                <a:solidFill>
                  <a:schemeClr val="tx1"/>
                </a:solidFill>
                <a:latin typeface="Arial" panose="020B0604020202020204" pitchFamily="34" charset="0"/>
                <a:ea typeface="굴림" pitchFamily="34" charset="-128"/>
                <a:cs typeface="Arial" panose="020B0604020202020204" pitchFamily="34" charset="0"/>
              </a:rPr>
              <a:t> </a:t>
            </a:r>
            <a:r>
              <a:rPr lang="ko-KR" sz="1200" dirty="0">
                <a:solidFill>
                  <a:schemeClr val="tx1"/>
                </a:solidFill>
                <a:latin typeface="Arial" panose="020B0604020202020204" pitchFamily="34" charset="0"/>
                <a:ea typeface="굴림" pitchFamily="34" charset="-128"/>
                <a:cs typeface="Arial" panose="020B0604020202020204" pitchFamily="34" charset="0"/>
              </a:rPr>
              <a:t> 전에 교부금 신청서를 제출하여 사전 승인을 받아야 합니다. 신청서는 7월 1일부터 접수되는 순서대로 심사하며 매년 5월 1일까지 연중 수시로 접수합니다. 예정된 레오 지도력 개발 행사의 내용과 질에 따라 적격한 신청자에게 교부금을 지급합니다. 신청서 서식은 웹사이트</a:t>
            </a:r>
            <a:r>
              <a:rPr lang="en-US" altLang="ko-KR" sz="1200" dirty="0">
                <a:solidFill>
                  <a:schemeClr val="tx1"/>
                </a:solidFill>
                <a:latin typeface="Arial" panose="020B0604020202020204" pitchFamily="34" charset="0"/>
                <a:ea typeface="굴림" pitchFamily="34" charset="-128"/>
                <a:cs typeface="Arial" panose="020B0604020202020204" pitchFamily="34" charset="0"/>
              </a:rPr>
              <a:t> </a:t>
            </a:r>
            <a:r>
              <a:rPr lang="ko-KR" sz="1200" dirty="0" err="1">
                <a:solidFill>
                  <a:schemeClr val="tx1"/>
                </a:solidFill>
                <a:latin typeface="Arial" panose="020B0604020202020204" pitchFamily="34" charset="0"/>
                <a:ea typeface="굴림" pitchFamily="34" charset="-128"/>
                <a:cs typeface="Arial" panose="020B0604020202020204" pitchFamily="34" charset="0"/>
              </a:rPr>
              <a:t>lionsclubs.org</a:t>
            </a:r>
            <a:r>
              <a:rPr lang="ko-KR" sz="1200" dirty="0">
                <a:solidFill>
                  <a:schemeClr val="tx1"/>
                </a:solidFill>
                <a:latin typeface="Arial" panose="020B0604020202020204" pitchFamily="34" charset="0"/>
                <a:ea typeface="굴림" pitchFamily="34" charset="-128"/>
                <a:cs typeface="Arial" panose="020B0604020202020204" pitchFamily="34" charset="0"/>
              </a:rPr>
              <a:t>/</a:t>
            </a:r>
            <a:r>
              <a:rPr lang="ko-KR" sz="1200" dirty="0" err="1">
                <a:solidFill>
                  <a:schemeClr val="tx1"/>
                </a:solidFill>
                <a:latin typeface="Arial" panose="020B0604020202020204" pitchFamily="34" charset="0"/>
                <a:ea typeface="굴림" pitchFamily="34" charset="-128"/>
                <a:cs typeface="Arial" panose="020B0604020202020204" pitchFamily="34" charset="0"/>
              </a:rPr>
              <a:t>leogrants에서</a:t>
            </a:r>
            <a:r>
              <a:rPr lang="ko-KR" sz="1200" dirty="0">
                <a:solidFill>
                  <a:schemeClr val="tx1"/>
                </a:solidFill>
                <a:latin typeface="Arial" panose="020B0604020202020204" pitchFamily="34" charset="0"/>
                <a:ea typeface="굴림" pitchFamily="34" charset="-128"/>
                <a:cs typeface="Arial" panose="020B0604020202020204" pitchFamily="34" charset="0"/>
              </a:rPr>
              <a:t> 찾으실 수 있습니다.</a:t>
            </a:r>
          </a:p>
          <a:p>
            <a:pPr lvl="0" rtl="0">
              <a:lnSpc>
                <a:spcPct val="166666"/>
              </a:lnSpc>
              <a:spcBef>
                <a:spcPts val="0"/>
              </a:spcBef>
              <a:spcAft>
                <a:spcPts val="1100"/>
              </a:spcAft>
              <a:buClr>
                <a:schemeClr val="dk1"/>
              </a:buClr>
              <a:buSzPct val="91666"/>
              <a:buFont typeface="Arial"/>
              <a:buNone/>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16</a:t>
            </a:fld>
            <a:endParaRPr lang="en-US"/>
          </a:p>
        </p:txBody>
      </p:sp>
    </p:spTree>
    <p:extLst>
      <p:ext uri="{BB962C8B-B14F-4D97-AF65-F5344CB8AC3E}">
        <p14:creationId xmlns:p14="http://schemas.microsoft.com/office/powerpoint/2010/main" val="2490786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0"/>
              </a:spcBef>
              <a:spcAft>
                <a:spcPts val="1100"/>
              </a:spcAft>
              <a:buClr>
                <a:schemeClr val="dk1"/>
              </a:buClr>
              <a:buSzPct val="91666"/>
              <a:buFont typeface="Arial"/>
              <a:buNone/>
            </a:pPr>
            <a:r>
              <a:rPr lang="ko-KR" sz="1800" dirty="0">
                <a:latin typeface="Calibri" panose="020F0502020204030204" pitchFamily="34" charset="0"/>
                <a:ea typeface="굴림" panose="020F0502020204030204" pitchFamily="34" charset="0"/>
                <a:cs typeface="Times New Roman" panose="02020603050405020304" pitchFamily="18" charset="0"/>
              </a:rPr>
              <a:t>LCIF 레오 봉사 교부금은 레오 봉사</a:t>
            </a:r>
            <a:r>
              <a:rPr lang="en-US" altLang="ko-KR" sz="1800" dirty="0">
                <a:latin typeface="Calibri" panose="020F0502020204030204" pitchFamily="34" charset="0"/>
                <a:ea typeface="굴림" panose="020F0502020204030204" pitchFamily="34" charset="0"/>
                <a:cs typeface="Times New Roman" panose="02020603050405020304" pitchFamily="18" charset="0"/>
              </a:rPr>
              <a:t> </a:t>
            </a:r>
            <a:r>
              <a:rPr lang="ko-KR" sz="1800" dirty="0">
                <a:latin typeface="Calibri" panose="020F0502020204030204" pitchFamily="34" charset="0"/>
                <a:ea typeface="굴림" panose="020F0502020204030204" pitchFamily="34" charset="0"/>
                <a:cs typeface="Times New Roman" panose="02020603050405020304" pitchFamily="18" charset="0"/>
              </a:rPr>
              <a:t>사업을 재정적으로 지원하기 위해 2018년 시작된 프로그램입니다. </a:t>
            </a:r>
            <a:r>
              <a:rPr lang="ko-KR" sz="1800" dirty="0" err="1">
                <a:latin typeface="Calibri" panose="020F0502020204030204" pitchFamily="34" charset="0"/>
                <a:ea typeface="굴림" panose="020F0502020204030204" pitchFamily="34" charset="0"/>
                <a:cs typeface="Times New Roman" panose="02020603050405020304" pitchFamily="18" charset="0"/>
              </a:rPr>
              <a:t>라이온스</a:t>
            </a:r>
            <a:r>
              <a:rPr lang="ko-KR" sz="1800" dirty="0">
                <a:latin typeface="Calibri" panose="020F0502020204030204" pitchFamily="34" charset="0"/>
                <a:ea typeface="굴림" panose="020F0502020204030204" pitchFamily="34" charset="0"/>
                <a:cs typeface="Times New Roman" panose="02020603050405020304" pitchFamily="18" charset="0"/>
              </a:rPr>
              <a:t> 지구</a:t>
            </a:r>
            <a:r>
              <a:rPr lang="ko-KR" altLang="en-US" sz="1800" dirty="0">
                <a:latin typeface="Calibri" panose="020F0502020204030204" pitchFamily="34" charset="0"/>
                <a:ea typeface="굴림" panose="020F0502020204030204" pitchFamily="34" charset="0"/>
                <a:cs typeface="Times New Roman" panose="02020603050405020304" pitchFamily="18" charset="0"/>
              </a:rPr>
              <a:t>나</a:t>
            </a:r>
            <a:r>
              <a:rPr lang="ko-KR" sz="1800" dirty="0">
                <a:latin typeface="Calibri" panose="020F0502020204030204" pitchFamily="34" charset="0"/>
                <a:ea typeface="굴림" panose="020F0502020204030204" pitchFamily="34" charset="0"/>
                <a:cs typeface="Times New Roman" panose="02020603050405020304" pitchFamily="18" charset="0"/>
              </a:rPr>
              <a:t> 복합지구</a:t>
            </a:r>
            <a:r>
              <a:rPr lang="ko-KR" altLang="en-US" sz="1800" dirty="0">
                <a:latin typeface="Calibri" panose="020F0502020204030204" pitchFamily="34" charset="0"/>
                <a:ea typeface="굴림" panose="020F0502020204030204" pitchFamily="34" charset="0"/>
                <a:cs typeface="Times New Roman" panose="02020603050405020304" pitchFamily="18" charset="0"/>
              </a:rPr>
              <a:t>에서</a:t>
            </a:r>
            <a:r>
              <a:rPr lang="ko-KR" sz="1800" dirty="0">
                <a:latin typeface="Calibri" panose="020F0502020204030204" pitchFamily="34" charset="0"/>
                <a:ea typeface="굴림" panose="020F0502020204030204" pitchFamily="34" charset="0"/>
                <a:cs typeface="Times New Roman" panose="02020603050405020304" pitchFamily="18" charset="0"/>
              </a:rPr>
              <a:t> 참여 클럽 수</a:t>
            </a:r>
            <a:r>
              <a:rPr lang="ko-KR" altLang="en-US" sz="1800" dirty="0">
                <a:latin typeface="Calibri" panose="020F0502020204030204" pitchFamily="34" charset="0"/>
                <a:ea typeface="굴림" panose="020F0502020204030204" pitchFamily="34" charset="0"/>
                <a:cs typeface="Times New Roman" panose="02020603050405020304" pitchFamily="18" charset="0"/>
              </a:rPr>
              <a:t>나</a:t>
            </a:r>
            <a:r>
              <a:rPr lang="ko-KR" sz="1800" dirty="0">
                <a:latin typeface="Calibri" panose="020F0502020204030204" pitchFamily="34" charset="0"/>
                <a:ea typeface="굴림" panose="020F0502020204030204" pitchFamily="34" charset="0"/>
                <a:cs typeface="Times New Roman" panose="02020603050405020304" pitchFamily="18" charset="0"/>
              </a:rPr>
              <a:t> 클럽 유형에 관계 없이 최대 US$5,000까지 신청할 수 있으며, 현지 레오와 라이온이 25%의 매칭 기금을 마련하는 조건이 포함됩니다. 레오 봉사 교부금은 재단이 레오만을 위해 만든 최초의 교부금 프로그램입니다. 효과적인 봉사 요소를 포함하거나 레오와 라이온의 협력 사업, 지역사회에서 충족되지 않은 요구를 해결하는 사업을 계획하는 레오 클럽은 이 교부금을 신청할 수 있습니다. 궁금한 점은 이메일 </a:t>
            </a:r>
            <a:r>
              <a:rPr lang="ko-KR" sz="1800" u="sng" dirty="0" err="1">
                <a:solidFill>
                  <a:srgbClr val="0563C1"/>
                </a:solidFill>
                <a:latin typeface="Calibri" panose="020F0502020204030204" pitchFamily="34" charset="0"/>
                <a:ea typeface="굴림" panose="020F0502020204030204" pitchFamily="34" charset="0"/>
                <a:cs typeface="Times New Roman" panose="02020603050405020304" pitchFamily="18" charset="0"/>
                <a:hlinkClick r:id="rId3"/>
              </a:rPr>
              <a:t>LCIFLeoGrants@lionsclubs.org</a:t>
            </a:r>
            <a:r>
              <a:rPr lang="ko-KR" sz="1800" dirty="0" err="1">
                <a:latin typeface="Calibri" panose="020F0502020204030204" pitchFamily="34" charset="0"/>
                <a:ea typeface="굴림" panose="020F0502020204030204" pitchFamily="34" charset="0"/>
                <a:cs typeface="Times New Roman" panose="02020603050405020304" pitchFamily="18" charset="0"/>
              </a:rPr>
              <a:t>로</a:t>
            </a:r>
            <a:r>
              <a:rPr lang="ko-KR" sz="1800" dirty="0">
                <a:latin typeface="Calibri" panose="020F0502020204030204" pitchFamily="34" charset="0"/>
                <a:ea typeface="굴림" panose="020F0502020204030204" pitchFamily="34" charset="0"/>
                <a:cs typeface="Times New Roman" panose="02020603050405020304" pitchFamily="18" charset="0"/>
              </a:rPr>
              <a:t> 문의하십시오. </a:t>
            </a:r>
          </a:p>
        </p:txBody>
      </p:sp>
      <p:sp>
        <p:nvSpPr>
          <p:cNvPr id="4" name="Slide Number Placeholder 3"/>
          <p:cNvSpPr>
            <a:spLocks noGrp="1"/>
          </p:cNvSpPr>
          <p:nvPr>
            <p:ph type="sldNum" sz="quarter" idx="5"/>
          </p:nvPr>
        </p:nvSpPr>
        <p:spPr/>
        <p:txBody>
          <a:bodyPr/>
          <a:lstStyle/>
          <a:p>
            <a:fld id="{65F38A34-01B5-8B47-8788-985DCB17BFD7}" type="slidenum">
              <a:rPr lang="en-US" smtClean="0"/>
              <a:t>17</a:t>
            </a:fld>
            <a:endParaRPr lang="en-US"/>
          </a:p>
        </p:txBody>
      </p:sp>
    </p:spTree>
    <p:extLst>
      <p:ext uri="{BB962C8B-B14F-4D97-AF65-F5344CB8AC3E}">
        <p14:creationId xmlns:p14="http://schemas.microsoft.com/office/powerpoint/2010/main" val="1890913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66666"/>
              </a:lnSpc>
              <a:spcBef>
                <a:spcPts val="0"/>
              </a:spcBef>
              <a:spcAft>
                <a:spcPts val="1100"/>
              </a:spcAft>
              <a:buClr>
                <a:schemeClr val="dk1"/>
              </a:buClr>
              <a:buSzPct val="91666"/>
              <a:buFont typeface="Arial"/>
              <a:buNone/>
              <a:tabLst/>
              <a:defRPr/>
            </a:pPr>
            <a:r>
              <a:rPr lang="ko-KR" altLang="en-US" dirty="0" err="1">
                <a:latin typeface="Arial" pitchFamily="34" charset="0"/>
                <a:ea typeface="굴림" pitchFamily="34" charset="-128"/>
              </a:rPr>
              <a:t>라이온스</a:t>
            </a:r>
            <a:r>
              <a:rPr lang="ko-KR" altLang="en-US" dirty="0">
                <a:latin typeface="Arial" pitchFamily="34" charset="0"/>
                <a:ea typeface="굴림" pitchFamily="34" charset="-128"/>
              </a:rPr>
              <a:t> 인터내셔널은</a:t>
            </a:r>
            <a:r>
              <a:rPr lang="ko-KR" dirty="0">
                <a:latin typeface="Arial" pitchFamily="34" charset="0"/>
                <a:ea typeface="굴림" pitchFamily="34" charset="-128"/>
              </a:rPr>
              <a:t> 레오</a:t>
            </a:r>
            <a:r>
              <a:rPr lang="en-US" altLang="ko-KR" dirty="0">
                <a:latin typeface="Arial" pitchFamily="34" charset="0"/>
                <a:ea typeface="굴림" pitchFamily="34" charset="-128"/>
              </a:rPr>
              <a:t> </a:t>
            </a:r>
            <a:r>
              <a:rPr lang="ko-KR" dirty="0">
                <a:latin typeface="Arial" pitchFamily="34" charset="0"/>
                <a:ea typeface="굴림" pitchFamily="34" charset="-128"/>
              </a:rPr>
              <a:t>클럽 프로그램을 통해 활동하는 레오와 라이온에게 다양한 상을 수여합니다. 레오 및 라이온 개인에게 수여하는 상도 있고 레오 클럽, 지구, 복합지구를 표창하는 상도 있습니다. </a:t>
            </a:r>
            <a:r>
              <a:rPr lang="ko-KR" dirty="0"/>
              <a:t>전체 </a:t>
            </a:r>
            <a:r>
              <a:rPr lang="ko-KR" altLang="ko-KR" dirty="0"/>
              <a:t>상 </a:t>
            </a:r>
            <a:r>
              <a:rPr lang="ko-KR" dirty="0"/>
              <a:t>목록과 신청서 등 자세한 내용은 </a:t>
            </a:r>
            <a:r>
              <a:rPr lang="ko-KR" sz="1200" dirty="0" err="1">
                <a:solidFill>
                  <a:schemeClr val="tx1"/>
                </a:solidFill>
                <a:latin typeface="Arial" panose="020B0604020202020204" pitchFamily="34" charset="0"/>
                <a:ea typeface="굴림" pitchFamily="34" charset="-128"/>
                <a:cs typeface="Arial" panose="020B0604020202020204" pitchFamily="34" charset="0"/>
              </a:rPr>
              <a:t>lionsclubs.org</a:t>
            </a:r>
            <a:r>
              <a:rPr lang="ko-KR" sz="1200" dirty="0">
                <a:solidFill>
                  <a:schemeClr val="tx1"/>
                </a:solidFill>
                <a:latin typeface="Arial" panose="020B0604020202020204" pitchFamily="34" charset="0"/>
                <a:ea typeface="굴림" pitchFamily="34" charset="-128"/>
                <a:cs typeface="Arial" panose="020B0604020202020204" pitchFamily="34" charset="0"/>
              </a:rPr>
              <a:t>/</a:t>
            </a:r>
            <a:r>
              <a:rPr lang="ko-KR" sz="1200" dirty="0" err="1">
                <a:solidFill>
                  <a:schemeClr val="tx1"/>
                </a:solidFill>
                <a:latin typeface="Arial" panose="020B0604020202020204" pitchFamily="34" charset="0"/>
                <a:ea typeface="굴림" pitchFamily="34" charset="-128"/>
                <a:cs typeface="Arial" panose="020B0604020202020204" pitchFamily="34" charset="0"/>
              </a:rPr>
              <a:t>leos</a:t>
            </a:r>
            <a:r>
              <a:rPr lang="ko-KR" dirty="0" err="1"/>
              <a:t>에서</a:t>
            </a:r>
            <a:r>
              <a:rPr lang="ko-KR" dirty="0"/>
              <a:t> 확인하십시오.</a:t>
            </a:r>
          </a:p>
          <a:p>
            <a:pPr lvl="0" rtl="0">
              <a:lnSpc>
                <a:spcPct val="166666"/>
              </a:lnSpc>
              <a:spcBef>
                <a:spcPts val="0"/>
              </a:spcBef>
              <a:spcAft>
                <a:spcPts val="1100"/>
              </a:spcAft>
              <a:buClr>
                <a:schemeClr val="dk1"/>
              </a:buClr>
              <a:buSzPct val="91666"/>
              <a:buFont typeface="Arial"/>
              <a:buNone/>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18</a:t>
            </a:fld>
            <a:endParaRPr lang="en-US"/>
          </a:p>
        </p:txBody>
      </p:sp>
    </p:spTree>
    <p:extLst>
      <p:ext uri="{BB962C8B-B14F-4D97-AF65-F5344CB8AC3E}">
        <p14:creationId xmlns:p14="http://schemas.microsoft.com/office/powerpoint/2010/main" val="1522838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dirty="0">
                <a:solidFill>
                  <a:schemeClr val="tx1"/>
                </a:solidFill>
                <a:latin typeface="+mn-lt"/>
                <a:ea typeface="굴림"/>
              </a:rPr>
              <a:t>강사 노트: 제4장의 단원 활동이 종료되면 제2장 끝부분에서 개발했던 계획에 대해 생각하도록 참가자들에게 요청하십시오. 클럽의 성공을 위해 만든 계획을 달성 또는 확장할 때 어떤 자료를 사용할 것인지 물어보십시오. </a:t>
            </a:r>
          </a:p>
          <a:p>
            <a:endParaRPr lang="en-US" dirty="0"/>
          </a:p>
          <a:p>
            <a:r>
              <a:rPr lang="ko-KR" dirty="0"/>
              <a:t>예: 교내에서 회원 모집의 밤을 주최하려는 고문은 레오 클럽 프로그램 자료 주문서를 협회에 제출하여 브로셔와 포스터를 주문할 수 있습니다. </a:t>
            </a:r>
          </a:p>
          <a:p>
            <a:endParaRPr lang="en-US" dirty="0"/>
          </a:p>
          <a:p>
            <a:r>
              <a:rPr lang="ko-KR" dirty="0"/>
              <a:t>예상 소요시간: 10분</a:t>
            </a:r>
          </a:p>
        </p:txBody>
      </p:sp>
      <p:sp>
        <p:nvSpPr>
          <p:cNvPr id="4" name="Slide Number Placeholder 3"/>
          <p:cNvSpPr>
            <a:spLocks noGrp="1"/>
          </p:cNvSpPr>
          <p:nvPr>
            <p:ph type="sldNum" sz="quarter" idx="5"/>
          </p:nvPr>
        </p:nvSpPr>
        <p:spPr/>
        <p:txBody>
          <a:bodyPr/>
          <a:lstStyle/>
          <a:p>
            <a:fld id="{65F38A34-01B5-8B47-8788-985DCB17BFD7}" type="slidenum">
              <a:rPr lang="en-US" smtClean="0"/>
              <a:t>19</a:t>
            </a:fld>
            <a:endParaRPr lang="en-US"/>
          </a:p>
        </p:txBody>
      </p:sp>
    </p:spTree>
    <p:extLst>
      <p:ext uri="{BB962C8B-B14F-4D97-AF65-F5344CB8AC3E}">
        <p14:creationId xmlns:p14="http://schemas.microsoft.com/office/powerpoint/2010/main" val="3578290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ko-KR" sz="1200" b="1" dirty="0">
                <a:solidFill>
                  <a:srgbClr val="FF0000"/>
                </a:solidFill>
                <a:latin typeface="Arial" panose="020B0604020202020204" pitchFamily="34" charset="0"/>
                <a:ea typeface="굴림" pitchFamily="34" charset="-128"/>
                <a:cs typeface="Arial" panose="020B0604020202020204" pitchFamily="34" charset="0"/>
              </a:rPr>
              <a:t>강사 노트: </a:t>
            </a:r>
            <a:r>
              <a:rPr lang="ko-KR" sz="1200" dirty="0">
                <a:solidFill>
                  <a:schemeClr val="tx1"/>
                </a:solidFill>
                <a:latin typeface="Arial" panose="020B0604020202020204" pitchFamily="34" charset="0"/>
                <a:ea typeface="굴림" pitchFamily="34" charset="-128"/>
                <a:cs typeface="Arial" panose="020B0604020202020204" pitchFamily="34" charset="0"/>
              </a:rPr>
              <a:t>본 연수는 전체 단원을 함께 진행하거나 단원별로 단독 실시할 수 있도록 설계되었습니다. 강사가 각 섹션에 포함된 자료를 검토</a:t>
            </a:r>
            <a:r>
              <a:rPr lang="ko-KR" altLang="en-US" sz="1200" dirty="0">
                <a:solidFill>
                  <a:schemeClr val="tx1"/>
                </a:solidFill>
                <a:latin typeface="Arial" panose="020B0604020202020204" pitchFamily="34" charset="0"/>
                <a:ea typeface="굴림" pitchFamily="34" charset="-128"/>
                <a:cs typeface="Arial" panose="020B0604020202020204" pitchFamily="34" charset="0"/>
              </a:rPr>
              <a:t>한 후 </a:t>
            </a:r>
            <a:r>
              <a:rPr lang="ko-KR" sz="1200" dirty="0">
                <a:solidFill>
                  <a:schemeClr val="tx1"/>
                </a:solidFill>
                <a:latin typeface="Arial" panose="020B0604020202020204" pitchFamily="34" charset="0"/>
                <a:ea typeface="굴림" pitchFamily="34" charset="-128"/>
                <a:cs typeface="Arial" panose="020B0604020202020204" pitchFamily="34" charset="0"/>
              </a:rPr>
              <a:t>지역의 레오 클럽 고문</a:t>
            </a:r>
            <a:r>
              <a:rPr lang="ko-KR" altLang="en-US" sz="1200" dirty="0">
                <a:solidFill>
                  <a:schemeClr val="tx1"/>
                </a:solidFill>
                <a:latin typeface="Arial" panose="020B0604020202020204" pitchFamily="34" charset="0"/>
                <a:ea typeface="굴림" pitchFamily="34" charset="-128"/>
                <a:cs typeface="Arial" panose="020B0604020202020204" pitchFamily="34" charset="0"/>
              </a:rPr>
              <a:t>들</a:t>
            </a:r>
            <a:r>
              <a:rPr lang="ko-KR" sz="1200" dirty="0">
                <a:solidFill>
                  <a:schemeClr val="tx1"/>
                </a:solidFill>
                <a:latin typeface="Arial" panose="020B0604020202020204" pitchFamily="34" charset="0"/>
                <a:ea typeface="굴림" pitchFamily="34" charset="-128"/>
                <a:cs typeface="Arial" panose="020B0604020202020204" pitchFamily="34" charset="0"/>
              </a:rPr>
              <a:t>과 가장 </a:t>
            </a:r>
            <a:r>
              <a:rPr lang="ko-KR" altLang="en-US" sz="1200" dirty="0">
                <a:solidFill>
                  <a:schemeClr val="tx1"/>
                </a:solidFill>
                <a:latin typeface="Arial" panose="020B0604020202020204" pitchFamily="34" charset="0"/>
                <a:ea typeface="굴림" pitchFamily="34" charset="-128"/>
                <a:cs typeface="Arial" panose="020B0604020202020204" pitchFamily="34" charset="0"/>
              </a:rPr>
              <a:t>연관성 있는</a:t>
            </a:r>
            <a:r>
              <a:rPr lang="ko-KR" sz="1200" dirty="0">
                <a:solidFill>
                  <a:schemeClr val="tx1"/>
                </a:solidFill>
                <a:latin typeface="Arial" panose="020B0604020202020204" pitchFamily="34" charset="0"/>
                <a:ea typeface="굴림" pitchFamily="34" charset="-128"/>
                <a:cs typeface="Arial" panose="020B0604020202020204" pitchFamily="34" charset="0"/>
              </a:rPr>
              <a:t> 단원을 선택할 것을 권장합니다. 강사</a:t>
            </a:r>
            <a:r>
              <a:rPr lang="ko-KR" altLang="en-US" sz="1200" dirty="0">
                <a:solidFill>
                  <a:schemeClr val="tx1"/>
                </a:solidFill>
                <a:latin typeface="Arial" panose="020B0604020202020204" pitchFamily="34" charset="0"/>
                <a:ea typeface="굴림" pitchFamily="34" charset="-128"/>
                <a:cs typeface="Arial" panose="020B0604020202020204" pitchFamily="34" charset="0"/>
              </a:rPr>
              <a:t>는</a:t>
            </a:r>
            <a:r>
              <a:rPr lang="ko-KR" sz="1200" dirty="0">
                <a:solidFill>
                  <a:schemeClr val="tx1"/>
                </a:solidFill>
                <a:latin typeface="Arial" panose="020B0604020202020204" pitchFamily="34" charset="0"/>
                <a:ea typeface="굴림" pitchFamily="34" charset="-128"/>
                <a:cs typeface="Arial" panose="020B0604020202020204" pitchFamily="34" charset="0"/>
              </a:rPr>
              <a:t> 단원</a:t>
            </a:r>
            <a:r>
              <a:rPr lang="ko-KR" altLang="en-US" sz="1200" dirty="0">
                <a:solidFill>
                  <a:schemeClr val="tx1"/>
                </a:solidFill>
                <a:latin typeface="Arial" panose="020B0604020202020204" pitchFamily="34" charset="0"/>
                <a:ea typeface="굴림" pitchFamily="34" charset="-128"/>
                <a:cs typeface="Arial" panose="020B0604020202020204" pitchFamily="34" charset="0"/>
              </a:rPr>
              <a:t>들</a:t>
            </a:r>
            <a:r>
              <a:rPr lang="ko-KR" sz="1200" dirty="0">
                <a:solidFill>
                  <a:schemeClr val="tx1"/>
                </a:solidFill>
                <a:latin typeface="Arial" panose="020B0604020202020204" pitchFamily="34" charset="0"/>
                <a:ea typeface="굴림" pitchFamily="34" charset="-128"/>
                <a:cs typeface="Arial" panose="020B0604020202020204" pitchFamily="34" charset="0"/>
              </a:rPr>
              <a:t>을 </a:t>
            </a:r>
            <a:r>
              <a:rPr lang="ko-KR" altLang="en-US" sz="1200" dirty="0">
                <a:solidFill>
                  <a:schemeClr val="tx1"/>
                </a:solidFill>
                <a:latin typeface="Arial" panose="020B0604020202020204" pitchFamily="34" charset="0"/>
                <a:ea typeface="굴림" pitchFamily="34" charset="-128"/>
                <a:cs typeface="Arial" panose="020B0604020202020204" pitchFamily="34" charset="0"/>
              </a:rPr>
              <a:t>다양한</a:t>
            </a:r>
            <a:r>
              <a:rPr lang="ko-KR" sz="1200" dirty="0">
                <a:solidFill>
                  <a:schemeClr val="tx1"/>
                </a:solidFill>
                <a:latin typeface="Arial" panose="020B0604020202020204" pitchFamily="34" charset="0"/>
                <a:ea typeface="굴림" pitchFamily="34" charset="-128"/>
                <a:cs typeface="Arial" panose="020B0604020202020204" pitchFamily="34" charset="0"/>
              </a:rPr>
              <a:t> 세션으로 나누거나 별도의 연수 프로그램으로 </a:t>
            </a:r>
            <a:r>
              <a:rPr lang="ko-KR" altLang="en-US" sz="1200" dirty="0">
                <a:solidFill>
                  <a:schemeClr val="tx1"/>
                </a:solidFill>
                <a:latin typeface="Arial" panose="020B0604020202020204" pitchFamily="34" charset="0"/>
                <a:ea typeface="굴림" pitchFamily="34" charset="-128"/>
                <a:cs typeface="Arial" panose="020B0604020202020204" pitchFamily="34" charset="0"/>
              </a:rPr>
              <a:t>분리할 수 있습니다</a:t>
            </a:r>
            <a:r>
              <a:rPr lang="ko-KR" sz="1200" dirty="0">
                <a:solidFill>
                  <a:schemeClr val="tx1"/>
                </a:solidFill>
                <a:latin typeface="Arial" panose="020B0604020202020204" pitchFamily="34" charset="0"/>
                <a:ea typeface="굴림" pitchFamily="34" charset="-128"/>
                <a:cs typeface="Arial" panose="020B0604020202020204" pitchFamily="34" charset="0"/>
              </a:rPr>
              <a:t>.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ko-KR" sz="1200" dirty="0">
                <a:solidFill>
                  <a:srgbClr val="FF0000"/>
                </a:solidFill>
                <a:latin typeface="Arial" panose="020B0604020202020204" pitchFamily="34" charset="0"/>
                <a:ea typeface="굴림" pitchFamily="34" charset="-128"/>
                <a:cs typeface="Arial" panose="020B0604020202020204" pitchFamily="34" charset="0"/>
              </a:rPr>
              <a:t>각 단원은 생각하기 질문 또는 토론 활동으로 마무리됩니다. 생각하기/토론 부분은 여러 가지 방법으로 </a:t>
            </a:r>
            <a:r>
              <a:rPr lang="ko-KR" altLang="en-US" sz="1200" dirty="0">
                <a:solidFill>
                  <a:srgbClr val="FF0000"/>
                </a:solidFill>
                <a:latin typeface="Arial" panose="020B0604020202020204" pitchFamily="34" charset="0"/>
                <a:ea typeface="굴림" pitchFamily="34" charset="-128"/>
                <a:cs typeface="Arial" panose="020B0604020202020204" pitchFamily="34" charset="0"/>
              </a:rPr>
              <a:t>진행</a:t>
            </a:r>
            <a:r>
              <a:rPr lang="ko-KR" sz="1200" dirty="0">
                <a:solidFill>
                  <a:srgbClr val="FF0000"/>
                </a:solidFill>
                <a:latin typeface="Arial" panose="020B0604020202020204" pitchFamily="34" charset="0"/>
                <a:ea typeface="굴림" pitchFamily="34" charset="-128"/>
                <a:cs typeface="Arial" panose="020B0604020202020204" pitchFamily="34" charset="0"/>
              </a:rPr>
              <a:t>할 수 있습니다.</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ko-KR" sz="1200" dirty="0">
                <a:solidFill>
                  <a:srgbClr val="FF0000"/>
                </a:solidFill>
                <a:latin typeface="Arial" panose="020B0604020202020204" pitchFamily="34" charset="0"/>
                <a:ea typeface="굴림" pitchFamily="34" charset="-128"/>
                <a:cs typeface="Arial" panose="020B0604020202020204" pitchFamily="34" charset="0"/>
              </a:rPr>
              <a:t>개별적으로 생각하기 – 학습자가 </a:t>
            </a:r>
            <a:r>
              <a:rPr lang="ko-KR" altLang="en-US" sz="1200" dirty="0">
                <a:solidFill>
                  <a:srgbClr val="FF0000"/>
                </a:solidFill>
                <a:latin typeface="Arial" panose="020B0604020202020204" pitchFamily="34" charset="0"/>
                <a:ea typeface="굴림" pitchFamily="34" charset="-128"/>
                <a:cs typeface="Arial" panose="020B0604020202020204" pitchFamily="34" charset="0"/>
              </a:rPr>
              <a:t>개별적으로</a:t>
            </a:r>
            <a:r>
              <a:rPr lang="ko-KR" sz="1200" dirty="0">
                <a:solidFill>
                  <a:srgbClr val="FF0000"/>
                </a:solidFill>
                <a:latin typeface="Arial" panose="020B0604020202020204" pitchFamily="34" charset="0"/>
                <a:ea typeface="굴림" pitchFamily="34" charset="-128"/>
                <a:cs typeface="Arial" panose="020B0604020202020204" pitchFamily="34" charset="0"/>
              </a:rPr>
              <a:t> 답을 기록하도록 장려</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ko-KR" dirty="0">
                <a:solidFill>
                  <a:srgbClr val="FF0000"/>
                </a:solidFill>
                <a:latin typeface="Arial" panose="020B0604020202020204" pitchFamily="34" charset="0"/>
                <a:ea typeface="굴림" pitchFamily="34" charset="-128"/>
                <a:cs typeface="Arial" panose="020B0604020202020204" pitchFamily="34" charset="0"/>
              </a:rPr>
              <a:t>전체 그룹 토론 – 플립 차트</a:t>
            </a:r>
            <a:r>
              <a:rPr lang="ko-KR" altLang="en-US" dirty="0">
                <a:solidFill>
                  <a:srgbClr val="FF0000"/>
                </a:solidFill>
                <a:latin typeface="Arial" panose="020B0604020202020204" pitchFamily="34" charset="0"/>
                <a:ea typeface="굴림" pitchFamily="34" charset="-128"/>
                <a:cs typeface="Arial" panose="020B0604020202020204" pitchFamily="34" charset="0"/>
              </a:rPr>
              <a:t>에 응답 </a:t>
            </a:r>
            <a:r>
              <a:rPr lang="ko-KR" dirty="0">
                <a:solidFill>
                  <a:srgbClr val="FF0000"/>
                </a:solidFill>
                <a:latin typeface="Arial" panose="020B0604020202020204" pitchFamily="34" charset="0"/>
                <a:ea typeface="굴림" pitchFamily="34" charset="-128"/>
                <a:cs typeface="Arial" panose="020B0604020202020204" pitchFamily="34" charset="0"/>
              </a:rPr>
              <a:t>기록</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ko-KR" sz="1200">
                <a:solidFill>
                  <a:srgbClr val="FF0000"/>
                </a:solidFill>
                <a:latin typeface="Arial" panose="020B0604020202020204" pitchFamily="34" charset="0"/>
                <a:ea typeface="굴림" pitchFamily="34" charset="-128"/>
                <a:cs typeface="Arial" panose="020B0604020202020204" pitchFamily="34" charset="0"/>
              </a:rPr>
              <a:t>소그룹 토론 – 소그룹</a:t>
            </a:r>
            <a:r>
              <a:rPr lang="ko-KR" altLang="en-US" sz="1200">
                <a:solidFill>
                  <a:srgbClr val="FF0000"/>
                </a:solidFill>
                <a:latin typeface="Arial" panose="020B0604020202020204" pitchFamily="34" charset="0"/>
                <a:ea typeface="굴림" pitchFamily="34" charset="-128"/>
                <a:cs typeface="Arial" panose="020B0604020202020204" pitchFamily="34" charset="0"/>
              </a:rPr>
              <a:t>별로 </a:t>
            </a:r>
            <a:r>
              <a:rPr lang="ko-KR" sz="1200">
                <a:solidFill>
                  <a:srgbClr val="FF0000"/>
                </a:solidFill>
                <a:latin typeface="Arial" panose="020B0604020202020204" pitchFamily="34" charset="0"/>
                <a:ea typeface="굴림" pitchFamily="34" charset="-128"/>
                <a:cs typeface="Arial" panose="020B0604020202020204" pitchFamily="34" charset="0"/>
              </a:rPr>
              <a:t>먼저 토론한 </a:t>
            </a:r>
            <a:r>
              <a:rPr lang="ko-KR" altLang="en-US" sz="1200">
                <a:solidFill>
                  <a:srgbClr val="FF0000"/>
                </a:solidFill>
                <a:latin typeface="Arial" panose="020B0604020202020204" pitchFamily="34" charset="0"/>
                <a:ea typeface="굴림" pitchFamily="34" charset="-128"/>
                <a:cs typeface="Arial" panose="020B0604020202020204" pitchFamily="34" charset="0"/>
              </a:rPr>
              <a:t>후</a:t>
            </a:r>
            <a:r>
              <a:rPr lang="ko-KR" sz="1200">
                <a:solidFill>
                  <a:srgbClr val="FF0000"/>
                </a:solidFill>
                <a:latin typeface="Arial" panose="020B0604020202020204" pitchFamily="34" charset="0"/>
                <a:ea typeface="굴림" pitchFamily="34" charset="-128"/>
                <a:cs typeface="Arial" panose="020B0604020202020204" pitchFamily="34" charset="0"/>
              </a:rPr>
              <a:t> 토론 </a:t>
            </a:r>
            <a:r>
              <a:rPr lang="ko-KR" altLang="en-US" sz="1200">
                <a:solidFill>
                  <a:srgbClr val="FF0000"/>
                </a:solidFill>
                <a:latin typeface="Arial" panose="020B0604020202020204" pitchFamily="34" charset="0"/>
                <a:ea typeface="굴림" pitchFamily="34" charset="-128"/>
                <a:cs typeface="Arial" panose="020B0604020202020204" pitchFamily="34" charset="0"/>
              </a:rPr>
              <a:t>결과를</a:t>
            </a:r>
            <a:r>
              <a:rPr lang="ko-KR" sz="1200">
                <a:solidFill>
                  <a:srgbClr val="FF0000"/>
                </a:solidFill>
                <a:latin typeface="Arial" panose="020B0604020202020204" pitchFamily="34" charset="0"/>
                <a:ea typeface="굴림" pitchFamily="34" charset="-128"/>
                <a:cs typeface="Arial" panose="020B0604020202020204" pitchFamily="34" charset="0"/>
              </a:rPr>
              <a:t> 전체 그룹에 발표하도록 시간 안배</a:t>
            </a:r>
            <a:endParaRPr lang="ko-KR" sz="1200" dirty="0">
              <a:solidFill>
                <a:srgbClr val="FF0000"/>
              </a:solidFill>
              <a:latin typeface="Arial" panose="020B0604020202020204" pitchFamily="34" charset="0"/>
              <a:ea typeface="굴림"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176162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o-KR" dirty="0">
                <a:latin typeface="Arial" pitchFamily="34" charset="0"/>
                <a:ea typeface="굴림" pitchFamily="34" charset="-128"/>
              </a:rPr>
              <a:t>레오 클럽 프로그램 자료 단원에서는 </a:t>
            </a:r>
            <a:r>
              <a:rPr lang="ko-KR" altLang="en-US" dirty="0" err="1">
                <a:latin typeface="Arial" pitchFamily="34" charset="0"/>
                <a:ea typeface="굴림" pitchFamily="34" charset="-128"/>
              </a:rPr>
              <a:t>라이온스</a:t>
            </a:r>
            <a:r>
              <a:rPr lang="ko-KR" altLang="en-US" dirty="0">
                <a:latin typeface="Arial" pitchFamily="34" charset="0"/>
                <a:ea typeface="굴림" pitchFamily="34" charset="-128"/>
              </a:rPr>
              <a:t> 인터내셔널</a:t>
            </a:r>
            <a:r>
              <a:rPr lang="ko-KR" dirty="0">
                <a:latin typeface="Arial" pitchFamily="34" charset="0"/>
                <a:ea typeface="굴림" pitchFamily="34" charset="-128"/>
              </a:rPr>
              <a:t>에서 제공하는 각종 지원과 레오 클럽 고문을 위한 다양한 자료를 소개합니다. 이번 단원에서 다루는 내용은 다음과 같습니다.</a:t>
            </a:r>
          </a:p>
          <a:p>
            <a:pPr marL="742950" lvl="1" indent="-285750">
              <a:buFont typeface="Arial" panose="020B0604020202020204" pitchFamily="34" charset="0"/>
              <a:buChar char="•"/>
              <a:defRPr/>
            </a:pPr>
            <a:r>
              <a:rPr lang="ko-KR" sz="2400" dirty="0">
                <a:latin typeface="Arial" pitchFamily="34" charset="0"/>
                <a:ea typeface="굴림" pitchFamily="34" charset="-128"/>
              </a:rPr>
              <a:t>레오 클럽 자료</a:t>
            </a:r>
          </a:p>
          <a:p>
            <a:pPr marL="742950" lvl="1" indent="-285750">
              <a:buFont typeface="Arial" panose="020B0604020202020204" pitchFamily="34" charset="0"/>
              <a:buChar char="•"/>
              <a:defRPr/>
            </a:pPr>
            <a:r>
              <a:rPr lang="ko-KR" sz="2400" dirty="0">
                <a:latin typeface="Arial" pitchFamily="34" charset="0"/>
                <a:ea typeface="굴림" pitchFamily="34" charset="-128"/>
              </a:rPr>
              <a:t>레오 클럽 통신문</a:t>
            </a:r>
          </a:p>
          <a:p>
            <a:pPr marL="742950" lvl="1" indent="-285750">
              <a:buFont typeface="Arial" panose="020B0604020202020204" pitchFamily="34" charset="0"/>
              <a:buChar char="•"/>
              <a:defRPr/>
            </a:pPr>
            <a:r>
              <a:rPr lang="ko-KR" sz="2400" dirty="0">
                <a:latin typeface="Arial" pitchFamily="34" charset="0"/>
                <a:ea typeface="굴림" pitchFamily="34" charset="-128"/>
              </a:rPr>
              <a:t>레오 교부금</a:t>
            </a:r>
          </a:p>
          <a:p>
            <a:pPr marL="0" marR="0" lvl="0" indent="0" algn="l" defTabSz="914400" rtl="0" eaLnBrk="1" fontAlgn="auto" latinLnBrk="0" hangingPunct="1">
              <a:lnSpc>
                <a:spcPct val="100000"/>
              </a:lnSpc>
              <a:spcBef>
                <a:spcPts val="0"/>
              </a:spcBef>
              <a:spcAft>
                <a:spcPts val="0"/>
              </a:spcAft>
              <a:buClrTx/>
              <a:buSzTx/>
              <a:buFontTx/>
              <a:buNone/>
              <a:tabLst/>
              <a:defRPr/>
            </a:pPr>
            <a:r>
              <a:rPr lang="ko-KR" dirty="0"/>
              <a:t>이 단원을 마치면 고문은 레오 클럽 지원을 위해 </a:t>
            </a:r>
            <a:r>
              <a:rPr lang="ko-KR" altLang="en-US" dirty="0" err="1"/>
              <a:t>라이온스</a:t>
            </a:r>
            <a:r>
              <a:rPr lang="ko-KR" altLang="en-US" dirty="0"/>
              <a:t> 인터내셔널</a:t>
            </a:r>
            <a:r>
              <a:rPr lang="ko-KR" dirty="0"/>
              <a:t>에서 제공하는 모든 자료를 알게 됩니다. </a:t>
            </a: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527025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ko-KR" sz="1200" dirty="0">
                <a:solidFill>
                  <a:schemeClr val="tx1"/>
                </a:solidFill>
                <a:latin typeface="Arial" panose="020B0604020202020204" pitchFamily="34" charset="0"/>
                <a:ea typeface="굴림" charset="0"/>
                <a:cs typeface="Arial" panose="020B0604020202020204" pitchFamily="34" charset="0"/>
              </a:rPr>
              <a:t>국제본부는 미국 </a:t>
            </a:r>
            <a:r>
              <a:rPr lang="ko-KR" sz="1200" dirty="0" err="1">
                <a:solidFill>
                  <a:schemeClr val="tx1"/>
                </a:solidFill>
                <a:latin typeface="Arial" panose="020B0604020202020204" pitchFamily="34" charset="0"/>
                <a:ea typeface="굴림" charset="0"/>
                <a:cs typeface="Arial" panose="020B0604020202020204" pitchFamily="34" charset="0"/>
              </a:rPr>
              <a:t>일리노이주</a:t>
            </a:r>
            <a:r>
              <a:rPr lang="ko-KR" sz="1200" dirty="0">
                <a:solidFill>
                  <a:schemeClr val="tx1"/>
                </a:solidFill>
                <a:latin typeface="Arial" panose="020B0604020202020204" pitchFamily="34" charset="0"/>
                <a:ea typeface="굴림" charset="0"/>
                <a:cs typeface="Arial" panose="020B0604020202020204" pitchFamily="34" charset="0"/>
              </a:rPr>
              <a:t> 오크 </a:t>
            </a:r>
            <a:r>
              <a:rPr lang="ko-KR" sz="1200" dirty="0" err="1">
                <a:solidFill>
                  <a:schemeClr val="tx1"/>
                </a:solidFill>
                <a:latin typeface="Arial" panose="020B0604020202020204" pitchFamily="34" charset="0"/>
                <a:ea typeface="굴림" charset="0"/>
                <a:cs typeface="Arial" panose="020B0604020202020204" pitchFamily="34" charset="0"/>
              </a:rPr>
              <a:t>브룩에</a:t>
            </a:r>
            <a:r>
              <a:rPr lang="ko-KR" sz="1200" dirty="0">
                <a:solidFill>
                  <a:schemeClr val="tx1"/>
                </a:solidFill>
                <a:latin typeface="Arial" panose="020B0604020202020204" pitchFamily="34" charset="0"/>
                <a:ea typeface="굴림" charset="0"/>
                <a:cs typeface="Arial" panose="020B0604020202020204" pitchFamily="34" charset="0"/>
              </a:rPr>
              <a:t> 있</a:t>
            </a:r>
            <a:r>
              <a:rPr lang="ko-KR" altLang="en-US" sz="1200" dirty="0">
                <a:solidFill>
                  <a:schemeClr val="tx1"/>
                </a:solidFill>
                <a:latin typeface="Arial" panose="020B0604020202020204" pitchFamily="34" charset="0"/>
                <a:ea typeface="굴림" charset="0"/>
                <a:cs typeface="Arial" panose="020B0604020202020204" pitchFamily="34" charset="0"/>
              </a:rPr>
              <a:t>으며</a:t>
            </a:r>
            <a:r>
              <a:rPr lang="en-US" altLang="ko-KR" sz="1200" dirty="0">
                <a:solidFill>
                  <a:schemeClr val="tx1"/>
                </a:solidFill>
                <a:latin typeface="Arial" panose="020B0604020202020204" pitchFamily="34" charset="0"/>
                <a:ea typeface="굴림" charset="0"/>
                <a:cs typeface="Arial" panose="020B0604020202020204" pitchFamily="34" charset="0"/>
              </a:rPr>
              <a:t>,</a:t>
            </a:r>
            <a:r>
              <a:rPr lang="ko-KR" sz="1200" dirty="0">
                <a:solidFill>
                  <a:schemeClr val="tx1"/>
                </a:solidFill>
                <a:latin typeface="Arial" panose="020B0604020202020204" pitchFamily="34" charset="0"/>
                <a:ea typeface="굴림" charset="0"/>
                <a:cs typeface="Arial" panose="020B0604020202020204" pitchFamily="34" charset="0"/>
              </a:rPr>
              <a:t> 300여 명의 국제협회 및 재단 직원이 라이온을 지원합니다.</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172244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altLang="en-US" dirty="0"/>
              <a:t>화면의 내용은 </a:t>
            </a:r>
            <a:r>
              <a:rPr lang="ko-KR" dirty="0"/>
              <a:t>국제본부에서 제공하는 레오 클럽 프로그램 자료 목록입니다. 이번 단원에서 각 항목을 살펴볼 것입니다. 자료 링크는 www.lionsclubs.org/leos에서 확인하십시오.</a:t>
            </a:r>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608570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dirty="0"/>
              <a:t>고문이 가장 먼저 확인할 곳은 레오 </a:t>
            </a:r>
            <a:r>
              <a:rPr lang="ko-KR" dirty="0" err="1"/>
              <a:t>웹페이지</a:t>
            </a:r>
            <a:r>
              <a:rPr lang="ko-KR" altLang="ko-KR" dirty="0" err="1"/>
              <a:t>입니다</a:t>
            </a:r>
            <a:r>
              <a:rPr lang="en-US" altLang="ko-KR" dirty="0"/>
              <a:t>(</a:t>
            </a:r>
            <a:r>
              <a:rPr lang="ko-KR" dirty="0"/>
              <a:t>www.lionsclubs.org/leos</a:t>
            </a:r>
            <a:r>
              <a:rPr lang="en-US" altLang="ko-KR" dirty="0"/>
              <a:t>)</a:t>
            </a:r>
            <a:r>
              <a:rPr lang="ko-KR" dirty="0"/>
              <a:t>. </a:t>
            </a:r>
            <a:r>
              <a:rPr lang="ko-KR" altLang="ko-KR" dirty="0"/>
              <a:t>레오</a:t>
            </a:r>
            <a:r>
              <a:rPr lang="en-US" altLang="ko-KR" dirty="0"/>
              <a:t> </a:t>
            </a:r>
            <a:r>
              <a:rPr lang="ko-KR" dirty="0"/>
              <a:t>웹페이지에는 </a:t>
            </a:r>
            <a:r>
              <a:rPr lang="ko-KR" altLang="en-US" dirty="0" err="1"/>
              <a:t>라이온스</a:t>
            </a:r>
            <a:r>
              <a:rPr lang="ko-KR" altLang="en-US" dirty="0"/>
              <a:t> 인터내셔널</a:t>
            </a:r>
            <a:r>
              <a:rPr lang="ko-KR" dirty="0"/>
              <a:t> 웹사이트 내 모든 레오 클럽 자료</a:t>
            </a:r>
            <a:r>
              <a:rPr lang="en-US" altLang="ko-KR" dirty="0"/>
              <a:t> </a:t>
            </a:r>
            <a:r>
              <a:rPr lang="ko-KR" altLang="en-US" dirty="0"/>
              <a:t>및</a:t>
            </a:r>
            <a:r>
              <a:rPr lang="ko-KR" dirty="0"/>
              <a:t> 기타 관련 페이지 링크가 있습니다. </a:t>
            </a:r>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1681779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altLang="en-US" dirty="0" err="1"/>
              <a:t>라이온스</a:t>
            </a:r>
            <a:r>
              <a:rPr lang="ko-KR" altLang="en-US" dirty="0"/>
              <a:t> 인터내셔널은</a:t>
            </a:r>
            <a:r>
              <a:rPr lang="ko-KR" dirty="0"/>
              <a:t> 레오 클럽을 온라인 및 기타 방식으로 홍보하는 데 도움이 될 온라인 자료를 제작했습니다. 레오 고문은 레오 웹페이지의 ‘유용한 레오 자료’ 섹션 내 레오 자료 링크를 이용하거나 </a:t>
            </a:r>
            <a:r>
              <a:rPr lang="ko-KR" altLang="en-US" dirty="0" err="1"/>
              <a:t>라이온스</a:t>
            </a:r>
            <a:r>
              <a:rPr lang="ko-KR" altLang="en-US" dirty="0"/>
              <a:t> 인터내셔널</a:t>
            </a:r>
            <a:r>
              <a:rPr lang="ko-KR" dirty="0"/>
              <a:t> 웹사이트 자료실</a:t>
            </a:r>
            <a:r>
              <a:rPr lang="ko-KR" altLang="en-US" dirty="0"/>
              <a:t>에서 </a:t>
            </a:r>
            <a:r>
              <a:rPr lang="ko-KR" dirty="0"/>
              <a:t>레오를 선택해 자료를 확인할 수 있습니다. </a:t>
            </a:r>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1721326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altLang="en-US" dirty="0" err="1"/>
              <a:t>라이온스</a:t>
            </a:r>
            <a:r>
              <a:rPr lang="ko-KR" altLang="en-US" dirty="0"/>
              <a:t> 인터내셔널</a:t>
            </a:r>
            <a:r>
              <a:rPr lang="ko-KR" dirty="0"/>
              <a:t> 웹사이트에서 </a:t>
            </a:r>
            <a:r>
              <a:rPr lang="ko-KR" dirty="0" err="1"/>
              <a:t>레오에</a:t>
            </a:r>
            <a:r>
              <a:rPr lang="ko-KR" dirty="0"/>
              <a:t> 대한 다양한 브로셔, 포스터, 안내서를 다운로드</a:t>
            </a:r>
            <a:r>
              <a:rPr lang="en-US" altLang="ko-KR" dirty="0"/>
              <a:t> </a:t>
            </a:r>
            <a:r>
              <a:rPr lang="ko-KR" altLang="en-US" dirty="0"/>
              <a:t>할 수 있고</a:t>
            </a:r>
            <a:r>
              <a:rPr lang="en-US" altLang="ko-KR" dirty="0"/>
              <a:t>,</a:t>
            </a:r>
            <a:r>
              <a:rPr lang="ko-KR" dirty="0"/>
              <a:t> 라이온들이 인쇄물을 주문하여 받을 수도 있습니다.</a:t>
            </a:r>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1990064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dirty="0"/>
              <a:t>레오 클럽 자료 주문서에는 </a:t>
            </a:r>
            <a:r>
              <a:rPr lang="ko-KR" altLang="en-US" dirty="0" err="1"/>
              <a:t>라이온스</a:t>
            </a:r>
            <a:r>
              <a:rPr lang="ko-KR" altLang="en-US" dirty="0"/>
              <a:t> 인터내셔널</a:t>
            </a:r>
            <a:r>
              <a:rPr lang="ko-KR" dirty="0"/>
              <a:t>에서 제공하는 모든 인쇄물 자료가 나열되어 있습니다. </a:t>
            </a:r>
            <a:r>
              <a:rPr lang="ko-KR" altLang="en-US" dirty="0"/>
              <a:t>자료를 주문하려면 </a:t>
            </a:r>
            <a:r>
              <a:rPr lang="ko-KR" altLang="ko-KR" dirty="0"/>
              <a:t>주문서를 이메일 </a:t>
            </a:r>
            <a:r>
              <a:rPr lang="ko-KR" altLang="ko-KR" dirty="0" err="1"/>
              <a:t>leo@lionsclubs.org로</a:t>
            </a:r>
            <a:r>
              <a:rPr lang="ko-KR" altLang="ko-KR" dirty="0"/>
              <a:t> 제출</a:t>
            </a:r>
            <a:r>
              <a:rPr lang="ko-KR" altLang="en-US" dirty="0"/>
              <a:t>하십시오</a:t>
            </a:r>
            <a:r>
              <a:rPr lang="en-US" altLang="ko-KR" dirty="0"/>
              <a:t>. </a:t>
            </a:r>
            <a:r>
              <a:rPr lang="ko-KR" dirty="0"/>
              <a:t>자료는 무료</a:t>
            </a:r>
            <a:r>
              <a:rPr lang="ko-KR" altLang="en-US" dirty="0"/>
              <a:t>로 제공되지만</a:t>
            </a:r>
            <a:r>
              <a:rPr lang="ko-KR" dirty="0"/>
              <a:t> </a:t>
            </a:r>
            <a:r>
              <a:rPr lang="ko-KR" dirty="0" err="1"/>
              <a:t>라이온스</a:t>
            </a:r>
            <a:r>
              <a:rPr lang="ko-KR" dirty="0"/>
              <a:t> 클럽, 지구</a:t>
            </a:r>
            <a:r>
              <a:rPr lang="en-US" altLang="ko-KR" dirty="0"/>
              <a:t>,</a:t>
            </a:r>
            <a:r>
              <a:rPr lang="ko-KR" dirty="0"/>
              <a:t> 복합지구에서 배송비를 부담해야 합니다. </a:t>
            </a: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665903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C057F-05D0-4477-BAAE-1F41AA0740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C48BFC-E981-4C5E-BFA0-60240D25E8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07A7AF-90CC-4679-8EB1-7F88221BE5DE}"/>
              </a:ext>
            </a:extLst>
          </p:cNvPr>
          <p:cNvSpPr>
            <a:spLocks noGrp="1"/>
          </p:cNvSpPr>
          <p:nvPr>
            <p:ph type="dt" sz="half" idx="10"/>
          </p:nvPr>
        </p:nvSpPr>
        <p:spPr/>
        <p:txBody>
          <a:bodyPr/>
          <a:lstStyle/>
          <a:p>
            <a:fld id="{E2B1C509-F87A-41AC-993A-3901D9BA1501}" type="datetimeFigureOut">
              <a:rPr lang="en-US" smtClean="0"/>
              <a:t>1/30/2024</a:t>
            </a:fld>
            <a:endParaRPr lang="en-US"/>
          </a:p>
        </p:txBody>
      </p:sp>
      <p:sp>
        <p:nvSpPr>
          <p:cNvPr id="5" name="Footer Placeholder 4">
            <a:extLst>
              <a:ext uri="{FF2B5EF4-FFF2-40B4-BE49-F238E27FC236}">
                <a16:creationId xmlns:a16="http://schemas.microsoft.com/office/drawing/2014/main" id="{0BA70AFB-FF2C-4ACC-A475-2F0E722EAC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48233-AEF0-4E45-B566-B1DA093CC502}"/>
              </a:ext>
            </a:extLst>
          </p:cNvPr>
          <p:cNvSpPr>
            <a:spLocks noGrp="1"/>
          </p:cNvSpPr>
          <p:nvPr>
            <p:ph type="sldNum" sz="quarter" idx="12"/>
          </p:nvPr>
        </p:nvSpPr>
        <p:spPr/>
        <p:txBody>
          <a:bodyPr/>
          <a:lstStyle/>
          <a:p>
            <a:fld id="{E135689F-6F0A-4FE5-B4EB-D20022A4FB1F}" type="slidenum">
              <a:rPr lang="en-US" smtClean="0"/>
              <a:t>‹#›</a:t>
            </a:fld>
            <a:endParaRPr lang="en-US"/>
          </a:p>
        </p:txBody>
      </p:sp>
    </p:spTree>
    <p:extLst>
      <p:ext uri="{BB962C8B-B14F-4D97-AF65-F5344CB8AC3E}">
        <p14:creationId xmlns:p14="http://schemas.microsoft.com/office/powerpoint/2010/main" val="3231573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14AF3-5A7E-4CCA-9B04-0803FB0C11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65B740-D1EE-4A82-B2C9-B539A862B0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672C2-06FD-43E1-8F73-633AFB732A88}"/>
              </a:ext>
            </a:extLst>
          </p:cNvPr>
          <p:cNvSpPr>
            <a:spLocks noGrp="1"/>
          </p:cNvSpPr>
          <p:nvPr>
            <p:ph type="dt" sz="half" idx="10"/>
          </p:nvPr>
        </p:nvSpPr>
        <p:spPr/>
        <p:txBody>
          <a:bodyPr/>
          <a:lstStyle/>
          <a:p>
            <a:fld id="{E2B1C509-F87A-41AC-993A-3901D9BA1501}" type="datetimeFigureOut">
              <a:rPr lang="en-US" smtClean="0"/>
              <a:t>1/30/2024</a:t>
            </a:fld>
            <a:endParaRPr lang="en-US"/>
          </a:p>
        </p:txBody>
      </p:sp>
      <p:sp>
        <p:nvSpPr>
          <p:cNvPr id="5" name="Footer Placeholder 4">
            <a:extLst>
              <a:ext uri="{FF2B5EF4-FFF2-40B4-BE49-F238E27FC236}">
                <a16:creationId xmlns:a16="http://schemas.microsoft.com/office/drawing/2014/main" id="{4C55CF74-7E6D-4697-AACC-BD25434AC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7AB8C-986C-4DFC-A38D-4F41C516CE69}"/>
              </a:ext>
            </a:extLst>
          </p:cNvPr>
          <p:cNvSpPr>
            <a:spLocks noGrp="1"/>
          </p:cNvSpPr>
          <p:nvPr>
            <p:ph type="sldNum" sz="quarter" idx="12"/>
          </p:nvPr>
        </p:nvSpPr>
        <p:spPr/>
        <p:txBody>
          <a:bodyPr/>
          <a:lstStyle/>
          <a:p>
            <a:fld id="{E135689F-6F0A-4FE5-B4EB-D20022A4FB1F}" type="slidenum">
              <a:rPr lang="en-US" smtClean="0"/>
              <a:t>‹#›</a:t>
            </a:fld>
            <a:endParaRPr lang="en-US"/>
          </a:p>
        </p:txBody>
      </p:sp>
    </p:spTree>
    <p:extLst>
      <p:ext uri="{BB962C8B-B14F-4D97-AF65-F5344CB8AC3E}">
        <p14:creationId xmlns:p14="http://schemas.microsoft.com/office/powerpoint/2010/main" val="428373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08E003-5D18-4283-8A75-88221BCE07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3B2ABA-6BA9-45A3-A243-473543829A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21F31E-700C-4413-8EB0-9E81D6F1521C}"/>
              </a:ext>
            </a:extLst>
          </p:cNvPr>
          <p:cNvSpPr>
            <a:spLocks noGrp="1"/>
          </p:cNvSpPr>
          <p:nvPr>
            <p:ph type="dt" sz="half" idx="10"/>
          </p:nvPr>
        </p:nvSpPr>
        <p:spPr/>
        <p:txBody>
          <a:bodyPr/>
          <a:lstStyle/>
          <a:p>
            <a:fld id="{E2B1C509-F87A-41AC-993A-3901D9BA1501}" type="datetimeFigureOut">
              <a:rPr lang="en-US" smtClean="0"/>
              <a:t>1/30/2024</a:t>
            </a:fld>
            <a:endParaRPr lang="en-US"/>
          </a:p>
        </p:txBody>
      </p:sp>
      <p:sp>
        <p:nvSpPr>
          <p:cNvPr id="5" name="Footer Placeholder 4">
            <a:extLst>
              <a:ext uri="{FF2B5EF4-FFF2-40B4-BE49-F238E27FC236}">
                <a16:creationId xmlns:a16="http://schemas.microsoft.com/office/drawing/2014/main" id="{C3727C09-12C0-43FB-88FC-07BD6533DE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81A8D-5723-40FD-96A8-1AB0BF656D8B}"/>
              </a:ext>
            </a:extLst>
          </p:cNvPr>
          <p:cNvSpPr>
            <a:spLocks noGrp="1"/>
          </p:cNvSpPr>
          <p:nvPr>
            <p:ph type="sldNum" sz="quarter" idx="12"/>
          </p:nvPr>
        </p:nvSpPr>
        <p:spPr/>
        <p:txBody>
          <a:bodyPr/>
          <a:lstStyle/>
          <a:p>
            <a:fld id="{E135689F-6F0A-4FE5-B4EB-D20022A4FB1F}" type="slidenum">
              <a:rPr lang="en-US" smtClean="0"/>
              <a:t>‹#›</a:t>
            </a:fld>
            <a:endParaRPr lang="en-US"/>
          </a:p>
        </p:txBody>
      </p:sp>
    </p:spTree>
    <p:extLst>
      <p:ext uri="{BB962C8B-B14F-4D97-AF65-F5344CB8AC3E}">
        <p14:creationId xmlns:p14="http://schemas.microsoft.com/office/powerpoint/2010/main" val="2084961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562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1A2B3-9C0B-4A68-8538-DBDB03193E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BF69CD-27B5-4EAF-8053-A938F477B6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77F49-6221-49DA-805B-5C823C2818B4}"/>
              </a:ext>
            </a:extLst>
          </p:cNvPr>
          <p:cNvSpPr>
            <a:spLocks noGrp="1"/>
          </p:cNvSpPr>
          <p:nvPr>
            <p:ph type="dt" sz="half" idx="10"/>
          </p:nvPr>
        </p:nvSpPr>
        <p:spPr/>
        <p:txBody>
          <a:bodyPr/>
          <a:lstStyle/>
          <a:p>
            <a:fld id="{E2B1C509-F87A-41AC-993A-3901D9BA1501}" type="datetimeFigureOut">
              <a:rPr lang="en-US" smtClean="0"/>
              <a:t>1/30/2024</a:t>
            </a:fld>
            <a:endParaRPr lang="en-US"/>
          </a:p>
        </p:txBody>
      </p:sp>
      <p:sp>
        <p:nvSpPr>
          <p:cNvPr id="5" name="Footer Placeholder 4">
            <a:extLst>
              <a:ext uri="{FF2B5EF4-FFF2-40B4-BE49-F238E27FC236}">
                <a16:creationId xmlns:a16="http://schemas.microsoft.com/office/drawing/2014/main" id="{4CC00D31-1E4A-45DA-8A86-633C18164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5495A-2F13-4F70-AA2F-B568ABF1DF67}"/>
              </a:ext>
            </a:extLst>
          </p:cNvPr>
          <p:cNvSpPr>
            <a:spLocks noGrp="1"/>
          </p:cNvSpPr>
          <p:nvPr>
            <p:ph type="sldNum" sz="quarter" idx="12"/>
          </p:nvPr>
        </p:nvSpPr>
        <p:spPr/>
        <p:txBody>
          <a:bodyPr/>
          <a:lstStyle/>
          <a:p>
            <a:fld id="{E135689F-6F0A-4FE5-B4EB-D20022A4FB1F}" type="slidenum">
              <a:rPr lang="en-US" smtClean="0"/>
              <a:t>‹#›</a:t>
            </a:fld>
            <a:endParaRPr lang="en-US"/>
          </a:p>
        </p:txBody>
      </p:sp>
    </p:spTree>
    <p:extLst>
      <p:ext uri="{BB962C8B-B14F-4D97-AF65-F5344CB8AC3E}">
        <p14:creationId xmlns:p14="http://schemas.microsoft.com/office/powerpoint/2010/main" val="3690374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5D5C-EE87-45FB-A007-EEB437A633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9B91C1-2FA6-40E3-B1AB-41604FF25D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43732B-5246-480B-A76D-CF18FB7AF2A2}"/>
              </a:ext>
            </a:extLst>
          </p:cNvPr>
          <p:cNvSpPr>
            <a:spLocks noGrp="1"/>
          </p:cNvSpPr>
          <p:nvPr>
            <p:ph type="dt" sz="half" idx="10"/>
          </p:nvPr>
        </p:nvSpPr>
        <p:spPr/>
        <p:txBody>
          <a:bodyPr/>
          <a:lstStyle/>
          <a:p>
            <a:fld id="{E2B1C509-F87A-41AC-993A-3901D9BA1501}" type="datetimeFigureOut">
              <a:rPr lang="en-US" smtClean="0"/>
              <a:t>1/30/2024</a:t>
            </a:fld>
            <a:endParaRPr lang="en-US"/>
          </a:p>
        </p:txBody>
      </p:sp>
      <p:sp>
        <p:nvSpPr>
          <p:cNvPr id="5" name="Footer Placeholder 4">
            <a:extLst>
              <a:ext uri="{FF2B5EF4-FFF2-40B4-BE49-F238E27FC236}">
                <a16:creationId xmlns:a16="http://schemas.microsoft.com/office/drawing/2014/main" id="{0A6D51F3-8E68-4D6E-9507-65770CA16F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AC812C-1BB1-445A-A2ED-0003C380B21E}"/>
              </a:ext>
            </a:extLst>
          </p:cNvPr>
          <p:cNvSpPr>
            <a:spLocks noGrp="1"/>
          </p:cNvSpPr>
          <p:nvPr>
            <p:ph type="sldNum" sz="quarter" idx="12"/>
          </p:nvPr>
        </p:nvSpPr>
        <p:spPr/>
        <p:txBody>
          <a:bodyPr/>
          <a:lstStyle/>
          <a:p>
            <a:fld id="{E135689F-6F0A-4FE5-B4EB-D20022A4FB1F}" type="slidenum">
              <a:rPr lang="en-US" smtClean="0"/>
              <a:t>‹#›</a:t>
            </a:fld>
            <a:endParaRPr lang="en-US"/>
          </a:p>
        </p:txBody>
      </p:sp>
    </p:spTree>
    <p:extLst>
      <p:ext uri="{BB962C8B-B14F-4D97-AF65-F5344CB8AC3E}">
        <p14:creationId xmlns:p14="http://schemas.microsoft.com/office/powerpoint/2010/main" val="484148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678C2-FB06-41D6-B351-65D42C7326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4CF2D4-EFA3-43A3-B95E-1EA9C3CE1E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FE9365-1AFB-48A9-B077-313BA5A123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613844-347F-4FD1-AE71-CB929C7ED904}"/>
              </a:ext>
            </a:extLst>
          </p:cNvPr>
          <p:cNvSpPr>
            <a:spLocks noGrp="1"/>
          </p:cNvSpPr>
          <p:nvPr>
            <p:ph type="dt" sz="half" idx="10"/>
          </p:nvPr>
        </p:nvSpPr>
        <p:spPr/>
        <p:txBody>
          <a:bodyPr/>
          <a:lstStyle/>
          <a:p>
            <a:fld id="{E2B1C509-F87A-41AC-993A-3901D9BA1501}" type="datetimeFigureOut">
              <a:rPr lang="en-US" smtClean="0"/>
              <a:t>1/30/2024</a:t>
            </a:fld>
            <a:endParaRPr lang="en-US"/>
          </a:p>
        </p:txBody>
      </p:sp>
      <p:sp>
        <p:nvSpPr>
          <p:cNvPr id="6" name="Footer Placeholder 5">
            <a:extLst>
              <a:ext uri="{FF2B5EF4-FFF2-40B4-BE49-F238E27FC236}">
                <a16:creationId xmlns:a16="http://schemas.microsoft.com/office/drawing/2014/main" id="{103896D0-7B4E-4CA0-896B-365178C36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CCFF63-F920-4E46-A1BE-AA06CD73F812}"/>
              </a:ext>
            </a:extLst>
          </p:cNvPr>
          <p:cNvSpPr>
            <a:spLocks noGrp="1"/>
          </p:cNvSpPr>
          <p:nvPr>
            <p:ph type="sldNum" sz="quarter" idx="12"/>
          </p:nvPr>
        </p:nvSpPr>
        <p:spPr/>
        <p:txBody>
          <a:bodyPr/>
          <a:lstStyle/>
          <a:p>
            <a:fld id="{E135689F-6F0A-4FE5-B4EB-D20022A4FB1F}" type="slidenum">
              <a:rPr lang="en-US" smtClean="0"/>
              <a:t>‹#›</a:t>
            </a:fld>
            <a:endParaRPr lang="en-US"/>
          </a:p>
        </p:txBody>
      </p:sp>
    </p:spTree>
    <p:extLst>
      <p:ext uri="{BB962C8B-B14F-4D97-AF65-F5344CB8AC3E}">
        <p14:creationId xmlns:p14="http://schemas.microsoft.com/office/powerpoint/2010/main" val="3953691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024E6-28B1-4496-A193-F0825F18E3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EDFAB5-C99E-4DC7-BE76-C92885AE01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D23A71-0164-411C-A6F4-CE2BD00CAC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1A62F2-52CB-4AB7-95BC-6784D424A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5D96A3-F776-4EDC-AAFA-094A615214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29B038-785F-42BB-AFD8-9958DE03993B}"/>
              </a:ext>
            </a:extLst>
          </p:cNvPr>
          <p:cNvSpPr>
            <a:spLocks noGrp="1"/>
          </p:cNvSpPr>
          <p:nvPr>
            <p:ph type="dt" sz="half" idx="10"/>
          </p:nvPr>
        </p:nvSpPr>
        <p:spPr/>
        <p:txBody>
          <a:bodyPr/>
          <a:lstStyle/>
          <a:p>
            <a:fld id="{E2B1C509-F87A-41AC-993A-3901D9BA1501}" type="datetimeFigureOut">
              <a:rPr lang="en-US" smtClean="0"/>
              <a:t>1/30/2024</a:t>
            </a:fld>
            <a:endParaRPr lang="en-US"/>
          </a:p>
        </p:txBody>
      </p:sp>
      <p:sp>
        <p:nvSpPr>
          <p:cNvPr id="8" name="Footer Placeholder 7">
            <a:extLst>
              <a:ext uri="{FF2B5EF4-FFF2-40B4-BE49-F238E27FC236}">
                <a16:creationId xmlns:a16="http://schemas.microsoft.com/office/drawing/2014/main" id="{58A8DE20-0F10-4EA3-97E0-1332B07148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2F1918-1D3B-4B15-B7F1-954CC804E5A4}"/>
              </a:ext>
            </a:extLst>
          </p:cNvPr>
          <p:cNvSpPr>
            <a:spLocks noGrp="1"/>
          </p:cNvSpPr>
          <p:nvPr>
            <p:ph type="sldNum" sz="quarter" idx="12"/>
          </p:nvPr>
        </p:nvSpPr>
        <p:spPr/>
        <p:txBody>
          <a:bodyPr/>
          <a:lstStyle/>
          <a:p>
            <a:fld id="{E135689F-6F0A-4FE5-B4EB-D20022A4FB1F}" type="slidenum">
              <a:rPr lang="en-US" smtClean="0"/>
              <a:t>‹#›</a:t>
            </a:fld>
            <a:endParaRPr lang="en-US"/>
          </a:p>
        </p:txBody>
      </p:sp>
    </p:spTree>
    <p:extLst>
      <p:ext uri="{BB962C8B-B14F-4D97-AF65-F5344CB8AC3E}">
        <p14:creationId xmlns:p14="http://schemas.microsoft.com/office/powerpoint/2010/main" val="2818653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B8B18-4241-4116-98C0-20E5989130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D56F76-8622-4DF9-93D6-2F7D2DD66D28}"/>
              </a:ext>
            </a:extLst>
          </p:cNvPr>
          <p:cNvSpPr>
            <a:spLocks noGrp="1"/>
          </p:cNvSpPr>
          <p:nvPr>
            <p:ph type="dt" sz="half" idx="10"/>
          </p:nvPr>
        </p:nvSpPr>
        <p:spPr/>
        <p:txBody>
          <a:bodyPr/>
          <a:lstStyle/>
          <a:p>
            <a:fld id="{E2B1C509-F87A-41AC-993A-3901D9BA1501}" type="datetimeFigureOut">
              <a:rPr lang="en-US" smtClean="0"/>
              <a:t>1/30/2024</a:t>
            </a:fld>
            <a:endParaRPr lang="en-US"/>
          </a:p>
        </p:txBody>
      </p:sp>
      <p:sp>
        <p:nvSpPr>
          <p:cNvPr id="4" name="Footer Placeholder 3">
            <a:extLst>
              <a:ext uri="{FF2B5EF4-FFF2-40B4-BE49-F238E27FC236}">
                <a16:creationId xmlns:a16="http://schemas.microsoft.com/office/drawing/2014/main" id="{B01E59EA-88A1-4216-983F-5004BE8C0F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661C4B-F7ED-4DA5-A214-A2377933DAD8}"/>
              </a:ext>
            </a:extLst>
          </p:cNvPr>
          <p:cNvSpPr>
            <a:spLocks noGrp="1"/>
          </p:cNvSpPr>
          <p:nvPr>
            <p:ph type="sldNum" sz="quarter" idx="12"/>
          </p:nvPr>
        </p:nvSpPr>
        <p:spPr/>
        <p:txBody>
          <a:bodyPr/>
          <a:lstStyle/>
          <a:p>
            <a:fld id="{E135689F-6F0A-4FE5-B4EB-D20022A4FB1F}" type="slidenum">
              <a:rPr lang="en-US" smtClean="0"/>
              <a:t>‹#›</a:t>
            </a:fld>
            <a:endParaRPr lang="en-US"/>
          </a:p>
        </p:txBody>
      </p:sp>
    </p:spTree>
    <p:extLst>
      <p:ext uri="{BB962C8B-B14F-4D97-AF65-F5344CB8AC3E}">
        <p14:creationId xmlns:p14="http://schemas.microsoft.com/office/powerpoint/2010/main" val="1960949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047C7-021F-4BD6-B5E3-9B5DAB4923AA}"/>
              </a:ext>
            </a:extLst>
          </p:cNvPr>
          <p:cNvSpPr>
            <a:spLocks noGrp="1"/>
          </p:cNvSpPr>
          <p:nvPr>
            <p:ph type="dt" sz="half" idx="10"/>
          </p:nvPr>
        </p:nvSpPr>
        <p:spPr/>
        <p:txBody>
          <a:bodyPr/>
          <a:lstStyle/>
          <a:p>
            <a:fld id="{E2B1C509-F87A-41AC-993A-3901D9BA1501}" type="datetimeFigureOut">
              <a:rPr lang="en-US" smtClean="0"/>
              <a:t>1/30/2024</a:t>
            </a:fld>
            <a:endParaRPr lang="en-US"/>
          </a:p>
        </p:txBody>
      </p:sp>
      <p:sp>
        <p:nvSpPr>
          <p:cNvPr id="3" name="Footer Placeholder 2">
            <a:extLst>
              <a:ext uri="{FF2B5EF4-FFF2-40B4-BE49-F238E27FC236}">
                <a16:creationId xmlns:a16="http://schemas.microsoft.com/office/drawing/2014/main" id="{FB97191C-6E08-428B-8927-D751309B10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E48CD-231E-4C51-88FA-B4D2C7B1D3DF}"/>
              </a:ext>
            </a:extLst>
          </p:cNvPr>
          <p:cNvSpPr>
            <a:spLocks noGrp="1"/>
          </p:cNvSpPr>
          <p:nvPr>
            <p:ph type="sldNum" sz="quarter" idx="12"/>
          </p:nvPr>
        </p:nvSpPr>
        <p:spPr/>
        <p:txBody>
          <a:bodyPr/>
          <a:lstStyle/>
          <a:p>
            <a:fld id="{E135689F-6F0A-4FE5-B4EB-D20022A4FB1F}" type="slidenum">
              <a:rPr lang="en-US" smtClean="0"/>
              <a:t>‹#›</a:t>
            </a:fld>
            <a:endParaRPr lang="en-US"/>
          </a:p>
        </p:txBody>
      </p:sp>
    </p:spTree>
    <p:extLst>
      <p:ext uri="{BB962C8B-B14F-4D97-AF65-F5344CB8AC3E}">
        <p14:creationId xmlns:p14="http://schemas.microsoft.com/office/powerpoint/2010/main" val="3771142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6E213-6CCD-43A1-B7B9-276ED1995D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35A2C9-70D7-4570-AE84-EFB5442059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C44E49-0E5D-4E09-B1FA-CD7792298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88C3AD-4A12-44AE-9219-4107745B43FC}"/>
              </a:ext>
            </a:extLst>
          </p:cNvPr>
          <p:cNvSpPr>
            <a:spLocks noGrp="1"/>
          </p:cNvSpPr>
          <p:nvPr>
            <p:ph type="dt" sz="half" idx="10"/>
          </p:nvPr>
        </p:nvSpPr>
        <p:spPr/>
        <p:txBody>
          <a:bodyPr/>
          <a:lstStyle/>
          <a:p>
            <a:fld id="{E2B1C509-F87A-41AC-993A-3901D9BA1501}" type="datetimeFigureOut">
              <a:rPr lang="en-US" smtClean="0"/>
              <a:t>1/30/2024</a:t>
            </a:fld>
            <a:endParaRPr lang="en-US"/>
          </a:p>
        </p:txBody>
      </p:sp>
      <p:sp>
        <p:nvSpPr>
          <p:cNvPr id="6" name="Footer Placeholder 5">
            <a:extLst>
              <a:ext uri="{FF2B5EF4-FFF2-40B4-BE49-F238E27FC236}">
                <a16:creationId xmlns:a16="http://schemas.microsoft.com/office/drawing/2014/main" id="{DB19B5B9-8E8D-4FC8-93CD-AA35F35D59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71002F-0564-4DB7-B27E-D81692E77DC5}"/>
              </a:ext>
            </a:extLst>
          </p:cNvPr>
          <p:cNvSpPr>
            <a:spLocks noGrp="1"/>
          </p:cNvSpPr>
          <p:nvPr>
            <p:ph type="sldNum" sz="quarter" idx="12"/>
          </p:nvPr>
        </p:nvSpPr>
        <p:spPr/>
        <p:txBody>
          <a:bodyPr/>
          <a:lstStyle/>
          <a:p>
            <a:fld id="{E135689F-6F0A-4FE5-B4EB-D20022A4FB1F}" type="slidenum">
              <a:rPr lang="en-US" smtClean="0"/>
              <a:t>‹#›</a:t>
            </a:fld>
            <a:endParaRPr lang="en-US"/>
          </a:p>
        </p:txBody>
      </p:sp>
    </p:spTree>
    <p:extLst>
      <p:ext uri="{BB962C8B-B14F-4D97-AF65-F5344CB8AC3E}">
        <p14:creationId xmlns:p14="http://schemas.microsoft.com/office/powerpoint/2010/main" val="4081986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BCA36-1979-41F2-AE79-E14E89D0BD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7CD91A-7444-4EDE-B666-B03FFBC186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1343C2-2FD1-4A1A-BE3B-B9445B89B3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ECAE76-E2C9-4D9C-8585-D3F2AAE2F25F}"/>
              </a:ext>
            </a:extLst>
          </p:cNvPr>
          <p:cNvSpPr>
            <a:spLocks noGrp="1"/>
          </p:cNvSpPr>
          <p:nvPr>
            <p:ph type="dt" sz="half" idx="10"/>
          </p:nvPr>
        </p:nvSpPr>
        <p:spPr/>
        <p:txBody>
          <a:bodyPr/>
          <a:lstStyle/>
          <a:p>
            <a:fld id="{E2B1C509-F87A-41AC-993A-3901D9BA1501}" type="datetimeFigureOut">
              <a:rPr lang="en-US" smtClean="0"/>
              <a:t>1/30/2024</a:t>
            </a:fld>
            <a:endParaRPr lang="en-US"/>
          </a:p>
        </p:txBody>
      </p:sp>
      <p:sp>
        <p:nvSpPr>
          <p:cNvPr id="6" name="Footer Placeholder 5">
            <a:extLst>
              <a:ext uri="{FF2B5EF4-FFF2-40B4-BE49-F238E27FC236}">
                <a16:creationId xmlns:a16="http://schemas.microsoft.com/office/drawing/2014/main" id="{B3258E3F-5B02-4835-989B-05707666F9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3C68A4-CC1D-42B9-B64F-FFA39C28823E}"/>
              </a:ext>
            </a:extLst>
          </p:cNvPr>
          <p:cNvSpPr>
            <a:spLocks noGrp="1"/>
          </p:cNvSpPr>
          <p:nvPr>
            <p:ph type="sldNum" sz="quarter" idx="12"/>
          </p:nvPr>
        </p:nvSpPr>
        <p:spPr/>
        <p:txBody>
          <a:bodyPr/>
          <a:lstStyle/>
          <a:p>
            <a:fld id="{E135689F-6F0A-4FE5-B4EB-D20022A4FB1F}" type="slidenum">
              <a:rPr lang="en-US" smtClean="0"/>
              <a:t>‹#›</a:t>
            </a:fld>
            <a:endParaRPr lang="en-US"/>
          </a:p>
        </p:txBody>
      </p:sp>
    </p:spTree>
    <p:extLst>
      <p:ext uri="{BB962C8B-B14F-4D97-AF65-F5344CB8AC3E}">
        <p14:creationId xmlns:p14="http://schemas.microsoft.com/office/powerpoint/2010/main" val="1382775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493F-969C-4898-A866-FE77BDA648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2F7339-07B5-45EB-A00C-9073E3DBFF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2CD633-BE44-4691-9DA2-4F896C37A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B1C509-F87A-41AC-993A-3901D9BA1501}" type="datetimeFigureOut">
              <a:rPr lang="en-US" smtClean="0"/>
              <a:t>1/30/2024</a:t>
            </a:fld>
            <a:endParaRPr lang="en-US"/>
          </a:p>
        </p:txBody>
      </p:sp>
      <p:sp>
        <p:nvSpPr>
          <p:cNvPr id="5" name="Footer Placeholder 4">
            <a:extLst>
              <a:ext uri="{FF2B5EF4-FFF2-40B4-BE49-F238E27FC236}">
                <a16:creationId xmlns:a16="http://schemas.microsoft.com/office/drawing/2014/main" id="{17B11282-5534-4E54-A539-7A05B01FB3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5C3FB9-AC69-4758-8E48-0563805182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5689F-6F0A-4FE5-B4EB-D20022A4FB1F}" type="slidenum">
              <a:rPr lang="en-US" smtClean="0"/>
              <a:t>‹#›</a:t>
            </a:fld>
            <a:endParaRPr lang="en-US"/>
          </a:p>
        </p:txBody>
      </p:sp>
    </p:spTree>
    <p:extLst>
      <p:ext uri="{BB962C8B-B14F-4D97-AF65-F5344CB8AC3E}">
        <p14:creationId xmlns:p14="http://schemas.microsoft.com/office/powerpoint/2010/main" val="1645989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hyperlink" Target="https://lionsclubsinternational.myshopify.com/collections/leos" TargetMode="External"/><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mailto:leo@lionsclubs.org" TargetMode="External"/><Relationship Id="rId5" Type="http://schemas.openxmlformats.org/officeDocument/2006/relationships/image" Target="../media/image2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hyperlink" Target="http://www.facebook.com/leoclub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hyperlink" Target="https://www.lionsclubs.org/ko/discover-our-clubs/about-leos/leo-club-advisory-panel" TargetMode="Externa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hyperlink" Target="https://www.lionsclubs.org/ko/lear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9.png"/><Relationship Id="rId7"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www.lionsclubs.org/ko/resources-for-members/resource-center/leo-awards-and-recognitions"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hyperlink" Target="https://lionsclubsinternational.myshopify.com/collections/leos" TargetMode="External"/><Relationship Id="rId13" Type="http://schemas.openxmlformats.org/officeDocument/2006/relationships/hyperlink" Target="https://www.lionsclubs.org/ko/resources-for-members/resource-center/leo-awards-and-recognitions" TargetMode="External"/><Relationship Id="rId3" Type="http://schemas.openxmlformats.org/officeDocument/2006/relationships/image" Target="../media/image9.png"/><Relationship Id="rId7" Type="http://schemas.openxmlformats.org/officeDocument/2006/relationships/hyperlink" Target="https://cdn2.webdamdb.com/md_Y0zEfxxHFjr0.jpg.pdf" TargetMode="External"/><Relationship Id="rId12" Type="http://schemas.openxmlformats.org/officeDocument/2006/relationships/hyperlink" Target="https://www.lionsclubs.org/ko/resources-for-members/lions-events-calendar"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www.lionsclubs.org/ko/discover-our-clubs/about-leos" TargetMode="External"/><Relationship Id="rId11" Type="http://schemas.openxmlformats.org/officeDocument/2006/relationships/hyperlink" Target="https://www.lionsclubs.org/kostart-our-approach/grant-types/leo-grants" TargetMode="External"/><Relationship Id="rId5" Type="http://schemas.openxmlformats.org/officeDocument/2006/relationships/image" Target="../media/image5.png"/><Relationship Id="rId10" Type="http://schemas.openxmlformats.org/officeDocument/2006/relationships/hyperlink" Target="https://www.lionsclubs.org/kolearn" TargetMode="External"/><Relationship Id="rId4" Type="http://schemas.openxmlformats.org/officeDocument/2006/relationships/image" Target="../media/image4.png"/><Relationship Id="rId9" Type="http://schemas.openxmlformats.org/officeDocument/2006/relationships/hyperlink" Target="https://www.facebook.com/leoclub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hyperlink" Target="http://www.lionsclubs.org/leo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hyperlink" Target="mailto:leo@lionsclubs.org"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looking at a camera&#10;&#10;Description automatically generated with low confidence">
            <a:extLst>
              <a:ext uri="{FF2B5EF4-FFF2-40B4-BE49-F238E27FC236}">
                <a16:creationId xmlns:a16="http://schemas.microsoft.com/office/drawing/2014/main" id="{E4A9691F-D9E0-47C4-93DE-59987768B647}"/>
              </a:ext>
            </a:extLst>
          </p:cNvPr>
          <p:cNvPicPr>
            <a:picLocks noChangeAspect="1"/>
          </p:cNvPicPr>
          <p:nvPr/>
        </p:nvPicPr>
        <p:blipFill rotWithShape="1">
          <a:blip r:embed="rId3"/>
          <a:srcRect t="7671" r="3622"/>
          <a:stretch/>
        </p:blipFill>
        <p:spPr>
          <a:xfrm>
            <a:off x="1467395" y="-6765"/>
            <a:ext cx="10724605" cy="6858000"/>
          </a:xfrm>
          <a:prstGeom prst="rect">
            <a:avLst/>
          </a:prstGeom>
        </p:spPr>
      </p:pic>
      <p:sp>
        <p:nvSpPr>
          <p:cNvPr id="8" name="Background - Solid">
            <a:extLst>
              <a:ext uri="{FF2B5EF4-FFF2-40B4-BE49-F238E27FC236}">
                <a16:creationId xmlns:a16="http://schemas.microsoft.com/office/drawing/2014/main" id="{056D9397-8354-2540-BA75-4F5FFA8E2948}"/>
              </a:ext>
            </a:extLst>
          </p:cNvPr>
          <p:cNvSpPr/>
          <p:nvPr/>
        </p:nvSpPr>
        <p:spPr>
          <a:xfrm>
            <a:off x="-24464" y="6765"/>
            <a:ext cx="153521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4"/>
          <a:srcRect l="68604" t="4387" r="-7305" b="37925"/>
          <a:stretch/>
        </p:blipFill>
        <p:spPr>
          <a:xfrm>
            <a:off x="-24467" y="3099618"/>
            <a:ext cx="1683934" cy="3765146"/>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333453" y="3805144"/>
            <a:ext cx="7534918" cy="242168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r>
              <a:rPr lang="ko-KR" sz="4000" b="1">
                <a:solidFill>
                  <a:srgbClr val="55565A"/>
                </a:solidFill>
                <a:latin typeface="Arial Black" panose="020B0604020202020204" pitchFamily="34" charset="0"/>
                <a:ea typeface="굴림"/>
                <a:cs typeface="Arial" panose="020B0604020202020204" pitchFamily="34" charset="0"/>
              </a:rPr>
              <a:t>레오 클럽 고문 </a:t>
            </a:r>
          </a:p>
          <a:p>
            <a:r>
              <a:rPr lang="ko-KR" sz="4000" b="1">
                <a:solidFill>
                  <a:srgbClr val="55565A"/>
                </a:solidFill>
                <a:latin typeface="Arial Black" panose="020B0604020202020204" pitchFamily="34" charset="0"/>
                <a:ea typeface="굴림"/>
                <a:cs typeface="Arial" panose="020B0604020202020204" pitchFamily="34" charset="0"/>
              </a:rPr>
              <a:t>연수 및 오리엔테이션</a:t>
            </a:r>
          </a:p>
          <a:p>
            <a:pPr>
              <a:lnSpc>
                <a:spcPct val="150000"/>
              </a:lnSpc>
            </a:pPr>
            <a:r>
              <a:rPr lang="ko-KR" sz="2800">
                <a:solidFill>
                  <a:srgbClr val="00AC69"/>
                </a:solidFill>
                <a:latin typeface="Arial" panose="020B0604020202020204" pitchFamily="34" charset="0"/>
                <a:ea typeface="굴림"/>
                <a:cs typeface="Arial" panose="020B0604020202020204" pitchFamily="34" charset="0"/>
              </a:rPr>
              <a:t>국제라이온스협회</a:t>
            </a:r>
          </a:p>
        </p:txBody>
      </p:sp>
      <p:pic>
        <p:nvPicPr>
          <p:cNvPr id="3" name="Picture 2">
            <a:extLst>
              <a:ext uri="{FF2B5EF4-FFF2-40B4-BE49-F238E27FC236}">
                <a16:creationId xmlns:a16="http://schemas.microsoft.com/office/drawing/2014/main" id="{2433EEC4-385F-3F4D-A9B7-D9FE43C78479}"/>
              </a:ext>
            </a:extLst>
          </p:cNvPr>
          <p:cNvPicPr>
            <a:picLocks noChangeAspect="1"/>
          </p:cNvPicPr>
          <p:nvPr/>
        </p:nvPicPr>
        <p:blipFill>
          <a:blip r:embed="rId5"/>
          <a:stretch>
            <a:fillRect/>
          </a:stretch>
        </p:blipFill>
        <p:spPr>
          <a:xfrm>
            <a:off x="6518014" y="5822296"/>
            <a:ext cx="1188293" cy="594146"/>
          </a:xfrm>
          <a:prstGeom prst="rect">
            <a:avLst/>
          </a:prstGeom>
        </p:spPr>
      </p:pic>
      <p:pic>
        <p:nvPicPr>
          <p:cNvPr id="9" name="Picture 8">
            <a:extLst>
              <a:ext uri="{FF2B5EF4-FFF2-40B4-BE49-F238E27FC236}">
                <a16:creationId xmlns:a16="http://schemas.microsoft.com/office/drawing/2014/main" id="{0F6A1B70-48D8-634D-ADB9-B9FF0F7009AB}"/>
              </a:ext>
            </a:extLst>
          </p:cNvPr>
          <p:cNvPicPr>
            <a:picLocks noChangeAspect="1"/>
          </p:cNvPicPr>
          <p:nvPr/>
        </p:nvPicPr>
        <p:blipFill>
          <a:blip r:embed="rId6"/>
          <a:stretch>
            <a:fillRect/>
          </a:stretch>
        </p:blipFill>
        <p:spPr>
          <a:xfrm>
            <a:off x="450448" y="489506"/>
            <a:ext cx="2120604" cy="2120604"/>
          </a:xfrm>
          <a:prstGeom prst="rect">
            <a:avLst/>
          </a:prstGeom>
        </p:spPr>
      </p:pic>
    </p:spTree>
    <p:extLst>
      <p:ext uri="{BB962C8B-B14F-4D97-AF65-F5344CB8AC3E}">
        <p14:creationId xmlns:p14="http://schemas.microsoft.com/office/powerpoint/2010/main" val="411355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10</a:t>
            </a:fld>
            <a:endParaRPr lang="en-US" sz="100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807161" y="927898"/>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ko-KR" sz="3600" b="1" dirty="0" err="1">
                <a:solidFill>
                  <a:srgbClr val="616262"/>
                </a:solidFill>
                <a:latin typeface="Gulim" panose="020B0600000101010101" pitchFamily="34" charset="-127"/>
                <a:ea typeface="Gulim" panose="020B0600000101010101" pitchFamily="34" charset="-127"/>
              </a:rPr>
              <a:t>라이온스</a:t>
            </a:r>
            <a:r>
              <a:rPr lang="ko-KR" sz="3600" b="1" dirty="0">
                <a:solidFill>
                  <a:srgbClr val="616262"/>
                </a:solidFill>
                <a:latin typeface="Gulim" panose="020B0600000101010101" pitchFamily="34" charset="-127"/>
                <a:ea typeface="Gulim" panose="020B0600000101010101" pitchFamily="34" charset="-127"/>
              </a:rPr>
              <a:t> </a:t>
            </a:r>
            <a:r>
              <a:rPr lang="ko-KR" sz="3600" b="1" dirty="0" err="1">
                <a:solidFill>
                  <a:srgbClr val="616262"/>
                </a:solidFill>
                <a:latin typeface="Gulim" panose="020B0600000101010101" pitchFamily="34" charset="-127"/>
                <a:ea typeface="Gulim" panose="020B0600000101010101" pitchFamily="34" charset="-127"/>
              </a:rPr>
              <a:t>Shop의</a:t>
            </a:r>
            <a:r>
              <a:rPr lang="ko-KR" sz="3600" b="1" dirty="0">
                <a:solidFill>
                  <a:srgbClr val="616262"/>
                </a:solidFill>
                <a:latin typeface="Gulim" panose="020B0600000101010101" pitchFamily="34" charset="-127"/>
                <a:ea typeface="Gulim" panose="020B0600000101010101" pitchFamily="34" charset="-127"/>
              </a:rPr>
              <a:t> 레오 클럽 품목</a:t>
            </a:r>
          </a:p>
        </p:txBody>
      </p:sp>
      <p:sp>
        <p:nvSpPr>
          <p:cNvPr id="13" name="Body Copy">
            <a:extLst>
              <a:ext uri="{FF2B5EF4-FFF2-40B4-BE49-F238E27FC236}">
                <a16:creationId xmlns:a16="http://schemas.microsoft.com/office/drawing/2014/main" id="{7CD9EC34-F818-4F53-8EDD-4E4E05FF195E}"/>
              </a:ext>
            </a:extLst>
          </p:cNvPr>
          <p:cNvSpPr txBox="1">
            <a:spLocks/>
          </p:cNvSpPr>
          <p:nvPr/>
        </p:nvSpPr>
        <p:spPr>
          <a:xfrm>
            <a:off x="807161" y="1803194"/>
            <a:ext cx="9450080"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600"/>
              </a:spcBef>
              <a:defRPr/>
            </a:pPr>
            <a:r>
              <a:rPr lang="ko-KR" sz="2400" dirty="0" err="1">
                <a:solidFill>
                  <a:srgbClr val="616262"/>
                </a:solidFill>
                <a:latin typeface="Gulim" panose="020B0600000101010101" pitchFamily="34" charset="-127"/>
                <a:ea typeface="Gulim" panose="020B0600000101010101" pitchFamily="34" charset="-127"/>
                <a:hlinkClick r:id="rId3"/>
              </a:rPr>
              <a:t>라이온스</a:t>
            </a:r>
            <a:r>
              <a:rPr lang="ko-KR" sz="2400" dirty="0">
                <a:solidFill>
                  <a:srgbClr val="616262"/>
                </a:solidFill>
                <a:latin typeface="Gulim" panose="020B0600000101010101" pitchFamily="34" charset="-127"/>
                <a:ea typeface="Gulim" panose="020B0600000101010101" pitchFamily="34" charset="-127"/>
                <a:hlinkClick r:id="rId3"/>
              </a:rPr>
              <a:t> </a:t>
            </a:r>
            <a:r>
              <a:rPr lang="ko-KR" sz="2400" dirty="0" err="1">
                <a:solidFill>
                  <a:srgbClr val="616262"/>
                </a:solidFill>
                <a:latin typeface="Gulim" panose="020B0600000101010101" pitchFamily="34" charset="-127"/>
                <a:ea typeface="Gulim" panose="020B0600000101010101" pitchFamily="34" charset="-127"/>
                <a:hlinkClick r:id="rId3"/>
              </a:rPr>
              <a:t>Shop</a:t>
            </a:r>
            <a:r>
              <a:rPr lang="ko-KR" sz="2400" dirty="0" err="1">
                <a:solidFill>
                  <a:srgbClr val="616262"/>
                </a:solidFill>
                <a:latin typeface="Gulim" panose="020B0600000101010101" pitchFamily="34" charset="-127"/>
                <a:ea typeface="Gulim" panose="020B0600000101010101" pitchFamily="34" charset="-127"/>
              </a:rPr>
              <a:t>에서</a:t>
            </a:r>
            <a:r>
              <a:rPr lang="ko-KR" sz="2400" dirty="0">
                <a:solidFill>
                  <a:srgbClr val="616262"/>
                </a:solidFill>
                <a:latin typeface="Gulim" panose="020B0600000101010101" pitchFamily="34" charset="-127"/>
                <a:ea typeface="Gulim" panose="020B0600000101010101" pitchFamily="34" charset="-127"/>
              </a:rPr>
              <a:t> 구입 가능한 품목</a:t>
            </a:r>
            <a:r>
              <a:rPr lang="ko-KR" sz="2400" dirty="0">
                <a:solidFill>
                  <a:srgbClr val="81827C"/>
                </a:solidFill>
                <a:latin typeface="Gulim" panose="020B0600000101010101" pitchFamily="34" charset="-127"/>
                <a:ea typeface="Gulim" panose="020B0600000101010101" pitchFamily="34" charset="-127"/>
              </a:rPr>
              <a:t>:</a:t>
            </a:r>
            <a:endParaRPr lang="en-US" altLang="ko-KR" sz="2400" dirty="0">
              <a:solidFill>
                <a:srgbClr val="81827C"/>
              </a:solidFill>
              <a:latin typeface="Gulim" panose="020B0600000101010101" pitchFamily="34" charset="-127"/>
              <a:ea typeface="Gulim" panose="020B0600000101010101" pitchFamily="34" charset="-127"/>
            </a:endParaRPr>
          </a:p>
          <a:p>
            <a:pPr>
              <a:spcBef>
                <a:spcPts val="600"/>
              </a:spcBef>
              <a:defRPr/>
            </a:pPr>
            <a:r>
              <a:rPr lang="ko-KR" sz="1400" dirty="0">
                <a:solidFill>
                  <a:srgbClr val="81827C"/>
                </a:solidFill>
                <a:latin typeface="Gulim" panose="020B0600000101010101" pitchFamily="34" charset="-127"/>
                <a:ea typeface="Gulim" panose="020B0600000101010101" pitchFamily="34" charset="-127"/>
              </a:rPr>
              <a:t> </a:t>
            </a:r>
          </a:p>
          <a:p>
            <a:pPr marL="861999" lvl="1" indent="-342900">
              <a:spcBef>
                <a:spcPts val="600"/>
              </a:spcBef>
              <a:buFont typeface="Arial" pitchFamily="34" charset="0"/>
              <a:buChar char="•"/>
              <a:defRPr/>
            </a:pPr>
            <a:r>
              <a:rPr lang="ko-KR" sz="2400" dirty="0">
                <a:solidFill>
                  <a:srgbClr val="616262"/>
                </a:solidFill>
                <a:latin typeface="Gulim" panose="020B0600000101010101" pitchFamily="34" charset="-127"/>
                <a:ea typeface="Gulim" panose="020B0600000101010101" pitchFamily="34" charset="-127"/>
              </a:rPr>
              <a:t>레오 신입 회원 키트</a:t>
            </a:r>
          </a:p>
          <a:p>
            <a:pPr marL="861999" lvl="1" indent="-342900">
              <a:spcBef>
                <a:spcPts val="600"/>
              </a:spcBef>
              <a:buFont typeface="Arial" pitchFamily="34" charset="0"/>
              <a:buChar char="•"/>
              <a:defRPr/>
            </a:pPr>
            <a:r>
              <a:rPr lang="ko-KR" sz="2400" dirty="0">
                <a:solidFill>
                  <a:srgbClr val="616262"/>
                </a:solidFill>
                <a:latin typeface="Gulim" panose="020B0600000101010101" pitchFamily="34" charset="-127"/>
                <a:ea typeface="Gulim" panose="020B0600000101010101" pitchFamily="34" charset="-127"/>
              </a:rPr>
              <a:t>레오 의류</a:t>
            </a:r>
          </a:p>
          <a:p>
            <a:pPr marL="861999" lvl="1" indent="-342900">
              <a:spcBef>
                <a:spcPts val="600"/>
              </a:spcBef>
              <a:buFont typeface="Arial" pitchFamily="34" charset="0"/>
              <a:buChar char="•"/>
              <a:defRPr/>
            </a:pPr>
            <a:r>
              <a:rPr lang="ko-KR" sz="2400" dirty="0">
                <a:solidFill>
                  <a:srgbClr val="616262"/>
                </a:solidFill>
                <a:latin typeface="Gulim" panose="020B0600000101010101" pitchFamily="34" charset="-127"/>
                <a:ea typeface="Gulim" panose="020B0600000101010101" pitchFamily="34" charset="-127"/>
              </a:rPr>
              <a:t>레오 클럽 회의 소품</a:t>
            </a:r>
          </a:p>
          <a:p>
            <a:pPr marL="861999" lvl="1" indent="-342900">
              <a:spcBef>
                <a:spcPts val="600"/>
              </a:spcBef>
              <a:buFont typeface="Arial" pitchFamily="34" charset="0"/>
              <a:buChar char="•"/>
              <a:defRPr/>
            </a:pPr>
            <a:r>
              <a:rPr lang="ko-KR" sz="2400" dirty="0">
                <a:solidFill>
                  <a:srgbClr val="616262"/>
                </a:solidFill>
                <a:latin typeface="Gulim" panose="020B0600000101010101" pitchFamily="34" charset="-127"/>
                <a:ea typeface="Gulim" panose="020B0600000101010101" pitchFamily="34" charset="-127"/>
              </a:rPr>
              <a:t>레오 상장 및 상패</a:t>
            </a:r>
          </a:p>
          <a:p>
            <a:pPr marL="861999" lvl="1" indent="-342900">
              <a:spcBef>
                <a:spcPts val="600"/>
              </a:spcBef>
              <a:buFont typeface="Arial" pitchFamily="34" charset="0"/>
              <a:buChar char="•"/>
              <a:defRPr/>
            </a:pPr>
            <a:r>
              <a:rPr lang="ko-KR" sz="2400" dirty="0">
                <a:solidFill>
                  <a:srgbClr val="616262"/>
                </a:solidFill>
                <a:latin typeface="Gulim" panose="020B0600000101010101" pitchFamily="34" charset="-127"/>
                <a:ea typeface="Gulim" panose="020B0600000101010101" pitchFamily="34" charset="-127"/>
              </a:rPr>
              <a:t>레오 클럽 임원 </a:t>
            </a:r>
            <a:r>
              <a:rPr lang="ko-KR" sz="2400" dirty="0" err="1">
                <a:solidFill>
                  <a:srgbClr val="616262"/>
                </a:solidFill>
                <a:latin typeface="Gulim" panose="020B0600000101010101" pitchFamily="34" charset="-127"/>
                <a:ea typeface="Gulim" panose="020B0600000101010101" pitchFamily="34" charset="-127"/>
              </a:rPr>
              <a:t>라펠핀</a:t>
            </a:r>
            <a:endParaRPr lang="ko-KR" sz="2400" dirty="0">
              <a:solidFill>
                <a:srgbClr val="616262"/>
              </a:solidFill>
              <a:latin typeface="Gulim" panose="020B0600000101010101" pitchFamily="34" charset="-127"/>
              <a:ea typeface="Gulim" panose="020B0600000101010101" pitchFamily="34" charset="-127"/>
            </a:endParaRPr>
          </a:p>
          <a:p>
            <a:pPr marL="861999" lvl="1" indent="-342900">
              <a:spcBef>
                <a:spcPts val="600"/>
              </a:spcBef>
              <a:buFont typeface="Arial" pitchFamily="34" charset="0"/>
              <a:buChar char="•"/>
              <a:defRPr/>
            </a:pPr>
            <a:r>
              <a:rPr lang="ko-KR" sz="2400" dirty="0">
                <a:solidFill>
                  <a:srgbClr val="616262"/>
                </a:solidFill>
                <a:latin typeface="Gulim" panose="020B0600000101010101" pitchFamily="34" charset="-127"/>
                <a:ea typeface="Gulim" panose="020B0600000101010101" pitchFamily="34" charset="-127"/>
              </a:rPr>
              <a:t>레오 </a:t>
            </a:r>
            <a:r>
              <a:rPr lang="ko-KR" sz="2400" dirty="0" err="1">
                <a:solidFill>
                  <a:srgbClr val="616262"/>
                </a:solidFill>
                <a:latin typeface="Gulim" panose="020B0600000101010101" pitchFamily="34" charset="-127"/>
                <a:ea typeface="Gulim" panose="020B0600000101010101" pitchFamily="34" charset="-127"/>
              </a:rPr>
              <a:t>회원핀</a:t>
            </a:r>
            <a:endParaRPr lang="ko-KR" sz="2400" dirty="0">
              <a:solidFill>
                <a:srgbClr val="616262"/>
              </a:solidFill>
              <a:latin typeface="Gulim" panose="020B0600000101010101" pitchFamily="34" charset="-127"/>
              <a:ea typeface="Gulim" panose="020B0600000101010101" pitchFamily="34" charset="-127"/>
            </a:endParaRPr>
          </a:p>
        </p:txBody>
      </p:sp>
      <p:pic>
        <p:nvPicPr>
          <p:cNvPr id="7" name="Picture 10" descr="LEO JUNIOR GONG">
            <a:extLst>
              <a:ext uri="{FF2B5EF4-FFF2-40B4-BE49-F238E27FC236}">
                <a16:creationId xmlns:a16="http://schemas.microsoft.com/office/drawing/2014/main" id="{AEC5AD66-EAB1-4E95-A46D-3EF3406F4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855" r="18887"/>
          <a:stretch>
            <a:fillRect/>
          </a:stretch>
        </p:blipFill>
        <p:spPr bwMode="auto">
          <a:xfrm>
            <a:off x="9120591" y="4696009"/>
            <a:ext cx="1136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LEO BANNER">
            <a:extLst>
              <a:ext uri="{FF2B5EF4-FFF2-40B4-BE49-F238E27FC236}">
                <a16:creationId xmlns:a16="http://schemas.microsoft.com/office/drawing/2014/main" id="{939606B5-CE2F-4908-ABAC-1AC9BD366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831" t="4758" r="12604" b="5499"/>
          <a:stretch>
            <a:fillRect/>
          </a:stretch>
        </p:blipFill>
        <p:spPr bwMode="auto">
          <a:xfrm rot="-266322">
            <a:off x="7114856" y="3843667"/>
            <a:ext cx="1751012"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BD71CA7-7EEB-3C4F-A59F-4382E5146616}"/>
              </a:ext>
            </a:extLst>
          </p:cNvPr>
          <p:cNvPicPr>
            <a:picLocks noChangeAspect="1"/>
          </p:cNvPicPr>
          <p:nvPr/>
        </p:nvPicPr>
        <p:blipFill rotWithShape="1">
          <a:blip r:embed="rId6"/>
          <a:srcRect l="16530" t="2053" r="10928" b="4800"/>
          <a:stretch/>
        </p:blipFill>
        <p:spPr>
          <a:xfrm rot="10800000">
            <a:off x="9857182" y="0"/>
            <a:ext cx="2334818" cy="4497050"/>
          </a:xfrm>
          <a:prstGeom prst="rect">
            <a:avLst/>
          </a:prstGeom>
        </p:spPr>
      </p:pic>
      <p:pic>
        <p:nvPicPr>
          <p:cNvPr id="11" name="Picture 10">
            <a:extLst>
              <a:ext uri="{FF2B5EF4-FFF2-40B4-BE49-F238E27FC236}">
                <a16:creationId xmlns:a16="http://schemas.microsoft.com/office/drawing/2014/main" id="{D22BE551-9F1B-304C-A294-A94BD3404ED5}"/>
              </a:ext>
            </a:extLst>
          </p:cNvPr>
          <p:cNvPicPr>
            <a:picLocks noChangeAspect="1"/>
          </p:cNvPicPr>
          <p:nvPr/>
        </p:nvPicPr>
        <p:blipFill rotWithShape="1">
          <a:blip r:embed="rId7"/>
          <a:srcRect l="15744" b="4901"/>
          <a:stretch/>
        </p:blipFill>
        <p:spPr>
          <a:xfrm>
            <a:off x="0" y="5178695"/>
            <a:ext cx="991893" cy="1679305"/>
          </a:xfrm>
          <a:prstGeom prst="rect">
            <a:avLst/>
          </a:prstGeom>
        </p:spPr>
      </p:pic>
      <p:pic>
        <p:nvPicPr>
          <p:cNvPr id="3" name="Picture 2" descr="A close-up of a skateboard&#10;&#10;Description automatically generated with medium confidence">
            <a:extLst>
              <a:ext uri="{FF2B5EF4-FFF2-40B4-BE49-F238E27FC236}">
                <a16:creationId xmlns:a16="http://schemas.microsoft.com/office/drawing/2014/main" id="{2C842694-5A8C-A042-AE65-DFAE72BB0ED8}"/>
              </a:ext>
            </a:extLst>
          </p:cNvPr>
          <p:cNvPicPr>
            <a:picLocks noChangeAspect="1"/>
          </p:cNvPicPr>
          <p:nvPr/>
        </p:nvPicPr>
        <p:blipFill>
          <a:blip r:embed="rId8"/>
          <a:stretch>
            <a:fillRect/>
          </a:stretch>
        </p:blipFill>
        <p:spPr>
          <a:xfrm>
            <a:off x="6141501" y="2761973"/>
            <a:ext cx="1304290" cy="1304290"/>
          </a:xfrm>
          <a:prstGeom prst="rect">
            <a:avLst/>
          </a:prstGeom>
        </p:spPr>
      </p:pic>
      <p:pic>
        <p:nvPicPr>
          <p:cNvPr id="5" name="Picture 4" descr="A person smiling for the camera&#10;&#10;Description automatically generated with low confidence">
            <a:extLst>
              <a:ext uri="{FF2B5EF4-FFF2-40B4-BE49-F238E27FC236}">
                <a16:creationId xmlns:a16="http://schemas.microsoft.com/office/drawing/2014/main" id="{E5EA7310-26EF-C647-9BEA-35F3D2F9096E}"/>
              </a:ext>
            </a:extLst>
          </p:cNvPr>
          <p:cNvPicPr>
            <a:picLocks noChangeAspect="1"/>
          </p:cNvPicPr>
          <p:nvPr/>
        </p:nvPicPr>
        <p:blipFill rotWithShape="1">
          <a:blip r:embed="rId9"/>
          <a:srcRect l="20226" r="15402"/>
          <a:stretch/>
        </p:blipFill>
        <p:spPr>
          <a:xfrm>
            <a:off x="8800616" y="2785485"/>
            <a:ext cx="1776601" cy="1841046"/>
          </a:xfrm>
          <a:prstGeom prst="rect">
            <a:avLst/>
          </a:prstGeom>
        </p:spPr>
      </p:pic>
    </p:spTree>
    <p:extLst>
      <p:ext uri="{BB962C8B-B14F-4D97-AF65-F5344CB8AC3E}">
        <p14:creationId xmlns:p14="http://schemas.microsoft.com/office/powerpoint/2010/main" val="1914656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11</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624776"/>
            <a:ext cx="9329645" cy="875296"/>
          </a:xfrm>
          <a:prstGeom prst="rect">
            <a:avLst/>
          </a:prstGeom>
          <a:noFill/>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ko-KR" sz="3600" b="1" dirty="0">
                <a:solidFill>
                  <a:srgbClr val="616262"/>
                </a:solidFill>
                <a:latin typeface="Gulim" panose="020B0600000101010101" pitchFamily="34" charset="-127"/>
                <a:ea typeface="Gulim" panose="020B0600000101010101" pitchFamily="34" charset="-127"/>
              </a:rPr>
              <a:t>레오 </a:t>
            </a:r>
            <a:r>
              <a:rPr lang="ko-KR" sz="3600" b="1" dirty="0" err="1">
                <a:solidFill>
                  <a:srgbClr val="616262"/>
                </a:solidFill>
                <a:latin typeface="Gulim" panose="020B0600000101010101" pitchFamily="34" charset="-127"/>
                <a:ea typeface="Gulim" panose="020B0600000101010101" pitchFamily="34" charset="-127"/>
              </a:rPr>
              <a:t>e</a:t>
            </a:r>
            <a:r>
              <a:rPr lang="ko-KR" altLang="en-US" sz="3600" b="1" dirty="0" err="1">
                <a:solidFill>
                  <a:srgbClr val="616262"/>
                </a:solidFill>
                <a:latin typeface="Gulim" panose="020B0600000101010101" pitchFamily="34" charset="-127"/>
                <a:ea typeface="Gulim" panose="020B0600000101010101" pitchFamily="34" charset="-127"/>
              </a:rPr>
              <a:t>뉴스</a:t>
            </a:r>
            <a:endParaRPr lang="ko-KR" sz="3600" b="1" dirty="0">
              <a:solidFill>
                <a:srgbClr val="616262"/>
              </a:solidFill>
              <a:latin typeface="Gulim" panose="020B0600000101010101" pitchFamily="34" charset="-127"/>
              <a:ea typeface="Gulim" panose="020B0600000101010101" pitchFamily="34" charset="-127"/>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528741" y="283321"/>
            <a:ext cx="1558206" cy="1558206"/>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43B7FBBD-98E0-43DA-8C9A-DC4F3D74CB24}"/>
              </a:ext>
            </a:extLst>
          </p:cNvPr>
          <p:cNvPicPr>
            <a:picLocks noChangeAspect="1"/>
          </p:cNvPicPr>
          <p:nvPr/>
        </p:nvPicPr>
        <p:blipFill>
          <a:blip r:embed="rId5"/>
          <a:stretch>
            <a:fillRect/>
          </a:stretch>
        </p:blipFill>
        <p:spPr>
          <a:xfrm>
            <a:off x="5191797" y="1225119"/>
            <a:ext cx="6085803" cy="4890377"/>
          </a:xfrm>
          <a:prstGeom prst="rect">
            <a:avLst/>
          </a:prstGeom>
          <a:ln>
            <a:solidFill>
              <a:srgbClr val="616262"/>
            </a:solidFill>
          </a:ln>
        </p:spPr>
      </p:pic>
      <p:sp>
        <p:nvSpPr>
          <p:cNvPr id="9" name="TextBox 8">
            <a:extLst>
              <a:ext uri="{FF2B5EF4-FFF2-40B4-BE49-F238E27FC236}">
                <a16:creationId xmlns:a16="http://schemas.microsoft.com/office/drawing/2014/main" id="{B99B9A13-D21D-4A69-8AC9-329C2ECB62B2}"/>
              </a:ext>
            </a:extLst>
          </p:cNvPr>
          <p:cNvSpPr txBox="1"/>
          <p:nvPr/>
        </p:nvSpPr>
        <p:spPr>
          <a:xfrm>
            <a:off x="1099810" y="1927253"/>
            <a:ext cx="3845052" cy="4216539"/>
          </a:xfrm>
          <a:prstGeom prst="rect">
            <a:avLst/>
          </a:prstGeom>
          <a:noFill/>
        </p:spPr>
        <p:txBody>
          <a:bodyPr wrap="square">
            <a:spAutoFit/>
          </a:bodyPr>
          <a:lstStyle/>
          <a:p>
            <a:r>
              <a:rPr lang="en-US" altLang="ko-KR" sz="2400" b="1" kern="0" dirty="0">
                <a:solidFill>
                  <a:srgbClr val="407CCA"/>
                </a:solidFill>
                <a:latin typeface="Gulim" panose="020B0600000101010101" pitchFamily="34" charset="-127"/>
                <a:ea typeface="Gulim" panose="020B0600000101010101" pitchFamily="34" charset="-127"/>
                <a:hlinkClick r:id="rId6">
                  <a:extLst>
                    <a:ext uri="{A12FA001-AC4F-418D-AE19-62706E023703}">
                      <ahyp:hlinkClr xmlns:ahyp="http://schemas.microsoft.com/office/drawing/2018/hyperlinkcolor" val="tx"/>
                    </a:ext>
                  </a:extLst>
                </a:hlinkClick>
              </a:rPr>
              <a:t>leo@lionsclubs.org </a:t>
            </a:r>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에서 레오 클럽 프로그램에 대한 최신 소식과 공지 사항을 담은 분기별 </a:t>
            </a:r>
            <a:r>
              <a:rPr lang="ko-KR" sz="2400" dirty="0" err="1">
                <a:solidFill>
                  <a:srgbClr val="616262"/>
                </a:solidFill>
                <a:latin typeface="Gulim" panose="020B0600000101010101" pitchFamily="34" charset="-127"/>
                <a:ea typeface="Gulim" panose="020B0600000101010101" pitchFamily="34" charset="-127"/>
                <a:cs typeface="Arial" panose="020B0604020202020204" pitchFamily="34" charset="0"/>
              </a:rPr>
              <a:t>e</a:t>
            </a:r>
            <a:r>
              <a:rPr lang="ko-KR" altLang="en-US" sz="2400" dirty="0" err="1">
                <a:solidFill>
                  <a:srgbClr val="616262"/>
                </a:solidFill>
                <a:latin typeface="Gulim" panose="020B0600000101010101" pitchFamily="34" charset="-127"/>
                <a:ea typeface="Gulim" panose="020B0600000101010101" pitchFamily="34" charset="-127"/>
                <a:cs typeface="Arial" panose="020B0604020202020204" pitchFamily="34" charset="0"/>
              </a:rPr>
              <a:t>뉴스</a:t>
            </a:r>
            <a:r>
              <a:rPr lang="en-US"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 </a:t>
            </a:r>
            <a:r>
              <a:rPr lang="ko-KR" altLang="en-US" sz="2400" dirty="0">
                <a:solidFill>
                  <a:srgbClr val="616262"/>
                </a:solidFill>
                <a:latin typeface="Gulim" panose="020B0600000101010101" pitchFamily="34" charset="-127"/>
                <a:ea typeface="Gulim" panose="020B0600000101010101" pitchFamily="34" charset="-127"/>
                <a:cs typeface="Arial" panose="020B0604020202020204" pitchFamily="34" charset="0"/>
              </a:rPr>
              <a:t>발송</a:t>
            </a:r>
            <a:endPar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endParaRPr>
          </a:p>
          <a:p>
            <a:endParaRPr lang="en-US" sz="2400" b="1" kern="0" dirty="0">
              <a:solidFill>
                <a:srgbClr val="616262"/>
              </a:solidFill>
              <a:latin typeface="Gulim" panose="020B0600000101010101" pitchFamily="34" charset="-127"/>
              <a:ea typeface="Gulim" panose="020B0600000101010101" pitchFamily="34" charset="-127"/>
              <a:cs typeface="Arial" panose="020B0604020202020204" pitchFamily="34" charset="0"/>
            </a:endParaRPr>
          </a:p>
          <a:p>
            <a:r>
              <a:rPr lang="en-US" altLang="ko-KR" sz="2400" b="1" dirty="0">
                <a:solidFill>
                  <a:srgbClr val="616262"/>
                </a:solidFill>
                <a:latin typeface="Gulim" panose="020B0600000101010101" pitchFamily="34" charset="-127"/>
                <a:ea typeface="Gulim" panose="020B0600000101010101" pitchFamily="34" charset="-127"/>
                <a:cs typeface="Arial" panose="020B0604020202020204" pitchFamily="34" charset="0"/>
              </a:rPr>
              <a:t>e</a:t>
            </a:r>
            <a:r>
              <a:rPr lang="ko-KR" altLang="en-US" sz="2400" b="1" dirty="0">
                <a:solidFill>
                  <a:srgbClr val="616262"/>
                </a:solidFill>
                <a:latin typeface="Gulim" panose="020B0600000101010101" pitchFamily="34" charset="-127"/>
                <a:ea typeface="Gulim" panose="020B0600000101010101" pitchFamily="34" charset="-127"/>
                <a:cs typeface="Arial" panose="020B0604020202020204" pitchFamily="34" charset="0"/>
              </a:rPr>
              <a:t>뉴스</a:t>
            </a:r>
            <a:r>
              <a:rPr lang="ko-KR" sz="2400" b="1" dirty="0">
                <a:solidFill>
                  <a:srgbClr val="616262"/>
                </a:solidFill>
                <a:latin typeface="Gulim" panose="020B0600000101010101" pitchFamily="34" charset="-127"/>
                <a:ea typeface="Gulim" panose="020B0600000101010101" pitchFamily="34" charset="-127"/>
                <a:cs typeface="Arial" panose="020B0604020202020204" pitchFamily="34" charset="0"/>
              </a:rPr>
              <a:t>는 </a:t>
            </a:r>
            <a:r>
              <a:rPr lang="ko-KR" altLang="en-US" sz="2400" b="1" dirty="0" err="1">
                <a:solidFill>
                  <a:srgbClr val="616262"/>
                </a:solidFill>
                <a:latin typeface="Gulim" panose="020B0600000101010101" pitchFamily="34" charset="-127"/>
                <a:ea typeface="Gulim" panose="020B0600000101010101" pitchFamily="34" charset="-127"/>
                <a:cs typeface="Arial" panose="020B0604020202020204" pitchFamily="34" charset="0"/>
              </a:rPr>
              <a:t>라이온스</a:t>
            </a:r>
            <a:r>
              <a:rPr lang="ko-KR" altLang="en-US" sz="2400" b="1" dirty="0">
                <a:solidFill>
                  <a:srgbClr val="616262"/>
                </a:solidFill>
                <a:latin typeface="Gulim" panose="020B0600000101010101" pitchFamily="34" charset="-127"/>
                <a:ea typeface="Gulim" panose="020B0600000101010101" pitchFamily="34" charset="-127"/>
                <a:cs typeface="Arial" panose="020B0604020202020204" pitchFamily="34" charset="0"/>
              </a:rPr>
              <a:t> 인터내셔널 온라인 보고 시스템</a:t>
            </a:r>
            <a:r>
              <a:rPr lang="ko-KR" sz="2400" b="1" dirty="0">
                <a:solidFill>
                  <a:srgbClr val="616262"/>
                </a:solidFill>
                <a:latin typeface="Gulim" panose="020B0600000101010101" pitchFamily="34" charset="-127"/>
                <a:ea typeface="Gulim" panose="020B0600000101010101" pitchFamily="34" charset="-127"/>
                <a:cs typeface="Arial" panose="020B0604020202020204" pitchFamily="34" charset="0"/>
              </a:rPr>
              <a:t>에 이메일 주소가 기록된 모든 레오 클럽 및 </a:t>
            </a:r>
            <a:br>
              <a:rPr lang="en-US" altLang="ko-KR" sz="2400" b="1" dirty="0">
                <a:solidFill>
                  <a:srgbClr val="616262"/>
                </a:solidFill>
                <a:latin typeface="Gulim" panose="020B0600000101010101" pitchFamily="34" charset="-127"/>
                <a:ea typeface="Gulim" panose="020B0600000101010101" pitchFamily="34" charset="-127"/>
                <a:cs typeface="Arial" panose="020B0604020202020204" pitchFamily="34" charset="0"/>
              </a:rPr>
            </a:br>
            <a:r>
              <a:rPr lang="ko-KR" sz="2400" b="1" dirty="0">
                <a:solidFill>
                  <a:srgbClr val="616262"/>
                </a:solidFill>
                <a:latin typeface="Gulim" panose="020B0600000101010101" pitchFamily="34" charset="-127"/>
                <a:ea typeface="Gulim" panose="020B0600000101010101" pitchFamily="34" charset="-127"/>
                <a:cs typeface="Arial" panose="020B0604020202020204" pitchFamily="34" charset="0"/>
              </a:rPr>
              <a:t>레오 클럽 고문에게 발송</a:t>
            </a:r>
          </a:p>
          <a:p>
            <a:endParaRPr lang="en-US" sz="2800" b="1" kern="0" dirty="0">
              <a:solidFill>
                <a:schemeClr val="accent6"/>
              </a:solidFill>
              <a:latin typeface="Gulim" panose="020B0600000101010101" pitchFamily="34" charset="-127"/>
              <a:ea typeface="Gulim" panose="020B0600000101010101" pitchFamily="34" charset="-127"/>
            </a:endParaRPr>
          </a:p>
        </p:txBody>
      </p:sp>
      <p:pic>
        <p:nvPicPr>
          <p:cNvPr id="8" name="Picture 7">
            <a:extLst>
              <a:ext uri="{FF2B5EF4-FFF2-40B4-BE49-F238E27FC236}">
                <a16:creationId xmlns:a16="http://schemas.microsoft.com/office/drawing/2014/main" id="{15E710AF-FF78-CC45-823E-03CE85DB9C02}"/>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1403249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12</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402005"/>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ko-KR" sz="3600" b="1" dirty="0">
                <a:solidFill>
                  <a:srgbClr val="616262"/>
                </a:solidFill>
                <a:latin typeface="Gulim" panose="020B0600000101010101" pitchFamily="34" charset="-127"/>
                <a:ea typeface="Gulim" panose="020B0600000101010101" pitchFamily="34" charset="-127"/>
                <a:hlinkClick r:id="rId4">
                  <a:extLst>
                    <a:ext uri="{A12FA001-AC4F-418D-AE19-62706E023703}">
                      <ahyp:hlinkClr xmlns:ahyp="http://schemas.microsoft.com/office/drawing/2018/hyperlinkcolor" val="tx"/>
                    </a:ext>
                  </a:extLst>
                </a:hlinkClick>
              </a:rPr>
              <a:t>레오 페이스북 페이지</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28741" y="130921"/>
            <a:ext cx="1558206" cy="1558206"/>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9B8D7825-6FE0-40BD-9290-97E3B484EED8}"/>
              </a:ext>
            </a:extLst>
          </p:cNvPr>
          <p:cNvPicPr>
            <a:picLocks noChangeAspect="1"/>
          </p:cNvPicPr>
          <p:nvPr/>
        </p:nvPicPr>
        <p:blipFill>
          <a:blip r:embed="rId6"/>
          <a:stretch>
            <a:fillRect/>
          </a:stretch>
        </p:blipFill>
        <p:spPr>
          <a:xfrm>
            <a:off x="2177033" y="1222032"/>
            <a:ext cx="7281682" cy="5178694"/>
          </a:xfrm>
          <a:prstGeom prst="rect">
            <a:avLst/>
          </a:prstGeom>
          <a:ln>
            <a:solidFill>
              <a:srgbClr val="616262"/>
            </a:solidFill>
          </a:ln>
        </p:spPr>
      </p:pic>
      <p:pic>
        <p:nvPicPr>
          <p:cNvPr id="7" name="Picture 6">
            <a:extLst>
              <a:ext uri="{FF2B5EF4-FFF2-40B4-BE49-F238E27FC236}">
                <a16:creationId xmlns:a16="http://schemas.microsoft.com/office/drawing/2014/main" id="{5574C3E5-C978-394F-AE1D-979295F2D51B}"/>
              </a:ext>
            </a:extLst>
          </p:cNvPr>
          <p:cNvPicPr>
            <a:picLocks noChangeAspect="1"/>
          </p:cNvPicPr>
          <p:nvPr/>
        </p:nvPicPr>
        <p:blipFill rotWithShape="1">
          <a:blip r:embed="rId3"/>
          <a:srcRect l="15744" b="4901"/>
          <a:stretch/>
        </p:blipFill>
        <p:spPr>
          <a:xfrm>
            <a:off x="0" y="5178695"/>
            <a:ext cx="991893" cy="1679305"/>
          </a:xfrm>
          <a:prstGeom prst="rect">
            <a:avLst/>
          </a:prstGeom>
        </p:spPr>
      </p:pic>
    </p:spTree>
    <p:extLst>
      <p:ext uri="{BB962C8B-B14F-4D97-AF65-F5344CB8AC3E}">
        <p14:creationId xmlns:p14="http://schemas.microsoft.com/office/powerpoint/2010/main" val="381672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13</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726376"/>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ko-KR" sz="3600" b="1" dirty="0">
                <a:solidFill>
                  <a:srgbClr val="616262"/>
                </a:solidFill>
                <a:latin typeface="Gulim" panose="020B0600000101010101" pitchFamily="34" charset="-127"/>
                <a:ea typeface="Gulim" panose="020B0600000101010101" pitchFamily="34" charset="-127"/>
              </a:rPr>
              <a:t>레오 클럽 </a:t>
            </a:r>
            <a:r>
              <a:rPr lang="ko-KR" altLang="en-US" sz="3600" b="1" dirty="0">
                <a:solidFill>
                  <a:srgbClr val="616262"/>
                </a:solidFill>
                <a:latin typeface="Gulim" panose="020B0600000101010101" pitchFamily="34" charset="-127"/>
                <a:ea typeface="Gulim" panose="020B0600000101010101" pitchFamily="34" charset="-127"/>
              </a:rPr>
              <a:t>프로그램 </a:t>
            </a:r>
            <a:r>
              <a:rPr lang="ko-KR" sz="3600" b="1" dirty="0">
                <a:solidFill>
                  <a:srgbClr val="616262"/>
                </a:solidFill>
                <a:latin typeface="Gulim" panose="020B0600000101010101" pitchFamily="34" charset="-127"/>
                <a:ea typeface="Gulim" panose="020B0600000101010101" pitchFamily="34" charset="-127"/>
              </a:rPr>
              <a:t>고문 패널</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528741" y="384921"/>
            <a:ext cx="1558206" cy="1558206"/>
          </a:xfrm>
          <a:prstGeom prst="rect">
            <a:avLst/>
          </a:prstGeom>
        </p:spPr>
      </p:pic>
      <p:sp>
        <p:nvSpPr>
          <p:cNvPr id="9" name="TextBox 8">
            <a:extLst>
              <a:ext uri="{FF2B5EF4-FFF2-40B4-BE49-F238E27FC236}">
                <a16:creationId xmlns:a16="http://schemas.microsoft.com/office/drawing/2014/main" id="{AD3F724B-EFB1-4B3D-AAF5-ACA42042679E}"/>
              </a:ext>
            </a:extLst>
          </p:cNvPr>
          <p:cNvSpPr txBox="1"/>
          <p:nvPr/>
        </p:nvSpPr>
        <p:spPr>
          <a:xfrm>
            <a:off x="7402759" y="2122467"/>
            <a:ext cx="3462068" cy="3108543"/>
          </a:xfrm>
          <a:prstGeom prst="rect">
            <a:avLst/>
          </a:prstGeom>
          <a:noFill/>
        </p:spPr>
        <p:txBody>
          <a:bodyPr wrap="square">
            <a:spAutoFit/>
          </a:bodyPr>
          <a:lstStyle/>
          <a:p>
            <a:r>
              <a:rPr lang="ko-KR" sz="2400" dirty="0">
                <a:solidFill>
                  <a:srgbClr val="407CCA"/>
                </a:solidFill>
                <a:latin typeface="Gulim" panose="020B0600000101010101" pitchFamily="34" charset="-127"/>
                <a:ea typeface="Gulim" panose="020B0600000101010101" pitchFamily="34" charset="-127"/>
                <a:cs typeface="Arial" panose="020B0604020202020204" pitchFamily="34" charset="0"/>
                <a:hlinkClick r:id="rId5">
                  <a:extLst>
                    <a:ext uri="{A12FA001-AC4F-418D-AE19-62706E023703}">
                      <ahyp:hlinkClr xmlns:ahyp="http://schemas.microsoft.com/office/drawing/2018/hyperlinkcolor" val="tx"/>
                    </a:ext>
                  </a:extLst>
                </a:hlinkClick>
              </a:rPr>
              <a:t>레오 클럽 고문 패널</a:t>
            </a:r>
            <a:r>
              <a:rPr lang="en-US"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a:t>
            </a:r>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 헌장지역별 레오와 라이온 각 2명씩, </a:t>
            </a:r>
            <a:br>
              <a:rPr lang="en-US"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br>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총 32명으로 구성된 위원회</a:t>
            </a:r>
            <a:endParaRPr lang="en-US"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endParaRPr>
          </a:p>
          <a:p>
            <a:endParaRPr lang="en-US" sz="2400" b="1" kern="0" dirty="0">
              <a:solidFill>
                <a:srgbClr val="616262"/>
              </a:solidFill>
              <a:latin typeface="Gulim" panose="020B0600000101010101" pitchFamily="34" charset="-127"/>
              <a:ea typeface="Gulim" panose="020B0600000101010101" pitchFamily="34" charset="-127"/>
              <a:cs typeface="Arial" panose="020B0604020202020204" pitchFamily="34" charset="0"/>
            </a:endParaRPr>
          </a:p>
          <a:p>
            <a:r>
              <a:rPr lang="ko-KR" sz="2400" b="1" dirty="0">
                <a:solidFill>
                  <a:srgbClr val="616262"/>
                </a:solidFill>
                <a:latin typeface="Gulim" panose="020B0600000101010101" pitchFamily="34" charset="-127"/>
                <a:ea typeface="Gulim" panose="020B0600000101010101" pitchFamily="34" charset="-127"/>
                <a:cs typeface="Arial" panose="020B0604020202020204" pitchFamily="34" charset="0"/>
              </a:rPr>
              <a:t>신청 마감일</a:t>
            </a:r>
            <a:r>
              <a:rPr lang="en-US" altLang="ko-KR" sz="2400" b="1" dirty="0">
                <a:solidFill>
                  <a:srgbClr val="616262"/>
                </a:solidFill>
                <a:latin typeface="Gulim" panose="020B0600000101010101" pitchFamily="34" charset="-127"/>
                <a:ea typeface="Gulim" panose="020B0600000101010101" pitchFamily="34" charset="-127"/>
                <a:cs typeface="Arial" panose="020B0604020202020204" pitchFamily="34" charset="0"/>
              </a:rPr>
              <a:t>:</a:t>
            </a:r>
            <a:r>
              <a:rPr lang="ko-KR" sz="2400" b="1" dirty="0">
                <a:solidFill>
                  <a:srgbClr val="616262"/>
                </a:solidFill>
                <a:latin typeface="Gulim" panose="020B0600000101010101" pitchFamily="34" charset="-127"/>
                <a:ea typeface="Gulim" panose="020B0600000101010101" pitchFamily="34" charset="-127"/>
                <a:cs typeface="Arial" panose="020B0604020202020204" pitchFamily="34" charset="0"/>
              </a:rPr>
              <a:t> </a:t>
            </a:r>
            <a:r>
              <a:rPr lang="en-US" altLang="ko-KR" sz="2400" b="1" dirty="0">
                <a:solidFill>
                  <a:srgbClr val="616262"/>
                </a:solidFill>
                <a:latin typeface="Gulim" panose="020B0600000101010101" pitchFamily="34" charset="-127"/>
                <a:ea typeface="Gulim" panose="020B0600000101010101" pitchFamily="34" charset="-127"/>
                <a:cs typeface="Arial" panose="020B0604020202020204" pitchFamily="34" charset="0"/>
              </a:rPr>
              <a:t>8</a:t>
            </a:r>
            <a:r>
              <a:rPr lang="ko-KR" sz="2400" b="1" dirty="0">
                <a:solidFill>
                  <a:srgbClr val="616262"/>
                </a:solidFill>
                <a:latin typeface="Gulim" panose="020B0600000101010101" pitchFamily="34" charset="-127"/>
                <a:ea typeface="Gulim" panose="020B0600000101010101" pitchFamily="34" charset="-127"/>
                <a:cs typeface="Arial" panose="020B0604020202020204" pitchFamily="34" charset="0"/>
              </a:rPr>
              <a:t>월 15일</a:t>
            </a:r>
          </a:p>
          <a:p>
            <a:endParaRPr lang="en-US" sz="2800" b="1" kern="0" dirty="0">
              <a:solidFill>
                <a:schemeClr val="accent6"/>
              </a:solidFill>
              <a:latin typeface="Gulim" panose="020B0600000101010101" pitchFamily="34" charset="-127"/>
              <a:ea typeface="Gulim" panose="020B0600000101010101" pitchFamily="34" charset="-127"/>
            </a:endParaRPr>
          </a:p>
        </p:txBody>
      </p:sp>
      <p:pic>
        <p:nvPicPr>
          <p:cNvPr id="8" name="Picture 7">
            <a:extLst>
              <a:ext uri="{FF2B5EF4-FFF2-40B4-BE49-F238E27FC236}">
                <a16:creationId xmlns:a16="http://schemas.microsoft.com/office/drawing/2014/main" id="{09062A73-AE2F-E242-B59B-844F3FFE7AA5}"/>
              </a:ext>
            </a:extLst>
          </p:cNvPr>
          <p:cNvPicPr>
            <a:picLocks noChangeAspect="1"/>
          </p:cNvPicPr>
          <p:nvPr/>
        </p:nvPicPr>
        <p:blipFill rotWithShape="1">
          <a:blip r:embed="rId3"/>
          <a:srcRect l="15744" b="4901"/>
          <a:stretch/>
        </p:blipFill>
        <p:spPr>
          <a:xfrm>
            <a:off x="-31075" y="5178695"/>
            <a:ext cx="991893" cy="1679305"/>
          </a:xfrm>
          <a:prstGeom prst="rect">
            <a:avLst/>
          </a:prstGeom>
        </p:spPr>
      </p:pic>
      <p:pic>
        <p:nvPicPr>
          <p:cNvPr id="2" name="Picture 1">
            <a:extLst>
              <a:ext uri="{FF2B5EF4-FFF2-40B4-BE49-F238E27FC236}">
                <a16:creationId xmlns:a16="http://schemas.microsoft.com/office/drawing/2014/main" id="{75BD0290-6885-C64C-3BC9-995891C5B67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28638" y="2122467"/>
            <a:ext cx="3535598" cy="3535598"/>
          </a:xfrm>
          <a:prstGeom prst="rect">
            <a:avLst/>
          </a:prstGeom>
        </p:spPr>
      </p:pic>
    </p:spTree>
    <p:extLst>
      <p:ext uri="{BB962C8B-B14F-4D97-AF65-F5344CB8AC3E}">
        <p14:creationId xmlns:p14="http://schemas.microsoft.com/office/powerpoint/2010/main" val="3060909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14</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1715733" y="640964"/>
            <a:ext cx="973255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ko-KR" sz="3200" b="1" dirty="0">
                <a:solidFill>
                  <a:srgbClr val="616262"/>
                </a:solidFill>
                <a:latin typeface="Gulim" panose="020B0600000101010101" pitchFamily="34" charset="-127"/>
                <a:ea typeface="Gulim" panose="020B0600000101010101" pitchFamily="34" charset="-127"/>
              </a:rPr>
              <a:t>레오 또는 레오-라이온 지구 임원회/복합지구 </a:t>
            </a:r>
            <a:r>
              <a:rPr lang="ko-KR" sz="3200" b="1" dirty="0" err="1">
                <a:solidFill>
                  <a:srgbClr val="616262"/>
                </a:solidFill>
                <a:latin typeface="Gulim" panose="020B0600000101010101" pitchFamily="34" charset="-127"/>
                <a:ea typeface="Gulim" panose="020B0600000101010101" pitchFamily="34" charset="-127"/>
              </a:rPr>
              <a:t>연락원</a:t>
            </a:r>
            <a:r>
              <a:rPr lang="ko-KR" sz="3200" b="1" dirty="0">
                <a:solidFill>
                  <a:srgbClr val="616262"/>
                </a:solidFill>
                <a:latin typeface="Gulim" panose="020B0600000101010101" pitchFamily="34" charset="-127"/>
                <a:ea typeface="Gulim" panose="020B0600000101010101" pitchFamily="34" charset="-127"/>
              </a:rPr>
              <a:t>, 레오-라이온 국제이사회 </a:t>
            </a:r>
            <a:r>
              <a:rPr lang="ko-KR" sz="3200" b="1" dirty="0" err="1">
                <a:solidFill>
                  <a:srgbClr val="616262"/>
                </a:solidFill>
                <a:latin typeface="Gulim" panose="020B0600000101010101" pitchFamily="34" charset="-127"/>
                <a:ea typeface="Gulim" panose="020B0600000101010101" pitchFamily="34" charset="-127"/>
              </a:rPr>
              <a:t>연락원</a:t>
            </a:r>
            <a:endParaRPr lang="ko-KR" sz="3200" b="1" dirty="0">
              <a:solidFill>
                <a:srgbClr val="616262"/>
              </a:solidFill>
              <a:latin typeface="Gulim" panose="020B0600000101010101" pitchFamily="34" charset="-127"/>
              <a:ea typeface="Gulim" panose="020B0600000101010101" pitchFamily="34" charset="-127"/>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181715" y="457274"/>
            <a:ext cx="1558206" cy="1558206"/>
          </a:xfrm>
          <a:prstGeom prst="rect">
            <a:avLst/>
          </a:prstGeom>
        </p:spPr>
      </p:pic>
      <p:sp>
        <p:nvSpPr>
          <p:cNvPr id="9" name="TextBox 8">
            <a:extLst>
              <a:ext uri="{FF2B5EF4-FFF2-40B4-BE49-F238E27FC236}">
                <a16:creationId xmlns:a16="http://schemas.microsoft.com/office/drawing/2014/main" id="{AD3F724B-EFB1-4B3D-AAF5-ACA42042679E}"/>
              </a:ext>
            </a:extLst>
          </p:cNvPr>
          <p:cNvSpPr txBox="1"/>
          <p:nvPr/>
        </p:nvSpPr>
        <p:spPr>
          <a:xfrm>
            <a:off x="1715732" y="1876411"/>
            <a:ext cx="9976395" cy="3416320"/>
          </a:xfrm>
          <a:prstGeom prst="rect">
            <a:avLst/>
          </a:prstGeom>
          <a:noFill/>
        </p:spPr>
        <p:txBody>
          <a:bodyPr wrap="square">
            <a:spAutoFit/>
          </a:bodyPr>
          <a:lstStyle/>
          <a:p>
            <a:r>
              <a:rPr lang="ko-KR" altLang="en-US" sz="2400" dirty="0">
                <a:solidFill>
                  <a:srgbClr val="616262"/>
                </a:solidFill>
                <a:latin typeface="Gulim" panose="020B0600000101010101" pitchFamily="34" charset="-127"/>
                <a:ea typeface="Gulim" panose="020B0600000101010101" pitchFamily="34" charset="-127"/>
                <a:cs typeface="Arial" panose="020B0604020202020204" pitchFamily="34" charset="0"/>
              </a:rPr>
              <a:t>지구총재</a:t>
            </a:r>
            <a:r>
              <a:rPr lang="en-US"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a:t>
            </a:r>
            <a:r>
              <a:rPr lang="ko-KR" altLang="en-US" sz="2400" dirty="0">
                <a:solidFill>
                  <a:srgbClr val="616262"/>
                </a:solidFill>
                <a:latin typeface="Gulim" panose="020B0600000101010101" pitchFamily="34" charset="-127"/>
                <a:ea typeface="Gulim" panose="020B0600000101010101" pitchFamily="34" charset="-127"/>
                <a:cs typeface="Arial" panose="020B0604020202020204" pitchFamily="34" charset="0"/>
              </a:rPr>
              <a:t>복합지구</a:t>
            </a:r>
            <a:r>
              <a:rPr lang="en-US"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 </a:t>
            </a:r>
            <a:r>
              <a:rPr lang="ko-KR" altLang="en-US" sz="2400" dirty="0">
                <a:solidFill>
                  <a:srgbClr val="616262"/>
                </a:solidFill>
                <a:latin typeface="Gulim" panose="020B0600000101010101" pitchFamily="34" charset="-127"/>
                <a:ea typeface="Gulim" panose="020B0600000101010101" pitchFamily="34" charset="-127"/>
                <a:cs typeface="Arial" panose="020B0604020202020204" pitchFamily="34" charset="0"/>
              </a:rPr>
              <a:t>의장은 레오나 레오</a:t>
            </a:r>
            <a:r>
              <a:rPr lang="en-US"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a:t>
            </a:r>
            <a:r>
              <a:rPr lang="ko-KR" altLang="en-US" sz="2400" dirty="0">
                <a:solidFill>
                  <a:srgbClr val="616262"/>
                </a:solidFill>
                <a:latin typeface="Gulim" panose="020B0600000101010101" pitchFamily="34" charset="-127"/>
                <a:ea typeface="Gulim" panose="020B0600000101010101" pitchFamily="34" charset="-127"/>
                <a:cs typeface="Arial" panose="020B0604020202020204" pitchFamily="34" charset="0"/>
              </a:rPr>
              <a:t>라이온</a:t>
            </a:r>
            <a:r>
              <a:rPr lang="en-US"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 </a:t>
            </a:r>
            <a:r>
              <a:rPr lang="ko-KR" altLang="en-US" sz="2400" dirty="0">
                <a:solidFill>
                  <a:srgbClr val="616262"/>
                </a:solidFill>
                <a:latin typeface="Gulim" panose="020B0600000101010101" pitchFamily="34" charset="-127"/>
                <a:ea typeface="Gulim" panose="020B0600000101010101" pitchFamily="34" charset="-127"/>
                <a:cs typeface="Arial" panose="020B0604020202020204" pitchFamily="34" charset="0"/>
              </a:rPr>
              <a:t>중 </a:t>
            </a:r>
            <a:r>
              <a:rPr lang="en-US"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1</a:t>
            </a:r>
            <a:r>
              <a:rPr lang="ko-KR" altLang="en-US" sz="2400" dirty="0">
                <a:solidFill>
                  <a:srgbClr val="616262"/>
                </a:solidFill>
                <a:latin typeface="Gulim" panose="020B0600000101010101" pitchFamily="34" charset="-127"/>
                <a:ea typeface="Gulim" panose="020B0600000101010101" pitchFamily="34" charset="-127"/>
                <a:cs typeface="Arial" panose="020B0604020202020204" pitchFamily="34" charset="0"/>
              </a:rPr>
              <a:t>명을 라이온 지구</a:t>
            </a:r>
            <a:r>
              <a:rPr lang="en-US"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a:t>
            </a:r>
            <a:r>
              <a:rPr lang="ko-KR" altLang="en-US" sz="2400" dirty="0">
                <a:solidFill>
                  <a:srgbClr val="616262"/>
                </a:solidFill>
                <a:latin typeface="Gulim" panose="020B0600000101010101" pitchFamily="34" charset="-127"/>
                <a:ea typeface="Gulim" panose="020B0600000101010101" pitchFamily="34" charset="-127"/>
                <a:cs typeface="Arial" panose="020B0604020202020204" pitchFamily="34" charset="0"/>
              </a:rPr>
              <a:t>복합지구에서 </a:t>
            </a:r>
            <a:r>
              <a:rPr lang="en-US"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1</a:t>
            </a:r>
            <a:r>
              <a:rPr lang="ko-KR" altLang="en-US" sz="2400" dirty="0">
                <a:solidFill>
                  <a:srgbClr val="616262"/>
                </a:solidFill>
                <a:latin typeface="Gulim" panose="020B0600000101010101" pitchFamily="34" charset="-127"/>
                <a:ea typeface="Gulim" panose="020B0600000101010101" pitchFamily="34" charset="-127"/>
                <a:cs typeface="Arial" panose="020B0604020202020204" pitchFamily="34" charset="0"/>
              </a:rPr>
              <a:t>년 임기로 활동할</a:t>
            </a:r>
            <a:r>
              <a:rPr lang="ko-KR" sz="2400" dirty="0">
                <a:latin typeface="Gulim" panose="020B0600000101010101" pitchFamily="34" charset="-127"/>
                <a:ea typeface="Gulim" panose="020B0600000101010101" pitchFamily="34" charset="-127"/>
                <a:cs typeface="Arial" panose="020B0604020202020204" pitchFamily="34" charset="0"/>
              </a:rPr>
              <a:t> </a:t>
            </a:r>
            <a:r>
              <a:rPr lang="ko-KR" sz="2400" b="1" dirty="0">
                <a:solidFill>
                  <a:srgbClr val="00AC69"/>
                </a:solidFill>
                <a:latin typeface="Gulim" panose="020B0600000101010101" pitchFamily="34" charset="-127"/>
                <a:ea typeface="Gulim" panose="020B0600000101010101" pitchFamily="34" charset="-127"/>
                <a:cs typeface="Arial" panose="020B0604020202020204" pitchFamily="34" charset="0"/>
              </a:rPr>
              <a:t>지구 연락원</a:t>
            </a:r>
            <a:r>
              <a:rPr lang="ko-KR" altLang="en-US" sz="2400" dirty="0">
                <a:solidFill>
                  <a:srgbClr val="616262"/>
                </a:solidFill>
                <a:latin typeface="Gulim" panose="020B0600000101010101" pitchFamily="34" charset="-127"/>
                <a:ea typeface="Gulim" panose="020B0600000101010101" pitchFamily="34" charset="-127"/>
                <a:cs typeface="Arial" panose="020B0604020202020204" pitchFamily="34" charset="0"/>
              </a:rPr>
              <a:t>으로 임명</a:t>
            </a:r>
            <a:r>
              <a:rPr lang="en-US"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a:t>
            </a:r>
            <a:r>
              <a:rPr lang="ko-KR" altLang="en-US" sz="2400" dirty="0">
                <a:solidFill>
                  <a:srgbClr val="616262"/>
                </a:solidFill>
                <a:latin typeface="Gulim" panose="020B0600000101010101" pitchFamily="34" charset="-127"/>
                <a:ea typeface="Gulim" panose="020B0600000101010101" pitchFamily="34" charset="-127"/>
                <a:cs typeface="Arial" panose="020B0604020202020204" pitchFamily="34" charset="0"/>
              </a:rPr>
              <a:t> </a:t>
            </a:r>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연락원은 레오 및 레오-라이온의 관심사와 견해를 대변하며 소통과 유대감 촉진</a:t>
            </a:r>
          </a:p>
          <a:p>
            <a:endParaRPr lang="en-US" sz="2400" dirty="0">
              <a:solidFill>
                <a:srgbClr val="616262"/>
              </a:solidFill>
              <a:latin typeface="Gulim" panose="020B0600000101010101" pitchFamily="34" charset="-127"/>
              <a:ea typeface="Gulim" panose="020B0600000101010101" pitchFamily="34" charset="-127"/>
              <a:cs typeface="Arial" panose="020B0604020202020204" pitchFamily="34" charset="0"/>
            </a:endParaRPr>
          </a:p>
          <a:p>
            <a:r>
              <a:rPr lang="ko-KR" sz="2400" b="1" dirty="0">
                <a:solidFill>
                  <a:srgbClr val="00AC69"/>
                </a:solidFill>
                <a:latin typeface="Gulim" panose="020B0600000101010101" pitchFamily="34" charset="-127"/>
                <a:ea typeface="Gulim" panose="020B0600000101010101" pitchFamily="34" charset="-127"/>
                <a:cs typeface="Arial" panose="020B0604020202020204" pitchFamily="34" charset="0"/>
              </a:rPr>
              <a:t>레오-라이온 국제이사회 연락원</a:t>
            </a:r>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은 </a:t>
            </a:r>
            <a:r>
              <a:rPr lang="en-US"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2</a:t>
            </a:r>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명의 레오-라이온 회원이 </a:t>
            </a:r>
            <a:br>
              <a:rPr lang="en-US"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br>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국제이사회의 일원으로 봉사할 수 있는 좋은 기회</a:t>
            </a:r>
            <a:r>
              <a:rPr lang="en-US"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 </a:t>
            </a:r>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연락원은 </a:t>
            </a:r>
            <a:r>
              <a:rPr lang="ko-KR"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국제회장이 임명</a:t>
            </a:r>
            <a:r>
              <a:rPr lang="ko-KR" altLang="en-US" sz="2400" dirty="0">
                <a:solidFill>
                  <a:srgbClr val="616262"/>
                </a:solidFill>
                <a:latin typeface="Gulim" panose="020B0600000101010101" pitchFamily="34" charset="-127"/>
                <a:ea typeface="Gulim" panose="020B0600000101010101" pitchFamily="34" charset="-127"/>
                <a:cs typeface="Arial" panose="020B0604020202020204" pitchFamily="34" charset="0"/>
              </a:rPr>
              <a:t>하며 </a:t>
            </a:r>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1년 임기의 의결권이 없는 지명이사로</a:t>
            </a:r>
            <a:r>
              <a:rPr lang="en-US"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 </a:t>
            </a:r>
            <a:r>
              <a:rPr lang="ko-KR" altLang="en-US" sz="2400" dirty="0">
                <a:solidFill>
                  <a:srgbClr val="616262"/>
                </a:solidFill>
                <a:latin typeface="Gulim" panose="020B0600000101010101" pitchFamily="34" charset="-127"/>
                <a:ea typeface="Gulim" panose="020B0600000101010101" pitchFamily="34" charset="-127"/>
                <a:cs typeface="Arial" panose="020B0604020202020204" pitchFamily="34" charset="0"/>
              </a:rPr>
              <a:t>활동</a:t>
            </a:r>
            <a:endPar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endParaRPr>
          </a:p>
          <a:p>
            <a:endParaRPr lang="en-US" sz="2400" dirty="0">
              <a:solidFill>
                <a:srgbClr val="616262"/>
              </a:solidFill>
              <a:latin typeface="Gulim" panose="020B0600000101010101" pitchFamily="34" charset="-127"/>
              <a:ea typeface="Gulim" panose="020B0600000101010101" pitchFamily="34" charset="-127"/>
              <a:cs typeface="Arial" panose="020B0604020202020204" pitchFamily="34" charset="0"/>
            </a:endParaRPr>
          </a:p>
          <a:p>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역할에 대한 자세한 내용은 국제이사회 방침서 제3장과 제7장</a:t>
            </a:r>
            <a:r>
              <a:rPr lang="en-US"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 </a:t>
            </a:r>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참조</a:t>
            </a:r>
          </a:p>
        </p:txBody>
      </p:sp>
      <p:pic>
        <p:nvPicPr>
          <p:cNvPr id="7" name="Picture 6">
            <a:extLst>
              <a:ext uri="{FF2B5EF4-FFF2-40B4-BE49-F238E27FC236}">
                <a16:creationId xmlns:a16="http://schemas.microsoft.com/office/drawing/2014/main" id="{AA38447D-DE09-4E46-A704-2C94DCA969D5}"/>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775328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15</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66627" y="692749"/>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ko-KR" sz="3600" b="1" dirty="0" err="1">
                <a:solidFill>
                  <a:srgbClr val="616262"/>
                </a:solidFill>
                <a:latin typeface="Gulim" panose="020B0600000101010101" pitchFamily="34" charset="-127"/>
                <a:ea typeface="Gulim" panose="020B0600000101010101" pitchFamily="34" charset="-127"/>
                <a:hlinkClick r:id="rId4">
                  <a:extLst>
                    <a:ext uri="{A12FA001-AC4F-418D-AE19-62706E023703}">
                      <ahyp:hlinkClr xmlns:ahyp="http://schemas.microsoft.com/office/drawing/2018/hyperlinkcolor" val="tx"/>
                    </a:ext>
                  </a:extLst>
                </a:hlinkClick>
              </a:rPr>
              <a:t>라이온스</a:t>
            </a:r>
            <a:r>
              <a:rPr lang="ko-KR" sz="3600" b="1" dirty="0">
                <a:solidFill>
                  <a:srgbClr val="616262"/>
                </a:solidFill>
                <a:latin typeface="Gulim" panose="020B0600000101010101" pitchFamily="34" charset="-127"/>
                <a:ea typeface="Gulim" panose="020B0600000101010101" pitchFamily="34" charset="-127"/>
                <a:hlinkClick r:id="rId4">
                  <a:extLst>
                    <a:ext uri="{A12FA001-AC4F-418D-AE19-62706E023703}">
                      <ahyp:hlinkClr xmlns:ahyp="http://schemas.microsoft.com/office/drawing/2018/hyperlinkcolor" val="tx"/>
                    </a:ext>
                  </a:extLst>
                </a:hlinkClick>
              </a:rPr>
              <a:t> 학습 센터</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08421" y="351294"/>
            <a:ext cx="1558206" cy="1558206"/>
          </a:xfrm>
          <a:prstGeom prst="rect">
            <a:avLst/>
          </a:prstGeom>
        </p:spPr>
      </p:pic>
      <p:sp>
        <p:nvSpPr>
          <p:cNvPr id="7" name="Content Placeholder 6">
            <a:extLst>
              <a:ext uri="{FF2B5EF4-FFF2-40B4-BE49-F238E27FC236}">
                <a16:creationId xmlns:a16="http://schemas.microsoft.com/office/drawing/2014/main" id="{29090A20-0B87-4554-89A9-D4FD8415EA44}"/>
              </a:ext>
            </a:extLst>
          </p:cNvPr>
          <p:cNvSpPr txBox="1">
            <a:spLocks/>
          </p:cNvSpPr>
          <p:nvPr/>
        </p:nvSpPr>
        <p:spPr bwMode="auto">
          <a:xfrm>
            <a:off x="209064" y="4481108"/>
            <a:ext cx="6865980" cy="934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n-US" altLang="ko-KR" sz="2400" kern="0" dirty="0">
                <a:solidFill>
                  <a:srgbClr val="616262"/>
                </a:solidFill>
                <a:latin typeface="Gulim" panose="020B0600000101010101" pitchFamily="34" charset="-127"/>
                <a:ea typeface="Gulim" panose="020B0600000101010101" pitchFamily="34" charset="-127"/>
                <a:cs typeface="Helvetica Neue" charset="0"/>
              </a:rPr>
              <a:t>Lion Account</a:t>
            </a:r>
            <a:r>
              <a:rPr lang="en-US" altLang="ko-KR" sz="2400" dirty="0">
                <a:solidFill>
                  <a:srgbClr val="616262"/>
                </a:solidFill>
                <a:latin typeface="Gulim" panose="020B0600000101010101" pitchFamily="34" charset="-127"/>
                <a:ea typeface="Gulim" panose="020B0600000101010101" pitchFamily="34" charset="-127"/>
                <a:cs typeface="Helvetica Neue" charset="0"/>
              </a:rPr>
              <a:t> </a:t>
            </a:r>
            <a:r>
              <a:rPr lang="ko-KR" sz="2400" dirty="0">
                <a:solidFill>
                  <a:srgbClr val="616262"/>
                </a:solidFill>
                <a:latin typeface="Gulim" panose="020B0600000101010101" pitchFamily="34" charset="-127"/>
                <a:ea typeface="Gulim" panose="020B0600000101010101" pitchFamily="34" charset="-127"/>
                <a:cs typeface="Helvetica Neue" charset="0"/>
              </a:rPr>
              <a:t>필요</a:t>
            </a:r>
          </a:p>
          <a:p>
            <a:pPr algn="ctr"/>
            <a:r>
              <a:rPr lang="ko-KR" sz="2400" dirty="0" err="1">
                <a:solidFill>
                  <a:srgbClr val="616262"/>
                </a:solidFill>
                <a:latin typeface="Gulim" panose="020B0600000101010101" pitchFamily="34" charset="-127"/>
                <a:ea typeface="Gulim" panose="020B0600000101010101" pitchFamily="34" charset="-127"/>
                <a:cs typeface="Helvetica Neue" charset="0"/>
              </a:rPr>
              <a:t>라이온스</a:t>
            </a:r>
            <a:r>
              <a:rPr lang="ko-KR" sz="2400" dirty="0">
                <a:solidFill>
                  <a:srgbClr val="616262"/>
                </a:solidFill>
                <a:latin typeface="Gulim" panose="020B0600000101010101" pitchFamily="34" charset="-127"/>
                <a:ea typeface="Gulim" panose="020B0600000101010101" pitchFamily="34" charset="-127"/>
                <a:cs typeface="Helvetica Neue" charset="0"/>
              </a:rPr>
              <a:t> 학습 센터의 최신 학습 </a:t>
            </a:r>
            <a:r>
              <a:rPr lang="ko-KR" altLang="en-US" sz="2400" dirty="0">
                <a:solidFill>
                  <a:srgbClr val="616262"/>
                </a:solidFill>
                <a:latin typeface="Gulim" panose="020B0600000101010101" pitchFamily="34" charset="-127"/>
                <a:ea typeface="Gulim" panose="020B0600000101010101" pitchFamily="34" charset="-127"/>
                <a:cs typeface="Helvetica Neue" charset="0"/>
              </a:rPr>
              <a:t>과정</a:t>
            </a:r>
            <a:endParaRPr lang="ko-KR" sz="2400" dirty="0">
              <a:solidFill>
                <a:srgbClr val="616262"/>
              </a:solidFill>
              <a:latin typeface="Gulim" panose="020B0600000101010101" pitchFamily="34" charset="-127"/>
              <a:ea typeface="Gulim" panose="020B0600000101010101" pitchFamily="34" charset="-127"/>
              <a:cs typeface="Helvetica Neue" charset="0"/>
            </a:endParaRPr>
          </a:p>
          <a:p>
            <a:pPr marL="0" indent="0" algn="ctr">
              <a:buNone/>
            </a:pPr>
            <a:endParaRPr lang="en-US" kern="0" dirty="0">
              <a:solidFill>
                <a:schemeClr val="bg1">
                  <a:lumMod val="50000"/>
                </a:schemeClr>
              </a:solidFill>
              <a:latin typeface="Gulim" panose="020B0600000101010101" pitchFamily="34" charset="-127"/>
              <a:ea typeface="Gulim" panose="020B0600000101010101" pitchFamily="34" charset="-127"/>
              <a:cs typeface="Helvetica Neue" charset="0"/>
            </a:endParaRPr>
          </a:p>
        </p:txBody>
      </p:sp>
      <p:pic>
        <p:nvPicPr>
          <p:cNvPr id="9" name="Picture 8" hidden="1">
            <a:extLst>
              <a:ext uri="{FF2B5EF4-FFF2-40B4-BE49-F238E27FC236}">
                <a16:creationId xmlns:a16="http://schemas.microsoft.com/office/drawing/2014/main" id="{A93E8D85-BC1C-4338-B2A2-696CA537AC03}"/>
              </a:ext>
            </a:extLst>
          </p:cNvPr>
          <p:cNvPicPr/>
          <p:nvPr/>
        </p:nvPicPr>
        <p:blipFill>
          <a:blip r:embed="rId6"/>
          <a:stretch>
            <a:fillRect/>
          </a:stretch>
        </p:blipFill>
        <p:spPr>
          <a:xfrm>
            <a:off x="666882" y="1640181"/>
            <a:ext cx="6413029" cy="2409903"/>
          </a:xfrm>
          <a:prstGeom prst="rect">
            <a:avLst/>
          </a:prstGeom>
        </p:spPr>
      </p:pic>
      <p:pic>
        <p:nvPicPr>
          <p:cNvPr id="10" name="Picture 9">
            <a:extLst>
              <a:ext uri="{FF2B5EF4-FFF2-40B4-BE49-F238E27FC236}">
                <a16:creationId xmlns:a16="http://schemas.microsoft.com/office/drawing/2014/main" id="{46BBBC32-7631-4346-A2E5-A365CC571FB6}"/>
              </a:ext>
            </a:extLst>
          </p:cNvPr>
          <p:cNvPicPr/>
          <p:nvPr/>
        </p:nvPicPr>
        <p:blipFill>
          <a:blip r:embed="rId7">
            <a:extLst>
              <a:ext uri="{28A0092B-C50C-407E-A947-70E740481C1C}">
                <a14:useLocalDpi xmlns:a14="http://schemas.microsoft.com/office/drawing/2010/main" val="0"/>
              </a:ext>
            </a:extLst>
          </a:blip>
          <a:stretch>
            <a:fillRect/>
          </a:stretch>
        </p:blipFill>
        <p:spPr>
          <a:xfrm>
            <a:off x="7075044" y="1909500"/>
            <a:ext cx="4009155" cy="4320007"/>
          </a:xfrm>
          <a:prstGeom prst="rect">
            <a:avLst/>
          </a:prstGeom>
          <a:ln>
            <a:solidFill>
              <a:srgbClr val="4472C4">
                <a:lumMod val="50000"/>
              </a:srgbClr>
            </a:solidFill>
          </a:ln>
        </p:spPr>
      </p:pic>
      <p:pic>
        <p:nvPicPr>
          <p:cNvPr id="2" name="Picture 1">
            <a:extLst>
              <a:ext uri="{FF2B5EF4-FFF2-40B4-BE49-F238E27FC236}">
                <a16:creationId xmlns:a16="http://schemas.microsoft.com/office/drawing/2014/main" id="{9C92DBA5-32B0-45A3-9077-F9290167C9C3}"/>
              </a:ext>
            </a:extLst>
          </p:cNvPr>
          <p:cNvPicPr>
            <a:picLocks noChangeAspect="1"/>
          </p:cNvPicPr>
          <p:nvPr/>
        </p:nvPicPr>
        <p:blipFill>
          <a:blip r:embed="rId8"/>
          <a:stretch>
            <a:fillRect/>
          </a:stretch>
        </p:blipFill>
        <p:spPr>
          <a:xfrm>
            <a:off x="611780" y="1909500"/>
            <a:ext cx="6260553" cy="2042869"/>
          </a:xfrm>
          <a:prstGeom prst="rect">
            <a:avLst/>
          </a:prstGeom>
        </p:spPr>
      </p:pic>
      <p:pic>
        <p:nvPicPr>
          <p:cNvPr id="11" name="Picture 10">
            <a:extLst>
              <a:ext uri="{FF2B5EF4-FFF2-40B4-BE49-F238E27FC236}">
                <a16:creationId xmlns:a16="http://schemas.microsoft.com/office/drawing/2014/main" id="{54E770BB-6D02-0345-9E8D-9797C23323B7}"/>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2763653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16</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873759" y="1807425"/>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200"/>
              </a:spcAft>
            </a:pPr>
            <a:r>
              <a:rPr lang="ko-KR" sz="2400" b="1" dirty="0">
                <a:solidFill>
                  <a:srgbClr val="616262"/>
                </a:solidFill>
                <a:latin typeface="Gulim" panose="020B0600000101010101" pitchFamily="34" charset="-127"/>
                <a:ea typeface="Gulim" panose="020B0600000101010101" pitchFamily="34" charset="-127"/>
                <a:cs typeface="Helvetica Neue" charset="0"/>
              </a:rPr>
              <a:t>레오 지도력 행사 개최에 관심이 있는 </a:t>
            </a:r>
            <a:r>
              <a:rPr lang="ko-KR" sz="2400" b="1" dirty="0" err="1">
                <a:solidFill>
                  <a:srgbClr val="616262"/>
                </a:solidFill>
                <a:latin typeface="Gulim" panose="020B0600000101010101" pitchFamily="34" charset="-127"/>
                <a:ea typeface="Gulim" panose="020B0600000101010101" pitchFamily="34" charset="-127"/>
                <a:cs typeface="Helvetica Neue" charset="0"/>
              </a:rPr>
              <a:t>라이온스</a:t>
            </a:r>
            <a:r>
              <a:rPr lang="ko-KR" sz="2400" b="1" dirty="0">
                <a:solidFill>
                  <a:srgbClr val="616262"/>
                </a:solidFill>
                <a:latin typeface="Gulim" panose="020B0600000101010101" pitchFamily="34" charset="-127"/>
                <a:ea typeface="Gulim" panose="020B0600000101010101" pitchFamily="34" charset="-127"/>
                <a:cs typeface="Helvetica Neue" charset="0"/>
              </a:rPr>
              <a:t> 복합지구, </a:t>
            </a:r>
            <a:br>
              <a:rPr lang="en-US" altLang="ko-KR" sz="2400" b="1" dirty="0">
                <a:solidFill>
                  <a:srgbClr val="616262"/>
                </a:solidFill>
                <a:latin typeface="Gulim" panose="020B0600000101010101" pitchFamily="34" charset="-127"/>
                <a:ea typeface="Gulim" panose="020B0600000101010101" pitchFamily="34" charset="-127"/>
                <a:cs typeface="Helvetica Neue" charset="0"/>
              </a:rPr>
            </a:br>
            <a:r>
              <a:rPr lang="ko-KR" sz="2400" b="1" dirty="0" err="1">
                <a:solidFill>
                  <a:srgbClr val="616262"/>
                </a:solidFill>
                <a:latin typeface="Gulim" panose="020B0600000101010101" pitchFamily="34" charset="-127"/>
                <a:ea typeface="Gulim" panose="020B0600000101010101" pitchFamily="34" charset="-127"/>
                <a:cs typeface="Helvetica Neue" charset="0"/>
              </a:rPr>
              <a:t>정지구</a:t>
            </a:r>
            <a:r>
              <a:rPr lang="ko-KR" sz="2400" b="1" dirty="0">
                <a:solidFill>
                  <a:srgbClr val="616262"/>
                </a:solidFill>
                <a:latin typeface="Gulim" panose="020B0600000101010101" pitchFamily="34" charset="-127"/>
                <a:ea typeface="Gulim" panose="020B0600000101010101" pitchFamily="34" charset="-127"/>
                <a:cs typeface="Helvetica Neue" charset="0"/>
              </a:rPr>
              <a:t> 또는 단일지구에 재정적 지원</a:t>
            </a:r>
            <a:r>
              <a:rPr lang="en-US" altLang="ko-KR" sz="2400" b="1" dirty="0">
                <a:solidFill>
                  <a:srgbClr val="616262"/>
                </a:solidFill>
                <a:latin typeface="Gulim" panose="020B0600000101010101" pitchFamily="34" charset="-127"/>
                <a:ea typeface="Gulim" panose="020B0600000101010101" pitchFamily="34" charset="-127"/>
                <a:cs typeface="Helvetica Neue" charset="0"/>
              </a:rPr>
              <a:t> </a:t>
            </a:r>
            <a:r>
              <a:rPr lang="ko-KR" sz="2400" b="1" dirty="0">
                <a:solidFill>
                  <a:srgbClr val="616262"/>
                </a:solidFill>
                <a:latin typeface="Gulim" panose="020B0600000101010101" pitchFamily="34" charset="-127"/>
                <a:ea typeface="Gulim" panose="020B0600000101010101" pitchFamily="34" charset="-127"/>
                <a:cs typeface="Helvetica Neue" charset="0"/>
              </a:rPr>
              <a:t>제공</a:t>
            </a:r>
          </a:p>
          <a:p>
            <a:pPr marL="285750" indent="-285750">
              <a:buFont typeface="Arial" panose="020B0604020202020204" pitchFamily="34" charset="0"/>
              <a:buChar char="•"/>
            </a:pPr>
            <a:r>
              <a:rPr lang="ko-KR" sz="2400" dirty="0">
                <a:solidFill>
                  <a:srgbClr val="616262"/>
                </a:solidFill>
                <a:latin typeface="Gulim" panose="020B0600000101010101" pitchFamily="34" charset="-127"/>
                <a:ea typeface="Gulim" panose="020B0600000101010101" pitchFamily="34" charset="-127"/>
              </a:rPr>
              <a:t>상환 방식의 교부금 US$2,000</a:t>
            </a:r>
          </a:p>
          <a:p>
            <a:pPr marL="285750" indent="-285750">
              <a:buFont typeface="Arial" panose="020B0604020202020204" pitchFamily="34" charset="0"/>
              <a:buChar char="•"/>
            </a:pPr>
            <a:r>
              <a:rPr lang="ko-KR" sz="2400" dirty="0">
                <a:solidFill>
                  <a:srgbClr val="616262"/>
                </a:solidFill>
                <a:latin typeface="Gulim" panose="020B0600000101010101" pitchFamily="34" charset="-127"/>
                <a:ea typeface="Gulim" panose="020B0600000101010101" pitchFamily="34" charset="-127"/>
              </a:rPr>
              <a:t>헌장지역별 최대 3건</a:t>
            </a:r>
          </a:p>
          <a:p>
            <a:pPr marL="285750" indent="-285750">
              <a:buFont typeface="Arial" panose="020B0604020202020204" pitchFamily="34" charset="0"/>
              <a:buChar char="•"/>
            </a:pPr>
            <a:r>
              <a:rPr lang="ko-KR" sz="2400" dirty="0">
                <a:solidFill>
                  <a:srgbClr val="616262"/>
                </a:solidFill>
                <a:latin typeface="Gulim" panose="020B0600000101010101" pitchFamily="34" charset="-127"/>
                <a:ea typeface="Gulim" panose="020B0600000101010101" pitchFamily="34" charset="-127"/>
              </a:rPr>
              <a:t>레오 단독 또는 공동 발표 세션</a:t>
            </a:r>
          </a:p>
          <a:p>
            <a:pPr marL="285750" indent="-285750">
              <a:buFont typeface="Arial" panose="020B0604020202020204" pitchFamily="34" charset="0"/>
              <a:buChar char="•"/>
            </a:pPr>
            <a:r>
              <a:rPr lang="ko-KR" sz="2400" dirty="0">
                <a:solidFill>
                  <a:srgbClr val="616262"/>
                </a:solidFill>
                <a:latin typeface="Gulim" panose="020B0600000101010101" pitchFamily="34" charset="-127"/>
                <a:ea typeface="Gulim" panose="020B0600000101010101" pitchFamily="34" charset="-127"/>
              </a:rPr>
              <a:t>컨퍼런스 기획 위원회에 레오 참여</a:t>
            </a:r>
          </a:p>
          <a:p>
            <a:pPr marL="285750" indent="-285750">
              <a:buFont typeface="Arial" panose="020B0604020202020204" pitchFamily="34" charset="0"/>
              <a:buChar char="•"/>
            </a:pPr>
            <a:r>
              <a:rPr lang="ko-KR" sz="2400" dirty="0">
                <a:solidFill>
                  <a:srgbClr val="616262"/>
                </a:solidFill>
                <a:latin typeface="Gulim" panose="020B0600000101010101" pitchFamily="34" charset="-127"/>
                <a:ea typeface="Gulim" panose="020B0600000101010101" pitchFamily="34" charset="-127"/>
              </a:rPr>
              <a:t>라이온과 레오의 협력 사업</a:t>
            </a:r>
          </a:p>
          <a:p>
            <a:pPr marL="804849" lvl="1" indent="-285750">
              <a:buFontTx/>
              <a:buChar char="-"/>
            </a:pPr>
            <a:endParaRPr lang="en-US" sz="1800" kern="0" dirty="0">
              <a:solidFill>
                <a:srgbClr val="55565A"/>
              </a:solidFill>
              <a:latin typeface="Gulim" panose="020B0600000101010101" pitchFamily="34" charset="-127"/>
              <a:ea typeface="Gulim" panose="020B0600000101010101" pitchFamily="34" charset="-127"/>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873759" y="108001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ko-KR" sz="3200" dirty="0">
                <a:solidFill>
                  <a:srgbClr val="616262"/>
                </a:solidFill>
                <a:latin typeface="Gulim" panose="020B0600000101010101" pitchFamily="34" charset="-127"/>
                <a:ea typeface="Gulim" panose="020B0600000101010101" pitchFamily="34" charset="-127"/>
                <a:cs typeface="Arial" panose="020B0604020202020204" pitchFamily="34" charset="0"/>
              </a:rPr>
              <a:t>레오 지도력 교부금</a:t>
            </a:r>
          </a:p>
        </p:txBody>
      </p:sp>
      <p:sp>
        <p:nvSpPr>
          <p:cNvPr id="15" name="TextBox 14">
            <a:extLst>
              <a:ext uri="{FF2B5EF4-FFF2-40B4-BE49-F238E27FC236}">
                <a16:creationId xmlns:a16="http://schemas.microsoft.com/office/drawing/2014/main" id="{7E01A02E-CBCD-4E0D-871A-1D9B6D1D120B}"/>
              </a:ext>
            </a:extLst>
          </p:cNvPr>
          <p:cNvSpPr txBox="1"/>
          <p:nvPr/>
        </p:nvSpPr>
        <p:spPr>
          <a:xfrm>
            <a:off x="7222918" y="4466878"/>
            <a:ext cx="4574063" cy="1200329"/>
          </a:xfrm>
          <a:prstGeom prst="rect">
            <a:avLst/>
          </a:prstGeom>
          <a:solidFill>
            <a:schemeClr val="bg1"/>
          </a:solidFill>
          <a:ln w="57150">
            <a:solidFill>
              <a:srgbClr val="FFC000"/>
            </a:solidFill>
          </a:ln>
        </p:spPr>
        <p:txBody>
          <a:bodyPr wrap="square" rtlCol="0">
            <a:spAutoFit/>
          </a:bodyPr>
          <a:lstStyle/>
          <a:p>
            <a:pPr algn="ctr"/>
            <a:r>
              <a:rPr lang="ko-KR" sz="2400" b="1" dirty="0">
                <a:solidFill>
                  <a:srgbClr val="00AC69"/>
                </a:solidFill>
                <a:latin typeface="Gulim" panose="020B0600000101010101" pitchFamily="34" charset="-127"/>
                <a:ea typeface="Gulim" panose="020B0600000101010101" pitchFamily="34" charset="-127"/>
                <a:cs typeface="Helvetica Neue" charset="0"/>
              </a:rPr>
              <a:t>7월 1일</a:t>
            </a:r>
            <a:r>
              <a:rPr lang="ko-KR" altLang="en-US" sz="2400" b="1" dirty="0">
                <a:solidFill>
                  <a:srgbClr val="00AC69"/>
                </a:solidFill>
                <a:latin typeface="Gulim" panose="020B0600000101010101" pitchFamily="34" charset="-127"/>
                <a:ea typeface="Gulim" panose="020B0600000101010101" pitchFamily="34" charset="-127"/>
                <a:cs typeface="Helvetica Neue" charset="0"/>
              </a:rPr>
              <a:t>부터</a:t>
            </a:r>
            <a:r>
              <a:rPr lang="ko-KR" sz="2400" b="1" dirty="0">
                <a:solidFill>
                  <a:srgbClr val="00AC69"/>
                </a:solidFill>
                <a:latin typeface="Gulim" panose="020B0600000101010101" pitchFamily="34" charset="-127"/>
                <a:ea typeface="Gulim" panose="020B0600000101010101" pitchFamily="34" charset="-127"/>
                <a:cs typeface="Helvetica Neue" charset="0"/>
              </a:rPr>
              <a:t> 다음 해 </a:t>
            </a:r>
            <a:endParaRPr lang="en-US" altLang="ko-KR" sz="2400" b="1" dirty="0">
              <a:solidFill>
                <a:srgbClr val="00AC69"/>
              </a:solidFill>
              <a:latin typeface="Gulim" panose="020B0600000101010101" pitchFamily="34" charset="-127"/>
              <a:ea typeface="Gulim" panose="020B0600000101010101" pitchFamily="34" charset="-127"/>
              <a:cs typeface="Helvetica Neue" charset="0"/>
            </a:endParaRPr>
          </a:p>
          <a:p>
            <a:pPr algn="ctr"/>
            <a:r>
              <a:rPr lang="ko-KR" sz="2400" b="1" dirty="0">
                <a:solidFill>
                  <a:srgbClr val="00AC69"/>
                </a:solidFill>
                <a:latin typeface="Gulim" panose="020B0600000101010101" pitchFamily="34" charset="-127"/>
                <a:ea typeface="Gulim" panose="020B0600000101010101" pitchFamily="34" charset="-127"/>
                <a:cs typeface="Helvetica Neue" charset="0"/>
              </a:rPr>
              <a:t>5월 1일</a:t>
            </a:r>
            <a:r>
              <a:rPr lang="ko-KR" altLang="en-US" sz="2400" b="1" dirty="0">
                <a:solidFill>
                  <a:srgbClr val="00AC69"/>
                </a:solidFill>
                <a:latin typeface="Gulim" panose="020B0600000101010101" pitchFamily="34" charset="-127"/>
                <a:ea typeface="Gulim" panose="020B0600000101010101" pitchFamily="34" charset="-127"/>
                <a:cs typeface="Helvetica Neue" charset="0"/>
              </a:rPr>
              <a:t>까지</a:t>
            </a:r>
            <a:r>
              <a:rPr lang="ko-KR" sz="2400" b="1" dirty="0">
                <a:solidFill>
                  <a:srgbClr val="00AC69"/>
                </a:solidFill>
                <a:latin typeface="Gulim" panose="020B0600000101010101" pitchFamily="34" charset="-127"/>
                <a:ea typeface="Gulim" panose="020B0600000101010101" pitchFamily="34" charset="-127"/>
                <a:cs typeface="Helvetica Neue" charset="0"/>
              </a:rPr>
              <a:t> 접수 </a:t>
            </a:r>
          </a:p>
          <a:p>
            <a:pPr algn="ctr"/>
            <a:r>
              <a:rPr lang="ko-KR" sz="2400" b="1" dirty="0">
                <a:solidFill>
                  <a:srgbClr val="00AC69"/>
                </a:solidFill>
                <a:latin typeface="Gulim" panose="020B0600000101010101" pitchFamily="34" charset="-127"/>
                <a:ea typeface="Gulim" panose="020B0600000101010101" pitchFamily="34" charset="-127"/>
                <a:cs typeface="Helvetica Neue" charset="0"/>
              </a:rPr>
              <a:t>선착순 지급</a:t>
            </a:r>
          </a:p>
        </p:txBody>
      </p:sp>
    </p:spTree>
    <p:extLst>
      <p:ext uri="{BB962C8B-B14F-4D97-AF65-F5344CB8AC3E}">
        <p14:creationId xmlns:p14="http://schemas.microsoft.com/office/powerpoint/2010/main" val="2170814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179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42524"/>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17</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48982" y="1550246"/>
            <a:ext cx="8513182"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200"/>
              </a:spcAft>
            </a:pPr>
            <a:r>
              <a:rPr lang="ko-KR" sz="2400" b="1" dirty="0" err="1">
                <a:solidFill>
                  <a:srgbClr val="616262"/>
                </a:solidFill>
                <a:latin typeface="Gulim" panose="020B0600000101010101" pitchFamily="34" charset="-127"/>
                <a:ea typeface="Gulim" panose="020B0600000101010101" pitchFamily="34" charset="-127"/>
              </a:rPr>
              <a:t>라이온스</a:t>
            </a:r>
            <a:r>
              <a:rPr lang="ko-KR" sz="2400" b="1" dirty="0">
                <a:solidFill>
                  <a:srgbClr val="616262"/>
                </a:solidFill>
                <a:latin typeface="Gulim" panose="020B0600000101010101" pitchFamily="34" charset="-127"/>
                <a:ea typeface="Gulim" panose="020B0600000101010101" pitchFamily="34" charset="-127"/>
              </a:rPr>
              <a:t> 복합지구 또는 지구 내 레오 클럽이 실시하는 </a:t>
            </a:r>
            <a:br>
              <a:rPr lang="en-US" altLang="ko-KR" sz="2400" b="1" dirty="0">
                <a:solidFill>
                  <a:srgbClr val="616262"/>
                </a:solidFill>
                <a:latin typeface="Gulim" panose="020B0600000101010101" pitchFamily="34" charset="-127"/>
                <a:ea typeface="Gulim" panose="020B0600000101010101" pitchFamily="34" charset="-127"/>
              </a:rPr>
            </a:br>
            <a:r>
              <a:rPr lang="ko-KR" sz="2400" b="1" dirty="0">
                <a:solidFill>
                  <a:srgbClr val="616262"/>
                </a:solidFill>
                <a:latin typeface="Gulim" panose="020B0600000101010101" pitchFamily="34" charset="-127"/>
                <a:ea typeface="Gulim" panose="020B0600000101010101" pitchFamily="34" charset="-127"/>
              </a:rPr>
              <a:t>레오 봉사</a:t>
            </a:r>
            <a:r>
              <a:rPr lang="en-US" altLang="ko-KR" sz="2400" b="1" dirty="0">
                <a:solidFill>
                  <a:srgbClr val="616262"/>
                </a:solidFill>
                <a:latin typeface="Gulim" panose="020B0600000101010101" pitchFamily="34" charset="-127"/>
                <a:ea typeface="Gulim" panose="020B0600000101010101" pitchFamily="34" charset="-127"/>
              </a:rPr>
              <a:t> </a:t>
            </a:r>
            <a:r>
              <a:rPr lang="ko-KR" sz="2400" b="1" dirty="0">
                <a:solidFill>
                  <a:srgbClr val="616262"/>
                </a:solidFill>
                <a:latin typeface="Gulim" panose="020B0600000101010101" pitchFamily="34" charset="-127"/>
                <a:ea typeface="Gulim" panose="020B0600000101010101" pitchFamily="34" charset="-127"/>
              </a:rPr>
              <a:t>사업을 재정적으로 지원</a:t>
            </a:r>
          </a:p>
          <a:p>
            <a:pPr marL="482600" indent="-342900">
              <a:lnSpc>
                <a:spcPct val="115000"/>
              </a:lnSpc>
              <a:buSzPts val="1400"/>
              <a:buFont typeface="Arial" panose="020B0604020202020204" pitchFamily="34" charset="0"/>
              <a:buChar char="•"/>
            </a:pPr>
            <a:r>
              <a:rPr lang="ko-KR" sz="2400" dirty="0">
                <a:solidFill>
                  <a:srgbClr val="616262"/>
                </a:solidFill>
                <a:latin typeface="Gulim" panose="020B0600000101010101" pitchFamily="34" charset="-127"/>
                <a:ea typeface="Gulim" panose="020B0600000101010101" pitchFamily="34" charset="-127"/>
              </a:rPr>
              <a:t>레오 지구 또는 복합지구에 US$1,500 - US$5,000</a:t>
            </a:r>
            <a:r>
              <a:rPr lang="en-US" altLang="ko-KR" sz="2400" dirty="0">
                <a:solidFill>
                  <a:srgbClr val="616262"/>
                </a:solidFill>
                <a:latin typeface="Gulim" panose="020B0600000101010101" pitchFamily="34" charset="-127"/>
                <a:ea typeface="Gulim" panose="020B0600000101010101" pitchFamily="34" charset="-127"/>
              </a:rPr>
              <a:t> </a:t>
            </a:r>
            <a:r>
              <a:rPr lang="ko-KR" altLang="en-US" sz="2400" dirty="0">
                <a:solidFill>
                  <a:srgbClr val="616262"/>
                </a:solidFill>
                <a:latin typeface="Gulim" panose="020B0600000101010101" pitchFamily="34" charset="-127"/>
                <a:ea typeface="Gulim" panose="020B0600000101010101" pitchFamily="34" charset="-127"/>
              </a:rPr>
              <a:t>지급</a:t>
            </a:r>
            <a:endParaRPr lang="ko-KR" sz="2400" dirty="0">
              <a:solidFill>
                <a:srgbClr val="616262"/>
              </a:solidFill>
              <a:latin typeface="Gulim" panose="020B0600000101010101" pitchFamily="34" charset="-127"/>
              <a:ea typeface="Gulim" panose="020B0600000101010101" pitchFamily="34" charset="-127"/>
            </a:endParaRPr>
          </a:p>
          <a:p>
            <a:pPr marL="482600" indent="-342900">
              <a:lnSpc>
                <a:spcPct val="115000"/>
              </a:lnSpc>
              <a:buSzPts val="1400"/>
              <a:buFont typeface="Arial" panose="020B0604020202020204" pitchFamily="34" charset="0"/>
              <a:buChar char="•"/>
            </a:pPr>
            <a:r>
              <a:rPr lang="ko-KR" sz="2400" dirty="0">
                <a:solidFill>
                  <a:srgbClr val="616262"/>
                </a:solidFill>
                <a:latin typeface="Gulim" panose="020B0600000101010101" pitchFamily="34" charset="-127"/>
                <a:ea typeface="Gulim" panose="020B0600000101010101" pitchFamily="34" charset="-127"/>
              </a:rPr>
              <a:t>현지 매칭 기금 25% 필수</a:t>
            </a:r>
          </a:p>
          <a:p>
            <a:pPr marL="482600" indent="-342900">
              <a:lnSpc>
                <a:spcPct val="115000"/>
              </a:lnSpc>
              <a:buSzPts val="1400"/>
              <a:buFont typeface="Arial" panose="020B0604020202020204" pitchFamily="34" charset="0"/>
              <a:buChar char="•"/>
            </a:pPr>
            <a:r>
              <a:rPr lang="ko-KR" sz="2400" dirty="0">
                <a:solidFill>
                  <a:srgbClr val="616262"/>
                </a:solidFill>
                <a:latin typeface="Gulim" panose="020B0600000101010101" pitchFamily="34" charset="-127"/>
                <a:ea typeface="Gulim" panose="020B0600000101010101" pitchFamily="34" charset="-127"/>
              </a:rPr>
              <a:t>필수 </a:t>
            </a:r>
            <a:r>
              <a:rPr lang="ko-KR" altLang="en-US" sz="2400" dirty="0">
                <a:solidFill>
                  <a:srgbClr val="616262"/>
                </a:solidFill>
                <a:latin typeface="Gulim" panose="020B0600000101010101" pitchFamily="34" charset="-127"/>
                <a:ea typeface="Gulim" panose="020B0600000101010101" pitchFamily="34" charset="-127"/>
              </a:rPr>
              <a:t>요건</a:t>
            </a:r>
            <a:r>
              <a:rPr lang="ko-KR" sz="2400" dirty="0">
                <a:solidFill>
                  <a:srgbClr val="616262"/>
                </a:solidFill>
                <a:latin typeface="Gulim" panose="020B0600000101010101" pitchFamily="34" charset="-127"/>
                <a:ea typeface="Gulim" panose="020B0600000101010101" pitchFamily="34" charset="-127"/>
              </a:rPr>
              <a:t>:</a:t>
            </a:r>
          </a:p>
          <a:p>
            <a:pPr marL="1001699" lvl="1" indent="-342900">
              <a:lnSpc>
                <a:spcPct val="115000"/>
              </a:lnSpc>
              <a:buSzPts val="1400"/>
              <a:buFont typeface="Arial" panose="020B0604020202020204" pitchFamily="34" charset="0"/>
              <a:buChar char="•"/>
            </a:pPr>
            <a:r>
              <a:rPr lang="ko-KR" sz="2400" dirty="0">
                <a:solidFill>
                  <a:srgbClr val="616262"/>
                </a:solidFill>
                <a:latin typeface="Gulim" panose="020B0600000101010101" pitchFamily="34" charset="-127"/>
                <a:ea typeface="Gulim" panose="020B0600000101010101" pitchFamily="34" charset="-127"/>
              </a:rPr>
              <a:t>직접 참여하는 활동</a:t>
            </a:r>
          </a:p>
          <a:p>
            <a:pPr marL="1001699" lvl="1" indent="-342900">
              <a:lnSpc>
                <a:spcPct val="115000"/>
              </a:lnSpc>
              <a:buSzPts val="1400"/>
              <a:buFont typeface="Arial" panose="020B0604020202020204" pitchFamily="34" charset="0"/>
              <a:buChar char="•"/>
            </a:pPr>
            <a:r>
              <a:rPr lang="ko-KR" sz="2400" dirty="0">
                <a:solidFill>
                  <a:srgbClr val="616262"/>
                </a:solidFill>
                <a:latin typeface="Gulim" panose="020B0600000101010101" pitchFamily="34" charset="-127"/>
                <a:ea typeface="Gulim" panose="020B0600000101010101" pitchFamily="34" charset="-127"/>
              </a:rPr>
              <a:t>레오와 라이온의 협력</a:t>
            </a:r>
          </a:p>
          <a:p>
            <a:pPr marL="804849" lvl="1" indent="-285750">
              <a:buFontTx/>
              <a:buChar char="-"/>
            </a:pPr>
            <a:endParaRPr lang="en-US" sz="1800" kern="0" dirty="0">
              <a:solidFill>
                <a:srgbClr val="55565A"/>
              </a:solidFill>
              <a:latin typeface="Gulim" panose="020B0600000101010101" pitchFamily="34" charset="-127"/>
              <a:ea typeface="Gulim" panose="020B0600000101010101" pitchFamily="34" charset="-127"/>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60184" y="9491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ko-KR" sz="3200" dirty="0">
                <a:solidFill>
                  <a:srgbClr val="616262"/>
                </a:solidFill>
                <a:latin typeface="Gulim" panose="020B0600000101010101" pitchFamily="34" charset="-127"/>
                <a:ea typeface="Gulim" panose="020B0600000101010101" pitchFamily="34" charset="-127"/>
                <a:cs typeface="Arial" panose="020B0604020202020204" pitchFamily="34" charset="0"/>
              </a:rPr>
              <a:t>LCIF 레오 봉사 교부금</a:t>
            </a:r>
          </a:p>
        </p:txBody>
      </p:sp>
      <p:sp>
        <p:nvSpPr>
          <p:cNvPr id="11" name="TextBox 10">
            <a:extLst>
              <a:ext uri="{FF2B5EF4-FFF2-40B4-BE49-F238E27FC236}">
                <a16:creationId xmlns:a16="http://schemas.microsoft.com/office/drawing/2014/main" id="{AF8A0016-3380-C74F-A6C8-53798FDD9D4A}"/>
              </a:ext>
            </a:extLst>
          </p:cNvPr>
          <p:cNvSpPr txBox="1"/>
          <p:nvPr/>
        </p:nvSpPr>
        <p:spPr>
          <a:xfrm>
            <a:off x="7222918" y="4466878"/>
            <a:ext cx="4574063" cy="1200329"/>
          </a:xfrm>
          <a:prstGeom prst="rect">
            <a:avLst/>
          </a:prstGeom>
          <a:solidFill>
            <a:schemeClr val="bg1"/>
          </a:solidFill>
          <a:ln w="57150">
            <a:solidFill>
              <a:srgbClr val="FFC000"/>
            </a:solidFill>
          </a:ln>
        </p:spPr>
        <p:txBody>
          <a:bodyPr wrap="square" rtlCol="0">
            <a:spAutoFit/>
          </a:bodyPr>
          <a:lstStyle/>
          <a:p>
            <a:pPr algn="ctr"/>
            <a:r>
              <a:rPr lang="ko-KR" sz="2400" b="1" dirty="0">
                <a:solidFill>
                  <a:srgbClr val="00AC69"/>
                </a:solidFill>
                <a:latin typeface="Gulim" panose="020B0600000101010101" pitchFamily="34" charset="-127"/>
                <a:ea typeface="Gulim" panose="020B0600000101010101" pitchFamily="34" charset="-127"/>
                <a:cs typeface="Helvetica Neue" charset="0"/>
              </a:rPr>
              <a:t>7월 1일</a:t>
            </a:r>
            <a:r>
              <a:rPr lang="ko-KR" altLang="en-US" sz="2400" b="1" dirty="0">
                <a:solidFill>
                  <a:srgbClr val="00AC69"/>
                </a:solidFill>
                <a:latin typeface="Gulim" panose="020B0600000101010101" pitchFamily="34" charset="-127"/>
                <a:ea typeface="Gulim" panose="020B0600000101010101" pitchFamily="34" charset="-127"/>
                <a:cs typeface="Helvetica Neue" charset="0"/>
              </a:rPr>
              <a:t>부터</a:t>
            </a:r>
            <a:r>
              <a:rPr lang="ko-KR" sz="2400" b="1" dirty="0">
                <a:solidFill>
                  <a:srgbClr val="00AC69"/>
                </a:solidFill>
                <a:latin typeface="Gulim" panose="020B0600000101010101" pitchFamily="34" charset="-127"/>
                <a:ea typeface="Gulim" panose="020B0600000101010101" pitchFamily="34" charset="-127"/>
                <a:cs typeface="Helvetica Neue" charset="0"/>
              </a:rPr>
              <a:t> 다음 해 </a:t>
            </a:r>
            <a:endParaRPr lang="en-US" altLang="ko-KR" sz="2400" b="1" dirty="0">
              <a:solidFill>
                <a:srgbClr val="00AC69"/>
              </a:solidFill>
              <a:latin typeface="Gulim" panose="020B0600000101010101" pitchFamily="34" charset="-127"/>
              <a:ea typeface="Gulim" panose="020B0600000101010101" pitchFamily="34" charset="-127"/>
              <a:cs typeface="Helvetica Neue" charset="0"/>
            </a:endParaRPr>
          </a:p>
          <a:p>
            <a:pPr algn="ctr"/>
            <a:r>
              <a:rPr lang="ko-KR" sz="2400" b="1" dirty="0">
                <a:solidFill>
                  <a:srgbClr val="00AC69"/>
                </a:solidFill>
                <a:latin typeface="Gulim" panose="020B0600000101010101" pitchFamily="34" charset="-127"/>
                <a:ea typeface="Gulim" panose="020B0600000101010101" pitchFamily="34" charset="-127"/>
                <a:cs typeface="Helvetica Neue" charset="0"/>
              </a:rPr>
              <a:t>5월 1일</a:t>
            </a:r>
            <a:r>
              <a:rPr lang="ko-KR" altLang="en-US" sz="2400" b="1" dirty="0">
                <a:solidFill>
                  <a:srgbClr val="00AC69"/>
                </a:solidFill>
                <a:latin typeface="Gulim" panose="020B0600000101010101" pitchFamily="34" charset="-127"/>
                <a:ea typeface="Gulim" panose="020B0600000101010101" pitchFamily="34" charset="-127"/>
                <a:cs typeface="Helvetica Neue" charset="0"/>
              </a:rPr>
              <a:t>까지</a:t>
            </a:r>
            <a:r>
              <a:rPr lang="ko-KR" sz="2400" b="1" dirty="0">
                <a:solidFill>
                  <a:srgbClr val="00AC69"/>
                </a:solidFill>
                <a:latin typeface="Gulim" panose="020B0600000101010101" pitchFamily="34" charset="-127"/>
                <a:ea typeface="Gulim" panose="020B0600000101010101" pitchFamily="34" charset="-127"/>
                <a:cs typeface="Helvetica Neue" charset="0"/>
              </a:rPr>
              <a:t> 접수 </a:t>
            </a:r>
          </a:p>
          <a:p>
            <a:pPr algn="ctr"/>
            <a:r>
              <a:rPr lang="ko-KR" sz="2400" b="1" dirty="0">
                <a:solidFill>
                  <a:srgbClr val="00AC69"/>
                </a:solidFill>
                <a:latin typeface="Gulim" panose="020B0600000101010101" pitchFamily="34" charset="-127"/>
                <a:ea typeface="Gulim" panose="020B0600000101010101" pitchFamily="34" charset="-127"/>
                <a:cs typeface="Helvetica Neue" charset="0"/>
              </a:rPr>
              <a:t>선착순 지급</a:t>
            </a:r>
          </a:p>
        </p:txBody>
      </p:sp>
    </p:spTree>
    <p:extLst>
      <p:ext uri="{BB962C8B-B14F-4D97-AF65-F5344CB8AC3E}">
        <p14:creationId xmlns:p14="http://schemas.microsoft.com/office/powerpoint/2010/main" val="2557817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18</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375889" y="1807425"/>
            <a:ext cx="10455139"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60184" y="567341"/>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ko-KR" sz="3200" dirty="0">
                <a:solidFill>
                  <a:srgbClr val="616262"/>
                </a:solidFill>
                <a:latin typeface="Gulim" panose="020B0600000101010101" pitchFamily="34" charset="-127"/>
                <a:ea typeface="Gulim" panose="020B0600000101010101" pitchFamily="34" charset="-127"/>
                <a:cs typeface="Arial" panose="020B0604020202020204" pitchFamily="34" charset="0"/>
              </a:rPr>
              <a:t>레오 상 </a:t>
            </a:r>
          </a:p>
        </p:txBody>
      </p:sp>
      <p:sp>
        <p:nvSpPr>
          <p:cNvPr id="2" name="TextBox 1">
            <a:extLst>
              <a:ext uri="{FF2B5EF4-FFF2-40B4-BE49-F238E27FC236}">
                <a16:creationId xmlns:a16="http://schemas.microsoft.com/office/drawing/2014/main" id="{29DAECCD-02C9-4804-8494-BF7B7262CC59}"/>
              </a:ext>
            </a:extLst>
          </p:cNvPr>
          <p:cNvSpPr txBox="1"/>
          <p:nvPr/>
        </p:nvSpPr>
        <p:spPr>
          <a:xfrm>
            <a:off x="943670" y="1155002"/>
            <a:ext cx="9279516" cy="4770537"/>
          </a:xfrm>
          <a:prstGeom prst="rect">
            <a:avLst/>
          </a:prstGeom>
          <a:noFill/>
        </p:spPr>
        <p:txBody>
          <a:bodyPr wrap="square" rtlCol="0">
            <a:spAutoFit/>
          </a:bodyPr>
          <a:lstStyle/>
          <a:p>
            <a:pPr>
              <a:spcBef>
                <a:spcPts val="0"/>
              </a:spcBef>
              <a:spcAft>
                <a:spcPts val="600"/>
              </a:spcAft>
              <a:defRPr/>
            </a:pPr>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레오 클럽 프로그램을 통해 활동하는 레오와 라이온에게 </a:t>
            </a:r>
            <a:br>
              <a:rPr lang="en-US"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br>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성과별로 다양한 상 수여. 다음은 대표적인 상이며 </a:t>
            </a:r>
            <a:br>
              <a:rPr lang="en-US"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br>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수상 기준과 자세한 내용은 협회 </a:t>
            </a:r>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hlinkClick r:id="rId6"/>
              </a:rPr>
              <a:t>웹사이트</a:t>
            </a:r>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에서 확인. </a:t>
            </a:r>
            <a:endParaRPr lang="ko-KR" sz="2400" dirty="0">
              <a:solidFill>
                <a:srgbClr val="81827C"/>
              </a:solidFill>
              <a:latin typeface="Gulim" panose="020B0600000101010101" pitchFamily="34" charset="-127"/>
              <a:ea typeface="Gulim" panose="020B0600000101010101" pitchFamily="34" charset="-127"/>
              <a:cs typeface="Arial" panose="020B0604020202020204" pitchFamily="34" charset="0"/>
              <a:hlinkClick r:id="rId6"/>
            </a:endParaRPr>
          </a:p>
          <a:p>
            <a:pPr>
              <a:spcBef>
                <a:spcPts val="0"/>
              </a:spcBef>
              <a:spcAft>
                <a:spcPts val="600"/>
              </a:spcAft>
              <a:defRPr/>
            </a:pPr>
            <a:r>
              <a:rPr lang="ko-KR" sz="2400" b="1" u="sng" dirty="0">
                <a:solidFill>
                  <a:srgbClr val="00AC69"/>
                </a:solidFill>
                <a:latin typeface="Gulim" panose="020B0600000101010101" pitchFamily="34" charset="-127"/>
                <a:ea typeface="Gulim" panose="020B0600000101010101" pitchFamily="34" charset="-127"/>
                <a:cs typeface="Arial" panose="020B0604020202020204" pitchFamily="34" charset="0"/>
              </a:rPr>
              <a:t>개인</a:t>
            </a:r>
          </a:p>
          <a:p>
            <a:pPr marL="342900" indent="-342900">
              <a:spcBef>
                <a:spcPts val="0"/>
              </a:spcBef>
              <a:spcAft>
                <a:spcPts val="600"/>
              </a:spcAft>
              <a:buFont typeface="Arial" panose="020B0604020202020204" pitchFamily="34" charset="0"/>
              <a:buChar char="•"/>
              <a:defRPr/>
            </a:pPr>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올해의 레오</a:t>
            </a:r>
          </a:p>
          <a:p>
            <a:pPr>
              <a:spcBef>
                <a:spcPts val="0"/>
              </a:spcBef>
              <a:spcAft>
                <a:spcPts val="600"/>
              </a:spcAft>
              <a:defRPr/>
            </a:pPr>
            <a:r>
              <a:rPr lang="ko-KR" sz="2400" b="1" u="sng" dirty="0">
                <a:solidFill>
                  <a:srgbClr val="00AC69"/>
                </a:solidFill>
                <a:latin typeface="Gulim" panose="020B0600000101010101" pitchFamily="34" charset="-127"/>
                <a:ea typeface="Gulim" panose="020B0600000101010101" pitchFamily="34" charset="-127"/>
                <a:cs typeface="Arial" panose="020B0604020202020204" pitchFamily="34" charset="0"/>
              </a:rPr>
              <a:t>클럽</a:t>
            </a:r>
          </a:p>
          <a:p>
            <a:pPr marL="342900" indent="-342900">
              <a:spcBef>
                <a:spcPts val="0"/>
              </a:spcBef>
              <a:spcAft>
                <a:spcPts val="600"/>
              </a:spcAft>
              <a:buFont typeface="Arial" panose="020B0604020202020204" pitchFamily="34" charset="0"/>
              <a:buChar char="•"/>
              <a:defRPr/>
            </a:pPr>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클럽 우수상</a:t>
            </a:r>
          </a:p>
          <a:p>
            <a:pPr marL="342900" indent="-342900">
              <a:spcBef>
                <a:spcPts val="0"/>
              </a:spcBef>
              <a:spcAft>
                <a:spcPts val="600"/>
              </a:spcAft>
              <a:buFont typeface="Arial" panose="020B0604020202020204" pitchFamily="34" charset="0"/>
              <a:buChar char="•"/>
              <a:defRPr/>
            </a:pPr>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합동 봉사상</a:t>
            </a:r>
          </a:p>
          <a:p>
            <a:pPr>
              <a:spcBef>
                <a:spcPts val="0"/>
              </a:spcBef>
              <a:spcAft>
                <a:spcPts val="600"/>
              </a:spcAft>
              <a:defRPr/>
            </a:pPr>
            <a:r>
              <a:rPr lang="ko-KR" sz="2400" b="1" u="sng" dirty="0">
                <a:solidFill>
                  <a:srgbClr val="00AC69"/>
                </a:solidFill>
                <a:latin typeface="Gulim" panose="020B0600000101010101" pitchFamily="34" charset="-127"/>
                <a:ea typeface="Gulim" panose="020B0600000101010101" pitchFamily="34" charset="-127"/>
                <a:cs typeface="Arial" panose="020B0604020202020204" pitchFamily="34" charset="0"/>
              </a:rPr>
              <a:t>지구/복합지구</a:t>
            </a:r>
          </a:p>
          <a:p>
            <a:pPr marL="342900" indent="-342900">
              <a:spcBef>
                <a:spcPts val="0"/>
              </a:spcBef>
              <a:spcAft>
                <a:spcPts val="600"/>
              </a:spcAft>
              <a:buFont typeface="Arial" panose="020B0604020202020204" pitchFamily="34" charset="0"/>
              <a:buChar char="•"/>
              <a:defRPr/>
            </a:pPr>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레오 지구 회장상</a:t>
            </a:r>
          </a:p>
          <a:p>
            <a:pPr>
              <a:spcBef>
                <a:spcPts val="0"/>
              </a:spcBef>
              <a:spcAft>
                <a:spcPts val="600"/>
              </a:spcAft>
              <a:defRPr/>
            </a:pPr>
            <a:endParaRPr lang="en-US" sz="2400" dirty="0">
              <a:solidFill>
                <a:srgbClr val="81827C"/>
              </a:solidFill>
              <a:latin typeface="Gulim" panose="020B0600000101010101" pitchFamily="34" charset="-127"/>
              <a:ea typeface="Gulim" panose="020B0600000101010101" pitchFamily="34" charset="-127"/>
              <a:cs typeface="Arial" panose="020B0604020202020204" pitchFamily="34" charset="0"/>
            </a:endParaRPr>
          </a:p>
        </p:txBody>
      </p:sp>
      <p:graphicFrame>
        <p:nvGraphicFramePr>
          <p:cNvPr id="9" name="Object 8">
            <a:extLst>
              <a:ext uri="{FF2B5EF4-FFF2-40B4-BE49-F238E27FC236}">
                <a16:creationId xmlns:a16="http://schemas.microsoft.com/office/drawing/2014/main" id="{4402AC27-DF68-4AC2-A629-168CD1624EFB}"/>
              </a:ext>
            </a:extLst>
          </p:cNvPr>
          <p:cNvGraphicFramePr>
            <a:graphicFrameLocks noChangeAspect="1"/>
          </p:cNvGraphicFramePr>
          <p:nvPr/>
        </p:nvGraphicFramePr>
        <p:xfrm>
          <a:off x="5744987" y="3318674"/>
          <a:ext cx="4160417" cy="2971726"/>
        </p:xfrm>
        <a:graphic>
          <a:graphicData uri="http://schemas.openxmlformats.org/presentationml/2006/ole">
            <mc:AlternateContent xmlns:mc="http://schemas.openxmlformats.org/markup-compatibility/2006">
              <mc:Choice xmlns:v="urn:schemas-microsoft-com:vml" Requires="v">
                <p:oleObj name="Acrobat Document" r:id="rId7" imgW="3200301" imgH="2286000" progId="AcroExch.Document.DC">
                  <p:embed/>
                </p:oleObj>
              </mc:Choice>
              <mc:Fallback>
                <p:oleObj name="Acrobat Document" r:id="rId7" imgW="3200301" imgH="2286000" progId="AcroExch.Document.DC">
                  <p:embed/>
                  <p:pic>
                    <p:nvPicPr>
                      <p:cNvPr id="9" name="Object 8">
                        <a:extLst>
                          <a:ext uri="{FF2B5EF4-FFF2-40B4-BE49-F238E27FC236}">
                            <a16:creationId xmlns:a16="http://schemas.microsoft.com/office/drawing/2014/main" id="{4402AC27-DF68-4AC2-A629-168CD1624EFB}"/>
                          </a:ext>
                        </a:extLst>
                      </p:cNvPr>
                      <p:cNvPicPr/>
                      <p:nvPr/>
                    </p:nvPicPr>
                    <p:blipFill>
                      <a:blip r:embed="rId8"/>
                      <a:stretch>
                        <a:fillRect/>
                      </a:stretch>
                    </p:blipFill>
                    <p:spPr>
                      <a:xfrm>
                        <a:off x="5744987" y="3318674"/>
                        <a:ext cx="4160417" cy="2971726"/>
                      </a:xfrm>
                      <a:prstGeom prst="rect">
                        <a:avLst/>
                      </a:prstGeom>
                    </p:spPr>
                  </p:pic>
                </p:oleObj>
              </mc:Fallback>
            </mc:AlternateContent>
          </a:graphicData>
        </a:graphic>
      </p:graphicFrame>
    </p:spTree>
    <p:extLst>
      <p:ext uri="{BB962C8B-B14F-4D97-AF65-F5344CB8AC3E}">
        <p14:creationId xmlns:p14="http://schemas.microsoft.com/office/powerpoint/2010/main" val="212758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08E9E750-E4A7-0342-9B88-267A2AB69D8F}"/>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a:solidFill>
                <a:srgbClr val="00338D"/>
              </a:solidFill>
            </a:endParaRPr>
          </a:p>
        </p:txBody>
      </p:sp>
      <p:sp>
        <p:nvSpPr>
          <p:cNvPr id="16" name="Text Placeholder 18">
            <a:extLst>
              <a:ext uri="{FF2B5EF4-FFF2-40B4-BE49-F238E27FC236}">
                <a16:creationId xmlns:a16="http://schemas.microsoft.com/office/drawing/2014/main" id="{95CF3BC0-6133-9D44-8F9B-F16ED366B64B}"/>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ko-KR" sz="3200" dirty="0">
                <a:solidFill>
                  <a:schemeClr val="bg1"/>
                </a:solidFill>
                <a:effectLst>
                  <a:glow>
                    <a:schemeClr val="bg1"/>
                  </a:glow>
                </a:effectLst>
                <a:latin typeface="Gulim" panose="020B0600000101010101" pitchFamily="34" charset="-127"/>
                <a:ea typeface="Gulim" panose="020B0600000101010101" pitchFamily="34" charset="-127"/>
              </a:rPr>
              <a:t>요약</a:t>
            </a:r>
          </a:p>
        </p:txBody>
      </p:sp>
      <p:sp>
        <p:nvSpPr>
          <p:cNvPr id="2" name="TextBox 1">
            <a:extLst>
              <a:ext uri="{FF2B5EF4-FFF2-40B4-BE49-F238E27FC236}">
                <a16:creationId xmlns:a16="http://schemas.microsoft.com/office/drawing/2014/main" id="{848F00FF-2D96-479E-85DD-00A894EEB8BB}"/>
              </a:ext>
            </a:extLst>
          </p:cNvPr>
          <p:cNvSpPr txBox="1"/>
          <p:nvPr/>
        </p:nvSpPr>
        <p:spPr>
          <a:xfrm>
            <a:off x="999067" y="1579407"/>
            <a:ext cx="9451219" cy="3785652"/>
          </a:xfrm>
          <a:prstGeom prst="rect">
            <a:avLst/>
          </a:prstGeom>
          <a:noFill/>
        </p:spPr>
        <p:txBody>
          <a:bodyPr wrap="square" rtlCol="0">
            <a:spAutoFit/>
          </a:bodyPr>
          <a:lstStyle/>
          <a:p>
            <a:r>
              <a:rPr lang="ko-KR" altLang="en-US" sz="2400" dirty="0">
                <a:solidFill>
                  <a:schemeClr val="bg1"/>
                </a:solidFill>
                <a:latin typeface="Gulim" panose="020B0600000101010101" pitchFamily="34" charset="-127"/>
                <a:ea typeface="Gulim" panose="020B0600000101010101" pitchFamily="34" charset="-127"/>
                <a:cs typeface="Arial" panose="020B0604020202020204" pitchFamily="34" charset="0"/>
              </a:rPr>
              <a:t>단원 핵심 포인트</a:t>
            </a:r>
            <a:endParaRPr lang="ko-KR" sz="2400" dirty="0">
              <a:solidFill>
                <a:schemeClr val="bg1"/>
              </a:solidFill>
              <a:latin typeface="Gulim" panose="020B0600000101010101" pitchFamily="34" charset="-127"/>
              <a:ea typeface="Gulim" panose="020B0600000101010101" pitchFamily="34" charset="-127"/>
              <a:cs typeface="Arial" panose="020B0604020202020204" pitchFamily="34" charset="0"/>
            </a:endParaRPr>
          </a:p>
          <a:p>
            <a:pPr marL="342900" indent="-342900">
              <a:buFont typeface="Arial" panose="020B0604020202020204" pitchFamily="34" charset="0"/>
              <a:buChar char="•"/>
            </a:pPr>
            <a:r>
              <a:rPr lang="ko-KR" altLang="en-US" sz="2400" dirty="0" err="1">
                <a:solidFill>
                  <a:schemeClr val="bg1"/>
                </a:solidFill>
                <a:latin typeface="Gulim" panose="020B0600000101010101" pitchFamily="34" charset="-127"/>
                <a:ea typeface="Gulim" panose="020B0600000101010101" pitchFamily="34" charset="-127"/>
                <a:cs typeface="Arial" panose="020B0604020202020204" pitchFamily="34" charset="0"/>
              </a:rPr>
              <a:t>라이온스</a:t>
            </a:r>
            <a:r>
              <a:rPr lang="ko-KR" altLang="en-US" sz="2400" dirty="0">
                <a:solidFill>
                  <a:schemeClr val="bg1"/>
                </a:solidFill>
                <a:latin typeface="Gulim" panose="020B0600000101010101" pitchFamily="34" charset="-127"/>
                <a:ea typeface="Gulim" panose="020B0600000101010101" pitchFamily="34" charset="-127"/>
                <a:cs typeface="Arial" panose="020B0604020202020204" pitchFamily="34" charset="0"/>
              </a:rPr>
              <a:t> 인터내셔널은</a:t>
            </a:r>
            <a:r>
              <a:rPr lang="ko-KR" sz="2400" dirty="0">
                <a:solidFill>
                  <a:schemeClr val="bg1"/>
                </a:solidFill>
                <a:latin typeface="Gulim" panose="020B0600000101010101" pitchFamily="34" charset="-127"/>
                <a:ea typeface="Gulim" panose="020B0600000101010101" pitchFamily="34" charset="-127"/>
                <a:cs typeface="Arial" panose="020B0604020202020204" pitchFamily="34" charset="0"/>
              </a:rPr>
              <a:t> 레오 클럽을 위</a:t>
            </a:r>
            <a:r>
              <a:rPr lang="ko-KR" altLang="en-US" sz="2400" dirty="0">
                <a:solidFill>
                  <a:schemeClr val="bg1"/>
                </a:solidFill>
                <a:latin typeface="Gulim" panose="020B0600000101010101" pitchFamily="34" charset="-127"/>
                <a:ea typeface="Gulim" panose="020B0600000101010101" pitchFamily="34" charset="-127"/>
                <a:cs typeface="Arial" panose="020B0604020202020204" pitchFamily="34" charset="0"/>
              </a:rPr>
              <a:t>해</a:t>
            </a:r>
            <a:r>
              <a:rPr lang="ko-KR" sz="2400" dirty="0">
                <a:solidFill>
                  <a:schemeClr val="bg1"/>
                </a:solidFill>
                <a:latin typeface="Gulim" panose="020B0600000101010101" pitchFamily="34" charset="-127"/>
                <a:ea typeface="Gulim" panose="020B0600000101010101" pitchFamily="34" charset="-127"/>
                <a:cs typeface="Arial" panose="020B0604020202020204" pitchFamily="34" charset="0"/>
              </a:rPr>
              <a:t> 인쇄 가능한 무료 온라인 안내서와 </a:t>
            </a:r>
            <a:r>
              <a:rPr lang="ko-KR" sz="2400" dirty="0" err="1">
                <a:solidFill>
                  <a:schemeClr val="bg1"/>
                </a:solidFill>
                <a:latin typeface="Gulim" panose="020B0600000101010101" pitchFamily="34" charset="-127"/>
                <a:ea typeface="Gulim" panose="020B0600000101010101" pitchFamily="34" charset="-127"/>
                <a:cs typeface="Arial" panose="020B0604020202020204" pitchFamily="34" charset="0"/>
              </a:rPr>
              <a:t>라이온스</a:t>
            </a:r>
            <a:r>
              <a:rPr lang="ko-KR" sz="2400" dirty="0">
                <a:solidFill>
                  <a:schemeClr val="bg1"/>
                </a:solidFill>
                <a:latin typeface="Gulim" panose="020B0600000101010101" pitchFamily="34" charset="-127"/>
                <a:ea typeface="Gulim" panose="020B0600000101010101" pitchFamily="34" charset="-127"/>
                <a:cs typeface="Arial" panose="020B0604020202020204" pitchFamily="34" charset="0"/>
              </a:rPr>
              <a:t> </a:t>
            </a:r>
            <a:r>
              <a:rPr lang="ko-KR" sz="2400" dirty="0" err="1">
                <a:solidFill>
                  <a:schemeClr val="bg1"/>
                </a:solidFill>
                <a:latin typeface="Gulim" panose="020B0600000101010101" pitchFamily="34" charset="-127"/>
                <a:ea typeface="Gulim" panose="020B0600000101010101" pitchFamily="34" charset="-127"/>
                <a:cs typeface="Arial" panose="020B0604020202020204" pitchFamily="34" charset="0"/>
              </a:rPr>
              <a:t>Shop에서</a:t>
            </a:r>
            <a:r>
              <a:rPr lang="ko-KR" sz="2400" dirty="0">
                <a:solidFill>
                  <a:schemeClr val="bg1"/>
                </a:solidFill>
                <a:latin typeface="Gulim" panose="020B0600000101010101" pitchFamily="34" charset="-127"/>
                <a:ea typeface="Gulim" panose="020B0600000101010101" pitchFamily="34" charset="-127"/>
                <a:cs typeface="Arial" panose="020B0604020202020204" pitchFamily="34" charset="0"/>
              </a:rPr>
              <a:t> 구입 가능한 품목 제공</a:t>
            </a:r>
          </a:p>
          <a:p>
            <a:pPr marL="342900" indent="-342900">
              <a:buFont typeface="Arial" panose="020B0604020202020204" pitchFamily="34" charset="0"/>
              <a:buChar char="•"/>
            </a:pPr>
            <a:r>
              <a:rPr lang="ko-KR" altLang="en-US" sz="2400" dirty="0" err="1">
                <a:solidFill>
                  <a:schemeClr val="bg1"/>
                </a:solidFill>
                <a:latin typeface="Gulim" panose="020B0600000101010101" pitchFamily="34" charset="-127"/>
                <a:ea typeface="Gulim" panose="020B0600000101010101" pitchFamily="34" charset="-127"/>
                <a:cs typeface="Arial" panose="020B0604020202020204" pitchFamily="34" charset="0"/>
              </a:rPr>
              <a:t>라이온스</a:t>
            </a:r>
            <a:r>
              <a:rPr lang="ko-KR" altLang="en-US" sz="2400" dirty="0">
                <a:solidFill>
                  <a:schemeClr val="bg1"/>
                </a:solidFill>
                <a:latin typeface="Gulim" panose="020B0600000101010101" pitchFamily="34" charset="-127"/>
                <a:ea typeface="Gulim" panose="020B0600000101010101" pitchFamily="34" charset="-127"/>
                <a:cs typeface="Arial" panose="020B0604020202020204" pitchFamily="34" charset="0"/>
              </a:rPr>
              <a:t> 인터내셔널은</a:t>
            </a:r>
            <a:r>
              <a:rPr lang="ko-KR" sz="2400" dirty="0">
                <a:solidFill>
                  <a:schemeClr val="bg1"/>
                </a:solidFill>
                <a:latin typeface="Gulim" panose="020B0600000101010101" pitchFamily="34" charset="-127"/>
                <a:ea typeface="Gulim" panose="020B0600000101010101" pitchFamily="34" charset="-127"/>
                <a:cs typeface="Arial" panose="020B0604020202020204" pitchFamily="34" charset="0"/>
              </a:rPr>
              <a:t> 레오 전용 이메일 </a:t>
            </a:r>
            <a:r>
              <a:rPr lang="ko-KR" sz="2400" dirty="0" err="1">
                <a:solidFill>
                  <a:schemeClr val="bg1"/>
                </a:solidFill>
                <a:latin typeface="Gulim" panose="020B0600000101010101" pitchFamily="34" charset="-127"/>
                <a:ea typeface="Gulim" panose="020B0600000101010101" pitchFamily="34" charset="-127"/>
                <a:cs typeface="Arial" panose="020B0604020202020204" pitchFamily="34" charset="0"/>
              </a:rPr>
              <a:t>leo@lionsclubs.org과</a:t>
            </a:r>
            <a:r>
              <a:rPr lang="ko-KR" sz="2400" dirty="0">
                <a:solidFill>
                  <a:schemeClr val="bg1"/>
                </a:solidFill>
                <a:latin typeface="Gulim" panose="020B0600000101010101" pitchFamily="34" charset="-127"/>
                <a:ea typeface="Gulim" panose="020B0600000101010101" pitchFamily="34" charset="-127"/>
                <a:cs typeface="Arial" panose="020B0604020202020204" pitchFamily="34" charset="0"/>
              </a:rPr>
              <a:t> 레오 클럽 프로그램 </a:t>
            </a:r>
            <a:r>
              <a:rPr lang="ko-KR" altLang="ko-KR" sz="2400" dirty="0">
                <a:solidFill>
                  <a:schemeClr val="bg1"/>
                </a:solidFill>
                <a:latin typeface="Gulim" panose="020B0600000101010101" pitchFamily="34" charset="-127"/>
                <a:ea typeface="Gulim" panose="020B0600000101010101" pitchFamily="34" charset="-127"/>
                <a:cs typeface="Arial" panose="020B0604020202020204" pitchFamily="34" charset="0"/>
              </a:rPr>
              <a:t>페이스북 </a:t>
            </a:r>
            <a:r>
              <a:rPr lang="ko-KR" sz="2400" dirty="0">
                <a:solidFill>
                  <a:schemeClr val="bg1"/>
                </a:solidFill>
                <a:latin typeface="Gulim" panose="020B0600000101010101" pitchFamily="34" charset="-127"/>
                <a:ea typeface="Gulim" panose="020B0600000101010101" pitchFamily="34" charset="-127"/>
                <a:cs typeface="Arial" panose="020B0604020202020204" pitchFamily="34" charset="0"/>
              </a:rPr>
              <a:t>페이지를 통해 레오 클럽과 소통</a:t>
            </a:r>
          </a:p>
          <a:p>
            <a:pPr marL="342900" indent="-342900">
              <a:buFont typeface="Arial" panose="020B0604020202020204" pitchFamily="34" charset="0"/>
              <a:buChar char="•"/>
            </a:pPr>
            <a:r>
              <a:rPr lang="ko-KR" altLang="en-US" sz="2400" dirty="0">
                <a:solidFill>
                  <a:schemeClr val="bg1"/>
                </a:solidFill>
                <a:latin typeface="Gulim" panose="020B0600000101010101" pitchFamily="34" charset="-127"/>
                <a:ea typeface="Gulim" panose="020B0600000101010101" pitchFamily="34" charset="-127"/>
                <a:cs typeface="Arial" panose="020B0604020202020204" pitchFamily="34" charset="0"/>
              </a:rPr>
              <a:t>다양한</a:t>
            </a:r>
            <a:r>
              <a:rPr lang="ko-KR" sz="2400" dirty="0">
                <a:solidFill>
                  <a:schemeClr val="bg1"/>
                </a:solidFill>
                <a:latin typeface="Gulim" panose="020B0600000101010101" pitchFamily="34" charset="-127"/>
                <a:ea typeface="Gulim" panose="020B0600000101010101" pitchFamily="34" charset="-127"/>
                <a:cs typeface="Arial" panose="020B0604020202020204" pitchFamily="34" charset="0"/>
              </a:rPr>
              <a:t> 상으로 우수한 성과를 거둔 레오 표창</a:t>
            </a:r>
          </a:p>
          <a:p>
            <a:pPr marL="342900" indent="-342900">
              <a:buFont typeface="Arial" panose="020B0604020202020204" pitchFamily="34" charset="0"/>
              <a:buChar char="•"/>
            </a:pPr>
            <a:endParaRPr lang="en-US" sz="2400" dirty="0">
              <a:solidFill>
                <a:schemeClr val="bg1"/>
              </a:solidFill>
              <a:latin typeface="Gulim" panose="020B0600000101010101" pitchFamily="34" charset="-127"/>
              <a:ea typeface="Gulim" panose="020B0600000101010101" pitchFamily="34" charset="-127"/>
              <a:cs typeface="Arial" panose="020B0604020202020204" pitchFamily="34" charset="0"/>
            </a:endParaRPr>
          </a:p>
          <a:p>
            <a:r>
              <a:rPr lang="ko-KR" sz="2400" dirty="0">
                <a:solidFill>
                  <a:schemeClr val="bg1"/>
                </a:solidFill>
                <a:latin typeface="Gulim" panose="020B0600000101010101" pitchFamily="34" charset="-127"/>
                <a:ea typeface="Gulim" panose="020B0600000101010101" pitchFamily="34" charset="-127"/>
                <a:cs typeface="Arial" panose="020B0604020202020204" pitchFamily="34" charset="0"/>
              </a:rPr>
              <a:t>단원 활동 종료 후</a:t>
            </a:r>
          </a:p>
          <a:p>
            <a:pPr marL="342900" indent="-342900">
              <a:buFont typeface="Arial" panose="020B0604020202020204" pitchFamily="34" charset="0"/>
              <a:buChar char="•"/>
            </a:pPr>
            <a:r>
              <a:rPr lang="ko-KR" sz="2400" dirty="0">
                <a:solidFill>
                  <a:schemeClr val="bg1"/>
                </a:solidFill>
                <a:latin typeface="Gulim" panose="020B0600000101010101" pitchFamily="34" charset="-127"/>
                <a:ea typeface="Gulim" panose="020B0600000101010101" pitchFamily="34" charset="-127"/>
                <a:cs typeface="Arial" panose="020B0604020202020204" pitchFamily="34" charset="0"/>
              </a:rPr>
              <a:t>제2장 끝부분에서 개발한 계획에 대해 생각</a:t>
            </a:r>
            <a:r>
              <a:rPr lang="ko-KR" altLang="en-US" sz="2400" dirty="0">
                <a:solidFill>
                  <a:schemeClr val="bg1"/>
                </a:solidFill>
                <a:latin typeface="Gulim" panose="020B0600000101010101" pitchFamily="34" charset="-127"/>
                <a:ea typeface="Gulim" panose="020B0600000101010101" pitchFamily="34" charset="-127"/>
                <a:cs typeface="Arial" panose="020B0604020202020204" pitchFamily="34" charset="0"/>
              </a:rPr>
              <a:t>해 보십시오</a:t>
            </a:r>
            <a:r>
              <a:rPr lang="ko-KR" sz="2400" dirty="0">
                <a:solidFill>
                  <a:schemeClr val="bg1"/>
                </a:solidFill>
                <a:latin typeface="Gulim" panose="020B0600000101010101" pitchFamily="34" charset="-127"/>
                <a:ea typeface="Gulim" panose="020B0600000101010101" pitchFamily="34" charset="-127"/>
                <a:cs typeface="Arial" panose="020B0604020202020204" pitchFamily="34" charset="0"/>
              </a:rPr>
              <a:t>. 계획을 달성 또는 확장하는 데 어떤 자료를 사용하시겠습니까?</a:t>
            </a:r>
          </a:p>
        </p:txBody>
      </p:sp>
      <p:pic>
        <p:nvPicPr>
          <p:cNvPr id="8" name="Picture 7">
            <a:extLst>
              <a:ext uri="{FF2B5EF4-FFF2-40B4-BE49-F238E27FC236}">
                <a16:creationId xmlns:a16="http://schemas.microsoft.com/office/drawing/2014/main" id="{F2FE4FA6-76F3-1041-8912-7ADB2954544B}"/>
              </a:ext>
            </a:extLst>
          </p:cNvPr>
          <p:cNvPicPr>
            <a:picLocks noChangeAspect="1"/>
          </p:cNvPicPr>
          <p:nvPr/>
        </p:nvPicPr>
        <p:blipFill>
          <a:blip r:embed="rId4"/>
          <a:stretch>
            <a:fillRect/>
          </a:stretch>
        </p:blipFill>
        <p:spPr>
          <a:xfrm>
            <a:off x="2790826" y="527295"/>
            <a:ext cx="1326937" cy="663469"/>
          </a:xfrm>
          <a:prstGeom prst="rect">
            <a:avLst/>
          </a:prstGeom>
        </p:spPr>
      </p:pic>
    </p:spTree>
    <p:extLst>
      <p:ext uri="{BB962C8B-B14F-4D97-AF65-F5344CB8AC3E}">
        <p14:creationId xmlns:p14="http://schemas.microsoft.com/office/powerpoint/2010/main" val="3937810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ackground - Solid">
            <a:extLst>
              <a:ext uri="{FF2B5EF4-FFF2-40B4-BE49-F238E27FC236}">
                <a16:creationId xmlns:a16="http://schemas.microsoft.com/office/drawing/2014/main" id="{8328F559-8FF5-6040-8126-7A383475992C}"/>
              </a:ext>
            </a:extLst>
          </p:cNvPr>
          <p:cNvSpPr/>
          <p:nvPr/>
        </p:nvSpPr>
        <p:spPr>
          <a:xfrm>
            <a:off x="0" y="247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30" name="Background - Solid">
            <a:extLst>
              <a:ext uri="{FF2B5EF4-FFF2-40B4-BE49-F238E27FC236}">
                <a16:creationId xmlns:a16="http://schemas.microsoft.com/office/drawing/2014/main" id="{35426377-3C67-E340-9178-35579BC02071}"/>
              </a:ext>
            </a:extLst>
          </p:cNvPr>
          <p:cNvSpPr/>
          <p:nvPr/>
        </p:nvSpPr>
        <p:spPr>
          <a:xfrm>
            <a:off x="0" y="0"/>
            <a:ext cx="305919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cs typeface="Arial" panose="020B0604020202020204" pitchFamily="34" charset="0"/>
              </a:rPr>
              <a:pPr eaLnBrk="0" hangingPunct="0">
                <a:spcBef>
                  <a:spcPct val="50000"/>
                </a:spcBef>
                <a:defRPr/>
              </a:pPr>
              <a:t>2</a:t>
            </a:fld>
            <a:endParaRPr lang="en-US" sz="1000">
              <a:solidFill>
                <a:srgbClr val="55565A"/>
              </a:solidFill>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36A9576F-B595-E340-971A-0FF79C4EF50B}"/>
              </a:ext>
            </a:extLst>
          </p:cNvPr>
          <p:cNvPicPr>
            <a:picLocks noChangeAspect="1"/>
          </p:cNvPicPr>
          <p:nvPr/>
        </p:nvPicPr>
        <p:blipFill rotWithShape="1">
          <a:blip r:embed="rId3"/>
          <a:srcRect l="15744" b="4901"/>
          <a:stretch/>
        </p:blipFill>
        <p:spPr>
          <a:xfrm rot="10800000">
            <a:off x="11200107" y="-2473"/>
            <a:ext cx="991893" cy="1679305"/>
          </a:xfrm>
          <a:prstGeom prst="rect">
            <a:avLst/>
          </a:prstGeom>
        </p:spPr>
      </p:pic>
      <p:pic>
        <p:nvPicPr>
          <p:cNvPr id="17" name="Picture 16">
            <a:extLst>
              <a:ext uri="{FF2B5EF4-FFF2-40B4-BE49-F238E27FC236}">
                <a16:creationId xmlns:a16="http://schemas.microsoft.com/office/drawing/2014/main" id="{743D5647-19F5-7A4A-BA0A-308A65905795}"/>
              </a:ext>
            </a:extLst>
          </p:cNvPr>
          <p:cNvPicPr>
            <a:picLocks noChangeAspect="1"/>
          </p:cNvPicPr>
          <p:nvPr/>
        </p:nvPicPr>
        <p:blipFill rotWithShape="1">
          <a:blip r:embed="rId4"/>
          <a:srcRect l="16488" t="6778" r="50870" b="51086"/>
          <a:stretch/>
        </p:blipFill>
        <p:spPr>
          <a:xfrm rot="10800000">
            <a:off x="3017303" y="-2473"/>
            <a:ext cx="3541853" cy="6858002"/>
          </a:xfrm>
          <a:prstGeom prst="rect">
            <a:avLst/>
          </a:prstGeom>
        </p:spPr>
      </p:pic>
      <p:sp>
        <p:nvSpPr>
          <p:cNvPr id="25" name="Large #">
            <a:extLst>
              <a:ext uri="{FF2B5EF4-FFF2-40B4-BE49-F238E27FC236}">
                <a16:creationId xmlns:a16="http://schemas.microsoft.com/office/drawing/2014/main" id="{2E20D425-63F8-344E-9EAF-9DA816EF30EC}"/>
              </a:ext>
            </a:extLst>
          </p:cNvPr>
          <p:cNvSpPr txBox="1"/>
          <p:nvPr/>
        </p:nvSpPr>
        <p:spPr>
          <a:xfrm>
            <a:off x="193492" y="2804731"/>
            <a:ext cx="4119992" cy="1054391"/>
          </a:xfrm>
          <a:prstGeom prst="rect">
            <a:avLst/>
          </a:prstGeom>
          <a:noFill/>
        </p:spPr>
        <p:txBody>
          <a:bodyPr wrap="square" rtlCol="0" anchor="b">
            <a:spAutoFit/>
          </a:bodyPr>
          <a:lstStyle/>
          <a:p>
            <a:pPr algn="ctr">
              <a:lnSpc>
                <a:spcPts val="8000"/>
              </a:lnSpc>
            </a:pPr>
            <a:r>
              <a:rPr lang="ko-KR" sz="6000" b="1">
                <a:solidFill>
                  <a:schemeClr val="bg1"/>
                </a:solidFill>
                <a:latin typeface="Arial Black" panose="020B0604020202020204" pitchFamily="34" charset="0"/>
                <a:ea typeface="굴림" charset="0"/>
                <a:cs typeface="Arial Black" panose="020B0604020202020204" pitchFamily="34" charset="0"/>
              </a:rPr>
              <a:t>목차</a:t>
            </a:r>
          </a:p>
        </p:txBody>
      </p:sp>
      <p:pic>
        <p:nvPicPr>
          <p:cNvPr id="15" name="Picture 14">
            <a:extLst>
              <a:ext uri="{FF2B5EF4-FFF2-40B4-BE49-F238E27FC236}">
                <a16:creationId xmlns:a16="http://schemas.microsoft.com/office/drawing/2014/main" id="{45F42314-E718-C64F-9A80-BF5DBEE092F8}"/>
              </a:ext>
            </a:extLst>
          </p:cNvPr>
          <p:cNvPicPr>
            <a:picLocks noChangeAspect="1"/>
          </p:cNvPicPr>
          <p:nvPr/>
        </p:nvPicPr>
        <p:blipFill>
          <a:blip r:embed="rId5"/>
          <a:stretch>
            <a:fillRect/>
          </a:stretch>
        </p:blipFill>
        <p:spPr>
          <a:xfrm>
            <a:off x="2795155" y="3859122"/>
            <a:ext cx="1188293" cy="594146"/>
          </a:xfrm>
          <a:prstGeom prst="rect">
            <a:avLst/>
          </a:prstGeom>
        </p:spPr>
      </p:pic>
      <p:grpSp>
        <p:nvGrpSpPr>
          <p:cNvPr id="2" name="Group 1">
            <a:extLst>
              <a:ext uri="{FF2B5EF4-FFF2-40B4-BE49-F238E27FC236}">
                <a16:creationId xmlns:a16="http://schemas.microsoft.com/office/drawing/2014/main" id="{7F6D4129-2925-C5B2-4A8E-552998AD2315}"/>
              </a:ext>
            </a:extLst>
          </p:cNvPr>
          <p:cNvGrpSpPr/>
          <p:nvPr/>
        </p:nvGrpSpPr>
        <p:grpSpPr>
          <a:xfrm>
            <a:off x="6024778" y="1626331"/>
            <a:ext cx="4035073" cy="3952351"/>
            <a:chOff x="4739767" y="1033790"/>
            <a:chExt cx="6249026" cy="3944886"/>
          </a:xfrm>
        </p:grpSpPr>
        <p:sp>
          <p:nvSpPr>
            <p:cNvPr id="3" name="TextBox 2">
              <a:extLst>
                <a:ext uri="{FF2B5EF4-FFF2-40B4-BE49-F238E27FC236}">
                  <a16:creationId xmlns:a16="http://schemas.microsoft.com/office/drawing/2014/main" id="{9E8536D8-A1FC-3192-9F43-4CACC2B41E54}"/>
                </a:ext>
              </a:extLst>
            </p:cNvPr>
            <p:cNvSpPr txBox="1"/>
            <p:nvPr/>
          </p:nvSpPr>
          <p:spPr>
            <a:xfrm>
              <a:off x="4739767" y="1033790"/>
              <a:ext cx="6249026" cy="400110"/>
            </a:xfrm>
            <a:prstGeom prst="rect">
              <a:avLst/>
            </a:prstGeom>
            <a:noFill/>
          </p:spPr>
          <p:txBody>
            <a:bodyPr wrap="none" rtlCol="0">
              <a:spAutoFit/>
            </a:bodyPr>
            <a:lstStyle/>
            <a:p>
              <a:r>
                <a:rPr lang="ko-KR" sz="2000" b="1" dirty="0">
                  <a:solidFill>
                    <a:srgbClr val="407CCA"/>
                  </a:solidFill>
                  <a:latin typeface="굴림" panose="020B0600000101010101" pitchFamily="50" charset="-127"/>
                  <a:ea typeface="굴림" panose="020B0600000101010101" pitchFamily="50" charset="-127"/>
                  <a:cs typeface="Arial" panose="020B0604020202020204" pitchFamily="34" charset="0"/>
                </a:rPr>
                <a:t>제1장 </a:t>
              </a:r>
              <a:r>
                <a:rPr lang="ko-KR" sz="2000" dirty="0">
                  <a:solidFill>
                    <a:srgbClr val="EBB700"/>
                  </a:solidFill>
                  <a:latin typeface="굴림" panose="020B0600000101010101" pitchFamily="50" charset="-127"/>
                  <a:ea typeface="굴림" panose="020B0600000101010101" pitchFamily="50" charset="-127"/>
                  <a:cs typeface="Arial" panose="020B0604020202020204" pitchFamily="34" charset="0"/>
                </a:rPr>
                <a:t>//</a:t>
              </a:r>
              <a:r>
                <a:rPr lang="ko-KR" sz="2000" dirty="0">
                  <a:solidFill>
                    <a:srgbClr val="55565A"/>
                  </a:solidFill>
                  <a:latin typeface="굴림" panose="020B0600000101010101" pitchFamily="50" charset="-127"/>
                  <a:ea typeface="굴림" panose="020B0600000101010101" pitchFamily="50" charset="-127"/>
                  <a:cs typeface="Arial" panose="020B0604020202020204" pitchFamily="34" charset="0"/>
                </a:rPr>
                <a:t> 레오 클럽 프로그램 개요</a:t>
              </a:r>
            </a:p>
          </p:txBody>
        </p:sp>
        <p:sp>
          <p:nvSpPr>
            <p:cNvPr id="4" name="TextBox 3">
              <a:extLst>
                <a:ext uri="{FF2B5EF4-FFF2-40B4-BE49-F238E27FC236}">
                  <a16:creationId xmlns:a16="http://schemas.microsoft.com/office/drawing/2014/main" id="{3FE4915A-8D32-28B5-2B8C-89D63CFD1190}"/>
                </a:ext>
              </a:extLst>
            </p:cNvPr>
            <p:cNvSpPr txBox="1"/>
            <p:nvPr/>
          </p:nvSpPr>
          <p:spPr>
            <a:xfrm>
              <a:off x="4739767" y="1800217"/>
              <a:ext cx="5851822" cy="400110"/>
            </a:xfrm>
            <a:prstGeom prst="rect">
              <a:avLst/>
            </a:prstGeom>
            <a:noFill/>
          </p:spPr>
          <p:txBody>
            <a:bodyPr wrap="none" rtlCol="0">
              <a:spAutoFit/>
            </a:bodyPr>
            <a:lstStyle/>
            <a:p>
              <a:r>
                <a:rPr lang="ko-KR" sz="2000" b="1" dirty="0">
                  <a:solidFill>
                    <a:srgbClr val="407CCA"/>
                  </a:solidFill>
                  <a:latin typeface="굴림" panose="020B0600000101010101" pitchFamily="50" charset="-127"/>
                  <a:ea typeface="굴림" panose="020B0600000101010101" pitchFamily="50" charset="-127"/>
                  <a:cs typeface="Arial" panose="020B0604020202020204" pitchFamily="34" charset="0"/>
                </a:rPr>
                <a:t>제2장 </a:t>
              </a:r>
              <a:r>
                <a:rPr lang="ko-KR" sz="2000" dirty="0">
                  <a:solidFill>
                    <a:srgbClr val="EBB700"/>
                  </a:solidFill>
                  <a:latin typeface="굴림" panose="020B0600000101010101" pitchFamily="50" charset="-127"/>
                  <a:ea typeface="굴림" panose="020B0600000101010101" pitchFamily="50" charset="-127"/>
                  <a:cs typeface="Arial" panose="020B0604020202020204" pitchFamily="34" charset="0"/>
                </a:rPr>
                <a:t>// </a:t>
              </a:r>
              <a:r>
                <a:rPr lang="ko-KR" sz="2000" dirty="0">
                  <a:solidFill>
                    <a:srgbClr val="55565A"/>
                  </a:solidFill>
                  <a:latin typeface="굴림" panose="020B0600000101010101" pitchFamily="50" charset="-127"/>
                  <a:ea typeface="굴림" panose="020B0600000101010101" pitchFamily="50" charset="-127"/>
                  <a:cs typeface="Arial" panose="020B0604020202020204" pitchFamily="34" charset="0"/>
                </a:rPr>
                <a:t>레오 클럽 고문의 역할</a:t>
              </a:r>
            </a:p>
          </p:txBody>
        </p:sp>
        <p:sp>
          <p:nvSpPr>
            <p:cNvPr id="5" name="TextBox 4">
              <a:extLst>
                <a:ext uri="{FF2B5EF4-FFF2-40B4-BE49-F238E27FC236}">
                  <a16:creationId xmlns:a16="http://schemas.microsoft.com/office/drawing/2014/main" id="{2B0E3E76-37E4-7EC3-537E-4E4C22C96CE9}"/>
                </a:ext>
              </a:extLst>
            </p:cNvPr>
            <p:cNvSpPr txBox="1"/>
            <p:nvPr/>
          </p:nvSpPr>
          <p:spPr>
            <a:xfrm>
              <a:off x="4739767" y="2549140"/>
              <a:ext cx="4528632" cy="400110"/>
            </a:xfrm>
            <a:prstGeom prst="rect">
              <a:avLst/>
            </a:prstGeom>
            <a:noFill/>
          </p:spPr>
          <p:txBody>
            <a:bodyPr wrap="none" rtlCol="0">
              <a:spAutoFit/>
            </a:bodyPr>
            <a:lstStyle/>
            <a:p>
              <a:r>
                <a:rPr lang="ko-KR" sz="2000" b="1" dirty="0">
                  <a:solidFill>
                    <a:srgbClr val="407CCA"/>
                  </a:solidFill>
                  <a:latin typeface="굴림" panose="020B0600000101010101" pitchFamily="50" charset="-127"/>
                  <a:ea typeface="굴림" panose="020B0600000101010101" pitchFamily="50" charset="-127"/>
                  <a:cs typeface="Arial" panose="020B0604020202020204" pitchFamily="34" charset="0"/>
                </a:rPr>
                <a:t>제3장 </a:t>
              </a:r>
              <a:r>
                <a:rPr lang="ko-KR" sz="2000" dirty="0">
                  <a:solidFill>
                    <a:srgbClr val="EBB700"/>
                  </a:solidFill>
                  <a:latin typeface="굴림" panose="020B0600000101010101" pitchFamily="50" charset="-127"/>
                  <a:ea typeface="굴림" panose="020B0600000101010101" pitchFamily="50" charset="-127"/>
                  <a:cs typeface="Arial" panose="020B0604020202020204" pitchFamily="34" charset="0"/>
                </a:rPr>
                <a:t>// </a:t>
              </a:r>
              <a:r>
                <a:rPr lang="ko-KR" sz="2000" dirty="0">
                  <a:solidFill>
                    <a:srgbClr val="55565A"/>
                  </a:solidFill>
                  <a:latin typeface="굴림" panose="020B0600000101010101" pitchFamily="50" charset="-127"/>
                  <a:ea typeface="굴림" panose="020B0600000101010101" pitchFamily="50" charset="-127"/>
                  <a:cs typeface="Arial" panose="020B0604020202020204" pitchFamily="34" charset="0"/>
                </a:rPr>
                <a:t>레오 클럽 운영</a:t>
              </a:r>
            </a:p>
          </p:txBody>
        </p:sp>
        <p:sp>
          <p:nvSpPr>
            <p:cNvPr id="6" name="TextBox 5">
              <a:extLst>
                <a:ext uri="{FF2B5EF4-FFF2-40B4-BE49-F238E27FC236}">
                  <a16:creationId xmlns:a16="http://schemas.microsoft.com/office/drawing/2014/main" id="{2908F1CC-EFB9-BB65-ED01-381FC09DD43A}"/>
                </a:ext>
              </a:extLst>
            </p:cNvPr>
            <p:cNvSpPr txBox="1"/>
            <p:nvPr/>
          </p:nvSpPr>
          <p:spPr>
            <a:xfrm>
              <a:off x="4739767" y="3218037"/>
              <a:ext cx="6249026" cy="400110"/>
            </a:xfrm>
            <a:prstGeom prst="rect">
              <a:avLst/>
            </a:prstGeom>
            <a:noFill/>
          </p:spPr>
          <p:txBody>
            <a:bodyPr wrap="none" rtlCol="0">
              <a:spAutoFit/>
            </a:bodyPr>
            <a:lstStyle/>
            <a:p>
              <a:r>
                <a:rPr lang="ko-KR" sz="2000" b="1" dirty="0">
                  <a:solidFill>
                    <a:srgbClr val="407CCA"/>
                  </a:solidFill>
                  <a:latin typeface="굴림" panose="020B0600000101010101" pitchFamily="50" charset="-127"/>
                  <a:ea typeface="굴림" panose="020B0600000101010101" pitchFamily="50" charset="-127"/>
                  <a:cs typeface="Arial" panose="020B0604020202020204" pitchFamily="34" charset="0"/>
                </a:rPr>
                <a:t>제4장 </a:t>
              </a:r>
              <a:r>
                <a:rPr lang="ko-KR" sz="2000" dirty="0">
                  <a:solidFill>
                    <a:srgbClr val="EBB700"/>
                  </a:solidFill>
                  <a:latin typeface="굴림" panose="020B0600000101010101" pitchFamily="50" charset="-127"/>
                  <a:ea typeface="굴림" panose="020B0600000101010101" pitchFamily="50" charset="-127"/>
                  <a:cs typeface="Arial" panose="020B0604020202020204" pitchFamily="34" charset="0"/>
                </a:rPr>
                <a:t>//</a:t>
              </a:r>
              <a:r>
                <a:rPr lang="en-US" altLang="ko-KR" sz="2000" dirty="0">
                  <a:solidFill>
                    <a:srgbClr val="EBB700"/>
                  </a:solidFill>
                  <a:latin typeface="굴림" panose="020B0600000101010101" pitchFamily="50" charset="-127"/>
                  <a:ea typeface="굴림" panose="020B0600000101010101" pitchFamily="50" charset="-127"/>
                  <a:cs typeface="Arial" panose="020B0604020202020204" pitchFamily="34" charset="0"/>
                </a:rPr>
                <a:t> </a:t>
              </a:r>
              <a:r>
                <a:rPr lang="ko-KR" altLang="en-US" sz="2000" dirty="0">
                  <a:solidFill>
                    <a:srgbClr val="55565A"/>
                  </a:solidFill>
                  <a:latin typeface="굴림" panose="020B0600000101010101" pitchFamily="50" charset="-127"/>
                  <a:ea typeface="굴림" panose="020B0600000101010101" pitchFamily="50" charset="-127"/>
                  <a:cs typeface="Arial" panose="020B0604020202020204" pitchFamily="34" charset="0"/>
                </a:rPr>
                <a:t>레오 클럽 프로그램 자료</a:t>
              </a:r>
              <a:endParaRPr lang="ko-KR" sz="2000" dirty="0">
                <a:solidFill>
                  <a:srgbClr val="55565A"/>
                </a:solidFill>
                <a:latin typeface="굴림" panose="020B0600000101010101" pitchFamily="50" charset="-127"/>
                <a:ea typeface="굴림" panose="020B0600000101010101" pitchFamily="50" charset="-127"/>
                <a:cs typeface="Arial" panose="020B0604020202020204" pitchFamily="34" charset="0"/>
              </a:endParaRPr>
            </a:p>
          </p:txBody>
        </p:sp>
        <p:sp>
          <p:nvSpPr>
            <p:cNvPr id="7" name="TextBox 6">
              <a:extLst>
                <a:ext uri="{FF2B5EF4-FFF2-40B4-BE49-F238E27FC236}">
                  <a16:creationId xmlns:a16="http://schemas.microsoft.com/office/drawing/2014/main" id="{4BD4B476-F036-C4D5-306D-1F873D6A3A5C}"/>
                </a:ext>
              </a:extLst>
            </p:cNvPr>
            <p:cNvSpPr txBox="1"/>
            <p:nvPr/>
          </p:nvSpPr>
          <p:spPr>
            <a:xfrm>
              <a:off x="4743450" y="3964931"/>
              <a:ext cx="5720256" cy="1013745"/>
            </a:xfrm>
            <a:prstGeom prst="rect">
              <a:avLst/>
            </a:prstGeom>
            <a:noFill/>
          </p:spPr>
          <p:txBody>
            <a:bodyPr wrap="none" rtlCol="0">
              <a:spAutoFit/>
            </a:bodyPr>
            <a:lstStyle/>
            <a:p>
              <a:r>
                <a:rPr lang="ko-KR" sz="2000" b="1" dirty="0">
                  <a:solidFill>
                    <a:srgbClr val="407CCA"/>
                  </a:solidFill>
                  <a:latin typeface="굴림" panose="020B0600000101010101" pitchFamily="50" charset="-127"/>
                  <a:ea typeface="굴림" panose="020B0600000101010101" pitchFamily="50" charset="-127"/>
                  <a:cs typeface="Arial" panose="020B0604020202020204" pitchFamily="34" charset="0"/>
                </a:rPr>
                <a:t>제5장 </a:t>
              </a:r>
              <a:r>
                <a:rPr lang="ko-KR" sz="2000">
                  <a:solidFill>
                    <a:srgbClr val="EBB700"/>
                  </a:solidFill>
                  <a:latin typeface="굴림" panose="020B0600000101010101" pitchFamily="50" charset="-127"/>
                  <a:ea typeface="굴림" panose="020B0600000101010101" pitchFamily="50" charset="-127"/>
                  <a:cs typeface="Arial" panose="020B0604020202020204" pitchFamily="34" charset="0"/>
                </a:rPr>
                <a:t>// </a:t>
              </a:r>
              <a:r>
                <a:rPr lang="ko-KR" altLang="en-US" sz="2000">
                  <a:solidFill>
                    <a:srgbClr val="55565A"/>
                  </a:solidFill>
                  <a:latin typeface="굴림" panose="020B0600000101010101" pitchFamily="50" charset="-127"/>
                  <a:ea typeface="굴림" panose="020B0600000101010101" pitchFamily="50" charset="-127"/>
                  <a:cs typeface="Arial" panose="020B0604020202020204" pitchFamily="34" charset="0"/>
                </a:rPr>
                <a:t>청년과의 협력</a:t>
              </a:r>
              <a:endParaRPr lang="en-US" altLang="ko-KR" sz="2000" dirty="0">
                <a:solidFill>
                  <a:srgbClr val="55565A"/>
                </a:solidFill>
                <a:latin typeface="굴림" panose="020B0600000101010101" pitchFamily="50" charset="-127"/>
                <a:ea typeface="굴림" panose="020B0600000101010101" pitchFamily="50" charset="-127"/>
                <a:cs typeface="Arial" panose="020B0604020202020204" pitchFamily="34" charset="0"/>
              </a:endParaRPr>
            </a:p>
            <a:p>
              <a:endParaRPr lang="en-US" altLang="ko-KR" sz="2000" dirty="0">
                <a:solidFill>
                  <a:srgbClr val="55565A"/>
                </a:solidFill>
                <a:latin typeface="굴림" panose="020B0600000101010101" pitchFamily="50" charset="-127"/>
                <a:ea typeface="굴림" panose="020B0600000101010101" pitchFamily="50" charset="-127"/>
                <a:cs typeface="Arial" panose="020B0604020202020204" pitchFamily="34" charset="0"/>
              </a:endParaRPr>
            </a:p>
            <a:p>
              <a:r>
                <a:rPr lang="ko-KR" sz="2000" b="1" dirty="0">
                  <a:solidFill>
                    <a:srgbClr val="407CCA"/>
                  </a:solidFill>
                  <a:latin typeface="굴림" panose="020B0600000101010101" pitchFamily="50" charset="-127"/>
                  <a:ea typeface="굴림" panose="020B0600000101010101" pitchFamily="50" charset="-127"/>
                  <a:cs typeface="Arial" panose="020B0604020202020204" pitchFamily="34" charset="0"/>
                </a:rPr>
                <a:t>제</a:t>
              </a:r>
              <a:r>
                <a:rPr lang="en-US" altLang="ko-KR" sz="2000" b="1" dirty="0">
                  <a:solidFill>
                    <a:srgbClr val="407CCA"/>
                  </a:solidFill>
                  <a:latin typeface="굴림" panose="020B0600000101010101" pitchFamily="50" charset="-127"/>
                  <a:ea typeface="굴림" panose="020B0600000101010101" pitchFamily="50" charset="-127"/>
                  <a:cs typeface="Arial" panose="020B0604020202020204" pitchFamily="34" charset="0"/>
                </a:rPr>
                <a:t>6</a:t>
              </a:r>
              <a:r>
                <a:rPr lang="ko-KR" sz="2000" b="1" dirty="0">
                  <a:solidFill>
                    <a:srgbClr val="407CCA"/>
                  </a:solidFill>
                  <a:latin typeface="굴림" panose="020B0600000101010101" pitchFamily="50" charset="-127"/>
                  <a:ea typeface="굴림" panose="020B0600000101010101" pitchFamily="50" charset="-127"/>
                  <a:cs typeface="Arial" panose="020B0604020202020204" pitchFamily="34" charset="0"/>
                </a:rPr>
                <a:t>장 </a:t>
              </a:r>
              <a:r>
                <a:rPr lang="ko-KR" sz="2000" dirty="0">
                  <a:solidFill>
                    <a:srgbClr val="EBB700"/>
                  </a:solidFill>
                  <a:latin typeface="굴림" panose="020B0600000101010101" pitchFamily="50" charset="-127"/>
                  <a:ea typeface="굴림" panose="020B0600000101010101" pitchFamily="50" charset="-127"/>
                  <a:cs typeface="Arial" panose="020B0604020202020204" pitchFamily="34" charset="0"/>
                </a:rPr>
                <a:t>// </a:t>
              </a:r>
              <a:r>
                <a:rPr lang="ko-KR" altLang="en-US" sz="2000" dirty="0">
                  <a:solidFill>
                    <a:srgbClr val="55565A"/>
                  </a:solidFill>
                  <a:latin typeface="굴림" panose="020B0600000101010101" pitchFamily="50" charset="-127"/>
                  <a:ea typeface="굴림" panose="020B0600000101010101" pitchFamily="50" charset="-127"/>
                  <a:cs typeface="Arial" panose="020B0604020202020204" pitchFamily="34" charset="0"/>
                </a:rPr>
                <a:t>지속되는 봉사의 여정</a:t>
              </a:r>
              <a:endParaRPr lang="en-US" altLang="ko-KR" sz="2000" dirty="0">
                <a:solidFill>
                  <a:srgbClr val="55565A"/>
                </a:solidFill>
                <a:latin typeface="굴림" panose="020B0600000101010101" pitchFamily="50" charset="-127"/>
                <a:ea typeface="굴림" panose="020B0600000101010101" pitchFamily="50" charset="-127"/>
                <a:cs typeface="Arial" panose="020B0604020202020204" pitchFamily="34" charset="0"/>
              </a:endParaRPr>
            </a:p>
          </p:txBody>
        </p:sp>
      </p:grpSp>
    </p:spTree>
    <p:extLst>
      <p:ext uri="{BB962C8B-B14F-4D97-AF65-F5344CB8AC3E}">
        <p14:creationId xmlns:p14="http://schemas.microsoft.com/office/powerpoint/2010/main" val="2647891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lIns="91440" tIns="45720" rIns="91440" bIns="45720"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ko-KR" sz="6000" dirty="0">
                <a:latin typeface="Gulim" panose="020B0600000101010101" pitchFamily="34" charset="-127"/>
                <a:ea typeface="Gulim" panose="020B0600000101010101" pitchFamily="34" charset="-127"/>
                <a:cs typeface="Arial Black" panose="020B0604020202020204" pitchFamily="34" charset="0"/>
              </a:rPr>
              <a:t>제4장</a:t>
            </a:r>
          </a:p>
          <a:p>
            <a:pPr>
              <a:spcBef>
                <a:spcPts val="0"/>
              </a:spcBef>
            </a:pPr>
            <a:r>
              <a:rPr lang="ko-KR" sz="4000" b="0" dirty="0">
                <a:latin typeface="Gulim" panose="020B0600000101010101" pitchFamily="34" charset="-127"/>
                <a:ea typeface="Gulim" panose="020B0600000101010101" pitchFamily="34" charset="-127"/>
                <a:cs typeface="Arial"/>
              </a:rPr>
              <a:t>레오 클럽 프로그램 자료</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51038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635" y="0"/>
            <a:ext cx="12193592"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14" name="Picture 13">
            <a:extLst>
              <a:ext uri="{FF2B5EF4-FFF2-40B4-BE49-F238E27FC236}">
                <a16:creationId xmlns:a16="http://schemas.microsoft.com/office/drawing/2014/main" id="{8C8BAAAC-1C2C-1C4C-97E3-EEAFF75572DC}"/>
              </a:ext>
            </a:extLst>
          </p:cNvPr>
          <p:cNvPicPr>
            <a:picLocks noChangeAspect="1"/>
          </p:cNvPicPr>
          <p:nvPr/>
        </p:nvPicPr>
        <p:blipFill rotWithShape="1">
          <a:blip r:embed="rId3"/>
          <a:srcRect l="61299" b="29227"/>
          <a:stretch/>
        </p:blipFill>
        <p:spPr>
          <a:xfrm rot="10800000">
            <a:off x="10106928" y="0"/>
            <a:ext cx="2065029" cy="5664586"/>
          </a:xfrm>
          <a:prstGeom prst="rect">
            <a:avLst/>
          </a:prstGeom>
        </p:spPr>
      </p:pic>
      <p:pic>
        <p:nvPicPr>
          <p:cNvPr id="17" name="Picture 16">
            <a:extLst>
              <a:ext uri="{FF2B5EF4-FFF2-40B4-BE49-F238E27FC236}">
                <a16:creationId xmlns:a16="http://schemas.microsoft.com/office/drawing/2014/main" id="{15535B36-2A84-4843-B7CD-C97216D18086}"/>
              </a:ext>
            </a:extLst>
          </p:cNvPr>
          <p:cNvPicPr>
            <a:picLocks noChangeAspect="1"/>
          </p:cNvPicPr>
          <p:nvPr/>
        </p:nvPicPr>
        <p:blipFill rotWithShape="1">
          <a:blip r:embed="rId4"/>
          <a:srcRect l="15744" b="4901"/>
          <a:stretch/>
        </p:blipFill>
        <p:spPr>
          <a:xfrm>
            <a:off x="-41679" y="5178695"/>
            <a:ext cx="991893" cy="1679305"/>
          </a:xfrm>
          <a:prstGeom prst="rect">
            <a:avLst/>
          </a:prstGeom>
        </p:spPr>
      </p:pic>
      <p:sp>
        <p:nvSpPr>
          <p:cNvPr id="10" name="TextBox 9"/>
          <p:cNvSpPr txBox="1"/>
          <p:nvPr/>
        </p:nvSpPr>
        <p:spPr>
          <a:xfrm>
            <a:off x="679496" y="557800"/>
            <a:ext cx="5915402" cy="1261884"/>
          </a:xfrm>
          <a:prstGeom prst="rect">
            <a:avLst/>
          </a:prstGeom>
          <a:noFill/>
        </p:spPr>
        <p:txBody>
          <a:bodyPr wrap="none" rtlCol="0">
            <a:spAutoFit/>
          </a:bodyPr>
          <a:lstStyle/>
          <a:p>
            <a:r>
              <a:rPr lang="ko-KR" sz="3800" b="1" dirty="0">
                <a:solidFill>
                  <a:schemeClr val="bg1"/>
                </a:solidFill>
                <a:latin typeface="Gulim" panose="020B0600000101010101" pitchFamily="34" charset="-127"/>
                <a:ea typeface="Gulim" panose="020B0600000101010101" pitchFamily="34" charset="-127"/>
                <a:cs typeface="Arial" panose="020B0604020202020204" pitchFamily="34" charset="0"/>
              </a:rPr>
              <a:t>국제본부</a:t>
            </a:r>
          </a:p>
          <a:p>
            <a:r>
              <a:rPr lang="ko-KR" sz="3800" b="1" dirty="0">
                <a:solidFill>
                  <a:schemeClr val="bg1"/>
                </a:solidFill>
                <a:latin typeface="Gulim" panose="020B0600000101010101" pitchFamily="34" charset="-127"/>
                <a:ea typeface="Gulim" panose="020B0600000101010101" pitchFamily="34" charset="-127"/>
                <a:cs typeface="Arial" panose="020B0604020202020204" pitchFamily="34" charset="0"/>
              </a:rPr>
              <a:t>미국 </a:t>
            </a:r>
            <a:r>
              <a:rPr lang="ko-KR" sz="3800" b="1" dirty="0" err="1">
                <a:solidFill>
                  <a:schemeClr val="bg1"/>
                </a:solidFill>
                <a:latin typeface="Gulim" panose="020B0600000101010101" pitchFamily="34" charset="-127"/>
                <a:ea typeface="Gulim" panose="020B0600000101010101" pitchFamily="34" charset="-127"/>
                <a:cs typeface="Arial" panose="020B0604020202020204" pitchFamily="34" charset="0"/>
              </a:rPr>
              <a:t>일리노이주</a:t>
            </a:r>
            <a:r>
              <a:rPr lang="ko-KR" sz="3800" b="1" dirty="0">
                <a:solidFill>
                  <a:schemeClr val="bg1"/>
                </a:solidFill>
                <a:latin typeface="Gulim" panose="020B0600000101010101" pitchFamily="34" charset="-127"/>
                <a:ea typeface="Gulim" panose="020B0600000101010101" pitchFamily="34" charset="-127"/>
                <a:cs typeface="Arial" panose="020B0604020202020204" pitchFamily="34" charset="0"/>
              </a:rPr>
              <a:t> 오크 </a:t>
            </a:r>
            <a:r>
              <a:rPr lang="ko-KR" sz="3800" b="1" dirty="0" err="1">
                <a:solidFill>
                  <a:schemeClr val="bg1"/>
                </a:solidFill>
                <a:latin typeface="Gulim" panose="020B0600000101010101" pitchFamily="34" charset="-127"/>
                <a:ea typeface="Gulim" panose="020B0600000101010101" pitchFamily="34" charset="-127"/>
                <a:cs typeface="Arial" panose="020B0604020202020204" pitchFamily="34" charset="0"/>
              </a:rPr>
              <a:t>부룩</a:t>
            </a:r>
            <a:endParaRPr lang="ko-KR" sz="3800" b="1" dirty="0">
              <a:solidFill>
                <a:schemeClr val="bg1"/>
              </a:solidFill>
              <a:latin typeface="Gulim" panose="020B0600000101010101" pitchFamily="34" charset="-127"/>
              <a:ea typeface="Gulim" panose="020B0600000101010101" pitchFamily="34" charset="-127"/>
              <a:cs typeface="Arial" panose="020B0604020202020204" pitchFamily="34" charset="0"/>
            </a:endParaRPr>
          </a:p>
        </p:txBody>
      </p:sp>
      <p:sp>
        <p:nvSpPr>
          <p:cNvPr id="16" name="Page Number - White">
            <a:extLst>
              <a:ext uri="{FF2B5EF4-FFF2-40B4-BE49-F238E27FC236}">
                <a16:creationId xmlns:a16="http://schemas.microsoft.com/office/drawing/2014/main" id="{4FC51006-FDCC-E647-BDD4-387B9FA8BD2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13" name="TextBox 12">
            <a:extLst>
              <a:ext uri="{FF2B5EF4-FFF2-40B4-BE49-F238E27FC236}">
                <a16:creationId xmlns:a16="http://schemas.microsoft.com/office/drawing/2014/main" id="{6B7D6E20-A510-442B-A1A6-C20E1B7D5267}"/>
              </a:ext>
            </a:extLst>
          </p:cNvPr>
          <p:cNvSpPr txBox="1"/>
          <p:nvPr/>
        </p:nvSpPr>
        <p:spPr>
          <a:xfrm>
            <a:off x="681271" y="2177873"/>
            <a:ext cx="4242309" cy="2000548"/>
          </a:xfrm>
          <a:prstGeom prst="rect">
            <a:avLst/>
          </a:prstGeom>
          <a:noFill/>
        </p:spPr>
        <p:txBody>
          <a:bodyPr wrap="square" rtlCol="0">
            <a:spAutoFit/>
          </a:bodyPr>
          <a:lstStyle/>
          <a:p>
            <a:r>
              <a:rPr lang="ko-KR" sz="3200" dirty="0">
                <a:solidFill>
                  <a:schemeClr val="bg1"/>
                </a:solidFill>
                <a:latin typeface="Gulim" panose="020B0600000101010101" pitchFamily="34" charset="-127"/>
                <a:ea typeface="Gulim" panose="020B0600000101010101" pitchFamily="34" charset="-127"/>
                <a:cs typeface="Arial" panose="020B0604020202020204" pitchFamily="34" charset="0"/>
              </a:rPr>
              <a:t>300 </a:t>
            </a:r>
            <a:r>
              <a:rPr lang="ko-KR" sz="3200" dirty="0" err="1">
                <a:solidFill>
                  <a:schemeClr val="bg1"/>
                </a:solidFill>
                <a:latin typeface="Gulim" panose="020B0600000101010101" pitchFamily="34" charset="-127"/>
                <a:ea typeface="Gulim" panose="020B0600000101010101" pitchFamily="34" charset="-127"/>
                <a:cs typeface="Arial" panose="020B0604020202020204" pitchFamily="34" charset="0"/>
              </a:rPr>
              <a:t>W</a:t>
            </a:r>
            <a:r>
              <a:rPr lang="ko-KR" sz="3200" dirty="0">
                <a:solidFill>
                  <a:schemeClr val="bg1"/>
                </a:solidFill>
                <a:latin typeface="Gulim" panose="020B0600000101010101" pitchFamily="34" charset="-127"/>
                <a:ea typeface="Gulim" panose="020B0600000101010101" pitchFamily="34" charset="-127"/>
                <a:cs typeface="Arial" panose="020B0604020202020204" pitchFamily="34" charset="0"/>
              </a:rPr>
              <a:t>. 22</a:t>
            </a:r>
            <a:r>
              <a:rPr lang="ko-KR" sz="3200" baseline="30000" dirty="0">
                <a:solidFill>
                  <a:schemeClr val="bg1"/>
                </a:solidFill>
                <a:latin typeface="Gulim" panose="020B0600000101010101" pitchFamily="34" charset="-127"/>
                <a:ea typeface="Gulim" panose="020B0600000101010101" pitchFamily="34" charset="-127"/>
                <a:cs typeface="Arial" panose="020B0604020202020204" pitchFamily="34" charset="0"/>
              </a:rPr>
              <a:t>nd</a:t>
            </a:r>
            <a:r>
              <a:rPr lang="ko-KR" sz="3200" dirty="0">
                <a:solidFill>
                  <a:schemeClr val="bg1"/>
                </a:solidFill>
                <a:latin typeface="Gulim" panose="020B0600000101010101" pitchFamily="34" charset="-127"/>
                <a:ea typeface="Gulim" panose="020B0600000101010101" pitchFamily="34" charset="-127"/>
                <a:cs typeface="Arial" panose="020B0604020202020204" pitchFamily="34" charset="0"/>
              </a:rPr>
              <a:t> Street</a:t>
            </a:r>
          </a:p>
          <a:p>
            <a:r>
              <a:rPr lang="ko-KR" sz="3200" dirty="0" err="1">
                <a:solidFill>
                  <a:schemeClr val="bg1"/>
                </a:solidFill>
                <a:latin typeface="Gulim" panose="020B0600000101010101" pitchFamily="34" charset="-127"/>
                <a:ea typeface="Gulim" panose="020B0600000101010101" pitchFamily="34" charset="-127"/>
                <a:cs typeface="Arial" panose="020B0604020202020204" pitchFamily="34" charset="0"/>
              </a:rPr>
              <a:t>Oak</a:t>
            </a:r>
            <a:r>
              <a:rPr lang="ko-KR" sz="3200" dirty="0">
                <a:solidFill>
                  <a:schemeClr val="bg1"/>
                </a:solidFill>
                <a:latin typeface="Gulim" panose="020B0600000101010101" pitchFamily="34" charset="-127"/>
                <a:ea typeface="Gulim" panose="020B0600000101010101" pitchFamily="34" charset="-127"/>
                <a:cs typeface="Arial" panose="020B0604020202020204" pitchFamily="34" charset="0"/>
              </a:rPr>
              <a:t> </a:t>
            </a:r>
            <a:r>
              <a:rPr lang="ko-KR" sz="3200" dirty="0" err="1">
                <a:solidFill>
                  <a:schemeClr val="bg1"/>
                </a:solidFill>
                <a:latin typeface="Gulim" panose="020B0600000101010101" pitchFamily="34" charset="-127"/>
                <a:ea typeface="Gulim" panose="020B0600000101010101" pitchFamily="34" charset="-127"/>
                <a:cs typeface="Arial" panose="020B0604020202020204" pitchFamily="34" charset="0"/>
              </a:rPr>
              <a:t>Brook</a:t>
            </a:r>
            <a:r>
              <a:rPr lang="ko-KR" sz="3200" dirty="0">
                <a:solidFill>
                  <a:schemeClr val="bg1"/>
                </a:solidFill>
                <a:latin typeface="Gulim" panose="020B0600000101010101" pitchFamily="34" charset="-127"/>
                <a:ea typeface="Gulim" panose="020B0600000101010101" pitchFamily="34" charset="-127"/>
                <a:cs typeface="Arial" panose="020B0604020202020204" pitchFamily="34" charset="0"/>
              </a:rPr>
              <a:t>, Illinois 60523 USA  </a:t>
            </a:r>
          </a:p>
          <a:p>
            <a:pPr algn="ctr"/>
            <a:endParaRPr lang="en-US" sz="2800" dirty="0">
              <a:solidFill>
                <a:schemeClr val="bg1"/>
              </a:solidFill>
              <a:latin typeface="Gulim" panose="020B0600000101010101" pitchFamily="34" charset="-127"/>
              <a:ea typeface="Gulim" panose="020B0600000101010101" pitchFamily="34" charset="-127"/>
              <a:cs typeface="Arial" panose="020B0604020202020204" pitchFamily="34" charset="0"/>
            </a:endParaRPr>
          </a:p>
        </p:txBody>
      </p:sp>
      <p:pic>
        <p:nvPicPr>
          <p:cNvPr id="18" name="Picture 3">
            <a:extLst>
              <a:ext uri="{FF2B5EF4-FFF2-40B4-BE49-F238E27FC236}">
                <a16:creationId xmlns:a16="http://schemas.microsoft.com/office/drawing/2014/main" id="{8A510019-8597-4289-AB8E-F97F6A421312}"/>
              </a:ext>
            </a:extLst>
          </p:cNvPr>
          <p:cNvPicPr>
            <a:picLocks noChangeAspect="1"/>
          </p:cNvPicPr>
          <p:nvPr/>
        </p:nvPicPr>
        <p:blipFill>
          <a:blip r:embed="rId5"/>
          <a:srcRect/>
          <a:stretch/>
        </p:blipFill>
        <p:spPr bwMode="auto">
          <a:xfrm>
            <a:off x="4779997" y="2329552"/>
            <a:ext cx="5634822" cy="3756548"/>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12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3088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67537"/>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178695"/>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94301" y="1435723"/>
            <a:ext cx="8875358" cy="496500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Bef>
                <a:spcPts val="600"/>
              </a:spcBef>
              <a:buFont typeface="Arial" pitchFamily="34" charset="0"/>
              <a:buChar char="•"/>
              <a:defRPr/>
            </a:pPr>
            <a:r>
              <a:rPr lang="ko-KR" altLang="en-US" sz="2400" dirty="0" err="1">
                <a:solidFill>
                  <a:srgbClr val="81827C"/>
                </a:solidFill>
                <a:latin typeface="Gulim" panose="020B0600000101010101" pitchFamily="34" charset="-127"/>
                <a:ea typeface="Gulim" panose="020B0600000101010101" pitchFamily="34" charset="-127"/>
                <a:hlinkClick r:id="rId6"/>
              </a:rPr>
              <a:t>라이온스</a:t>
            </a:r>
            <a:r>
              <a:rPr lang="ko-KR" altLang="en-US" sz="2400" dirty="0">
                <a:solidFill>
                  <a:srgbClr val="81827C"/>
                </a:solidFill>
                <a:latin typeface="Gulim" panose="020B0600000101010101" pitchFamily="34" charset="-127"/>
                <a:ea typeface="Gulim" panose="020B0600000101010101" pitchFamily="34" charset="-127"/>
                <a:hlinkClick r:id="rId6"/>
              </a:rPr>
              <a:t> 인터내셔널</a:t>
            </a:r>
            <a:r>
              <a:rPr lang="ko-KR" sz="2400" dirty="0">
                <a:solidFill>
                  <a:srgbClr val="81827C"/>
                </a:solidFill>
                <a:latin typeface="Gulim" panose="020B0600000101010101" pitchFamily="34" charset="-127"/>
                <a:ea typeface="Gulim" panose="020B0600000101010101" pitchFamily="34" charset="-127"/>
                <a:hlinkClick r:id="rId6"/>
              </a:rPr>
              <a:t> 웹사이트의 레오 웹페이지</a:t>
            </a:r>
            <a:r>
              <a:rPr lang="ko-KR" sz="2400" dirty="0">
                <a:solidFill>
                  <a:srgbClr val="81827C"/>
                </a:solidFill>
                <a:latin typeface="Gulim" panose="020B0600000101010101" pitchFamily="34" charset="-127"/>
                <a:ea typeface="Gulim" panose="020B0600000101010101" pitchFamily="34" charset="-127"/>
              </a:rPr>
              <a:t> </a:t>
            </a:r>
          </a:p>
          <a:p>
            <a:pPr marL="342900" indent="-342900">
              <a:spcBef>
                <a:spcPts val="600"/>
              </a:spcBef>
              <a:buFont typeface="Arial" pitchFamily="34" charset="0"/>
              <a:buChar char="•"/>
              <a:defRPr/>
            </a:pPr>
            <a:r>
              <a:rPr lang="ko-KR" sz="2400" dirty="0">
                <a:solidFill>
                  <a:srgbClr val="81827C"/>
                </a:solidFill>
                <a:latin typeface="Gulim" panose="020B0600000101010101" pitchFamily="34" charset="-127"/>
                <a:ea typeface="Gulim" panose="020B0600000101010101" pitchFamily="34" charset="-127"/>
                <a:cs typeface="Arial"/>
                <a:hlinkClick r:id="rId7"/>
              </a:rPr>
              <a:t>레오 마케팅 및 회원 모집 자료</a:t>
            </a:r>
          </a:p>
          <a:p>
            <a:pPr marL="342900" indent="-342900">
              <a:spcBef>
                <a:spcPts val="600"/>
              </a:spcBef>
              <a:buFont typeface="Arial" pitchFamily="34" charset="0"/>
              <a:buChar char="•"/>
              <a:defRPr/>
            </a:pPr>
            <a:r>
              <a:rPr lang="ko-KR" sz="2400" dirty="0" err="1">
                <a:solidFill>
                  <a:srgbClr val="81827C"/>
                </a:solidFill>
                <a:latin typeface="Gulim" panose="020B0600000101010101" pitchFamily="34" charset="-127"/>
                <a:ea typeface="Gulim" panose="020B0600000101010101" pitchFamily="34" charset="-127"/>
                <a:hlinkClick r:id="rId8"/>
              </a:rPr>
              <a:t>라이온스</a:t>
            </a:r>
            <a:r>
              <a:rPr lang="ko-KR" sz="2400" dirty="0">
                <a:solidFill>
                  <a:srgbClr val="81827C"/>
                </a:solidFill>
                <a:latin typeface="Gulim" panose="020B0600000101010101" pitchFamily="34" charset="-127"/>
                <a:ea typeface="Gulim" panose="020B0600000101010101" pitchFamily="34" charset="-127"/>
                <a:hlinkClick r:id="rId8"/>
              </a:rPr>
              <a:t> </a:t>
            </a:r>
            <a:r>
              <a:rPr lang="ko-KR" sz="2400" dirty="0" err="1">
                <a:solidFill>
                  <a:srgbClr val="81827C"/>
                </a:solidFill>
                <a:latin typeface="Gulim" panose="020B0600000101010101" pitchFamily="34" charset="-127"/>
                <a:ea typeface="Gulim" panose="020B0600000101010101" pitchFamily="34" charset="-127"/>
                <a:hlinkClick r:id="rId8"/>
              </a:rPr>
              <a:t>Shop의</a:t>
            </a:r>
            <a:r>
              <a:rPr lang="ko-KR" sz="2400" dirty="0">
                <a:solidFill>
                  <a:srgbClr val="81827C"/>
                </a:solidFill>
                <a:latin typeface="Gulim" panose="020B0600000101010101" pitchFamily="34" charset="-127"/>
                <a:ea typeface="Gulim" panose="020B0600000101010101" pitchFamily="34" charset="-127"/>
                <a:hlinkClick r:id="rId8"/>
              </a:rPr>
              <a:t> 레오 품목</a:t>
            </a:r>
          </a:p>
          <a:p>
            <a:pPr marL="342900" indent="-342900">
              <a:spcBef>
                <a:spcPts val="600"/>
              </a:spcBef>
              <a:buFont typeface="Arial" pitchFamily="34" charset="0"/>
              <a:buChar char="•"/>
              <a:defRPr/>
            </a:pPr>
            <a:r>
              <a:rPr lang="ko-KR" sz="2400" dirty="0">
                <a:solidFill>
                  <a:srgbClr val="616262"/>
                </a:solidFill>
                <a:latin typeface="Gulim" panose="020B0600000101010101" pitchFamily="34" charset="-127"/>
                <a:ea typeface="Gulim" panose="020B0600000101010101" pitchFamily="34" charset="-127"/>
                <a:cs typeface="Arial"/>
              </a:rPr>
              <a:t>레오 </a:t>
            </a:r>
            <a:r>
              <a:rPr lang="ko-KR" sz="2400" dirty="0" err="1">
                <a:solidFill>
                  <a:srgbClr val="616262"/>
                </a:solidFill>
                <a:latin typeface="Gulim" panose="020B0600000101010101" pitchFamily="34" charset="-127"/>
                <a:ea typeface="Gulim" panose="020B0600000101010101" pitchFamily="34" charset="-127"/>
                <a:cs typeface="Arial"/>
              </a:rPr>
              <a:t>e</a:t>
            </a:r>
            <a:r>
              <a:rPr lang="ko-KR" altLang="en-US" sz="2400" dirty="0" err="1">
                <a:solidFill>
                  <a:srgbClr val="616262"/>
                </a:solidFill>
                <a:latin typeface="Gulim" panose="020B0600000101010101" pitchFamily="34" charset="-127"/>
                <a:ea typeface="Gulim" panose="020B0600000101010101" pitchFamily="34" charset="-127"/>
                <a:cs typeface="Arial"/>
              </a:rPr>
              <a:t>뉴스</a:t>
            </a:r>
            <a:endParaRPr lang="ko-KR" sz="2400" dirty="0">
              <a:solidFill>
                <a:srgbClr val="616262"/>
              </a:solidFill>
              <a:latin typeface="Gulim" panose="020B0600000101010101" pitchFamily="34" charset="-127"/>
              <a:ea typeface="Gulim" panose="020B0600000101010101" pitchFamily="34" charset="-127"/>
              <a:cs typeface="Arial"/>
            </a:endParaRPr>
          </a:p>
          <a:p>
            <a:pPr marL="342900" indent="-342900">
              <a:spcBef>
                <a:spcPts val="600"/>
              </a:spcBef>
              <a:buFont typeface="Arial" pitchFamily="34" charset="0"/>
              <a:buChar char="•"/>
              <a:defRPr/>
            </a:pPr>
            <a:r>
              <a:rPr lang="ko-KR" sz="2400" dirty="0">
                <a:solidFill>
                  <a:srgbClr val="81827C"/>
                </a:solidFill>
                <a:latin typeface="Gulim" panose="020B0600000101010101" pitchFamily="34" charset="-127"/>
                <a:ea typeface="Gulim" panose="020B0600000101010101" pitchFamily="34" charset="-127"/>
                <a:hlinkClick r:id="rId9"/>
              </a:rPr>
              <a:t>레오 페이스북 페이지</a:t>
            </a:r>
            <a:r>
              <a:rPr lang="ko-KR" sz="2400" dirty="0">
                <a:solidFill>
                  <a:srgbClr val="81827C"/>
                </a:solidFill>
                <a:latin typeface="Gulim" panose="020B0600000101010101" pitchFamily="34" charset="-127"/>
                <a:ea typeface="Gulim" panose="020B0600000101010101" pitchFamily="34" charset="-127"/>
              </a:rPr>
              <a:t> </a:t>
            </a:r>
          </a:p>
          <a:p>
            <a:pPr marL="342900" indent="-342900">
              <a:spcBef>
                <a:spcPts val="600"/>
              </a:spcBef>
              <a:buFont typeface="Arial" pitchFamily="34" charset="0"/>
              <a:buChar char="•"/>
              <a:defRPr/>
            </a:pPr>
            <a:r>
              <a:rPr lang="ko-KR" sz="2400" dirty="0" err="1">
                <a:solidFill>
                  <a:srgbClr val="81827C"/>
                </a:solidFill>
                <a:latin typeface="Gulim" panose="020B0600000101010101" pitchFamily="34" charset="-127"/>
                <a:ea typeface="Gulim" panose="020B0600000101010101" pitchFamily="34" charset="-127"/>
                <a:hlinkClick r:id="rId10"/>
              </a:rPr>
              <a:t>라이온스</a:t>
            </a:r>
            <a:r>
              <a:rPr lang="ko-KR" sz="2400" dirty="0">
                <a:solidFill>
                  <a:srgbClr val="81827C"/>
                </a:solidFill>
                <a:latin typeface="Gulim" panose="020B0600000101010101" pitchFamily="34" charset="-127"/>
                <a:ea typeface="Gulim" panose="020B0600000101010101" pitchFamily="34" charset="-127"/>
                <a:hlinkClick r:id="rId10"/>
              </a:rPr>
              <a:t> 학습 센터 및 지도력 연수회</a:t>
            </a:r>
          </a:p>
          <a:p>
            <a:pPr marL="342900" indent="-342900">
              <a:spcBef>
                <a:spcPts val="600"/>
              </a:spcBef>
              <a:buFont typeface="Arial" pitchFamily="34" charset="0"/>
              <a:buChar char="•"/>
              <a:defRPr/>
            </a:pPr>
            <a:r>
              <a:rPr lang="ko-KR" sz="2400" dirty="0">
                <a:solidFill>
                  <a:srgbClr val="81827C"/>
                </a:solidFill>
                <a:latin typeface="Gulim" panose="020B0600000101010101" pitchFamily="34" charset="-127"/>
                <a:ea typeface="Gulim" panose="020B0600000101010101" pitchFamily="34" charset="-127"/>
                <a:hlinkClick r:id="rId11"/>
              </a:rPr>
              <a:t>레오 지도력 교부금 프로그램</a:t>
            </a:r>
          </a:p>
          <a:p>
            <a:pPr marL="342900" indent="-342900">
              <a:spcBef>
                <a:spcPts val="600"/>
              </a:spcBef>
              <a:buFont typeface="Arial" pitchFamily="34" charset="0"/>
              <a:buChar char="•"/>
              <a:defRPr/>
            </a:pPr>
            <a:r>
              <a:rPr lang="ko-KR" sz="2400" dirty="0">
                <a:solidFill>
                  <a:srgbClr val="81827C"/>
                </a:solidFill>
                <a:latin typeface="Gulim" panose="020B0600000101010101" pitchFamily="34" charset="-127"/>
                <a:ea typeface="Gulim" panose="020B0600000101010101" pitchFamily="34" charset="-127"/>
                <a:hlinkClick r:id="rId11"/>
              </a:rPr>
              <a:t>LCIF 레오 봉사 교부금</a:t>
            </a:r>
          </a:p>
          <a:p>
            <a:pPr marL="342900" indent="-342900">
              <a:spcBef>
                <a:spcPts val="600"/>
              </a:spcBef>
              <a:buFont typeface="Arial" pitchFamily="34" charset="0"/>
              <a:buChar char="•"/>
              <a:defRPr/>
            </a:pPr>
            <a:r>
              <a:rPr lang="ko-KR" sz="2400" dirty="0">
                <a:solidFill>
                  <a:srgbClr val="81827C"/>
                </a:solidFill>
                <a:latin typeface="Gulim" panose="020B0600000101010101" pitchFamily="34" charset="-127"/>
                <a:ea typeface="Gulim" panose="020B0600000101010101" pitchFamily="34" charset="-127"/>
                <a:hlinkClick r:id="rId12"/>
              </a:rPr>
              <a:t>레오 헌장지역 행사, 국제대회</a:t>
            </a:r>
          </a:p>
          <a:p>
            <a:pPr marL="342900" indent="-342900">
              <a:spcBef>
                <a:spcPts val="600"/>
              </a:spcBef>
              <a:buFont typeface="Arial" pitchFamily="34" charset="0"/>
              <a:buChar char="•"/>
              <a:defRPr/>
            </a:pPr>
            <a:r>
              <a:rPr lang="ko-KR" sz="2400" dirty="0">
                <a:solidFill>
                  <a:srgbClr val="81827C"/>
                </a:solidFill>
                <a:latin typeface="Gulim" panose="020B0600000101010101" pitchFamily="34" charset="-127"/>
                <a:ea typeface="Gulim" panose="020B0600000101010101" pitchFamily="34" charset="-127"/>
                <a:hlinkClick r:id="rId13"/>
              </a:rPr>
              <a:t>상 및 표창</a:t>
            </a: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18502" y="63562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ko-KR" sz="3200" dirty="0">
                <a:solidFill>
                  <a:srgbClr val="55565A"/>
                </a:solidFill>
                <a:latin typeface="Gulim" panose="020B0600000101010101" pitchFamily="34" charset="-127"/>
                <a:ea typeface="Gulim" panose="020B0600000101010101" pitchFamily="34" charset="-127"/>
                <a:cs typeface="Arial" panose="020B0604020202020204" pitchFamily="34" charset="0"/>
              </a:rPr>
              <a:t>레오 클럽 프로그램 자료</a:t>
            </a:r>
          </a:p>
        </p:txBody>
      </p:sp>
    </p:spTree>
    <p:extLst>
      <p:ext uri="{BB962C8B-B14F-4D97-AF65-F5344CB8AC3E}">
        <p14:creationId xmlns:p14="http://schemas.microsoft.com/office/powerpoint/2010/main" val="129043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5AE63C-AC92-FF43-9712-4D97EBD82AA1}"/>
              </a:ext>
            </a:extLst>
          </p:cNvPr>
          <p:cNvSpPr/>
          <p:nvPr/>
        </p:nvSpPr>
        <p:spPr>
          <a:xfrm>
            <a:off x="-1592" y="0"/>
            <a:ext cx="12193592"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3" name="Picture 2" descr="Graphical user interface, website&#10;&#10;Description automatically generated">
            <a:extLst>
              <a:ext uri="{FF2B5EF4-FFF2-40B4-BE49-F238E27FC236}">
                <a16:creationId xmlns:a16="http://schemas.microsoft.com/office/drawing/2014/main" id="{72E06FB5-E861-4C3A-A8CB-F3009E2CAB91}"/>
              </a:ext>
            </a:extLst>
          </p:cNvPr>
          <p:cNvPicPr>
            <a:picLocks noChangeAspect="1"/>
          </p:cNvPicPr>
          <p:nvPr/>
        </p:nvPicPr>
        <p:blipFill rotWithShape="1">
          <a:blip r:embed="rId3"/>
          <a:srcRect l="6500" r="14416" b="20510"/>
          <a:stretch/>
        </p:blipFill>
        <p:spPr>
          <a:xfrm>
            <a:off x="1275080" y="0"/>
            <a:ext cx="9641840" cy="6856718"/>
          </a:xfrm>
          <a:prstGeom prst="rect">
            <a:avLst/>
          </a:prstGeom>
        </p:spPr>
      </p:pic>
      <p:sp>
        <p:nvSpPr>
          <p:cNvPr id="4" name="Text Placeholder 18">
            <a:extLst>
              <a:ext uri="{FF2B5EF4-FFF2-40B4-BE49-F238E27FC236}">
                <a16:creationId xmlns:a16="http://schemas.microsoft.com/office/drawing/2014/main" id="{5880BB78-7DF9-4FD1-8155-101E8C40A8FC}"/>
              </a:ext>
            </a:extLst>
          </p:cNvPr>
          <p:cNvSpPr txBox="1">
            <a:spLocks/>
          </p:cNvSpPr>
          <p:nvPr/>
        </p:nvSpPr>
        <p:spPr>
          <a:xfrm>
            <a:off x="3123265" y="3336019"/>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ko-KR" dirty="0">
                <a:solidFill>
                  <a:srgbClr val="407CCA"/>
                </a:solidFill>
                <a:hlinkClick r:id="rId4">
                  <a:extLst>
                    <a:ext uri="{A12FA001-AC4F-418D-AE19-62706E023703}">
                      <ahyp:hlinkClr xmlns:ahyp="http://schemas.microsoft.com/office/drawing/2018/hyperlinkcolor" val="tx"/>
                    </a:ext>
                  </a:extLst>
                </a:hlinkClick>
              </a:rPr>
              <a:t>www.lionsclubs.org/leos</a:t>
            </a:r>
          </a:p>
        </p:txBody>
      </p:sp>
      <p:sp>
        <p:nvSpPr>
          <p:cNvPr id="6" name="Page Number - White">
            <a:extLst>
              <a:ext uri="{FF2B5EF4-FFF2-40B4-BE49-F238E27FC236}">
                <a16:creationId xmlns:a16="http://schemas.microsoft.com/office/drawing/2014/main" id="{8E7A5ACB-3658-964F-9E06-8F762E304F9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pic>
        <p:nvPicPr>
          <p:cNvPr id="7" name="Picture 6">
            <a:extLst>
              <a:ext uri="{FF2B5EF4-FFF2-40B4-BE49-F238E27FC236}">
                <a16:creationId xmlns:a16="http://schemas.microsoft.com/office/drawing/2014/main" id="{5F9C4B6A-92F4-C64C-A390-86B2777D2F69}"/>
              </a:ext>
            </a:extLst>
          </p:cNvPr>
          <p:cNvPicPr>
            <a:picLocks noChangeAspect="1"/>
          </p:cNvPicPr>
          <p:nvPr/>
        </p:nvPicPr>
        <p:blipFill rotWithShape="1">
          <a:blip r:embed="rId5"/>
          <a:srcRect l="15744" b="4901"/>
          <a:stretch/>
        </p:blipFill>
        <p:spPr>
          <a:xfrm>
            <a:off x="0" y="5177413"/>
            <a:ext cx="991893" cy="1679305"/>
          </a:xfrm>
          <a:prstGeom prst="rect">
            <a:avLst/>
          </a:prstGeom>
        </p:spPr>
      </p:pic>
      <p:pic>
        <p:nvPicPr>
          <p:cNvPr id="8" name="Picture 7">
            <a:extLst>
              <a:ext uri="{FF2B5EF4-FFF2-40B4-BE49-F238E27FC236}">
                <a16:creationId xmlns:a16="http://schemas.microsoft.com/office/drawing/2014/main" id="{0F97CA1D-D682-6741-97FC-06B3912F3481}"/>
              </a:ext>
            </a:extLst>
          </p:cNvPr>
          <p:cNvPicPr>
            <a:picLocks noChangeAspect="1"/>
          </p:cNvPicPr>
          <p:nvPr/>
        </p:nvPicPr>
        <p:blipFill rotWithShape="1">
          <a:blip r:embed="rId6"/>
          <a:srcRect l="61299" b="29227"/>
          <a:stretch/>
        </p:blipFill>
        <p:spPr>
          <a:xfrm rot="10800000">
            <a:off x="10106928" y="0"/>
            <a:ext cx="2065029" cy="5664586"/>
          </a:xfrm>
          <a:prstGeom prst="rect">
            <a:avLst/>
          </a:prstGeom>
        </p:spPr>
      </p:pic>
    </p:spTree>
    <p:extLst>
      <p:ext uri="{BB962C8B-B14F-4D97-AF65-F5344CB8AC3E}">
        <p14:creationId xmlns:p14="http://schemas.microsoft.com/office/powerpoint/2010/main" val="217752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sz="1800" b="1" dirty="0">
              <a:solidFill>
                <a:schemeClr val="bg1"/>
              </a:solidFill>
              <a:latin typeface="Arial" panose="020B0604020202020204" pitchFamily="34" charset="0"/>
              <a:ea typeface="Helvetica Neue" charset="0"/>
              <a:cs typeface="Arial" panose="020B0604020202020204" pitchFamily="34" charset="0"/>
            </a:endParaRPr>
          </a:p>
        </p:txBody>
      </p:sp>
      <p:pic>
        <p:nvPicPr>
          <p:cNvPr id="14" name="Picture 13">
            <a:extLst>
              <a:ext uri="{FF2B5EF4-FFF2-40B4-BE49-F238E27FC236}">
                <a16:creationId xmlns:a16="http://schemas.microsoft.com/office/drawing/2014/main" id="{8C8BAAAC-1C2C-1C4C-97E3-EEAFF75572DC}"/>
              </a:ext>
            </a:extLst>
          </p:cNvPr>
          <p:cNvPicPr>
            <a:picLocks noChangeAspect="1"/>
          </p:cNvPicPr>
          <p:nvPr/>
        </p:nvPicPr>
        <p:blipFill rotWithShape="1">
          <a:blip r:embed="rId3"/>
          <a:srcRect l="61299" b="29227"/>
          <a:stretch/>
        </p:blipFill>
        <p:spPr>
          <a:xfrm rot="10800000">
            <a:off x="10106928" y="0"/>
            <a:ext cx="2065029" cy="5664586"/>
          </a:xfrm>
          <a:prstGeom prst="rect">
            <a:avLst/>
          </a:prstGeom>
        </p:spPr>
      </p:pic>
      <p:pic>
        <p:nvPicPr>
          <p:cNvPr id="17" name="Picture 16">
            <a:extLst>
              <a:ext uri="{FF2B5EF4-FFF2-40B4-BE49-F238E27FC236}">
                <a16:creationId xmlns:a16="http://schemas.microsoft.com/office/drawing/2014/main" id="{15535B36-2A84-4843-B7CD-C97216D18086}"/>
              </a:ext>
            </a:extLst>
          </p:cNvPr>
          <p:cNvPicPr>
            <a:picLocks noChangeAspect="1"/>
          </p:cNvPicPr>
          <p:nvPr/>
        </p:nvPicPr>
        <p:blipFill rotWithShape="1">
          <a:blip r:embed="rId4"/>
          <a:srcRect l="15744" b="4901"/>
          <a:stretch/>
        </p:blipFill>
        <p:spPr>
          <a:xfrm>
            <a:off x="-1" y="5178694"/>
            <a:ext cx="991893" cy="1679305"/>
          </a:xfrm>
          <a:prstGeom prst="rect">
            <a:avLst/>
          </a:prstGeom>
        </p:spPr>
      </p:pic>
      <p:sp>
        <p:nvSpPr>
          <p:cNvPr id="16" name="Page Number - White">
            <a:extLst>
              <a:ext uri="{FF2B5EF4-FFF2-40B4-BE49-F238E27FC236}">
                <a16:creationId xmlns:a16="http://schemas.microsoft.com/office/drawing/2014/main" id="{4FC51006-FDCC-E647-BDD4-387B9FA8BD2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13" name="TextBox 12">
            <a:extLst>
              <a:ext uri="{FF2B5EF4-FFF2-40B4-BE49-F238E27FC236}">
                <a16:creationId xmlns:a16="http://schemas.microsoft.com/office/drawing/2014/main" id="{77E5454F-0090-49EB-B58C-AF911BCDA886}"/>
              </a:ext>
            </a:extLst>
          </p:cNvPr>
          <p:cNvSpPr txBox="1"/>
          <p:nvPr/>
        </p:nvSpPr>
        <p:spPr>
          <a:xfrm>
            <a:off x="419203" y="546247"/>
            <a:ext cx="4579517" cy="646331"/>
          </a:xfrm>
          <a:prstGeom prst="rect">
            <a:avLst/>
          </a:prstGeom>
          <a:noFill/>
        </p:spPr>
        <p:txBody>
          <a:bodyPr wrap="square" rtlCol="0">
            <a:spAutoFit/>
          </a:bodyPr>
          <a:lstStyle/>
          <a:p>
            <a:pPr algn="ctr"/>
            <a:r>
              <a:rPr lang="ko-KR" sz="3600" b="1" dirty="0">
                <a:solidFill>
                  <a:schemeClr val="bg1"/>
                </a:solidFill>
                <a:latin typeface="Gulim" panose="020B0600000101010101" pitchFamily="34" charset="-127"/>
                <a:ea typeface="Gulim" panose="020B0600000101010101" pitchFamily="34" charset="-127"/>
                <a:cs typeface="Arial" panose="020B0604020202020204" pitchFamily="34" charset="0"/>
              </a:rPr>
              <a:t>온라인 자료</a:t>
            </a:r>
          </a:p>
        </p:txBody>
      </p:sp>
      <p:pic>
        <p:nvPicPr>
          <p:cNvPr id="4" name="Picture 3" descr="Graphical user interface, text&#10;&#10;Description automatically generated">
            <a:extLst>
              <a:ext uri="{FF2B5EF4-FFF2-40B4-BE49-F238E27FC236}">
                <a16:creationId xmlns:a16="http://schemas.microsoft.com/office/drawing/2014/main" id="{6E5B9EB2-6405-4512-8A01-2735334C4B01}"/>
              </a:ext>
            </a:extLst>
          </p:cNvPr>
          <p:cNvPicPr>
            <a:picLocks noChangeAspect="1"/>
          </p:cNvPicPr>
          <p:nvPr/>
        </p:nvPicPr>
        <p:blipFill>
          <a:blip r:embed="rId5"/>
          <a:stretch>
            <a:fillRect/>
          </a:stretch>
        </p:blipFill>
        <p:spPr>
          <a:xfrm>
            <a:off x="795956" y="1321422"/>
            <a:ext cx="8006129" cy="2703866"/>
          </a:xfrm>
          <a:prstGeom prst="rect">
            <a:avLst/>
          </a:prstGeom>
          <a:ln>
            <a:solidFill>
              <a:srgbClr val="616262"/>
            </a:solidFill>
          </a:ln>
        </p:spPr>
      </p:pic>
      <p:pic>
        <p:nvPicPr>
          <p:cNvPr id="5" name="Picture 4" descr="A picture containing graphical user interface&#10;&#10;Description automatically generated">
            <a:extLst>
              <a:ext uri="{FF2B5EF4-FFF2-40B4-BE49-F238E27FC236}">
                <a16:creationId xmlns:a16="http://schemas.microsoft.com/office/drawing/2014/main" id="{E0DD0A29-F4D5-4468-9D68-90EC18AC4599}"/>
              </a:ext>
            </a:extLst>
          </p:cNvPr>
          <p:cNvPicPr>
            <a:picLocks noChangeAspect="1"/>
          </p:cNvPicPr>
          <p:nvPr/>
        </p:nvPicPr>
        <p:blipFill>
          <a:blip r:embed="rId6"/>
          <a:stretch>
            <a:fillRect/>
          </a:stretch>
        </p:blipFill>
        <p:spPr>
          <a:xfrm>
            <a:off x="2349598" y="3367551"/>
            <a:ext cx="2703866" cy="2703866"/>
          </a:xfrm>
          <a:prstGeom prst="rect">
            <a:avLst/>
          </a:prstGeom>
          <a:ln>
            <a:solidFill>
              <a:srgbClr val="616262"/>
            </a:solidFill>
          </a:ln>
        </p:spPr>
      </p:pic>
      <p:pic>
        <p:nvPicPr>
          <p:cNvPr id="3" name="Picture 2" descr="Logo&#10;&#10;Description automatically generated">
            <a:extLst>
              <a:ext uri="{FF2B5EF4-FFF2-40B4-BE49-F238E27FC236}">
                <a16:creationId xmlns:a16="http://schemas.microsoft.com/office/drawing/2014/main" id="{B51B8DBC-77AE-4E31-AF94-ADF686804128}"/>
              </a:ext>
            </a:extLst>
          </p:cNvPr>
          <p:cNvPicPr>
            <a:picLocks noChangeAspect="1"/>
          </p:cNvPicPr>
          <p:nvPr/>
        </p:nvPicPr>
        <p:blipFill>
          <a:blip r:embed="rId7"/>
          <a:stretch>
            <a:fillRect/>
          </a:stretch>
        </p:blipFill>
        <p:spPr>
          <a:xfrm>
            <a:off x="8136485" y="1682138"/>
            <a:ext cx="2636043" cy="4686299"/>
          </a:xfrm>
          <a:prstGeom prst="rect">
            <a:avLst/>
          </a:prstGeom>
          <a:ln>
            <a:solidFill>
              <a:schemeClr val="bg1"/>
            </a:solidFill>
          </a:ln>
        </p:spPr>
      </p:pic>
    </p:spTree>
    <p:extLst>
      <p:ext uri="{BB962C8B-B14F-4D97-AF65-F5344CB8AC3E}">
        <p14:creationId xmlns:p14="http://schemas.microsoft.com/office/powerpoint/2010/main" val="1854191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8</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05667" y="726376"/>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ko-KR" sz="3600" b="1" dirty="0">
                <a:solidFill>
                  <a:srgbClr val="616262"/>
                </a:solidFill>
                <a:latin typeface="Gulim" panose="020B0600000101010101" pitchFamily="34" charset="-127"/>
                <a:ea typeface="Gulim" panose="020B0600000101010101" pitchFamily="34" charset="-127"/>
              </a:rPr>
              <a:t>레오 클럽 마케팅 및 회원 모집 자료 </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447461" y="384921"/>
            <a:ext cx="1558206" cy="1558206"/>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A6C3DA3F-B10F-456F-8CCB-0C1E66B47EAE}"/>
              </a:ext>
            </a:extLst>
          </p:cNvPr>
          <p:cNvPicPr>
            <a:picLocks noChangeAspect="1"/>
          </p:cNvPicPr>
          <p:nvPr/>
        </p:nvPicPr>
        <p:blipFill rotWithShape="1">
          <a:blip r:embed="rId5"/>
          <a:srcRect l="51925"/>
          <a:stretch/>
        </p:blipFill>
        <p:spPr>
          <a:xfrm>
            <a:off x="963162" y="2056383"/>
            <a:ext cx="4051065" cy="4186100"/>
          </a:xfrm>
          <a:prstGeom prst="rect">
            <a:avLst/>
          </a:prstGeom>
          <a:ln>
            <a:solidFill>
              <a:srgbClr val="616262"/>
            </a:solidFill>
          </a:ln>
        </p:spPr>
      </p:pic>
      <p:pic>
        <p:nvPicPr>
          <p:cNvPr id="2" name="Picture 1" descr="A close up of text on a white background&#10;&#10;Description automatically generated">
            <a:extLst>
              <a:ext uri="{FF2B5EF4-FFF2-40B4-BE49-F238E27FC236}">
                <a16:creationId xmlns:a16="http://schemas.microsoft.com/office/drawing/2014/main" id="{274F2320-20B7-4240-A280-27A14D525AD0}"/>
              </a:ext>
            </a:extLst>
          </p:cNvPr>
          <p:cNvPicPr>
            <a:picLocks noChangeAspect="1"/>
          </p:cNvPicPr>
          <p:nvPr/>
        </p:nvPicPr>
        <p:blipFill>
          <a:blip r:embed="rId6"/>
          <a:stretch>
            <a:fillRect/>
          </a:stretch>
        </p:blipFill>
        <p:spPr>
          <a:xfrm>
            <a:off x="5234658" y="2056383"/>
            <a:ext cx="2594242" cy="2480744"/>
          </a:xfrm>
          <a:prstGeom prst="rect">
            <a:avLst/>
          </a:prstGeom>
          <a:ln>
            <a:solidFill>
              <a:srgbClr val="616262"/>
            </a:solidFill>
          </a:ln>
        </p:spPr>
      </p:pic>
      <p:pic>
        <p:nvPicPr>
          <p:cNvPr id="11" name="Picture 10" descr="Logo&#10;&#10;Description automatically generated">
            <a:extLst>
              <a:ext uri="{FF2B5EF4-FFF2-40B4-BE49-F238E27FC236}">
                <a16:creationId xmlns:a16="http://schemas.microsoft.com/office/drawing/2014/main" id="{72E46A45-207B-45F0-9D0A-FC5D9776C7BF}"/>
              </a:ext>
            </a:extLst>
          </p:cNvPr>
          <p:cNvPicPr>
            <a:picLocks noChangeAspect="1"/>
          </p:cNvPicPr>
          <p:nvPr/>
        </p:nvPicPr>
        <p:blipFill>
          <a:blip r:embed="rId7"/>
          <a:stretch>
            <a:fillRect/>
          </a:stretch>
        </p:blipFill>
        <p:spPr>
          <a:xfrm>
            <a:off x="5234658" y="4620346"/>
            <a:ext cx="2594242" cy="1622138"/>
          </a:xfrm>
          <a:prstGeom prst="rect">
            <a:avLst/>
          </a:prstGeom>
          <a:ln>
            <a:solidFill>
              <a:srgbClr val="616262"/>
            </a:solidFill>
          </a:ln>
        </p:spPr>
      </p:pic>
      <p:pic>
        <p:nvPicPr>
          <p:cNvPr id="10" name="Picture 9" descr="A picture containing text&#10;&#10;Description automatically generated">
            <a:extLst>
              <a:ext uri="{FF2B5EF4-FFF2-40B4-BE49-F238E27FC236}">
                <a16:creationId xmlns:a16="http://schemas.microsoft.com/office/drawing/2014/main" id="{765ACA80-1F51-4666-8A50-DCA787DD06C8}"/>
              </a:ext>
            </a:extLst>
          </p:cNvPr>
          <p:cNvPicPr>
            <a:picLocks noChangeAspect="1"/>
          </p:cNvPicPr>
          <p:nvPr/>
        </p:nvPicPr>
        <p:blipFill>
          <a:blip r:embed="rId8"/>
          <a:stretch>
            <a:fillRect/>
          </a:stretch>
        </p:blipFill>
        <p:spPr>
          <a:xfrm>
            <a:off x="8049331" y="2072097"/>
            <a:ext cx="2780257" cy="4170386"/>
          </a:xfrm>
          <a:prstGeom prst="rect">
            <a:avLst/>
          </a:prstGeom>
          <a:ln>
            <a:solidFill>
              <a:srgbClr val="616262"/>
            </a:solidFill>
          </a:ln>
        </p:spPr>
      </p:pic>
    </p:spTree>
    <p:extLst>
      <p:ext uri="{BB962C8B-B14F-4D97-AF65-F5344CB8AC3E}">
        <p14:creationId xmlns:p14="http://schemas.microsoft.com/office/powerpoint/2010/main" val="1591599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ED8E55-A62E-4810-8FD2-F9D4F926FAAA}"/>
              </a:ext>
            </a:extLst>
          </p:cNvPr>
          <p:cNvSpPr txBox="1"/>
          <p:nvPr/>
        </p:nvSpPr>
        <p:spPr>
          <a:xfrm>
            <a:off x="704707" y="1257686"/>
            <a:ext cx="3845052" cy="4278094"/>
          </a:xfrm>
          <a:prstGeom prst="rect">
            <a:avLst/>
          </a:prstGeom>
          <a:noFill/>
          <a:ln>
            <a:noFill/>
          </a:ln>
        </p:spPr>
        <p:txBody>
          <a:bodyPr wrap="square">
            <a:spAutoFit/>
          </a:bodyPr>
          <a:lstStyle/>
          <a:p>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레오 회원 모집 자료 인쇄물</a:t>
            </a:r>
            <a:r>
              <a:rPr lang="en-US"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a:t>
            </a:r>
            <a:endPar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endParaRPr>
          </a:p>
          <a:p>
            <a:endParaRPr lang="en-US" sz="2400" dirty="0">
              <a:solidFill>
                <a:srgbClr val="616262"/>
              </a:solidFill>
              <a:latin typeface="Gulim" panose="020B0600000101010101" pitchFamily="34" charset="-127"/>
              <a:ea typeface="Gulim" panose="020B0600000101010101" pitchFamily="34" charset="-127"/>
              <a:cs typeface="Arial" panose="020B0604020202020204" pitchFamily="34" charset="0"/>
            </a:endParaRPr>
          </a:p>
          <a:p>
            <a:r>
              <a:rPr lang="ko-KR" altLang="en-US" sz="2400" dirty="0">
                <a:solidFill>
                  <a:srgbClr val="616262"/>
                </a:solidFill>
                <a:latin typeface="Gulim" panose="020B0600000101010101" pitchFamily="34" charset="-127"/>
                <a:ea typeface="Gulim" panose="020B0600000101010101" pitchFamily="34" charset="-127"/>
                <a:cs typeface="Arial" panose="020B0604020202020204" pitchFamily="34" charset="0"/>
              </a:rPr>
              <a:t>레오 영입 자료는 </a:t>
            </a:r>
            <a:r>
              <a:rPr lang="ko-KR" sz="2400" dirty="0" err="1">
                <a:solidFill>
                  <a:srgbClr val="616262"/>
                </a:solidFill>
                <a:latin typeface="Gulim" panose="020B0600000101010101" pitchFamily="34" charset="-127"/>
                <a:ea typeface="Gulim" panose="020B0600000101010101" pitchFamily="34" charset="-127"/>
                <a:cs typeface="Arial" panose="020B0604020202020204" pitchFamily="34" charset="0"/>
              </a:rPr>
              <a:t>lionsclubs.org에서</a:t>
            </a:r>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 </a:t>
            </a:r>
            <a:br>
              <a:rPr lang="en-US"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br>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‘레오 클럽 프로그램 자료 주문서’</a:t>
            </a:r>
            <a:r>
              <a:rPr lang="ko-KR"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 </a:t>
            </a:r>
            <a:r>
              <a:rPr lang="ko-KR" altLang="en-US" sz="2400" dirty="0">
                <a:solidFill>
                  <a:srgbClr val="616262"/>
                </a:solidFill>
                <a:latin typeface="Gulim" panose="020B0600000101010101" pitchFamily="34" charset="-127"/>
                <a:ea typeface="Gulim" panose="020B0600000101010101" pitchFamily="34" charset="-127"/>
                <a:cs typeface="Arial" panose="020B0604020202020204" pitchFamily="34" charset="0"/>
              </a:rPr>
              <a:t>검색</a:t>
            </a:r>
            <a:endPar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endParaRPr>
          </a:p>
          <a:p>
            <a:endParaRPr lang="en-US" sz="2400" dirty="0">
              <a:solidFill>
                <a:srgbClr val="81827C"/>
              </a:solidFill>
              <a:latin typeface="Gulim" panose="020B0600000101010101" pitchFamily="34" charset="-127"/>
              <a:ea typeface="Gulim" panose="020B0600000101010101" pitchFamily="34" charset="-127"/>
              <a:cs typeface="Arial" panose="020B0604020202020204" pitchFamily="34" charset="0"/>
            </a:endParaRPr>
          </a:p>
          <a:p>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이메일로</a:t>
            </a:r>
            <a:r>
              <a:rPr lang="en-US"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 </a:t>
            </a:r>
            <a:r>
              <a:rPr lang="ko-KR" alt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주문서 </a:t>
            </a:r>
            <a:r>
              <a:rPr lang="ko-KR" altLang="en-US" sz="2400" dirty="0">
                <a:solidFill>
                  <a:srgbClr val="616262"/>
                </a:solidFill>
                <a:latin typeface="Gulim" panose="020B0600000101010101" pitchFamily="34" charset="-127"/>
                <a:ea typeface="Gulim" panose="020B0600000101010101" pitchFamily="34" charset="-127"/>
                <a:cs typeface="Arial" panose="020B0604020202020204" pitchFamily="34" charset="0"/>
              </a:rPr>
              <a:t>제출</a:t>
            </a:r>
            <a:r>
              <a:rPr lang="ko-KR" sz="2400" dirty="0">
                <a:solidFill>
                  <a:srgbClr val="616262"/>
                </a:solidFill>
                <a:latin typeface="Gulim" panose="020B0600000101010101" pitchFamily="34" charset="-127"/>
                <a:ea typeface="Gulim" panose="020B0600000101010101" pitchFamily="34" charset="-127"/>
                <a:cs typeface="Arial" panose="020B0604020202020204" pitchFamily="34" charset="0"/>
              </a:rPr>
              <a:t> </a:t>
            </a:r>
            <a:r>
              <a:rPr lang="ko-KR" sz="2800" b="1" dirty="0">
                <a:solidFill>
                  <a:srgbClr val="407CCA"/>
                </a:solidFill>
                <a:latin typeface="Gulim" panose="020B0600000101010101" pitchFamily="34" charset="-127"/>
                <a:ea typeface="Gulim" panose="020B0600000101010101" pitchFamily="34" charset="-127"/>
                <a:hlinkClick r:id="rId3">
                  <a:extLst>
                    <a:ext uri="{A12FA001-AC4F-418D-AE19-62706E023703}">
                      <ahyp:hlinkClr xmlns:ahyp="http://schemas.microsoft.com/office/drawing/2018/hyperlinkcolor" val="tx"/>
                    </a:ext>
                  </a:extLst>
                </a:hlinkClick>
              </a:rPr>
              <a:t>leo@lionsclubs.org</a:t>
            </a:r>
            <a:endParaRPr lang="ko-KR" sz="2800" b="1" dirty="0">
              <a:solidFill>
                <a:srgbClr val="407CCA"/>
              </a:solidFill>
              <a:latin typeface="Gulim" panose="020B0600000101010101" pitchFamily="34" charset="-127"/>
              <a:ea typeface="Gulim" panose="020B0600000101010101" pitchFamily="34" charset="-127"/>
            </a:endParaRPr>
          </a:p>
          <a:p>
            <a:endParaRPr lang="en-US" sz="2800" b="1" kern="0" dirty="0">
              <a:solidFill>
                <a:schemeClr val="accent6"/>
              </a:solidFill>
              <a:latin typeface="Gulim" panose="020B0600000101010101" pitchFamily="34" charset="-127"/>
              <a:ea typeface="Gulim" panose="020B0600000101010101" pitchFamily="34" charset="-127"/>
            </a:endParaRPr>
          </a:p>
        </p:txBody>
      </p:sp>
      <p:pic>
        <p:nvPicPr>
          <p:cNvPr id="7" name="Picture 6" descr="A picture containing table&#10;&#10;Description automatically generated">
            <a:extLst>
              <a:ext uri="{FF2B5EF4-FFF2-40B4-BE49-F238E27FC236}">
                <a16:creationId xmlns:a16="http://schemas.microsoft.com/office/drawing/2014/main" id="{0A5510D7-5E15-4F65-8EB8-EB3252F03F21}"/>
              </a:ext>
            </a:extLst>
          </p:cNvPr>
          <p:cNvPicPr>
            <a:picLocks noChangeAspect="1"/>
          </p:cNvPicPr>
          <p:nvPr/>
        </p:nvPicPr>
        <p:blipFill rotWithShape="1">
          <a:blip r:embed="rId4"/>
          <a:srcRect b="7929"/>
          <a:stretch/>
        </p:blipFill>
        <p:spPr>
          <a:xfrm>
            <a:off x="5012436" y="558374"/>
            <a:ext cx="6474857" cy="5741252"/>
          </a:xfrm>
          <a:prstGeom prst="rect">
            <a:avLst/>
          </a:prstGeom>
          <a:ln>
            <a:solidFill>
              <a:srgbClr val="616262"/>
            </a:solidFill>
          </a:ln>
        </p:spPr>
      </p:pic>
      <p:pic>
        <p:nvPicPr>
          <p:cNvPr id="4" name="Picture 3">
            <a:extLst>
              <a:ext uri="{FF2B5EF4-FFF2-40B4-BE49-F238E27FC236}">
                <a16:creationId xmlns:a16="http://schemas.microsoft.com/office/drawing/2014/main" id="{9B61C321-3505-BE49-8E6C-BF6A122E9A21}"/>
              </a:ext>
            </a:extLst>
          </p:cNvPr>
          <p:cNvPicPr>
            <a:picLocks noChangeAspect="1"/>
          </p:cNvPicPr>
          <p:nvPr/>
        </p:nvPicPr>
        <p:blipFill rotWithShape="1">
          <a:blip r:embed="rId5"/>
          <a:srcRect l="15744" b="4901"/>
          <a:stretch/>
        </p:blipFill>
        <p:spPr>
          <a:xfrm>
            <a:off x="-20043" y="5178695"/>
            <a:ext cx="991893" cy="1679305"/>
          </a:xfrm>
          <a:prstGeom prst="rect">
            <a:avLst/>
          </a:prstGeom>
        </p:spPr>
      </p:pic>
      <p:sp>
        <p:nvSpPr>
          <p:cNvPr id="5" name="Page Number - White">
            <a:extLst>
              <a:ext uri="{FF2B5EF4-FFF2-40B4-BE49-F238E27FC236}">
                <a16:creationId xmlns:a16="http://schemas.microsoft.com/office/drawing/2014/main" id="{B67ED5DA-5F7A-E546-95F4-1341E919858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9</a:t>
            </a:fld>
            <a:endParaRPr lang="en-US" sz="1000">
              <a:solidFill>
                <a:srgbClr val="55565A"/>
              </a:solidFill>
            </a:endParaRPr>
          </a:p>
        </p:txBody>
      </p:sp>
    </p:spTree>
    <p:extLst>
      <p:ext uri="{BB962C8B-B14F-4D97-AF65-F5344CB8AC3E}">
        <p14:creationId xmlns:p14="http://schemas.microsoft.com/office/powerpoint/2010/main" val="2290011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1751</Words>
  <Application>Microsoft Office PowerPoint</Application>
  <PresentationFormat>Widescreen</PresentationFormat>
  <Paragraphs>180</Paragraphs>
  <Slides>19</Slides>
  <Notes>19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8" baseType="lpstr">
      <vt:lpstr>굴림</vt:lpstr>
      <vt:lpstr>굴림</vt:lpstr>
      <vt:lpstr>HelveticaNeue-Light</vt:lpstr>
      <vt:lpstr>Arial</vt:lpstr>
      <vt:lpstr>Arial Black</vt:lpstr>
      <vt:lpstr>Calibri</vt:lpstr>
      <vt:lpstr>Calibri Light</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Nadeau, Melissa</dc:creator>
  <cp:lastModifiedBy>Eum, Heykyung</cp:lastModifiedBy>
  <cp:revision>12</cp:revision>
  <dcterms:created xsi:type="dcterms:W3CDTF">2021-12-10T18:43:06Z</dcterms:created>
  <dcterms:modified xsi:type="dcterms:W3CDTF">2024-01-30T21:54:52Z</dcterms:modified>
</cp:coreProperties>
</file>