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4347" r:id="rId3"/>
    <p:sldMasterId id="2147484360" r:id="rId4"/>
  </p:sldMasterIdLst>
  <p:notesMasterIdLst>
    <p:notesMasterId r:id="rId26"/>
  </p:notesMasterIdLst>
  <p:handoutMasterIdLst>
    <p:handoutMasterId r:id="rId27"/>
  </p:handoutMasterIdLst>
  <p:sldIdLst>
    <p:sldId id="598" r:id="rId5"/>
    <p:sldId id="596" r:id="rId6"/>
    <p:sldId id="597" r:id="rId7"/>
    <p:sldId id="599" r:id="rId8"/>
    <p:sldId id="414" r:id="rId9"/>
    <p:sldId id="621" r:id="rId10"/>
    <p:sldId id="583" r:id="rId11"/>
    <p:sldId id="582" r:id="rId12"/>
    <p:sldId id="584" r:id="rId13"/>
    <p:sldId id="649" r:id="rId14"/>
    <p:sldId id="585" r:id="rId15"/>
    <p:sldId id="586" r:id="rId16"/>
    <p:sldId id="594" r:id="rId17"/>
    <p:sldId id="587" r:id="rId18"/>
    <p:sldId id="588" r:id="rId19"/>
    <p:sldId id="590" r:id="rId20"/>
    <p:sldId id="591" r:id="rId21"/>
    <p:sldId id="592" r:id="rId22"/>
    <p:sldId id="593" r:id="rId23"/>
    <p:sldId id="435" r:id="rId24"/>
    <p:sldId id="437" r:id="rId2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27C"/>
    <a:srgbClr val="FDB824"/>
    <a:srgbClr val="F14619"/>
    <a:srgbClr val="14AACC"/>
    <a:srgbClr val="996600"/>
    <a:srgbClr val="1C4B5E"/>
    <a:srgbClr val="8A1B1C"/>
    <a:srgbClr val="DDD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4" autoAdjust="0"/>
    <p:restoredTop sz="66954" autoAdjust="0"/>
  </p:normalViewPr>
  <p:slideViewPr>
    <p:cSldViewPr>
      <p:cViewPr>
        <p:scale>
          <a:sx n="60" d="100"/>
          <a:sy n="60" d="100"/>
        </p:scale>
        <p:origin x="-3234"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62"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EE407-0E43-4DA5-82FD-3567AF1387A3}" type="doc">
      <dgm:prSet loTypeId="urn:microsoft.com/office/officeart/2005/8/layout/radial3" loCatId="relationship" qsTypeId="urn:microsoft.com/office/officeart/2005/8/quickstyle/simple1#1" qsCatId="simple" csTypeId="urn:microsoft.com/office/officeart/2005/8/colors/accent5_2" csCatId="accent5" phldr="1"/>
      <dgm:spPr/>
      <dgm:t>
        <a:bodyPr/>
        <a:lstStyle/>
        <a:p>
          <a:endParaRPr lang="en-US"/>
        </a:p>
      </dgm:t>
    </dgm:pt>
    <dgm:pt modelId="{CC84942F-8C0B-4A26-9784-58185BDC9170}">
      <dgm:prSet phldrT="[Text]"/>
      <dgm:spPr/>
      <dgm:t>
        <a:bodyPr/>
        <a:lstStyle/>
        <a:p>
          <a:r>
            <a:rPr lang="en-US" b="1" dirty="0" smtClean="0"/>
            <a:t>Sede Centrale Internazionale</a:t>
          </a:r>
          <a:endParaRPr lang="it-IT" b="1" dirty="0"/>
        </a:p>
      </dgm:t>
    </dgm:pt>
    <dgm:pt modelId="{DA584DBE-7E47-4041-BF00-8D770AB93031}" type="parTrans" cxnId="{E698E4BE-7447-4737-AE44-1A9C79B0F21C}">
      <dgm:prSet/>
      <dgm:spPr/>
      <dgm:t>
        <a:bodyPr/>
        <a:lstStyle/>
        <a:p>
          <a:endParaRPr lang="en-US">
            <a:solidFill>
              <a:schemeClr val="tx1">
                <a:lumMod val="50000"/>
              </a:schemeClr>
            </a:solidFill>
          </a:endParaRPr>
        </a:p>
      </dgm:t>
    </dgm:pt>
    <dgm:pt modelId="{94220698-3280-4902-A805-AE860083127D}" type="sibTrans" cxnId="{E698E4BE-7447-4737-AE44-1A9C79B0F21C}">
      <dgm:prSet/>
      <dgm:spPr/>
      <dgm:t>
        <a:bodyPr/>
        <a:lstStyle/>
        <a:p>
          <a:endParaRPr lang="en-US">
            <a:solidFill>
              <a:schemeClr val="tx1">
                <a:lumMod val="50000"/>
              </a:schemeClr>
            </a:solidFill>
          </a:endParaRPr>
        </a:p>
      </dgm:t>
    </dgm:pt>
    <dgm:pt modelId="{09D81498-5445-4EFD-B2B4-96CB477B3DCF}">
      <dgm:prSet phldrT="[Text]" custT="1"/>
      <dgm:spPr/>
      <dgm:t>
        <a:bodyPr/>
        <a:lstStyle/>
        <a:p>
          <a:pPr>
            <a:spcAft>
              <a:spcPts val="0"/>
            </a:spcAft>
          </a:pPr>
          <a:r>
            <a:rPr lang="en-US" sz="1100" b="1" dirty="0" smtClean="0"/>
            <a:t> Forniture per club e </a:t>
          </a:r>
        </a:p>
        <a:p>
          <a:pPr>
            <a:spcAft>
              <a:spcPct val="35000"/>
            </a:spcAft>
          </a:pPr>
          <a:r>
            <a:rPr lang="en-US" sz="1100" b="1" dirty="0" smtClean="0"/>
            <a:t>  Distribuzione</a:t>
          </a:r>
          <a:endParaRPr lang="it-IT" sz="1100" b="1" dirty="0"/>
        </a:p>
      </dgm:t>
    </dgm:pt>
    <dgm:pt modelId="{F531F73C-F09C-4370-ACF1-215F9F8EE12F}" type="parTrans" cxnId="{6D905E97-EA0A-4039-B222-2C35EC391EA5}">
      <dgm:prSet/>
      <dgm:spPr/>
      <dgm:t>
        <a:bodyPr/>
        <a:lstStyle/>
        <a:p>
          <a:endParaRPr lang="en-US">
            <a:solidFill>
              <a:schemeClr val="tx1">
                <a:lumMod val="50000"/>
              </a:schemeClr>
            </a:solidFill>
          </a:endParaRPr>
        </a:p>
      </dgm:t>
    </dgm:pt>
    <dgm:pt modelId="{C4840BD2-6825-4810-9645-43BBD4475338}" type="sibTrans" cxnId="{6D905E97-EA0A-4039-B222-2C35EC391EA5}">
      <dgm:prSet/>
      <dgm:spPr/>
      <dgm:t>
        <a:bodyPr/>
        <a:lstStyle/>
        <a:p>
          <a:endParaRPr lang="en-US">
            <a:solidFill>
              <a:schemeClr val="tx1">
                <a:lumMod val="50000"/>
              </a:schemeClr>
            </a:solidFill>
          </a:endParaRPr>
        </a:p>
      </dgm:t>
    </dgm:pt>
    <dgm:pt modelId="{CCB0DB35-CC2C-4DC6-9AF4-D2058B1A6A31}">
      <dgm:prSet phldrT="[Text]" custT="1"/>
      <dgm:spPr/>
      <dgm:t>
        <a:bodyPr/>
        <a:lstStyle/>
        <a:p>
          <a:r>
            <a:rPr lang="en-US" sz="1100" b="1" dirty="0" smtClean="0"/>
            <a:t>Convention</a:t>
          </a:r>
          <a:endParaRPr lang="it-IT" sz="1100" b="1" dirty="0"/>
        </a:p>
      </dgm:t>
    </dgm:pt>
    <dgm:pt modelId="{BF36586C-E9FE-4CDA-9910-09FEED0F7803}" type="parTrans" cxnId="{0639FE69-0752-4BF3-8F62-45A2F2B9E230}">
      <dgm:prSet/>
      <dgm:spPr/>
      <dgm:t>
        <a:bodyPr/>
        <a:lstStyle/>
        <a:p>
          <a:endParaRPr lang="en-US">
            <a:solidFill>
              <a:schemeClr val="tx1">
                <a:lumMod val="50000"/>
              </a:schemeClr>
            </a:solidFill>
          </a:endParaRPr>
        </a:p>
      </dgm:t>
    </dgm:pt>
    <dgm:pt modelId="{656343D8-0339-4084-BED6-F21B977A456C}" type="sibTrans" cxnId="{0639FE69-0752-4BF3-8F62-45A2F2B9E230}">
      <dgm:prSet/>
      <dgm:spPr/>
      <dgm:t>
        <a:bodyPr/>
        <a:lstStyle/>
        <a:p>
          <a:endParaRPr lang="en-US">
            <a:solidFill>
              <a:schemeClr val="tx1">
                <a:lumMod val="50000"/>
              </a:schemeClr>
            </a:solidFill>
          </a:endParaRPr>
        </a:p>
      </dgm:t>
    </dgm:pt>
    <dgm:pt modelId="{93D3BE7E-D96D-4F4B-95D5-8297D89D2DCA}">
      <dgm:prSet phldrT="[Text]" custT="1"/>
      <dgm:spPr/>
      <dgm:t>
        <a:bodyPr/>
        <a:lstStyle/>
        <a:p>
          <a:r>
            <a:rPr lang="en-US" sz="1100" b="1" dirty="0" smtClean="0"/>
            <a:t>Amministrazione di distretti e club</a:t>
          </a:r>
          <a:endParaRPr lang="it-IT" sz="1100" b="1" dirty="0"/>
        </a:p>
      </dgm:t>
    </dgm:pt>
    <dgm:pt modelId="{83972EFF-34E3-46BB-AD1B-A2CB63EB5358}" type="parTrans" cxnId="{02ACB85C-8114-4155-8A01-F54F60F53647}">
      <dgm:prSet/>
      <dgm:spPr/>
      <dgm:t>
        <a:bodyPr/>
        <a:lstStyle/>
        <a:p>
          <a:endParaRPr lang="en-US">
            <a:solidFill>
              <a:schemeClr val="tx1">
                <a:lumMod val="50000"/>
              </a:schemeClr>
            </a:solidFill>
          </a:endParaRPr>
        </a:p>
      </dgm:t>
    </dgm:pt>
    <dgm:pt modelId="{25DA98B9-0A47-45B3-8115-CCEA7B7BC255}" type="sibTrans" cxnId="{02ACB85C-8114-4155-8A01-F54F60F53647}">
      <dgm:prSet/>
      <dgm:spPr/>
      <dgm:t>
        <a:bodyPr/>
        <a:lstStyle/>
        <a:p>
          <a:endParaRPr lang="en-US">
            <a:solidFill>
              <a:schemeClr val="tx1">
                <a:lumMod val="50000"/>
              </a:schemeClr>
            </a:solidFill>
          </a:endParaRPr>
        </a:p>
      </dgm:t>
    </dgm:pt>
    <dgm:pt modelId="{9E2CE100-BEA2-46E7-B3B3-15FF8F15D9F0}">
      <dgm:prSet phldrT="[Text]" custT="1"/>
      <dgm:spPr/>
      <dgm:t>
        <a:bodyPr/>
        <a:lstStyle/>
        <a:p>
          <a:r>
            <a:rPr lang="en-US" sz="1100" b="1" dirty="0" smtClean="0"/>
            <a:t>Estensione e affiliazione</a:t>
          </a:r>
          <a:endParaRPr lang="it-IT" sz="1100" b="1" dirty="0"/>
        </a:p>
      </dgm:t>
    </dgm:pt>
    <dgm:pt modelId="{D60E51AE-7DF7-43B6-8232-883690031690}" type="parTrans" cxnId="{10C04CC8-13C3-4333-A5CB-9F50EEA67251}">
      <dgm:prSet/>
      <dgm:spPr/>
      <dgm:t>
        <a:bodyPr/>
        <a:lstStyle/>
        <a:p>
          <a:endParaRPr lang="en-US">
            <a:solidFill>
              <a:schemeClr val="tx1">
                <a:lumMod val="50000"/>
              </a:schemeClr>
            </a:solidFill>
          </a:endParaRPr>
        </a:p>
      </dgm:t>
    </dgm:pt>
    <dgm:pt modelId="{DD0939B5-A4D1-4937-98EE-0A072CC79BC5}" type="sibTrans" cxnId="{10C04CC8-13C3-4333-A5CB-9F50EEA67251}">
      <dgm:prSet/>
      <dgm:spPr/>
      <dgm:t>
        <a:bodyPr/>
        <a:lstStyle/>
        <a:p>
          <a:endParaRPr lang="en-US">
            <a:solidFill>
              <a:schemeClr val="tx1">
                <a:lumMod val="50000"/>
              </a:schemeClr>
            </a:solidFill>
          </a:endParaRPr>
        </a:p>
      </dgm:t>
    </dgm:pt>
    <dgm:pt modelId="{AA7B7760-27B2-4099-B1A6-0E85652D9B01}">
      <dgm:prSet phldrT="[Text]" custT="1"/>
      <dgm:spPr/>
      <dgm:t>
        <a:bodyPr/>
        <a:lstStyle/>
        <a:p>
          <a:r>
            <a:rPr lang="en-US" sz="1100" b="1" dirty="0" smtClean="0"/>
            <a:t>Finanze</a:t>
          </a:r>
          <a:endParaRPr lang="it-IT" sz="1100" b="1" dirty="0"/>
        </a:p>
      </dgm:t>
    </dgm:pt>
    <dgm:pt modelId="{5AC05560-9108-4C0A-8505-42B2954CCC85}" type="parTrans" cxnId="{0550BC35-B747-4169-A6C8-CE176DE09450}">
      <dgm:prSet/>
      <dgm:spPr/>
      <dgm:t>
        <a:bodyPr/>
        <a:lstStyle/>
        <a:p>
          <a:endParaRPr lang="en-US">
            <a:solidFill>
              <a:schemeClr val="tx1">
                <a:lumMod val="50000"/>
              </a:schemeClr>
            </a:solidFill>
          </a:endParaRPr>
        </a:p>
      </dgm:t>
    </dgm:pt>
    <dgm:pt modelId="{48877EDF-C902-4720-A4E6-B194B879C3FB}" type="sibTrans" cxnId="{0550BC35-B747-4169-A6C8-CE176DE09450}">
      <dgm:prSet/>
      <dgm:spPr/>
      <dgm:t>
        <a:bodyPr/>
        <a:lstStyle/>
        <a:p>
          <a:endParaRPr lang="en-US">
            <a:solidFill>
              <a:schemeClr val="tx1">
                <a:lumMod val="50000"/>
              </a:schemeClr>
            </a:solidFill>
          </a:endParaRPr>
        </a:p>
      </dgm:t>
    </dgm:pt>
    <dgm:pt modelId="{F9775099-E117-43FF-9A34-363CED45606D}">
      <dgm:prSet phldrT="[Text]" custT="1"/>
      <dgm:spPr/>
      <dgm:t>
        <a:bodyPr/>
        <a:lstStyle/>
        <a:p>
          <a:r>
            <a:rPr lang="en-US" sz="1100" b="1" dirty="0" smtClean="0"/>
            <a:t> Tecnologie Informatiche</a:t>
          </a:r>
          <a:endParaRPr lang="it-IT" sz="1100" b="1" dirty="0"/>
        </a:p>
      </dgm:t>
    </dgm:pt>
    <dgm:pt modelId="{4707F651-D902-4350-8B4B-ED32F84E6BBE}" type="parTrans" cxnId="{CF3AEB4F-71C0-4CC4-9FA8-93557D58AEBF}">
      <dgm:prSet/>
      <dgm:spPr/>
      <dgm:t>
        <a:bodyPr/>
        <a:lstStyle/>
        <a:p>
          <a:endParaRPr lang="en-US">
            <a:solidFill>
              <a:schemeClr val="tx1">
                <a:lumMod val="50000"/>
              </a:schemeClr>
            </a:solidFill>
          </a:endParaRPr>
        </a:p>
      </dgm:t>
    </dgm:pt>
    <dgm:pt modelId="{89EBD88C-D616-40DD-8DE0-46B6C5A26D1A}" type="sibTrans" cxnId="{CF3AEB4F-71C0-4CC4-9FA8-93557D58AEBF}">
      <dgm:prSet/>
      <dgm:spPr/>
      <dgm:t>
        <a:bodyPr/>
        <a:lstStyle/>
        <a:p>
          <a:endParaRPr lang="en-US">
            <a:solidFill>
              <a:schemeClr val="tx1">
                <a:lumMod val="50000"/>
              </a:schemeClr>
            </a:solidFill>
          </a:endParaRPr>
        </a:p>
      </dgm:t>
    </dgm:pt>
    <dgm:pt modelId="{419C4BDD-DAE3-41BF-82DD-D8505731904D}">
      <dgm:prSet phldrT="[Text]" custT="1"/>
      <dgm:spPr/>
      <dgm:t>
        <a:bodyPr/>
        <a:lstStyle/>
        <a:p>
          <a:pPr>
            <a:lnSpc>
              <a:spcPct val="100000"/>
            </a:lnSpc>
            <a:spcAft>
              <a:spcPts val="0"/>
            </a:spcAft>
          </a:pPr>
          <a:r>
            <a:rPr lang="en-US" sz="1100" b="1" baseline="0" dirty="0" smtClean="0"/>
            <a:t>Leadership</a:t>
          </a:r>
          <a:endParaRPr lang="it-IT" sz="1100" b="1" baseline="0" dirty="0"/>
        </a:p>
      </dgm:t>
    </dgm:pt>
    <dgm:pt modelId="{7B4C8FEF-317E-429D-BC76-487FF72F0A13}" type="parTrans" cxnId="{7881DFB8-B6EE-462F-9B92-3A0449ADF1BC}">
      <dgm:prSet/>
      <dgm:spPr/>
      <dgm:t>
        <a:bodyPr/>
        <a:lstStyle/>
        <a:p>
          <a:endParaRPr lang="en-US">
            <a:solidFill>
              <a:schemeClr val="tx1">
                <a:lumMod val="50000"/>
              </a:schemeClr>
            </a:solidFill>
          </a:endParaRPr>
        </a:p>
      </dgm:t>
    </dgm:pt>
    <dgm:pt modelId="{E7C32E59-D6A5-4696-B650-6CED3033325A}" type="sibTrans" cxnId="{7881DFB8-B6EE-462F-9B92-3A0449ADF1BC}">
      <dgm:prSet/>
      <dgm:spPr/>
      <dgm:t>
        <a:bodyPr/>
        <a:lstStyle/>
        <a:p>
          <a:endParaRPr lang="en-US">
            <a:solidFill>
              <a:schemeClr val="tx1">
                <a:lumMod val="50000"/>
              </a:schemeClr>
            </a:solidFill>
          </a:endParaRPr>
        </a:p>
      </dgm:t>
    </dgm:pt>
    <dgm:pt modelId="{DEF27370-AA70-4EBF-A3B7-A1D96DB89167}">
      <dgm:prSet phldrT="[Text]" custT="1"/>
      <dgm:spPr/>
      <dgm:t>
        <a:bodyPr/>
        <a:lstStyle/>
        <a:p>
          <a:r>
            <a:rPr lang="en-US" sz="1100" b="1" dirty="0" smtClean="0"/>
            <a:t>Legale</a:t>
          </a:r>
          <a:endParaRPr lang="it-IT" sz="1100" b="1" dirty="0"/>
        </a:p>
      </dgm:t>
    </dgm:pt>
    <dgm:pt modelId="{F4A4E46B-76D4-4C3A-B618-50693A5F877F}" type="parTrans" cxnId="{D929A368-568B-469C-9445-9D6A18CE7BFB}">
      <dgm:prSet/>
      <dgm:spPr/>
      <dgm:t>
        <a:bodyPr/>
        <a:lstStyle/>
        <a:p>
          <a:endParaRPr lang="en-US">
            <a:solidFill>
              <a:schemeClr val="tx1">
                <a:lumMod val="50000"/>
              </a:schemeClr>
            </a:solidFill>
          </a:endParaRPr>
        </a:p>
      </dgm:t>
    </dgm:pt>
    <dgm:pt modelId="{6E382972-F57E-4326-A59E-25685591695E}" type="sibTrans" cxnId="{D929A368-568B-469C-9445-9D6A18CE7BFB}">
      <dgm:prSet/>
      <dgm:spPr/>
      <dgm:t>
        <a:bodyPr/>
        <a:lstStyle/>
        <a:p>
          <a:endParaRPr lang="en-US">
            <a:solidFill>
              <a:schemeClr val="tx1">
                <a:lumMod val="50000"/>
              </a:schemeClr>
            </a:solidFill>
          </a:endParaRPr>
        </a:p>
      </dgm:t>
    </dgm:pt>
    <dgm:pt modelId="{288C3FDD-E2E6-4718-BF20-9A80837B1D51}">
      <dgm:prSet phldrT="[Text]" custT="1"/>
      <dgm:spPr/>
      <dgm:t>
        <a:bodyPr/>
        <a:lstStyle/>
        <a:p>
          <a:r>
            <a:rPr lang="en-US" sz="1100" b="1" dirty="0" smtClean="0"/>
            <a:t>LCIF</a:t>
          </a:r>
          <a:endParaRPr lang="it-IT" sz="1100" b="1" dirty="0"/>
        </a:p>
      </dgm:t>
    </dgm:pt>
    <dgm:pt modelId="{8FF8AA8D-6112-4458-9CB5-1955BD455898}" type="parTrans" cxnId="{244F0A5F-AD29-42D0-A890-28EE9050047E}">
      <dgm:prSet/>
      <dgm:spPr/>
      <dgm:t>
        <a:bodyPr/>
        <a:lstStyle/>
        <a:p>
          <a:endParaRPr lang="en-US">
            <a:solidFill>
              <a:schemeClr val="tx1">
                <a:lumMod val="50000"/>
              </a:schemeClr>
            </a:solidFill>
          </a:endParaRPr>
        </a:p>
      </dgm:t>
    </dgm:pt>
    <dgm:pt modelId="{D841E9E3-277C-4D88-BDD9-2CB4B573DB85}" type="sibTrans" cxnId="{244F0A5F-AD29-42D0-A890-28EE9050047E}">
      <dgm:prSet/>
      <dgm:spPr/>
      <dgm:t>
        <a:bodyPr/>
        <a:lstStyle/>
        <a:p>
          <a:endParaRPr lang="en-US">
            <a:solidFill>
              <a:schemeClr val="tx1">
                <a:lumMod val="50000"/>
              </a:schemeClr>
            </a:solidFill>
          </a:endParaRPr>
        </a:p>
      </dgm:t>
    </dgm:pt>
    <dgm:pt modelId="{89EA1887-C47A-4CF9-97A6-0076530F20DB}">
      <dgm:prSet phldrT="[Text]" custT="1"/>
      <dgm:spPr/>
      <dgm:t>
        <a:bodyPr/>
        <a:lstStyle/>
        <a:p>
          <a:endParaRPr lang="it-IT" sz="1050" b="1" dirty="0" smtClean="0"/>
        </a:p>
        <a:p>
          <a:r>
            <a:rPr lang="en-US" sz="1050" b="1" dirty="0" smtClean="0"/>
            <a:t>Pubbliche Relazioni e Comunicazioni</a:t>
          </a:r>
          <a:endParaRPr lang="it-IT" sz="1050" b="1" dirty="0"/>
        </a:p>
      </dgm:t>
    </dgm:pt>
    <dgm:pt modelId="{8C97723D-311D-4899-8666-F42C397C2BBD}" type="parTrans" cxnId="{941E320C-6E9B-4F75-83F7-368D886F25E2}">
      <dgm:prSet/>
      <dgm:spPr/>
      <dgm:t>
        <a:bodyPr/>
        <a:lstStyle/>
        <a:p>
          <a:endParaRPr lang="en-US">
            <a:solidFill>
              <a:schemeClr val="tx1">
                <a:lumMod val="50000"/>
              </a:schemeClr>
            </a:solidFill>
          </a:endParaRPr>
        </a:p>
      </dgm:t>
    </dgm:pt>
    <dgm:pt modelId="{BC2CEA55-8289-4172-9610-A2D5C20038C0}" type="sibTrans" cxnId="{941E320C-6E9B-4F75-83F7-368D886F25E2}">
      <dgm:prSet/>
      <dgm:spPr/>
      <dgm:t>
        <a:bodyPr/>
        <a:lstStyle/>
        <a:p>
          <a:endParaRPr lang="en-US">
            <a:solidFill>
              <a:schemeClr val="tx1">
                <a:lumMod val="50000"/>
              </a:schemeClr>
            </a:solidFill>
          </a:endParaRPr>
        </a:p>
      </dgm:t>
    </dgm:pt>
    <dgm:pt modelId="{7C2D4528-31A2-4579-ABC8-8B5EEA4E9F2C}">
      <dgm:prSet phldrT="[Text]" custT="1"/>
      <dgm:spPr>
        <a:ln>
          <a:solidFill>
            <a:srgbClr val="FDB824"/>
          </a:solidFill>
        </a:ln>
      </dgm:spPr>
      <dgm:t>
        <a:bodyPr anchor="ctr"/>
        <a:lstStyle/>
        <a:p>
          <a:pPr algn="ctr">
            <a:spcAft>
              <a:spcPts val="0"/>
            </a:spcAft>
          </a:pPr>
          <a:r>
            <a:rPr lang="en-US" sz="1800" b="1" dirty="0" smtClean="0">
              <a:solidFill>
                <a:schemeClr val="tx1"/>
              </a:solidFill>
            </a:rPr>
            <a:t>Attività di Service</a:t>
          </a:r>
          <a:endParaRPr lang="it-IT" sz="1800" b="1" dirty="0">
            <a:solidFill>
              <a:schemeClr val="tx1"/>
            </a:solidFill>
          </a:endParaRPr>
        </a:p>
      </dgm:t>
    </dgm:pt>
    <dgm:pt modelId="{20A9105D-AD84-495D-AA85-C53A4471DEEF}" type="parTrans" cxnId="{8F72D2EA-5AF7-48C4-8B95-667DAE3BDB2A}">
      <dgm:prSet/>
      <dgm:spPr/>
      <dgm:t>
        <a:bodyPr/>
        <a:lstStyle/>
        <a:p>
          <a:endParaRPr lang="en-US">
            <a:solidFill>
              <a:schemeClr val="tx1">
                <a:lumMod val="50000"/>
              </a:schemeClr>
            </a:solidFill>
          </a:endParaRPr>
        </a:p>
      </dgm:t>
    </dgm:pt>
    <dgm:pt modelId="{448FCAB2-5D45-43BA-B133-C7B05385BE39}" type="sibTrans" cxnId="{8F72D2EA-5AF7-48C4-8B95-667DAE3BDB2A}">
      <dgm:prSet/>
      <dgm:spPr/>
      <dgm:t>
        <a:bodyPr/>
        <a:lstStyle/>
        <a:p>
          <a:endParaRPr lang="en-US">
            <a:solidFill>
              <a:schemeClr val="tx1">
                <a:lumMod val="50000"/>
              </a:schemeClr>
            </a:solidFill>
          </a:endParaRPr>
        </a:p>
      </dgm:t>
    </dgm:pt>
    <dgm:pt modelId="{742892C6-141B-4A8F-8D42-B9D53F7DE93C}" type="pres">
      <dgm:prSet presAssocID="{AE5EE407-0E43-4DA5-82FD-3567AF1387A3}" presName="composite" presStyleCnt="0">
        <dgm:presLayoutVars>
          <dgm:chMax val="1"/>
          <dgm:dir/>
          <dgm:resizeHandles val="exact"/>
        </dgm:presLayoutVars>
      </dgm:prSet>
      <dgm:spPr/>
      <dgm:t>
        <a:bodyPr/>
        <a:lstStyle/>
        <a:p>
          <a:endParaRPr lang="en-US"/>
        </a:p>
      </dgm:t>
    </dgm:pt>
    <dgm:pt modelId="{2E867610-D793-4868-8A9F-79EF993E25A0}" type="pres">
      <dgm:prSet presAssocID="{AE5EE407-0E43-4DA5-82FD-3567AF1387A3}" presName="radial" presStyleCnt="0">
        <dgm:presLayoutVars>
          <dgm:animLvl val="ctr"/>
        </dgm:presLayoutVars>
      </dgm:prSet>
      <dgm:spPr/>
      <dgm:t>
        <a:bodyPr/>
        <a:lstStyle/>
        <a:p>
          <a:endParaRPr lang="en-US"/>
        </a:p>
      </dgm:t>
    </dgm:pt>
    <dgm:pt modelId="{4E3501DD-BCAF-4733-A216-D685F3271FBA}" type="pres">
      <dgm:prSet presAssocID="{CC84942F-8C0B-4A26-9784-58185BDC9170}" presName="centerShape" presStyleLbl="vennNode1" presStyleIdx="0" presStyleCnt="12"/>
      <dgm:spPr/>
      <dgm:t>
        <a:bodyPr/>
        <a:lstStyle/>
        <a:p>
          <a:endParaRPr lang="en-US"/>
        </a:p>
      </dgm:t>
    </dgm:pt>
    <dgm:pt modelId="{28B38402-05F5-49F5-866B-6EEBF8A6443E}" type="pres">
      <dgm:prSet presAssocID="{09D81498-5445-4EFD-B2B4-96CB477B3DCF}" presName="node" presStyleLbl="vennNode1" presStyleIdx="1" presStyleCnt="12">
        <dgm:presLayoutVars>
          <dgm:bulletEnabled val="1"/>
        </dgm:presLayoutVars>
      </dgm:prSet>
      <dgm:spPr/>
      <dgm:t>
        <a:bodyPr/>
        <a:lstStyle/>
        <a:p>
          <a:endParaRPr lang="en-US"/>
        </a:p>
      </dgm:t>
    </dgm:pt>
    <dgm:pt modelId="{690D9F28-6911-4119-A4A3-1E32DDDBAFEC}" type="pres">
      <dgm:prSet presAssocID="{CCB0DB35-CC2C-4DC6-9AF4-D2058B1A6A31}" presName="node" presStyleLbl="vennNode1" presStyleIdx="2" presStyleCnt="12" custRadScaleRad="99576" custRadScaleInc="2750">
        <dgm:presLayoutVars>
          <dgm:bulletEnabled val="1"/>
        </dgm:presLayoutVars>
      </dgm:prSet>
      <dgm:spPr/>
      <dgm:t>
        <a:bodyPr/>
        <a:lstStyle/>
        <a:p>
          <a:endParaRPr lang="en-US"/>
        </a:p>
      </dgm:t>
    </dgm:pt>
    <dgm:pt modelId="{126F091D-6752-4827-8D7F-0DEB1BEBDFF6}" type="pres">
      <dgm:prSet presAssocID="{93D3BE7E-D96D-4F4B-95D5-8297D89D2DCA}" presName="node" presStyleLbl="vennNode1" presStyleIdx="3" presStyleCnt="12">
        <dgm:presLayoutVars>
          <dgm:bulletEnabled val="1"/>
        </dgm:presLayoutVars>
      </dgm:prSet>
      <dgm:spPr/>
      <dgm:t>
        <a:bodyPr/>
        <a:lstStyle/>
        <a:p>
          <a:endParaRPr lang="en-US"/>
        </a:p>
      </dgm:t>
    </dgm:pt>
    <dgm:pt modelId="{49FA001F-56F9-4DD2-8AD1-AE04576AEBDC}" type="pres">
      <dgm:prSet presAssocID="{9E2CE100-BEA2-46E7-B3B3-15FF8F15D9F0}" presName="node" presStyleLbl="vennNode1" presStyleIdx="4" presStyleCnt="12">
        <dgm:presLayoutVars>
          <dgm:bulletEnabled val="1"/>
        </dgm:presLayoutVars>
      </dgm:prSet>
      <dgm:spPr/>
      <dgm:t>
        <a:bodyPr/>
        <a:lstStyle/>
        <a:p>
          <a:endParaRPr lang="en-US"/>
        </a:p>
      </dgm:t>
    </dgm:pt>
    <dgm:pt modelId="{E2E95644-4A54-4074-86DC-C689848B84A9}" type="pres">
      <dgm:prSet presAssocID="{AA7B7760-27B2-4099-B1A6-0E85652D9B01}" presName="node" presStyleLbl="vennNode1" presStyleIdx="5" presStyleCnt="12">
        <dgm:presLayoutVars>
          <dgm:bulletEnabled val="1"/>
        </dgm:presLayoutVars>
      </dgm:prSet>
      <dgm:spPr/>
      <dgm:t>
        <a:bodyPr/>
        <a:lstStyle/>
        <a:p>
          <a:endParaRPr lang="en-US"/>
        </a:p>
      </dgm:t>
    </dgm:pt>
    <dgm:pt modelId="{BE52FBCD-FB33-4EAC-803E-057CCB2EC4CD}" type="pres">
      <dgm:prSet presAssocID="{F9775099-E117-43FF-9A34-363CED45606D}" presName="node" presStyleLbl="vennNode1" presStyleIdx="6" presStyleCnt="12">
        <dgm:presLayoutVars>
          <dgm:bulletEnabled val="1"/>
        </dgm:presLayoutVars>
      </dgm:prSet>
      <dgm:spPr/>
      <dgm:t>
        <a:bodyPr/>
        <a:lstStyle/>
        <a:p>
          <a:endParaRPr lang="en-US"/>
        </a:p>
      </dgm:t>
    </dgm:pt>
    <dgm:pt modelId="{BAC517D2-5443-4B07-BB8F-4397C59D98BE}" type="pres">
      <dgm:prSet presAssocID="{419C4BDD-DAE3-41BF-82DD-D8505731904D}" presName="node" presStyleLbl="vennNode1" presStyleIdx="7" presStyleCnt="12">
        <dgm:presLayoutVars>
          <dgm:bulletEnabled val="1"/>
        </dgm:presLayoutVars>
      </dgm:prSet>
      <dgm:spPr/>
      <dgm:t>
        <a:bodyPr/>
        <a:lstStyle/>
        <a:p>
          <a:endParaRPr lang="en-US"/>
        </a:p>
      </dgm:t>
    </dgm:pt>
    <dgm:pt modelId="{893638C3-6EEE-48A5-8C17-6F2A22E18623}" type="pres">
      <dgm:prSet presAssocID="{DEF27370-AA70-4EBF-A3B7-A1D96DB89167}" presName="node" presStyleLbl="vennNode1" presStyleIdx="8" presStyleCnt="12">
        <dgm:presLayoutVars>
          <dgm:bulletEnabled val="1"/>
        </dgm:presLayoutVars>
      </dgm:prSet>
      <dgm:spPr/>
      <dgm:t>
        <a:bodyPr/>
        <a:lstStyle/>
        <a:p>
          <a:endParaRPr lang="en-US"/>
        </a:p>
      </dgm:t>
    </dgm:pt>
    <dgm:pt modelId="{1940B643-61C7-4C23-8506-B24E0FED005A}" type="pres">
      <dgm:prSet presAssocID="{288C3FDD-E2E6-4718-BF20-9A80837B1D51}" presName="node" presStyleLbl="vennNode1" presStyleIdx="9" presStyleCnt="12">
        <dgm:presLayoutVars>
          <dgm:bulletEnabled val="1"/>
        </dgm:presLayoutVars>
      </dgm:prSet>
      <dgm:spPr/>
      <dgm:t>
        <a:bodyPr/>
        <a:lstStyle/>
        <a:p>
          <a:endParaRPr lang="en-US"/>
        </a:p>
      </dgm:t>
    </dgm:pt>
    <dgm:pt modelId="{DE51FD71-72C1-427D-B0A2-4A76CC20357F}" type="pres">
      <dgm:prSet presAssocID="{89EA1887-C47A-4CF9-97A6-0076530F20DB}" presName="node" presStyleLbl="vennNode1" presStyleIdx="10" presStyleCnt="12" custScaleX="106150" custScaleY="95842" custRadScaleRad="101663" custRadScaleInc="4267">
        <dgm:presLayoutVars>
          <dgm:bulletEnabled val="1"/>
        </dgm:presLayoutVars>
      </dgm:prSet>
      <dgm:spPr/>
      <dgm:t>
        <a:bodyPr/>
        <a:lstStyle/>
        <a:p>
          <a:endParaRPr lang="en-US"/>
        </a:p>
      </dgm:t>
    </dgm:pt>
    <dgm:pt modelId="{1DEDDA17-F084-4D3B-A60E-6C999308FD1B}" type="pres">
      <dgm:prSet presAssocID="{7C2D4528-31A2-4579-ABC8-8B5EEA4E9F2C}" presName="node" presStyleLbl="vennNode1" presStyleIdx="11" presStyleCnt="12" custScaleX="106150" custScaleY="95842" custRadScaleRad="98773" custRadScaleInc="-591">
        <dgm:presLayoutVars>
          <dgm:bulletEnabled val="1"/>
        </dgm:presLayoutVars>
      </dgm:prSet>
      <dgm:spPr/>
      <dgm:t>
        <a:bodyPr/>
        <a:lstStyle/>
        <a:p>
          <a:endParaRPr lang="en-US"/>
        </a:p>
      </dgm:t>
    </dgm:pt>
  </dgm:ptLst>
  <dgm:cxnLst>
    <dgm:cxn modelId="{10C04CC8-13C3-4333-A5CB-9F50EEA67251}" srcId="{CC84942F-8C0B-4A26-9784-58185BDC9170}" destId="{9E2CE100-BEA2-46E7-B3B3-15FF8F15D9F0}" srcOrd="3" destOrd="0" parTransId="{D60E51AE-7DF7-43B6-8232-883690031690}" sibTransId="{DD0939B5-A4D1-4937-98EE-0A072CC79BC5}"/>
    <dgm:cxn modelId="{0550BC35-B747-4169-A6C8-CE176DE09450}" srcId="{CC84942F-8C0B-4A26-9784-58185BDC9170}" destId="{AA7B7760-27B2-4099-B1A6-0E85652D9B01}" srcOrd="4" destOrd="0" parTransId="{5AC05560-9108-4C0A-8505-42B2954CCC85}" sibTransId="{48877EDF-C902-4720-A4E6-B194B879C3FB}"/>
    <dgm:cxn modelId="{56B8F868-9FBA-45A2-8DAB-24CA64ECAD40}" type="presOf" srcId="{89EA1887-C47A-4CF9-97A6-0076530F20DB}" destId="{DE51FD71-72C1-427D-B0A2-4A76CC20357F}" srcOrd="0" destOrd="0" presId="urn:microsoft.com/office/officeart/2005/8/layout/radial3"/>
    <dgm:cxn modelId="{0768A4B8-6489-461E-A4E9-C64DFA776BB4}" type="presOf" srcId="{AE5EE407-0E43-4DA5-82FD-3567AF1387A3}" destId="{742892C6-141B-4A8F-8D42-B9D53F7DE93C}" srcOrd="0" destOrd="0" presId="urn:microsoft.com/office/officeart/2005/8/layout/radial3"/>
    <dgm:cxn modelId="{E6E62589-CA64-4FDB-A3D5-57045F69AF69}" type="presOf" srcId="{7C2D4528-31A2-4579-ABC8-8B5EEA4E9F2C}" destId="{1DEDDA17-F084-4D3B-A60E-6C999308FD1B}" srcOrd="0" destOrd="0" presId="urn:microsoft.com/office/officeart/2005/8/layout/radial3"/>
    <dgm:cxn modelId="{5732790A-4E37-426F-9CCF-18EF30232675}" type="presOf" srcId="{93D3BE7E-D96D-4F4B-95D5-8297D89D2DCA}" destId="{126F091D-6752-4827-8D7F-0DEB1BEBDFF6}" srcOrd="0" destOrd="0" presId="urn:microsoft.com/office/officeart/2005/8/layout/radial3"/>
    <dgm:cxn modelId="{B4FD0EF7-4270-4755-95B3-7546C9288EFE}" type="presOf" srcId="{CC84942F-8C0B-4A26-9784-58185BDC9170}" destId="{4E3501DD-BCAF-4733-A216-D685F3271FBA}" srcOrd="0" destOrd="0" presId="urn:microsoft.com/office/officeart/2005/8/layout/radial3"/>
    <dgm:cxn modelId="{C4F16E64-F6C0-47BA-9C42-B4B3495D0BB7}" type="presOf" srcId="{AA7B7760-27B2-4099-B1A6-0E85652D9B01}" destId="{E2E95644-4A54-4074-86DC-C689848B84A9}" srcOrd="0" destOrd="0" presId="urn:microsoft.com/office/officeart/2005/8/layout/radial3"/>
    <dgm:cxn modelId="{E698E4BE-7447-4737-AE44-1A9C79B0F21C}" srcId="{AE5EE407-0E43-4DA5-82FD-3567AF1387A3}" destId="{CC84942F-8C0B-4A26-9784-58185BDC9170}" srcOrd="0" destOrd="0" parTransId="{DA584DBE-7E47-4041-BF00-8D770AB93031}" sibTransId="{94220698-3280-4902-A805-AE860083127D}"/>
    <dgm:cxn modelId="{4968644B-0CBD-443D-A6DA-7316BEC69910}" type="presOf" srcId="{CCB0DB35-CC2C-4DC6-9AF4-D2058B1A6A31}" destId="{690D9F28-6911-4119-A4A3-1E32DDDBAFEC}" srcOrd="0" destOrd="0" presId="urn:microsoft.com/office/officeart/2005/8/layout/radial3"/>
    <dgm:cxn modelId="{02ACB85C-8114-4155-8A01-F54F60F53647}" srcId="{CC84942F-8C0B-4A26-9784-58185BDC9170}" destId="{93D3BE7E-D96D-4F4B-95D5-8297D89D2DCA}" srcOrd="2" destOrd="0" parTransId="{83972EFF-34E3-46BB-AD1B-A2CB63EB5358}" sibTransId="{25DA98B9-0A47-45B3-8115-CCEA7B7BC255}"/>
    <dgm:cxn modelId="{941E320C-6E9B-4F75-83F7-368D886F25E2}" srcId="{CC84942F-8C0B-4A26-9784-58185BDC9170}" destId="{89EA1887-C47A-4CF9-97A6-0076530F20DB}" srcOrd="9" destOrd="0" parTransId="{8C97723D-311D-4899-8666-F42C397C2BBD}" sibTransId="{BC2CEA55-8289-4172-9610-A2D5C20038C0}"/>
    <dgm:cxn modelId="{6D905E97-EA0A-4039-B222-2C35EC391EA5}" srcId="{CC84942F-8C0B-4A26-9784-58185BDC9170}" destId="{09D81498-5445-4EFD-B2B4-96CB477B3DCF}" srcOrd="0" destOrd="0" parTransId="{F531F73C-F09C-4370-ACF1-215F9F8EE12F}" sibTransId="{C4840BD2-6825-4810-9645-43BBD4475338}"/>
    <dgm:cxn modelId="{D929A368-568B-469C-9445-9D6A18CE7BFB}" srcId="{CC84942F-8C0B-4A26-9784-58185BDC9170}" destId="{DEF27370-AA70-4EBF-A3B7-A1D96DB89167}" srcOrd="7" destOrd="0" parTransId="{F4A4E46B-76D4-4C3A-B618-50693A5F877F}" sibTransId="{6E382972-F57E-4326-A59E-25685591695E}"/>
    <dgm:cxn modelId="{B4611826-636D-4B49-BC55-1ACD047E069A}" type="presOf" srcId="{288C3FDD-E2E6-4718-BF20-9A80837B1D51}" destId="{1940B643-61C7-4C23-8506-B24E0FED005A}" srcOrd="0" destOrd="0" presId="urn:microsoft.com/office/officeart/2005/8/layout/radial3"/>
    <dgm:cxn modelId="{244F0A5F-AD29-42D0-A890-28EE9050047E}" srcId="{CC84942F-8C0B-4A26-9784-58185BDC9170}" destId="{288C3FDD-E2E6-4718-BF20-9A80837B1D51}" srcOrd="8" destOrd="0" parTransId="{8FF8AA8D-6112-4458-9CB5-1955BD455898}" sibTransId="{D841E9E3-277C-4D88-BDD9-2CB4B573DB85}"/>
    <dgm:cxn modelId="{AE8D345B-C640-425E-B39D-481AC132B78B}" type="presOf" srcId="{F9775099-E117-43FF-9A34-363CED45606D}" destId="{BE52FBCD-FB33-4EAC-803E-057CCB2EC4CD}" srcOrd="0" destOrd="0" presId="urn:microsoft.com/office/officeart/2005/8/layout/radial3"/>
    <dgm:cxn modelId="{7881DFB8-B6EE-462F-9B92-3A0449ADF1BC}" srcId="{CC84942F-8C0B-4A26-9784-58185BDC9170}" destId="{419C4BDD-DAE3-41BF-82DD-D8505731904D}" srcOrd="6" destOrd="0" parTransId="{7B4C8FEF-317E-429D-BC76-487FF72F0A13}" sibTransId="{E7C32E59-D6A5-4696-B650-6CED3033325A}"/>
    <dgm:cxn modelId="{BB25BB1D-9FC5-4B29-BB42-B4CF6D64A8B2}" type="presOf" srcId="{9E2CE100-BEA2-46E7-B3B3-15FF8F15D9F0}" destId="{49FA001F-56F9-4DD2-8AD1-AE04576AEBDC}" srcOrd="0" destOrd="0" presId="urn:microsoft.com/office/officeart/2005/8/layout/radial3"/>
    <dgm:cxn modelId="{8F72D2EA-5AF7-48C4-8B95-667DAE3BDB2A}" srcId="{CC84942F-8C0B-4A26-9784-58185BDC9170}" destId="{7C2D4528-31A2-4579-ABC8-8B5EEA4E9F2C}" srcOrd="10" destOrd="0" parTransId="{20A9105D-AD84-495D-AA85-C53A4471DEEF}" sibTransId="{448FCAB2-5D45-43BA-B133-C7B05385BE39}"/>
    <dgm:cxn modelId="{8B338A63-C8E0-495B-9424-2952F8ADFB0D}" type="presOf" srcId="{419C4BDD-DAE3-41BF-82DD-D8505731904D}" destId="{BAC517D2-5443-4B07-BB8F-4397C59D98BE}" srcOrd="0" destOrd="0" presId="urn:microsoft.com/office/officeart/2005/8/layout/radial3"/>
    <dgm:cxn modelId="{CF3AEB4F-71C0-4CC4-9FA8-93557D58AEBF}" srcId="{CC84942F-8C0B-4A26-9784-58185BDC9170}" destId="{F9775099-E117-43FF-9A34-363CED45606D}" srcOrd="5" destOrd="0" parTransId="{4707F651-D902-4350-8B4B-ED32F84E6BBE}" sibTransId="{89EBD88C-D616-40DD-8DE0-46B6C5A26D1A}"/>
    <dgm:cxn modelId="{0639FE69-0752-4BF3-8F62-45A2F2B9E230}" srcId="{CC84942F-8C0B-4A26-9784-58185BDC9170}" destId="{CCB0DB35-CC2C-4DC6-9AF4-D2058B1A6A31}" srcOrd="1" destOrd="0" parTransId="{BF36586C-E9FE-4CDA-9910-09FEED0F7803}" sibTransId="{656343D8-0339-4084-BED6-F21B977A456C}"/>
    <dgm:cxn modelId="{6EFC18DC-B8C6-4D14-A22D-C5372F180C26}" type="presOf" srcId="{09D81498-5445-4EFD-B2B4-96CB477B3DCF}" destId="{28B38402-05F5-49F5-866B-6EEBF8A6443E}" srcOrd="0" destOrd="0" presId="urn:microsoft.com/office/officeart/2005/8/layout/radial3"/>
    <dgm:cxn modelId="{7695B10D-B64C-45BA-B241-C9F889A7C34F}" type="presOf" srcId="{DEF27370-AA70-4EBF-A3B7-A1D96DB89167}" destId="{893638C3-6EEE-48A5-8C17-6F2A22E18623}" srcOrd="0" destOrd="0" presId="urn:microsoft.com/office/officeart/2005/8/layout/radial3"/>
    <dgm:cxn modelId="{D8C5F63E-6334-4139-8B94-4D94674725B2}" type="presParOf" srcId="{742892C6-141B-4A8F-8D42-B9D53F7DE93C}" destId="{2E867610-D793-4868-8A9F-79EF993E25A0}" srcOrd="0" destOrd="0" presId="urn:microsoft.com/office/officeart/2005/8/layout/radial3"/>
    <dgm:cxn modelId="{D74975DE-5FD1-4984-A5BE-A4BEED04E2D0}" type="presParOf" srcId="{2E867610-D793-4868-8A9F-79EF993E25A0}" destId="{4E3501DD-BCAF-4733-A216-D685F3271FBA}" srcOrd="0" destOrd="0" presId="urn:microsoft.com/office/officeart/2005/8/layout/radial3"/>
    <dgm:cxn modelId="{CD5C9377-615E-40D5-B870-B167F07982F5}" type="presParOf" srcId="{2E867610-D793-4868-8A9F-79EF993E25A0}" destId="{28B38402-05F5-49F5-866B-6EEBF8A6443E}" srcOrd="1" destOrd="0" presId="urn:microsoft.com/office/officeart/2005/8/layout/radial3"/>
    <dgm:cxn modelId="{F59EE856-049C-4188-ACDC-BAEED266F0C3}" type="presParOf" srcId="{2E867610-D793-4868-8A9F-79EF993E25A0}" destId="{690D9F28-6911-4119-A4A3-1E32DDDBAFEC}" srcOrd="2" destOrd="0" presId="urn:microsoft.com/office/officeart/2005/8/layout/radial3"/>
    <dgm:cxn modelId="{FA8E07CA-0DEB-446A-B908-E5426547CE13}" type="presParOf" srcId="{2E867610-D793-4868-8A9F-79EF993E25A0}" destId="{126F091D-6752-4827-8D7F-0DEB1BEBDFF6}" srcOrd="3" destOrd="0" presId="urn:microsoft.com/office/officeart/2005/8/layout/radial3"/>
    <dgm:cxn modelId="{513CED7D-5CD7-4A23-8D9F-E46917683BAD}" type="presParOf" srcId="{2E867610-D793-4868-8A9F-79EF993E25A0}" destId="{49FA001F-56F9-4DD2-8AD1-AE04576AEBDC}" srcOrd="4" destOrd="0" presId="urn:microsoft.com/office/officeart/2005/8/layout/radial3"/>
    <dgm:cxn modelId="{6E23CD50-9DA6-4524-AA7F-1049740E6A43}" type="presParOf" srcId="{2E867610-D793-4868-8A9F-79EF993E25A0}" destId="{E2E95644-4A54-4074-86DC-C689848B84A9}" srcOrd="5" destOrd="0" presId="urn:microsoft.com/office/officeart/2005/8/layout/radial3"/>
    <dgm:cxn modelId="{72400881-64D6-42A0-AC73-449E0AD299C7}" type="presParOf" srcId="{2E867610-D793-4868-8A9F-79EF993E25A0}" destId="{BE52FBCD-FB33-4EAC-803E-057CCB2EC4CD}" srcOrd="6" destOrd="0" presId="urn:microsoft.com/office/officeart/2005/8/layout/radial3"/>
    <dgm:cxn modelId="{7E422F9D-FDEE-4F7A-9B58-BB7B8D1BF557}" type="presParOf" srcId="{2E867610-D793-4868-8A9F-79EF993E25A0}" destId="{BAC517D2-5443-4B07-BB8F-4397C59D98BE}" srcOrd="7" destOrd="0" presId="urn:microsoft.com/office/officeart/2005/8/layout/radial3"/>
    <dgm:cxn modelId="{452508AB-7CA8-4C5C-BFF5-D20F3860AE7F}" type="presParOf" srcId="{2E867610-D793-4868-8A9F-79EF993E25A0}" destId="{893638C3-6EEE-48A5-8C17-6F2A22E18623}" srcOrd="8" destOrd="0" presId="urn:microsoft.com/office/officeart/2005/8/layout/radial3"/>
    <dgm:cxn modelId="{57ACE830-510F-4682-9C8C-DAE941027F73}" type="presParOf" srcId="{2E867610-D793-4868-8A9F-79EF993E25A0}" destId="{1940B643-61C7-4C23-8506-B24E0FED005A}" srcOrd="9" destOrd="0" presId="urn:microsoft.com/office/officeart/2005/8/layout/radial3"/>
    <dgm:cxn modelId="{5EBF35CF-06EC-48F7-958F-43405DE13B16}" type="presParOf" srcId="{2E867610-D793-4868-8A9F-79EF993E25A0}" destId="{DE51FD71-72C1-427D-B0A2-4A76CC20357F}" srcOrd="10" destOrd="0" presId="urn:microsoft.com/office/officeart/2005/8/layout/radial3"/>
    <dgm:cxn modelId="{055617FE-4B5A-49DE-A106-8A70B1D3BAEF}" type="presParOf" srcId="{2E867610-D793-4868-8A9F-79EF993E25A0}" destId="{1DEDDA17-F084-4D3B-A60E-6C999308FD1B}" srcOrd="11"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501DD-BCAF-4733-A216-D685F3271FBA}">
      <dsp:nvSpPr>
        <dsp:cNvPr id="0" name=""/>
        <dsp:cNvSpPr/>
      </dsp:nvSpPr>
      <dsp:spPr>
        <a:xfrm>
          <a:off x="2995426" y="1439496"/>
          <a:ext cx="3076947" cy="307694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Sede Centrale Internazionale</a:t>
          </a:r>
          <a:endParaRPr lang="it-IT" sz="2400" b="1" kern="1200" dirty="0"/>
        </a:p>
      </dsp:txBody>
      <dsp:txXfrm>
        <a:off x="3446034" y="1890104"/>
        <a:ext cx="2175731" cy="2175731"/>
      </dsp:txXfrm>
    </dsp:sp>
    <dsp:sp modelId="{28B38402-05F5-49F5-866B-6EEBF8A6443E}">
      <dsp:nvSpPr>
        <dsp:cNvPr id="0" name=""/>
        <dsp:cNvSpPr/>
      </dsp:nvSpPr>
      <dsp:spPr>
        <a:xfrm>
          <a:off x="3764663" y="22958"/>
          <a:ext cx="1538473" cy="153847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ts val="0"/>
            </a:spcAft>
          </a:pPr>
          <a:r>
            <a:rPr lang="en-US" sz="1100" b="1" kern="1200" dirty="0" smtClean="0"/>
            <a:t> Forniture per club e </a:t>
          </a:r>
        </a:p>
        <a:p>
          <a:pPr lvl="0" algn="ctr" defTabSz="488950">
            <a:lnSpc>
              <a:spcPct val="90000"/>
            </a:lnSpc>
            <a:spcBef>
              <a:spcPct val="0"/>
            </a:spcBef>
            <a:spcAft>
              <a:spcPct val="35000"/>
            </a:spcAft>
          </a:pPr>
          <a:r>
            <a:rPr lang="en-US" sz="1100" b="1" kern="1200" dirty="0" smtClean="0"/>
            <a:t>  Distribuzione</a:t>
          </a:r>
          <a:endParaRPr lang="it-IT" sz="1100" b="1" kern="1200" dirty="0"/>
        </a:p>
      </dsp:txBody>
      <dsp:txXfrm>
        <a:off x="3989967" y="248262"/>
        <a:ext cx="1087865" cy="1087865"/>
      </dsp:txXfrm>
    </dsp:sp>
    <dsp:sp modelId="{690D9F28-6911-4119-A4A3-1E32DDDBAFEC}">
      <dsp:nvSpPr>
        <dsp:cNvPr id="0" name=""/>
        <dsp:cNvSpPr/>
      </dsp:nvSpPr>
      <dsp:spPr>
        <a:xfrm>
          <a:off x="4969986" y="396447"/>
          <a:ext cx="1538473" cy="153847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Convention</a:t>
          </a:r>
          <a:endParaRPr lang="it-IT" sz="1100" b="1" kern="1200" dirty="0"/>
        </a:p>
      </dsp:txBody>
      <dsp:txXfrm>
        <a:off x="5195290" y="621751"/>
        <a:ext cx="1087865" cy="1087865"/>
      </dsp:txXfrm>
    </dsp:sp>
    <dsp:sp modelId="{126F091D-6752-4827-8D7F-0DEB1BEBDFF6}">
      <dsp:nvSpPr>
        <dsp:cNvPr id="0" name=""/>
        <dsp:cNvSpPr/>
      </dsp:nvSpPr>
      <dsp:spPr>
        <a:xfrm>
          <a:off x="5752913" y="1300729"/>
          <a:ext cx="1538473" cy="153847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Amministrazione di distretti e club</a:t>
          </a:r>
          <a:endParaRPr lang="it-IT" sz="1100" b="1" kern="1200" dirty="0"/>
        </a:p>
      </dsp:txBody>
      <dsp:txXfrm>
        <a:off x="5978217" y="1526033"/>
        <a:ext cx="1087865" cy="1087865"/>
      </dsp:txXfrm>
    </dsp:sp>
    <dsp:sp modelId="{49FA001F-56F9-4DD2-8AD1-AE04576AEBDC}">
      <dsp:nvSpPr>
        <dsp:cNvPr id="0" name=""/>
        <dsp:cNvSpPr/>
      </dsp:nvSpPr>
      <dsp:spPr>
        <a:xfrm>
          <a:off x="5928189" y="2519800"/>
          <a:ext cx="1538473" cy="153847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Estensione e affiliazione</a:t>
          </a:r>
          <a:endParaRPr lang="it-IT" sz="1100" b="1" kern="1200" dirty="0"/>
        </a:p>
      </dsp:txBody>
      <dsp:txXfrm>
        <a:off x="6153493" y="2745104"/>
        <a:ext cx="1087865" cy="1087865"/>
      </dsp:txXfrm>
    </dsp:sp>
    <dsp:sp modelId="{E2E95644-4A54-4074-86DC-C689848B84A9}">
      <dsp:nvSpPr>
        <dsp:cNvPr id="0" name=""/>
        <dsp:cNvSpPr/>
      </dsp:nvSpPr>
      <dsp:spPr>
        <a:xfrm>
          <a:off x="5416561" y="3640110"/>
          <a:ext cx="1538473" cy="153847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Finanze</a:t>
          </a:r>
          <a:endParaRPr lang="it-IT" sz="1100" b="1" kern="1200" dirty="0"/>
        </a:p>
      </dsp:txBody>
      <dsp:txXfrm>
        <a:off x="5641865" y="3865414"/>
        <a:ext cx="1087865" cy="1087865"/>
      </dsp:txXfrm>
    </dsp:sp>
    <dsp:sp modelId="{BE52FBCD-FB33-4EAC-803E-057CCB2EC4CD}">
      <dsp:nvSpPr>
        <dsp:cNvPr id="0" name=""/>
        <dsp:cNvSpPr/>
      </dsp:nvSpPr>
      <dsp:spPr>
        <a:xfrm>
          <a:off x="4380467" y="4305968"/>
          <a:ext cx="1538473" cy="153847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 Tecnologie Informatiche</a:t>
          </a:r>
          <a:endParaRPr lang="it-IT" sz="1100" b="1" kern="1200" dirty="0"/>
        </a:p>
      </dsp:txBody>
      <dsp:txXfrm>
        <a:off x="4605771" y="4531272"/>
        <a:ext cx="1087865" cy="1087865"/>
      </dsp:txXfrm>
    </dsp:sp>
    <dsp:sp modelId="{BAC517D2-5443-4B07-BB8F-4397C59D98BE}">
      <dsp:nvSpPr>
        <dsp:cNvPr id="0" name=""/>
        <dsp:cNvSpPr/>
      </dsp:nvSpPr>
      <dsp:spPr>
        <a:xfrm>
          <a:off x="3148859" y="4305968"/>
          <a:ext cx="1538473" cy="153847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100000"/>
            </a:lnSpc>
            <a:spcBef>
              <a:spcPct val="0"/>
            </a:spcBef>
            <a:spcAft>
              <a:spcPts val="0"/>
            </a:spcAft>
          </a:pPr>
          <a:r>
            <a:rPr lang="en-US" sz="1100" b="1" kern="1200" baseline="0" dirty="0" smtClean="0"/>
            <a:t>Leadership</a:t>
          </a:r>
          <a:endParaRPr lang="it-IT" sz="1100" b="1" kern="1200" baseline="0" dirty="0"/>
        </a:p>
      </dsp:txBody>
      <dsp:txXfrm>
        <a:off x="3374163" y="4531272"/>
        <a:ext cx="1087865" cy="1087865"/>
      </dsp:txXfrm>
    </dsp:sp>
    <dsp:sp modelId="{893638C3-6EEE-48A5-8C17-6F2A22E18623}">
      <dsp:nvSpPr>
        <dsp:cNvPr id="0" name=""/>
        <dsp:cNvSpPr/>
      </dsp:nvSpPr>
      <dsp:spPr>
        <a:xfrm>
          <a:off x="2112765" y="3640110"/>
          <a:ext cx="1538473" cy="153847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Legale</a:t>
          </a:r>
          <a:endParaRPr lang="it-IT" sz="1100" b="1" kern="1200" dirty="0"/>
        </a:p>
      </dsp:txBody>
      <dsp:txXfrm>
        <a:off x="2338069" y="3865414"/>
        <a:ext cx="1087865" cy="1087865"/>
      </dsp:txXfrm>
    </dsp:sp>
    <dsp:sp modelId="{1940B643-61C7-4C23-8506-B24E0FED005A}">
      <dsp:nvSpPr>
        <dsp:cNvPr id="0" name=""/>
        <dsp:cNvSpPr/>
      </dsp:nvSpPr>
      <dsp:spPr>
        <a:xfrm>
          <a:off x="1601136" y="2519800"/>
          <a:ext cx="1538473" cy="153847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LCIF</a:t>
          </a:r>
          <a:endParaRPr lang="it-IT" sz="1100" b="1" kern="1200" dirty="0"/>
        </a:p>
      </dsp:txBody>
      <dsp:txXfrm>
        <a:off x="1826440" y="2745104"/>
        <a:ext cx="1087865" cy="1087865"/>
      </dsp:txXfrm>
    </dsp:sp>
    <dsp:sp modelId="{DE51FD71-72C1-427D-B0A2-4A76CC20357F}">
      <dsp:nvSpPr>
        <dsp:cNvPr id="0" name=""/>
        <dsp:cNvSpPr/>
      </dsp:nvSpPr>
      <dsp:spPr>
        <a:xfrm>
          <a:off x="1719137" y="1268627"/>
          <a:ext cx="1633089" cy="147450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endParaRPr lang="it-IT" sz="1050" b="1" kern="1200" dirty="0" smtClean="0"/>
        </a:p>
        <a:p>
          <a:pPr lvl="0" algn="ctr" defTabSz="466725">
            <a:lnSpc>
              <a:spcPct val="90000"/>
            </a:lnSpc>
            <a:spcBef>
              <a:spcPct val="0"/>
            </a:spcBef>
            <a:spcAft>
              <a:spcPct val="35000"/>
            </a:spcAft>
          </a:pPr>
          <a:r>
            <a:rPr lang="en-US" sz="1050" b="1" kern="1200" dirty="0" smtClean="0"/>
            <a:t>Pubbliche Relazioni e Comunicazioni</a:t>
          </a:r>
          <a:endParaRPr lang="it-IT" sz="1050" b="1" kern="1200" dirty="0"/>
        </a:p>
      </dsp:txBody>
      <dsp:txXfrm>
        <a:off x="1958297" y="1484563"/>
        <a:ext cx="1154769" cy="1042631"/>
      </dsp:txXfrm>
    </dsp:sp>
    <dsp:sp modelId="{1DEDDA17-F084-4D3B-A60E-6C999308FD1B}">
      <dsp:nvSpPr>
        <dsp:cNvPr id="0" name=""/>
        <dsp:cNvSpPr/>
      </dsp:nvSpPr>
      <dsp:spPr>
        <a:xfrm>
          <a:off x="2544011" y="428439"/>
          <a:ext cx="1633089" cy="1474503"/>
        </a:xfrm>
        <a:prstGeom prst="ellipse">
          <a:avLst/>
        </a:prstGeom>
        <a:solidFill>
          <a:schemeClr val="accent5">
            <a:alpha val="50000"/>
            <a:hueOff val="0"/>
            <a:satOff val="0"/>
            <a:lumOff val="0"/>
            <a:alphaOff val="0"/>
          </a:schemeClr>
        </a:solidFill>
        <a:ln w="25400" cap="flat" cmpd="sng" algn="ctr">
          <a:solidFill>
            <a:srgbClr val="FDB824"/>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ts val="0"/>
            </a:spcAft>
          </a:pPr>
          <a:r>
            <a:rPr lang="en-US" sz="1800" b="1" kern="1200" dirty="0" smtClean="0">
              <a:solidFill>
                <a:schemeClr val="tx1"/>
              </a:solidFill>
            </a:rPr>
            <a:t>Attività di Service</a:t>
          </a:r>
          <a:endParaRPr lang="it-IT" sz="1800" b="1" kern="1200" dirty="0">
            <a:solidFill>
              <a:schemeClr val="tx1"/>
            </a:solidFill>
          </a:endParaRPr>
        </a:p>
      </dsp:txBody>
      <dsp:txXfrm>
        <a:off x="2783171" y="644375"/>
        <a:ext cx="1154769" cy="104263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ＭＳ Ｐゴシック" pitchFamily="-48"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ea typeface="ＭＳ Ｐゴシック" pitchFamily="-48" charset="-128"/>
              </a:defRPr>
            </a:lvl1pPr>
          </a:lstStyle>
          <a:p>
            <a:pPr>
              <a:defRPr/>
            </a:pPr>
            <a:fld id="{CA7181A2-E6E7-4B11-921C-149F0FD0DDCC}" type="datetimeFigureOut">
              <a:rPr lang="en-US"/>
              <a:pPr>
                <a:defRPr/>
              </a:pPr>
              <a:t>10/1/2015</a:t>
            </a:fld>
            <a:endParaRPr lang="it-IT"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ＭＳ Ｐゴシック" pitchFamily="-48"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ea typeface="ＭＳ Ｐゴシック" pitchFamily="-48" charset="-128"/>
              </a:defRPr>
            </a:lvl1pPr>
          </a:lstStyle>
          <a:p>
            <a:pPr>
              <a:defRPr/>
            </a:pPr>
            <a:fld id="{6F9C31D8-7133-40DF-8EDE-6448A56AE165}" type="slidenum">
              <a:rPr lang="en-US"/>
              <a:pPr>
                <a:defRPr/>
              </a:pPr>
              <a:t>‹#›</a:t>
            </a:fld>
            <a:endParaRPr lang="it-IT" dirty="0"/>
          </a:p>
        </p:txBody>
      </p:sp>
    </p:spTree>
    <p:extLst>
      <p:ext uri="{BB962C8B-B14F-4D97-AF65-F5344CB8AC3E}">
        <p14:creationId xmlns:p14="http://schemas.microsoft.com/office/powerpoint/2010/main" val="2654303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charset="0"/>
                <a:ea typeface="ＭＳ Ｐゴシック" pitchFamily="-48"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pitchFamily="-48" charset="-128"/>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charset="0"/>
                <a:ea typeface="ＭＳ Ｐゴシック" pitchFamily="-48"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pitchFamily="-48" charset="-128"/>
              </a:defRPr>
            </a:lvl1pPr>
          </a:lstStyle>
          <a:p>
            <a:pPr>
              <a:defRPr/>
            </a:pPr>
            <a:fld id="{39317A8B-EF30-4AE5-A826-5CF1EDB86322}" type="slidenum">
              <a:rPr lang="en-US"/>
              <a:pPr>
                <a:defRPr/>
              </a:pPr>
              <a:t>‹#›</a:t>
            </a:fld>
            <a:endParaRPr lang="it-IT" dirty="0"/>
          </a:p>
        </p:txBody>
      </p:sp>
    </p:spTree>
    <p:extLst>
      <p:ext uri="{BB962C8B-B14F-4D97-AF65-F5344CB8AC3E}">
        <p14:creationId xmlns:p14="http://schemas.microsoft.com/office/powerpoint/2010/main" val="1180378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Il Modulo sulle Risorse del Programma Leo Club include una panoramica sul sostegno fornito da LCI insieme a molte risorse per gli advisor di club Leo. </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Durata prevista: 25 minuti</a:t>
            </a:r>
          </a:p>
          <a:p>
            <a:endParaRPr lang="it-IT" altLang="en-US" dirty="0" smtClean="0">
              <a:latin typeface="Arial" pitchFamily="34" charset="0"/>
              <a:ea typeface="ＭＳ Ｐゴシック" pitchFamily="34" charset="-128"/>
            </a:endParaRPr>
          </a:p>
          <a:p>
            <a:r>
              <a:rPr lang="it-IT" b="1" dirty="0" smtClean="0">
                <a:latin typeface="Arial" pitchFamily="34" charset="0"/>
              </a:rPr>
              <a:t>Nota per gli istruttori:</a:t>
            </a:r>
          </a:p>
          <a:p>
            <a:r>
              <a:rPr lang="it-IT" altLang="en-US" dirty="0" smtClean="0">
                <a:latin typeface="Arial" pitchFamily="34" charset="0"/>
              </a:rPr>
              <a:t>Potreste decidere di dare agli advisor di club Leo una fotocopia indicante ognuna di queste risorse. La Guida alle Risorse del Programma Leo Club (Leo-9), che si può trovare sul sito web LCI, offre una panoramica generale di molti di questi argomenti. </a:t>
            </a: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CD40C8-2DB2-4E49-83C1-F1F959303132}" type="slidenum">
              <a:rPr lang="en-US" altLang="en-US" sz="1200" smtClean="0"/>
              <a:pPr/>
              <a:t>1</a:t>
            </a:fld>
            <a:endParaRPr lang="it-IT"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mtClean="0">
                <a:latin typeface="Arial" pitchFamily="34" charset="0"/>
              </a:rPr>
              <a:t>Per ordinare articoli dal negozio Lions online, visitare https://www.lionsclubs.org/. Tutto il materiale Leo si trova nella sezione "Forniture per Leo" che si trova nel pannello sulla sinistra. </a:t>
            </a: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28852C0-FDCB-4194-9448-EE513E09D94D}" type="slidenum">
              <a:rPr lang="en-US" sz="1200" smtClean="0"/>
              <a:pPr/>
              <a:t>10</a:t>
            </a:fld>
            <a:endParaRPr lang="it-IT"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Il sito web di LCI, nel Centro per i Soci, ha una sezione dedicata al Programma Leo Club. La sezione Leo contiene informazioni per i Leo, gli advisor Leo e i chairperson Leo. Visitate la sezione Leo per informazioni sui progetti e sulla promozione dei Leo, per le opportunità di leadership per i Leo e i premi Leo. Sul sito www.lionsclubs.org/leoclubs troverete tutto quello che dovete sapere sul Programma Leo Club.</a:t>
            </a: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1ADDA16-ADC8-45A3-B9E5-84C8A949DDF4}" type="slidenum">
              <a:rPr lang="en-US" altLang="en-US" sz="1200" smtClean="0"/>
              <a:pPr/>
              <a:t>11</a:t>
            </a:fld>
            <a:endParaRPr lang="it-IT"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Tutti gli officer di club Leo, i soci club Leo, gli advisor club Leo e i chairperson Leo D/MD che sono stati comunicati per l'anno sociale in corso e che</a:t>
            </a:r>
            <a:r>
              <a:rPr lang="it-IT" dirty="0" smtClean="0"/>
              <a:t> </a:t>
            </a:r>
            <a:r>
              <a:rPr lang="it-IT" altLang="en-US" dirty="0" smtClean="0">
                <a:latin typeface="Arial" pitchFamily="34" charset="0"/>
              </a:rPr>
              <a:t>hanno ricevuto un indirizzo e-mail personale, riceveranno automaticamente dalla sede centrale internazionale il bollettino Leo eNews</a:t>
            </a:r>
            <a:r>
              <a:rPr lang="it-IT" dirty="0" smtClean="0"/>
              <a:t>.</a:t>
            </a:r>
            <a:r>
              <a:rPr lang="it-IT" altLang="en-US" dirty="0" smtClean="0">
                <a:latin typeface="Arial" pitchFamily="34" charset="0"/>
              </a:rPr>
              <a:t> L'eNews è inviata ogni 1-2 mesi e fornisce importanti informazioni sulle prossime scadenze, gli eventi e le risorse per i Leo e i Lions che partecipano al programma Leo.</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Se ritenete di aver comunicato i vostri recapiti alla sede centrale ma non ricevete l'eNews Leo, contattate il Dipartimento Programma Leo Club.</a:t>
            </a: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24BB031-87A9-4648-8AD1-998D40B52980}" type="slidenum">
              <a:rPr lang="en-US" altLang="en-US" sz="1200" smtClean="0"/>
              <a:pPr/>
              <a:t>12</a:t>
            </a:fld>
            <a:endParaRPr lang="it-IT"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La pagina Leo su Facebook consente ai Lions e ai Leo di avere accesso immediato alle ultime notizie e agli aggiornamenti sul Programma Leo Club. Questa pagina costituisce, inoltre, una piattaforma di collegamento per i Leo di tutto il mondo, attraverso la quale condividere idee su diversi argomenti come i progetti di service di successo per la comunità o le qualità di un leader valido. Come l'eNews Leo, è anche un ottimo modo per tenersi informati sulle ultime notizie e sugli eventi legati al Programma Leo Club. Seguite la pagina su www.facebook.com/leoclubs.</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1EBD850-D0A3-4900-9567-82CEF4E03ECB}" type="slidenum">
              <a:rPr lang="en-US" altLang="en-US" sz="1200" smtClean="0"/>
              <a:pPr/>
              <a:t>13</a:t>
            </a:fld>
            <a:endParaRPr lang="it-IT"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Se il vostro club Leo cerca un modo semplice e gratuito per creare un sito Web, e-LeoClubhouse è quello che fa per voi. Questa risorsa aiuta i club Leo del mondo a costruire un utile sito web dall'aspetto professionale. I club Alfa e Omega possono scegliere fra due modelli di sito web che contengono il marchio Leo. </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Progettato con campi vuoti da completare, l'e-Clubhouse consente di costruire e mantenere un sito web, grazie ad un set di strumenti facili da utilizzare. I siti web pubblici per i club Leo offrono un ottimo modo per tenere informata la comunità sui progetti attuati dal club, per promuovere le attività del club e per reclutare nuovi soci. Per iniziare a creare il sito, visitate www.lionsclubs.org ed inserite “e-LeoClubhouse” nella casella di ricerca in alto a destra della pagina principale. Sarete, quindi, trasferiti a una pagina attraverso la quale potrete rapidamente accedere alla richiesta di e-LeoClubhouse. Una volta che Lions Clubs International ha approvato la richiesta, riceverete ulteriori istruzioni via e-mail.</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BFE81BE-DE19-4694-9FF7-0D7EAA2D6799}" type="slidenum">
              <a:rPr lang="en-US" altLang="en-US" sz="1200" smtClean="0"/>
              <a:pPr/>
              <a:t>14</a:t>
            </a:fld>
            <a:endParaRPr lang="it-IT"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600"/>
              </a:spcAft>
              <a:buFont typeface="+mj-lt"/>
              <a:buNone/>
              <a:defRPr/>
            </a:pPr>
            <a:r>
              <a:rPr lang="it-IT" altLang="en-US" dirty="0" smtClean="0">
                <a:solidFill>
                  <a:srgbClr val="81827C"/>
                </a:solidFill>
              </a:rPr>
              <a:t>MyLCI è una piattaforma online per i club Lions e Leo. Usando MyLCI, i club Leo possono comunicare i soci, gli officer e le attività di service. L'accesso al sistema si basa sul tipo di trasmissione dati che il distretto o multidistretto ha stabilito con la sede centrale internazionale. </a:t>
            </a:r>
          </a:p>
          <a:p>
            <a:pPr>
              <a:spcBef>
                <a:spcPts val="0"/>
              </a:spcBef>
              <a:spcAft>
                <a:spcPts val="600"/>
              </a:spcAft>
              <a:buFont typeface="+mj-lt"/>
              <a:buNone/>
              <a:defRPr/>
            </a:pPr>
            <a:endParaRPr lang="it-IT" altLang="en-US" dirty="0" smtClean="0">
              <a:solidFill>
                <a:srgbClr val="81827C"/>
              </a:solidFill>
            </a:endParaRPr>
          </a:p>
          <a:p>
            <a:pPr>
              <a:spcBef>
                <a:spcPts val="0"/>
              </a:spcBef>
              <a:spcAft>
                <a:spcPts val="600"/>
              </a:spcAft>
              <a:buFont typeface="+mj-lt"/>
              <a:buNone/>
              <a:defRPr/>
            </a:pPr>
            <a:r>
              <a:rPr lang="it-IT" altLang="en-US" dirty="0" smtClean="0">
                <a:solidFill>
                  <a:srgbClr val="81827C"/>
                </a:solidFill>
              </a:rPr>
              <a:t>Al giugno 2015 hanno accesso a MyLCI i seguenti officer per i Leo:</a:t>
            </a:r>
          </a:p>
          <a:p>
            <a:pPr>
              <a:spcBef>
                <a:spcPts val="0"/>
              </a:spcBef>
              <a:spcAft>
                <a:spcPts val="600"/>
              </a:spcAft>
              <a:buFont typeface="+mj-lt"/>
              <a:buNone/>
              <a:defRPr/>
            </a:pPr>
            <a:endParaRPr lang="it-IT" altLang="en-US" b="1" dirty="0" smtClean="0">
              <a:solidFill>
                <a:srgbClr val="81827C"/>
              </a:solidFill>
            </a:endParaRPr>
          </a:p>
          <a:p>
            <a:pPr>
              <a:spcBef>
                <a:spcPts val="0"/>
              </a:spcBef>
              <a:spcAft>
                <a:spcPts val="600"/>
              </a:spcAft>
              <a:buFont typeface="+mj-lt"/>
              <a:buNone/>
              <a:defRPr/>
            </a:pPr>
            <a:r>
              <a:rPr lang="it-IT" altLang="en-US" b="1" dirty="0" smtClean="0">
                <a:solidFill>
                  <a:srgbClr val="81827C"/>
                </a:solidFill>
              </a:rPr>
              <a:t>Accesso in scrittura:</a:t>
            </a:r>
          </a:p>
          <a:p>
            <a:pPr marL="228600" indent="-228600">
              <a:spcBef>
                <a:spcPts val="0"/>
              </a:spcBef>
              <a:spcAft>
                <a:spcPts val="600"/>
              </a:spcAft>
              <a:buFont typeface="+mj-lt"/>
              <a:buAutoNum type="arabicPeriod"/>
              <a:defRPr/>
            </a:pPr>
            <a:r>
              <a:rPr lang="it-IT" altLang="en-US" dirty="0" smtClean="0">
                <a:solidFill>
                  <a:srgbClr val="81827C"/>
                </a:solidFill>
              </a:rPr>
              <a:t>Advisor di club Leo</a:t>
            </a:r>
          </a:p>
          <a:p>
            <a:pPr marL="228600" indent="-228600">
              <a:spcBef>
                <a:spcPts val="0"/>
              </a:spcBef>
              <a:spcAft>
                <a:spcPts val="600"/>
              </a:spcAft>
              <a:buFont typeface="+mj-lt"/>
              <a:buAutoNum type="arabicPeriod"/>
              <a:defRPr/>
            </a:pPr>
            <a:r>
              <a:rPr lang="it-IT" altLang="en-US" dirty="0" smtClean="0">
                <a:solidFill>
                  <a:srgbClr val="81827C"/>
                </a:solidFill>
              </a:rPr>
              <a:t>Presidente del club Leo</a:t>
            </a:r>
          </a:p>
          <a:p>
            <a:pPr marL="228600" indent="-228600">
              <a:spcBef>
                <a:spcPts val="0"/>
              </a:spcBef>
              <a:spcAft>
                <a:spcPts val="600"/>
              </a:spcAft>
              <a:buFont typeface="+mj-lt"/>
              <a:buAutoNum type="arabicPeriod"/>
              <a:defRPr/>
            </a:pPr>
            <a:r>
              <a:rPr lang="it-IT" altLang="en-US" dirty="0" smtClean="0">
                <a:solidFill>
                  <a:srgbClr val="81827C"/>
                </a:solidFill>
              </a:rPr>
              <a:t>Segretario del club Leo</a:t>
            </a:r>
          </a:p>
          <a:p>
            <a:pPr marL="228600" indent="-228600">
              <a:spcBef>
                <a:spcPts val="0"/>
              </a:spcBef>
              <a:spcAft>
                <a:spcPts val="600"/>
              </a:spcAft>
              <a:buFont typeface="+mj-lt"/>
              <a:buAutoNum type="arabicPeriod"/>
              <a:defRPr/>
            </a:pPr>
            <a:r>
              <a:rPr lang="it-IT" altLang="en-US" dirty="0" smtClean="0">
                <a:solidFill>
                  <a:srgbClr val="81827C"/>
                </a:solidFill>
              </a:rPr>
              <a:t>Presidente del Lions club sponsor</a:t>
            </a:r>
          </a:p>
          <a:p>
            <a:pPr marL="228600" indent="-228600">
              <a:spcBef>
                <a:spcPts val="0"/>
              </a:spcBef>
              <a:spcAft>
                <a:spcPts val="600"/>
              </a:spcAft>
              <a:buFont typeface="+mj-lt"/>
              <a:buAutoNum type="arabicPeriod"/>
              <a:defRPr/>
            </a:pPr>
            <a:r>
              <a:rPr lang="it-IT" altLang="en-US" dirty="0" smtClean="0">
                <a:solidFill>
                  <a:srgbClr val="81827C"/>
                </a:solidFill>
              </a:rPr>
              <a:t>Segretario del Lions club sponsor</a:t>
            </a:r>
          </a:p>
          <a:p>
            <a:pPr>
              <a:spcBef>
                <a:spcPts val="0"/>
              </a:spcBef>
              <a:spcAft>
                <a:spcPts val="600"/>
              </a:spcAft>
              <a:buFont typeface="+mj-lt"/>
              <a:buNone/>
              <a:defRPr/>
            </a:pPr>
            <a:endParaRPr lang="it-IT" altLang="en-US" dirty="0" smtClean="0">
              <a:solidFill>
                <a:srgbClr val="81827C"/>
              </a:solidFill>
            </a:endParaRPr>
          </a:p>
          <a:p>
            <a:pPr>
              <a:spcBef>
                <a:spcPts val="0"/>
              </a:spcBef>
              <a:spcAft>
                <a:spcPts val="600"/>
              </a:spcAft>
              <a:buFont typeface="+mj-lt"/>
              <a:buNone/>
              <a:defRPr/>
            </a:pPr>
            <a:r>
              <a:rPr lang="it-IT" altLang="en-US" b="1" dirty="0" smtClean="0">
                <a:solidFill>
                  <a:srgbClr val="81827C"/>
                </a:solidFill>
              </a:rPr>
              <a:t>Accesso in lettura:</a:t>
            </a:r>
          </a:p>
          <a:p>
            <a:pPr marL="228600" indent="-228600">
              <a:spcBef>
                <a:spcPts val="0"/>
              </a:spcBef>
              <a:spcAft>
                <a:spcPts val="600"/>
              </a:spcAft>
              <a:buFont typeface="+mj-lt"/>
              <a:buAutoNum type="arabicPeriod"/>
              <a:defRPr/>
            </a:pPr>
            <a:r>
              <a:rPr lang="it-IT" altLang="en-US" dirty="0" smtClean="0">
                <a:solidFill>
                  <a:srgbClr val="81827C"/>
                </a:solidFill>
              </a:rPr>
              <a:t>Tesoriere del club Leo</a:t>
            </a:r>
          </a:p>
          <a:p>
            <a:pPr marL="228600" indent="-228600">
              <a:spcBef>
                <a:spcPts val="0"/>
              </a:spcBef>
              <a:spcAft>
                <a:spcPts val="600"/>
              </a:spcAft>
              <a:buFont typeface="+mj-lt"/>
              <a:buAutoNum type="arabicPeriod"/>
              <a:defRPr/>
            </a:pPr>
            <a:r>
              <a:rPr lang="it-IT" altLang="en-US" dirty="0" smtClean="0">
                <a:solidFill>
                  <a:srgbClr val="81827C"/>
                </a:solidFill>
              </a:rPr>
              <a:t>Tesoriere del Lions Club sponsor</a:t>
            </a:r>
          </a:p>
          <a:p>
            <a:pPr>
              <a:spcBef>
                <a:spcPts val="0"/>
              </a:spcBef>
              <a:spcAft>
                <a:spcPts val="600"/>
              </a:spcAft>
              <a:buFont typeface="+mj-lt"/>
              <a:buNone/>
              <a:defRPr/>
            </a:pPr>
            <a:endParaRPr lang="it-IT" altLang="en-US" dirty="0" smtClean="0">
              <a:solidFill>
                <a:srgbClr val="81827C"/>
              </a:solidFill>
            </a:endParaRPr>
          </a:p>
          <a:p>
            <a:pPr>
              <a:spcBef>
                <a:spcPts val="0"/>
              </a:spcBef>
              <a:spcAft>
                <a:spcPts val="600"/>
              </a:spcAft>
              <a:buFont typeface="+mj-lt"/>
              <a:buNone/>
              <a:defRPr/>
            </a:pPr>
            <a:r>
              <a:rPr lang="it-IT" altLang="en-US" dirty="0" smtClean="0">
                <a:solidFill>
                  <a:srgbClr val="81827C"/>
                </a:solidFill>
              </a:rPr>
              <a:t>I Leo che utilizzano MyLCI per la prima volta devono presentare il rapporto Leo-72 alla sede centrale internazionale per consentire l'accesso via MyLCI all'advisor e al presidente di club Leo. Dopo la presentazione</a:t>
            </a:r>
            <a:r>
              <a:rPr lang="it-IT" dirty="0" smtClean="0"/>
              <a:t> </a:t>
            </a:r>
            <a:r>
              <a:rPr lang="it-IT" altLang="en-US" dirty="0" smtClean="0">
                <a:solidFill>
                  <a:srgbClr val="81827C"/>
                </a:solidFill>
              </a:rPr>
              <a:t>del modulo Leo-72, verranno inviate via e-mail le istruzioni per la registrazione a MyLCI. Gli officer che non forniscono un indirizzo e-mail personale non potranno utilizzare il sistema MyLCI.</a:t>
            </a:r>
          </a:p>
          <a:p>
            <a:pPr>
              <a:spcBef>
                <a:spcPts val="0"/>
              </a:spcBef>
              <a:spcAft>
                <a:spcPts val="600"/>
              </a:spcAft>
              <a:buFont typeface="+mj-lt"/>
              <a:buNone/>
              <a:defRPr/>
            </a:pPr>
            <a:endParaRPr lang="it-IT" altLang="en-US" dirty="0" smtClean="0">
              <a:solidFill>
                <a:srgbClr val="81827C"/>
              </a:solidFill>
            </a:endParaRPr>
          </a:p>
          <a:p>
            <a:pPr>
              <a:spcBef>
                <a:spcPts val="0"/>
              </a:spcBef>
              <a:spcAft>
                <a:spcPts val="600"/>
              </a:spcAft>
              <a:buFont typeface="+mj-lt"/>
              <a:buNone/>
              <a:defRPr/>
            </a:pPr>
            <a:r>
              <a:rPr lang="it-IT" altLang="en-US" dirty="0" smtClean="0">
                <a:solidFill>
                  <a:srgbClr val="81827C"/>
                </a:solidFill>
              </a:rPr>
              <a:t>In linea generale, MyLCI è un ottimo strumento che:</a:t>
            </a:r>
          </a:p>
          <a:p>
            <a:pPr marL="228600" indent="-228600">
              <a:spcBef>
                <a:spcPts val="0"/>
              </a:spcBef>
              <a:spcAft>
                <a:spcPts val="600"/>
              </a:spcAft>
              <a:buFont typeface="+mj-lt"/>
              <a:buAutoNum type="arabicPeriod"/>
              <a:defRPr/>
            </a:pPr>
            <a:r>
              <a:rPr lang="it-IT" altLang="en-US" dirty="0" smtClean="0">
                <a:solidFill>
                  <a:srgbClr val="81827C"/>
                </a:solidFill>
              </a:rPr>
              <a:t>Consente l'accesso a Leo e Lions agli atti riguardanti i Leo.</a:t>
            </a:r>
          </a:p>
          <a:p>
            <a:pPr marL="228600" indent="-228600">
              <a:spcBef>
                <a:spcPts val="0"/>
              </a:spcBef>
              <a:spcAft>
                <a:spcPts val="600"/>
              </a:spcAft>
              <a:buFont typeface="+mj-lt"/>
              <a:buAutoNum type="arabicPeriod"/>
              <a:defRPr/>
            </a:pPr>
            <a:r>
              <a:rPr lang="it-IT" altLang="en-US" dirty="0" smtClean="0">
                <a:solidFill>
                  <a:srgbClr val="81827C"/>
                </a:solidFill>
              </a:rPr>
              <a:t>Incoraggia più club Leo a comunicare le informazioni su soci e advisor a LCI.</a:t>
            </a:r>
          </a:p>
          <a:p>
            <a:pPr marL="228600" indent="-228600">
              <a:spcBef>
                <a:spcPts val="0"/>
              </a:spcBef>
              <a:spcAft>
                <a:spcPts val="600"/>
              </a:spcAft>
              <a:buFont typeface="+mj-lt"/>
              <a:buAutoNum type="arabicPeriod"/>
              <a:defRPr/>
            </a:pPr>
            <a:r>
              <a:rPr lang="it-IT" altLang="en-US" dirty="0" smtClean="0">
                <a:solidFill>
                  <a:srgbClr val="81827C"/>
                </a:solidFill>
              </a:rPr>
              <a:t>Fornisce meccanismi che consentono ai Leo e agli altri Leader Lions di comunicare e raccogliere le informazioni di cui hanno bisogno, quando ne hanno bisogno (sistema self-service).</a:t>
            </a:r>
          </a:p>
          <a:p>
            <a:pPr marL="228600" indent="-228600">
              <a:spcBef>
                <a:spcPts val="0"/>
              </a:spcBef>
              <a:spcAft>
                <a:spcPts val="600"/>
              </a:spcAft>
              <a:buFont typeface="+mj-lt"/>
              <a:buAutoNum type="arabicPeriod"/>
              <a:defRPr/>
            </a:pPr>
            <a:r>
              <a:rPr lang="it-IT" altLang="en-US" dirty="0" smtClean="0">
                <a:solidFill>
                  <a:srgbClr val="81827C"/>
                </a:solidFill>
              </a:rPr>
              <a:t>Affronta questioni di privacy, in particolare legate ai dati relativi ai Leo minorenni.</a:t>
            </a:r>
          </a:p>
          <a:p>
            <a:pPr marL="228600" indent="-228600">
              <a:spcBef>
                <a:spcPts val="0"/>
              </a:spcBef>
              <a:spcAft>
                <a:spcPts val="600"/>
              </a:spcAft>
              <a:buFont typeface="+mj-lt"/>
              <a:buAutoNum type="arabicPeriod"/>
              <a:defRPr/>
            </a:pPr>
            <a:endParaRPr lang="it-IT" altLang="en-US" dirty="0" smtClean="0">
              <a:solidFill>
                <a:srgbClr val="81827C"/>
              </a:solidFill>
            </a:endParaRPr>
          </a:p>
          <a:p>
            <a:pPr>
              <a:spcBef>
                <a:spcPts val="0"/>
              </a:spcBef>
              <a:spcAft>
                <a:spcPts val="600"/>
              </a:spcAft>
              <a:buFont typeface="+mj-lt"/>
              <a:buNone/>
              <a:defRPr/>
            </a:pPr>
            <a:r>
              <a:rPr lang="it-IT" altLang="en-US" dirty="0" smtClean="0">
                <a:solidFill>
                  <a:srgbClr val="81827C"/>
                </a:solidFill>
              </a:rPr>
              <a:t>Per ulteriori informazioni su MyLCI, contattare la Divisione Tecnologie Informatiche all'indirizzo mylci@lionsclubs.org.</a:t>
            </a: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062B8C7-F398-4CCD-ACD0-D3210F10A550}" type="slidenum">
              <a:rPr lang="en-US" altLang="en-US" sz="1200" smtClean="0"/>
              <a:pPr/>
              <a:t>15</a:t>
            </a:fld>
            <a:endParaRPr lang="it-IT"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it-IT" dirty="0" smtClean="0"/>
              <a:t>Il Centro Didattico Lions offre ai Lions e ai Leo l'opportunità di sviluppare delle competenze di leadership tramite corsi online accessibili tramite il sito web di LCI. </a:t>
            </a:r>
          </a:p>
          <a:p>
            <a:pPr>
              <a:defRPr/>
            </a:pPr>
            <a:endParaRPr lang="it-IT" dirty="0" smtClean="0"/>
          </a:p>
          <a:p>
            <a:pPr>
              <a:defRPr/>
            </a:pPr>
            <a:r>
              <a:rPr lang="it-IT" dirty="0" smtClean="0"/>
              <a:t>I corsi offerti rientrano in quattro categorie principali:</a:t>
            </a:r>
          </a:p>
          <a:p>
            <a:pPr>
              <a:defRPr/>
            </a:pPr>
            <a:endParaRPr lang="it-IT" dirty="0" smtClean="0"/>
          </a:p>
          <a:p>
            <a:pPr marL="228600" indent="-228600">
              <a:buFont typeface="+mj-lt"/>
              <a:buAutoNum type="arabicPeriod"/>
              <a:defRPr/>
            </a:pPr>
            <a:r>
              <a:rPr lang="it-IT" b="1" dirty="0" smtClean="0"/>
              <a:t>Leadership:  i corsi sono incentrati su numerose capacità di leadership necessarie per avere successo come leader Lion (o Leo)</a:t>
            </a:r>
          </a:p>
          <a:p>
            <a:pPr marL="685800" lvl="1" indent="-228600">
              <a:buFont typeface="+mj-lt"/>
              <a:buAutoNum type="alphaLcPeriod"/>
              <a:defRPr/>
            </a:pPr>
            <a:r>
              <a:rPr lang="it-IT" dirty="0" smtClean="0"/>
              <a:t>Creatività</a:t>
            </a:r>
          </a:p>
          <a:p>
            <a:pPr marL="685800" lvl="1" indent="-228600">
              <a:buFont typeface="+mj-lt"/>
              <a:buAutoNum type="alphaLcPeriod"/>
              <a:defRPr/>
            </a:pPr>
            <a:r>
              <a:rPr lang="it-IT" dirty="0" smtClean="0"/>
              <a:t>Mentoring</a:t>
            </a:r>
          </a:p>
          <a:p>
            <a:pPr marL="685800" lvl="1" indent="-228600">
              <a:buFont typeface="+mj-lt"/>
              <a:buAutoNum type="alphaLcPeriod"/>
              <a:defRPr/>
            </a:pPr>
            <a:r>
              <a:rPr lang="it-IT" dirty="0" smtClean="0"/>
              <a:t>Promozione dell’innovazione</a:t>
            </a:r>
          </a:p>
          <a:p>
            <a:pPr marL="685800" lvl="1" indent="-228600">
              <a:buFont typeface="+mj-lt"/>
              <a:buAutoNum type="alphaLcPeriod"/>
              <a:defRPr/>
            </a:pPr>
            <a:r>
              <a:rPr lang="it-IT" dirty="0" smtClean="0"/>
              <a:t>Gestione del cambiamento</a:t>
            </a:r>
          </a:p>
          <a:p>
            <a:pPr marL="685800" lvl="1" indent="-228600">
              <a:buFont typeface="+mj-lt"/>
              <a:buAutoNum type="alphaLcPeriod"/>
              <a:defRPr/>
            </a:pPr>
            <a:r>
              <a:rPr lang="it-IT" dirty="0" smtClean="0"/>
              <a:t>Leadership di servizio</a:t>
            </a:r>
          </a:p>
          <a:p>
            <a:pPr marL="228600" indent="-228600">
              <a:buFont typeface="+mj-lt"/>
              <a:buAutoNum type="arabicPeriod"/>
              <a:defRPr/>
            </a:pPr>
            <a:endParaRPr lang="it-IT" dirty="0" smtClean="0"/>
          </a:p>
          <a:p>
            <a:pPr marL="228600" indent="-228600">
              <a:buFont typeface="+mj-lt"/>
              <a:buAutoNum type="arabicPeriod"/>
              <a:defRPr/>
            </a:pPr>
            <a:r>
              <a:rPr lang="it-IT" b="1" dirty="0" smtClean="0"/>
              <a:t>Gestione di altre persone:  i corsi hanno come obiettivo l'affinamento delle capacità necessarie a creare e mantenere relazioni positive e produttive con gli altri</a:t>
            </a:r>
          </a:p>
          <a:p>
            <a:pPr marL="685800" lvl="1" indent="-228600">
              <a:buFont typeface="+mj-lt"/>
              <a:buAutoNum type="alphaLcPeriod"/>
              <a:defRPr/>
            </a:pPr>
            <a:r>
              <a:rPr lang="it-IT" dirty="0" smtClean="0"/>
              <a:t>Coaching</a:t>
            </a:r>
          </a:p>
          <a:p>
            <a:pPr marL="685800" lvl="1" indent="-228600">
              <a:buFont typeface="+mj-lt"/>
              <a:buAutoNum type="alphaLcPeriod"/>
              <a:defRPr/>
            </a:pPr>
            <a:r>
              <a:rPr lang="it-IT" dirty="0" smtClean="0"/>
              <a:t>Risoluzione dei conflitti</a:t>
            </a:r>
          </a:p>
          <a:p>
            <a:pPr marL="685800" lvl="1" indent="-228600">
              <a:buFont typeface="+mj-lt"/>
              <a:buAutoNum type="alphaLcPeriod"/>
              <a:defRPr/>
            </a:pPr>
            <a:r>
              <a:rPr lang="it-IT" dirty="0" smtClean="0"/>
              <a:t>Delega</a:t>
            </a:r>
          </a:p>
          <a:p>
            <a:pPr marL="685800" lvl="1" indent="-228600">
              <a:buFont typeface="+mj-lt"/>
              <a:buAutoNum type="alphaLcPeriod"/>
              <a:defRPr/>
            </a:pPr>
            <a:r>
              <a:rPr lang="it-IT" dirty="0" smtClean="0"/>
              <a:t>Team efficaci</a:t>
            </a:r>
          </a:p>
          <a:p>
            <a:pPr marL="685800" lvl="1" indent="-228600">
              <a:buFont typeface="+mj-lt"/>
              <a:buAutoNum type="alphaLcPeriod"/>
              <a:defRPr/>
            </a:pPr>
            <a:r>
              <a:rPr lang="it-IT" dirty="0" smtClean="0"/>
              <a:t>Motivazione dei soci</a:t>
            </a:r>
          </a:p>
          <a:p>
            <a:pPr marL="685800" lvl="1" indent="-228600">
              <a:buFont typeface="+mj-lt"/>
              <a:buAutoNum type="alphaLcPeriod"/>
              <a:defRPr/>
            </a:pPr>
            <a:r>
              <a:rPr lang="it-IT" dirty="0" smtClean="0"/>
              <a:t>Valorizzazione delle diversità dei soci</a:t>
            </a:r>
          </a:p>
          <a:p>
            <a:pPr marL="685800" lvl="1" indent="-228600">
              <a:buFont typeface="+mj-lt"/>
              <a:buAutoNum type="alphaLcPeriod"/>
              <a:defRPr/>
            </a:pPr>
            <a:r>
              <a:rPr lang="it-IT" dirty="0" smtClean="0"/>
              <a:t>Motivazione del team</a:t>
            </a:r>
          </a:p>
          <a:p>
            <a:pPr marL="228600" indent="-228600">
              <a:buFont typeface="+mj-lt"/>
              <a:buAutoNum type="arabicPeriod"/>
              <a:defRPr/>
            </a:pPr>
            <a:endParaRPr lang="it-IT" dirty="0" smtClean="0"/>
          </a:p>
          <a:p>
            <a:pPr marL="228600" indent="-228600">
              <a:buFont typeface="+mj-lt"/>
              <a:buAutoNum type="arabicPeriod"/>
              <a:defRPr/>
            </a:pPr>
            <a:r>
              <a:rPr lang="it-IT" b="1" dirty="0" smtClean="0"/>
              <a:t>Conseguimento di risultati:  i corsi sono studiati per aiutare a definire gli obiettivi e raggiungerli, sia a livello personale che professionale</a:t>
            </a:r>
          </a:p>
          <a:p>
            <a:pPr marL="685800" lvl="1" indent="-228600">
              <a:buFont typeface="+mj-lt"/>
              <a:buAutoNum type="alphaLcPeriod"/>
              <a:defRPr/>
            </a:pPr>
            <a:r>
              <a:rPr lang="it-IT" dirty="0" smtClean="0"/>
              <a:t>Definizione degli obiettivi</a:t>
            </a:r>
          </a:p>
          <a:p>
            <a:pPr marL="685800" lvl="1" indent="-228600">
              <a:buFont typeface="+mj-lt"/>
              <a:buAutoNum type="alphaLcPeriod"/>
              <a:defRPr/>
            </a:pPr>
            <a:r>
              <a:rPr lang="it-IT" dirty="0" smtClean="0"/>
              <a:t>Capacità decisionale</a:t>
            </a:r>
          </a:p>
          <a:p>
            <a:pPr marL="685800" lvl="1" indent="-228600">
              <a:buFont typeface="+mj-lt"/>
              <a:buAutoNum type="alphaLcPeriod"/>
              <a:defRPr/>
            </a:pPr>
            <a:r>
              <a:rPr lang="it-IT" dirty="0" smtClean="0"/>
              <a:t>Gestione delle riunioni</a:t>
            </a:r>
          </a:p>
          <a:p>
            <a:pPr marL="685800" lvl="1" indent="-228600">
              <a:buFont typeface="+mj-lt"/>
              <a:buAutoNum type="alphaLcPeriod"/>
              <a:defRPr/>
            </a:pPr>
            <a:r>
              <a:rPr lang="it-IT" dirty="0" smtClean="0"/>
              <a:t>Servizio alla comunità</a:t>
            </a:r>
          </a:p>
          <a:p>
            <a:pPr marL="228600" indent="-228600">
              <a:buFont typeface="+mj-lt"/>
              <a:buAutoNum type="arabicPeriod"/>
              <a:defRPr/>
            </a:pPr>
            <a:endParaRPr lang="it-IT" dirty="0" smtClean="0"/>
          </a:p>
          <a:p>
            <a:pPr marL="228600" indent="-228600">
              <a:buFont typeface="+mj-lt"/>
              <a:buAutoNum type="arabicPeriod"/>
              <a:defRPr/>
            </a:pPr>
            <a:r>
              <a:rPr lang="it-IT" b="1" dirty="0" smtClean="0"/>
              <a:t>Comunicazione:  questi corsi aumentano le capacità personali e l'efficacia dell'oratoria pubblica</a:t>
            </a:r>
          </a:p>
          <a:p>
            <a:pPr marL="685800" lvl="1" indent="-228600">
              <a:buFont typeface="+mj-lt"/>
              <a:buAutoNum type="alphaLcPeriod"/>
              <a:defRPr/>
            </a:pPr>
            <a:r>
              <a:rPr lang="it-IT" dirty="0" smtClean="0"/>
              <a:t>Ascolto efficace</a:t>
            </a:r>
          </a:p>
          <a:p>
            <a:pPr marL="685800" lvl="1" indent="-228600">
              <a:buFont typeface="+mj-lt"/>
              <a:buAutoNum type="alphaLcPeriod"/>
              <a:defRPr/>
            </a:pPr>
            <a:r>
              <a:rPr lang="it-IT" dirty="0" smtClean="0"/>
              <a:t>Pubbliche relazioni</a:t>
            </a:r>
          </a:p>
          <a:p>
            <a:pPr marL="685800" lvl="1" indent="-228600">
              <a:buFont typeface="+mj-lt"/>
              <a:buAutoNum type="alphaLcPeriod"/>
              <a:defRPr/>
            </a:pPr>
            <a:r>
              <a:rPr lang="it-IT" dirty="0" smtClean="0"/>
              <a:t>Parlare in pubblico</a:t>
            </a:r>
          </a:p>
          <a:p>
            <a:pPr>
              <a:defRPr/>
            </a:pPr>
            <a:r>
              <a:rPr lang="it-IT" dirty="0" smtClean="0"/>
              <a:t> </a:t>
            </a:r>
          </a:p>
          <a:p>
            <a:pPr>
              <a:defRPr/>
            </a:pPr>
            <a:r>
              <a:rPr lang="it-IT" dirty="0" smtClean="0"/>
              <a:t>Sebbene i corsi offerti nel Centro Didattico Lions siano stati creati specificamente per i Lions, dei supplementi per cinque dei moduli sono stati creati specificamente con le esigenze dei Leo in mente. Sono disponibili supplementi specifici per i Leo per i seguenti moduli:</a:t>
            </a:r>
          </a:p>
          <a:p>
            <a:pPr>
              <a:defRPr/>
            </a:pPr>
            <a:endParaRPr lang="it-IT" dirty="0" smtClean="0"/>
          </a:p>
          <a:p>
            <a:pPr marL="228600" indent="-228600">
              <a:buFont typeface="+mj-lt"/>
              <a:buAutoNum type="arabicPeriod"/>
              <a:defRPr/>
            </a:pPr>
            <a:r>
              <a:rPr lang="it-IT" dirty="0" smtClean="0"/>
              <a:t>Team efficaci (corso sulla gestione di altre persone)</a:t>
            </a:r>
          </a:p>
          <a:p>
            <a:pPr marL="228600" indent="-228600">
              <a:buFont typeface="+mj-lt"/>
              <a:buAutoNum type="arabicPeriod"/>
              <a:defRPr/>
            </a:pPr>
            <a:r>
              <a:rPr lang="it-IT" dirty="0" smtClean="0"/>
              <a:t>Motivazione dei soci (corso sulla gestione di altre persone)</a:t>
            </a:r>
          </a:p>
          <a:p>
            <a:pPr marL="228600" indent="-228600">
              <a:buFont typeface="+mj-lt"/>
              <a:buAutoNum type="arabicPeriod"/>
              <a:defRPr/>
            </a:pPr>
            <a:r>
              <a:rPr lang="it-IT" dirty="0" smtClean="0"/>
              <a:t>Definizione degli obiettivi (corso per il raggiungimento di risultati)</a:t>
            </a:r>
          </a:p>
          <a:p>
            <a:pPr marL="228600" indent="-228600">
              <a:buFont typeface="+mj-lt"/>
              <a:buAutoNum type="arabicPeriod"/>
              <a:defRPr/>
            </a:pPr>
            <a:r>
              <a:rPr lang="it-IT" dirty="0" smtClean="0"/>
              <a:t>Gestione delle riunioni (corso per il raggiungimento di risultati)</a:t>
            </a:r>
          </a:p>
          <a:p>
            <a:pPr marL="228600" indent="-228600">
              <a:buFont typeface="+mj-lt"/>
              <a:buAutoNum type="arabicPeriod"/>
              <a:defRPr/>
            </a:pPr>
            <a:r>
              <a:rPr lang="it-IT" dirty="0" smtClean="0"/>
              <a:t>Servizio alla comunità (corso per il raggiungimento di risultati)</a:t>
            </a:r>
            <a:endParaRPr lang="it-IT" dirty="0" smtClean="0">
              <a:latin typeface="Arial" pitchFamily="34" charset="0"/>
              <a:ea typeface="ＭＳ Ｐゴシック" pitchFamily="34" charset="-128"/>
            </a:endParaRPr>
          </a:p>
          <a:p>
            <a:pPr marL="228600" indent="-228600">
              <a:buFont typeface="+mj-lt"/>
              <a:buAutoNum type="arabicPeriod"/>
              <a:defRPr/>
            </a:pPr>
            <a:endParaRPr lang="it-IT" dirty="0" smtClean="0">
              <a:latin typeface="Arial" pitchFamily="34" charset="0"/>
              <a:ea typeface="ＭＳ Ｐゴシック" pitchFamily="34" charset="-128"/>
            </a:endParaRPr>
          </a:p>
          <a:p>
            <a:pPr>
              <a:buFont typeface="+mj-lt"/>
              <a:buNone/>
              <a:defRPr/>
            </a:pPr>
            <a:r>
              <a:rPr lang="it-IT" dirty="0" smtClean="0"/>
              <a:t>Per accedere al Centro Didattico Lions, i Leo hanno bisogno del loro numero di matricola che viene assegnato automaticamente quando vengono comunicati come soci via MyLCI.</a:t>
            </a:r>
            <a:r>
              <a:rPr lang="it-IT" dirty="0" smtClean="0">
                <a:latin typeface="Arial" pitchFamily="34" charset="0"/>
              </a:rPr>
              <a:t> Come advisor di club Leo, dovete fornire ai Leo del vostro club i loro numeri di matricola in modo che possano avere accesso al Centro Didattico Lions.</a:t>
            </a:r>
            <a:endParaRPr lang="it-IT" dirty="0"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07DC8E2-5F3C-4452-8237-341AFB612F38}" type="slidenum">
              <a:rPr lang="en-US" altLang="en-US" sz="1200" smtClean="0"/>
              <a:pPr/>
              <a:t>16</a:t>
            </a:fld>
            <a:endParaRPr lang="it-IT"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L'apprendimento è un processo che dura tutta la vita e Lions Clubs International crede che tutti i leader possano trarre beneficio dalla formazione. A sostegno di questa idea, LCI propone molte tipologie di attività formative, attraverso le quali i leader attuali e futuri potranno migliorare le proprie capacità di leadership. Il Global Leadership Team ha stabilito le tipologie dei corsi che più si addicono ai Lions nelle loro rispettive aree costituzionali. Anche i Leo possono fare richiesta di partecipazione ad alcuni corsi. Poiché i corsi sono programmi di apprendimento per adulti, sono raccomandati principalmente per i Leo Omega. Contattate la Divisione Leadership presso la sede centrale internazionale per ulteriori informazioni sulle opzioni di seguito indicate:</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Corsi di Leadership per Lions Esperti:  Formazione per la preparazione dei Lions alle posizioni di leadership a livello distrettuale.</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Corsi di Leadership per Lions Emergenti:  Preparazione dei Lions alle posizioni di leadership a livello di club.</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Webinar:  I webinar sono corsi di formazione virtuali, di norma della durata di un'ora che si tengono online con un gruppo di partecipanti e di istruttori.</a:t>
            </a:r>
          </a:p>
          <a:p>
            <a:endParaRPr lang="it-IT" altLang="en-US" dirty="0" smtClean="0">
              <a:latin typeface="Arial" pitchFamily="34" charset="0"/>
              <a:ea typeface="ＭＳ Ｐゴシック" pitchFamily="34" charset="-128"/>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101C255-734E-4014-AF06-AEBE602CEDC2}" type="slidenum">
              <a:rPr lang="en-US" altLang="en-US" sz="1200" smtClean="0"/>
              <a:pPr/>
              <a:t>17</a:t>
            </a:fld>
            <a:endParaRPr lang="it-IT"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Questo importante programma offre ai Leo l'opportunità di sviluppare le loro doti di leadership attraverso un training formativo o una conferenza creata sulla base delle loro specifiche esigenze. I distretti, i multidistretti e le aree costituzionali Lions potranno richiedere un sussidio per aiutare a finanziare conferenze o eventi di formazione di questo tipo e per lo sviluppo delle capacità di Leadership dei Leo, in particolare nelle aree relative alla gestione di progetti, al lavoro di gruppo, alla comunicazione, innovazione e pianificazione di progetti di service per la comunità.</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Lions Clubs International assegna complessivamente dodici Sussidi Leadership Leo per un totale di 2.000 USD ogni anno sociale. Affinché la richiesta di contributi sia valutata, dovrà essere presentata e approvata prima dello svolgimento dell'evento. Le richieste vengono esaminate in base all'ordine di arrivo a partire dal 1 luglio, e sono approvate man mano che arrivano fino al 1 maggio di ogni anno sociale. I sussidi vengono assegnati ai richiedenti che hanno i requisiti in base al contenuto e alla qualità dell'evento di leadership Leo organizzato. La richiesta è disponibile nella sezione Leo del sito web LCI.</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E008F38-6517-44AC-832B-58614ADA7BC6}" type="slidenum">
              <a:rPr lang="en-US" altLang="en-US" sz="1200" smtClean="0"/>
              <a:pPr/>
              <a:t>18</a:t>
            </a:fld>
            <a:endParaRPr lang="it-IT"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Il Comitato Consultivo Programma Leo Club è uno strumento di comunicazione mediante il quale i Leo e i Lions scambiano le loro opinioni sul Programma Leo Club con Lions Clubs International. I suoi membri restano in carica per un periodo di due anni, durante il quale collaborano strettamente con LCI per valutare questioni riguardanti il programma.  Il comitato dà maggior voce ai Leo sulle questioni che riguardano il programma e le opportunità per lo sviluppo della leadership. Inoltre, offre ai Leo una possibilità di scambio e di confronto con i Leo delle sette aree costituzionali, per comprendere meglio affinità e differenze del Programma Leo Club di tutto il mondo.</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Il Comitato Consultivo del Programma Leo Club è composto da due Lions e due Leo per ogni area costituzionale e per il continente africano. Ogni anno sociale, vengono scelti un Lion e un Leo di ogni area per servire con un mandato di due anni nel comitato. Ogni anno sociale si accettano candidature; i moduli per candidare i Leo o i Lions sono disponibili sul sito web LCI nella sezione dedicata ai Leo. </a:t>
            </a: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40A5ACB-AE27-4D62-986F-0DCF2E31430C}" type="slidenum">
              <a:rPr lang="en-US" altLang="en-US" sz="1200" smtClean="0"/>
              <a:pPr/>
              <a:t>19</a:t>
            </a:fld>
            <a:endParaRPr lang="it-IT"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La sede centrale di Lions Clubs International, situata a Oak Brook, Illinois, USA, ospita l'organizzazione di club di assistenza più grande del mondo. </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La sede è aperta ai Lions e al pubblico dalle ore 8:00 alle 16:30, fuso orario centrale (USA e Canada), dal lunedì al venerdì.</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Lions Clubs International Headquarters</a:t>
            </a:r>
          </a:p>
          <a:p>
            <a:r>
              <a:rPr lang="it-IT" altLang="en-US" dirty="0" smtClean="0">
                <a:latin typeface="Arial" pitchFamily="34" charset="0"/>
              </a:rPr>
              <a:t>300 W 22nd Street</a:t>
            </a:r>
          </a:p>
          <a:p>
            <a:r>
              <a:rPr lang="it-IT" altLang="en-US" dirty="0" smtClean="0">
                <a:latin typeface="Arial" pitchFamily="34" charset="0"/>
              </a:rPr>
              <a:t>Oak Brook, IL 60523-8842 USA</a:t>
            </a:r>
          </a:p>
          <a:p>
            <a:r>
              <a:rPr lang="it-IT" altLang="en-US" dirty="0" smtClean="0">
                <a:latin typeface="Arial" pitchFamily="34" charset="0"/>
              </a:rPr>
              <a:t>+1-630-571-5466</a:t>
            </a:r>
          </a:p>
          <a:p>
            <a:endParaRPr lang="it-IT" altLang="en-US" dirty="0" smtClean="0">
              <a:latin typeface="Arial" pitchFamily="34" charset="0"/>
              <a:ea typeface="ＭＳ Ｐゴシック" pitchFamily="34"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9D9366F-2A50-4BEC-A656-A3D4D3EB0D32}" type="slidenum">
              <a:rPr lang="en-US" altLang="en-US" sz="1200" smtClean="0"/>
              <a:pPr/>
              <a:t>2</a:t>
            </a:fld>
            <a:endParaRPr lang="it-IT"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Ogni anno la Convention di Lions Clubs International offre ai Lion e ai Leo l'opportunità di incontrare soci di tutto il mondo, assistere a eventi emozionanti come la Parata Internazionale e partecipare a seminari pensati per andare incontro alle esigenze di tutti i soci. </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Andate sul sito web LCI per aggiornamenti sul calendario degli eventi della prossima convention internazionale e per eventi specifici di interesse per i Leo.</a:t>
            </a:r>
            <a:endParaRPr lang="it-IT" altLang="en-US" dirty="0" smtClean="0">
              <a:latin typeface="Arial" pitchFamily="34" charset="0"/>
              <a:ea typeface="ＭＳ Ｐゴシック" pitchFamily="34"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A1AA168-1659-426B-B474-6EB8D4C992F2}" type="slidenum">
              <a:rPr lang="en-US" altLang="en-US" sz="1200" smtClean="0"/>
              <a:pPr/>
              <a:t>20</a:t>
            </a:fld>
            <a:endParaRPr lang="it-IT"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LCI offre una serie di premi e di riconoscimenti per i Leo e i Lions coinvolti nel Programma Leo Club. Alcuni premi sono pensati per singoli Leo e Lions, mentre altri sono stati ideati per riconoscere i club, i distretti o i multidistretti Leo. Questa diapositiva presenta soltanto alcuni dei molti premi a disposizione tramite il Programma Leo Club. Per informazioni più precise, tra cui un elenco completo dei premi e dei moduli di richiesta, visitare la sezione Leo del sito web LCI.</a:t>
            </a: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1D23E98-9FC7-4B68-B4E1-71FD28F31DCD}" type="slidenum">
              <a:rPr lang="en-US" altLang="en-US" sz="1200" smtClean="0"/>
              <a:pPr/>
              <a:t>21</a:t>
            </a:fld>
            <a:endParaRPr lang="it-IT"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Nei 43 dipartimenti lavorano quasi 300 dipendenti, suddivisi in 11 divisioni, per soddisfare le esigenze organizzative e amministrative dei soci dell'associazione in ogni parte del mondo. Il personale della sede centrale ha anche il compito di attuare la normativa e i programmi approvati dal Consiglio d'Amministrazione Internazionale di LCI.</a:t>
            </a:r>
          </a:p>
          <a:p>
            <a:endParaRPr lang="it-IT" altLang="en-US" dirty="0" smtClean="0">
              <a:latin typeface="Arial" pitchFamily="34" charset="0"/>
              <a:ea typeface="ＭＳ Ｐゴシック" pitchFamily="34"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4C4B429-DFAE-4C4C-88FE-D8E7B4D782F7}" type="slidenum">
              <a:rPr lang="en-US" altLang="en-US" sz="1200" smtClean="0"/>
              <a:pPr/>
              <a:t>3</a:t>
            </a:fld>
            <a:endParaRPr lang="it-IT"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Questa figura mostra le 11 divisioni in cui è suddivisa la sede centrale internazionale di LCI. </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Il Programma Leo Club è inserito nella Divisione Attività di Service, che ha il compito di fornire supporto e assistenza tecnica ai Lions nell'attuazione di vari progetti di service in tutto il mondo.</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Un team di quattro persone all'interno della Divisione Attività di Service è a supporto dei Leo, degli advisor di club Leo e dei chairperson Leo D/MD. Questo team prepara una serie di risorse per i Leo e i Lion coinvolti nel Programma Leo Club, e sovrintende a diverse funzioni amministrative e operative legate al programma.</a:t>
            </a:r>
          </a:p>
          <a:p>
            <a:endParaRPr lang="it-IT" altLang="en-US" dirty="0" smtClean="0">
              <a:latin typeface="Arial" pitchFamily="34" charset="0"/>
              <a:ea typeface="ＭＳ Ｐゴシック" pitchFamily="34" charset="-128"/>
            </a:endParaRPr>
          </a:p>
          <a:p>
            <a:r>
              <a:rPr lang="it-IT" altLang="en-US" dirty="0" smtClean="0">
                <a:latin typeface="Arial" pitchFamily="34" charset="0"/>
              </a:rPr>
              <a:t>In questo modulo, esamineremo le varie risorse offerte dalla sede centrale internazionale a coloro che sono coinvolti nel Programma Leo Club.</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5360899-5ACF-4084-BC11-609E590CBB9F}" type="slidenum">
              <a:rPr lang="en-US" altLang="en-US" sz="1200" smtClean="0">
                <a:solidFill>
                  <a:srgbClr val="000000"/>
                </a:solidFill>
              </a:rPr>
              <a:pPr/>
              <a:t>4</a:t>
            </a:fld>
            <a:endParaRPr lang="it-IT" altLang="en-US" sz="120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Queste sono solo alcune delle risorse a disposizione tramite il Programma Leo Club che esamineremo in questo modulo di formazione.</a:t>
            </a:r>
            <a:endParaRPr lang="it-IT" altLang="en-US" dirty="0" smtClean="0">
              <a:latin typeface="Arial" pitchFamily="34" charset="0"/>
              <a:ea typeface="ＭＳ Ｐゴシック" pitchFamily="34"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8E57D03-06D8-455E-8F0D-40E62B4A25B5}" type="slidenum">
              <a:rPr lang="en-US" altLang="en-US" sz="1200" smtClean="0"/>
              <a:pPr/>
              <a:t>5</a:t>
            </a:fld>
            <a:endParaRPr lang="it-IT"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smtClean="0">
                <a:latin typeface="Arial" pitchFamily="34" charset="0"/>
              </a:rPr>
              <a:t>Il Dipartimento Programma Leo Club mette a disposizione, presso LCI, poster e opuscoli per il reclutamento, kit per l'organizzazione dei Leo, guide per il Programma Leo Club e opuscoli su Riflettori sui bambini. </a:t>
            </a:r>
            <a:r>
              <a:rPr lang="it-IT" dirty="0" smtClean="0"/>
              <a:t>I Lions club possono ordinare questo materiale utilizzando il Modulo di richiesta pubblicazioni Leo (Leo-4).</a:t>
            </a:r>
            <a:r>
              <a:rPr lang="it-IT" dirty="0" smtClean="0">
                <a:latin typeface="Arial" pitchFamily="34" charset="0"/>
              </a:rPr>
              <a:t> È importante notare che l'ordine deve essere autorizzato da un presidente, segretario o tesoriere di Lions club. Questo materiale può anche essere scaricato gratuitamente dal sito web LCI.  </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B630C21-E52A-416A-BD80-2A600D0A8528}" type="slidenum">
              <a:rPr lang="en-US" sz="1200" smtClean="0"/>
              <a:pPr/>
              <a:t>6</a:t>
            </a:fld>
            <a:endParaRPr lang="it-IT"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buFont typeface="Wingdings" panose="05000000000000000000" pitchFamily="2" charset="2"/>
              <a:buNone/>
              <a:defRPr/>
            </a:pPr>
            <a:r>
              <a:rPr lang="it-IT" dirty="0" smtClean="0"/>
              <a:t>Il kit per l'organizzazione di club Leo è uno strumento ideale per i Lions club interessati a fondare un club Leo oppure ad esaminare la possibilità di farlo. </a:t>
            </a:r>
          </a:p>
          <a:p>
            <a:pPr>
              <a:spcBef>
                <a:spcPts val="600"/>
              </a:spcBef>
              <a:buFont typeface="Wingdings" panose="05000000000000000000" pitchFamily="2" charset="2"/>
              <a:buNone/>
              <a:defRPr/>
            </a:pPr>
            <a:endParaRPr lang="it-IT" dirty="0" smtClean="0"/>
          </a:p>
          <a:p>
            <a:pPr>
              <a:spcBef>
                <a:spcPts val="600"/>
              </a:spcBef>
              <a:buFont typeface="Wingdings" panose="05000000000000000000" pitchFamily="2" charset="2"/>
              <a:buNone/>
              <a:defRPr/>
            </a:pPr>
            <a:r>
              <a:rPr lang="it-IT" dirty="0" smtClean="0"/>
              <a:t>I chairperson Leo distrettuali e multidistrettuali spesso richiedono questo kit per distribuirlo ai Lions club ubicati all'interno delle loro aree e incoraggiare più Lions club a fondare club Leo.</a:t>
            </a:r>
          </a:p>
          <a:p>
            <a:pPr marL="342900" indent="-342900">
              <a:spcBef>
                <a:spcPts val="600"/>
              </a:spcBef>
              <a:buFont typeface="Wingdings" panose="05000000000000000000" pitchFamily="2" charset="2"/>
              <a:buChar char="ü"/>
              <a:defRPr/>
            </a:pPr>
            <a:endParaRPr lang="it-IT" dirty="0" smtClean="0"/>
          </a:p>
          <a:p>
            <a:pPr marL="342900" indent="-342900">
              <a:spcBef>
                <a:spcPts val="600"/>
              </a:spcBef>
              <a:buFont typeface="Wingdings" panose="05000000000000000000" pitchFamily="2" charset="2"/>
              <a:buChar char="ü"/>
              <a:defRPr/>
            </a:pPr>
            <a:r>
              <a:rPr lang="it-IT" dirty="0" smtClean="0"/>
              <a:t>Fornito ai Lions club che richiedono informazioni per fondare un nuovo club Leo.</a:t>
            </a:r>
          </a:p>
          <a:p>
            <a:pPr marL="342900" indent="-342900">
              <a:spcBef>
                <a:spcPts val="600"/>
              </a:spcBef>
              <a:buFont typeface="Wingdings" panose="05000000000000000000" pitchFamily="2" charset="2"/>
              <a:buChar char="ü"/>
              <a:defRPr/>
            </a:pPr>
            <a:r>
              <a:rPr lang="it-IT" dirty="0" smtClean="0"/>
              <a:t>A disposizione in tutte le lingue sia per i club Alpha che per quelli Omega.</a:t>
            </a:r>
          </a:p>
          <a:p>
            <a:pPr marL="342900" indent="-342900">
              <a:spcBef>
                <a:spcPts val="600"/>
              </a:spcBef>
              <a:buFont typeface="Wingdings" panose="05000000000000000000" pitchFamily="2" charset="2"/>
              <a:buChar char="ü"/>
              <a:defRPr/>
            </a:pPr>
            <a:r>
              <a:rPr lang="it-IT" dirty="0" smtClean="0"/>
              <a:t>Gratuito (quantità limitata)</a:t>
            </a:r>
          </a:p>
          <a:p>
            <a:pPr>
              <a:defRPr/>
            </a:pPr>
            <a:endParaRPr lang="it-IT" altLang="en-US" dirty="0" smtClean="0">
              <a:latin typeface="Arial" pitchFamily="34" charset="0"/>
              <a:ea typeface="ＭＳ Ｐゴシック" pitchFamily="34"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F1B9315-32A1-4E5A-8DB8-3220DD263040}" type="slidenum">
              <a:rPr lang="en-US" altLang="en-US" sz="1200" smtClean="0"/>
              <a:pPr/>
              <a:t>7</a:t>
            </a:fld>
            <a:endParaRPr lang="it-IT"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it-IT" altLang="en-US" dirty="0" smtClean="0">
                <a:latin typeface="Arial" pitchFamily="34" charset="0"/>
              </a:rPr>
              <a:t>I club Leo di nuova fondazione ricevono i seguenti articoli:</a:t>
            </a:r>
          </a:p>
          <a:p>
            <a:pPr>
              <a:defRPr/>
            </a:pPr>
            <a:endParaRPr lang="it-IT" altLang="en-US" dirty="0" smtClean="0">
              <a:latin typeface="Arial" pitchFamily="34" charset="0"/>
              <a:ea typeface="ＭＳ Ｐゴシック" pitchFamily="34" charset="-128"/>
            </a:endParaRPr>
          </a:p>
          <a:p>
            <a:pPr marL="228600" indent="-228600">
              <a:buFont typeface="+mj-lt"/>
              <a:buAutoNum type="arabicPeriod"/>
              <a:defRPr/>
            </a:pPr>
            <a:r>
              <a:rPr lang="it-IT" altLang="en-US" dirty="0" smtClean="0">
                <a:latin typeface="Arial" pitchFamily="34" charset="0"/>
              </a:rPr>
              <a:t>Distintivi Leo per ogni socio costitutivo del nuovo club. </a:t>
            </a:r>
          </a:p>
          <a:p>
            <a:pPr marL="228600" indent="-228600">
              <a:buFont typeface="+mj-lt"/>
              <a:buAutoNum type="arabicPeriod"/>
              <a:defRPr/>
            </a:pPr>
            <a:r>
              <a:rPr lang="it-IT" altLang="en-US" dirty="0" smtClean="0">
                <a:latin typeface="Arial" pitchFamily="34" charset="0"/>
              </a:rPr>
              <a:t>Un kit per lo sponsor di club Leo, che illustra le responsabilità che il Lions club padrino ha accettato ora che sponsorizza un club Leo.</a:t>
            </a:r>
          </a:p>
          <a:p>
            <a:pPr marL="228600" indent="-228600">
              <a:buFont typeface="+mj-lt"/>
              <a:buAutoNum type="arabicPeriod"/>
              <a:defRPr/>
            </a:pPr>
            <a:r>
              <a:rPr lang="it-IT" altLang="en-US" dirty="0" smtClean="0">
                <a:latin typeface="Arial" pitchFamily="34" charset="0"/>
              </a:rPr>
              <a:t>Un kit per officer Leo, inteso per il presidente e gli altri officer del nuovo club Leo, e che aiuta i nuovi officer a comprendere e a svolgere il loro importante ruolo.</a:t>
            </a:r>
          </a:p>
          <a:p>
            <a:pPr marL="228600" indent="-228600">
              <a:buFont typeface="+mj-lt"/>
              <a:buAutoNum type="arabicPeriod"/>
              <a:defRPr/>
            </a:pPr>
            <a:r>
              <a:rPr lang="it-IT" altLang="en-US" dirty="0" smtClean="0">
                <a:latin typeface="Arial" pitchFamily="34" charset="0"/>
              </a:rPr>
              <a:t>Il Certificato di Organizzazione di club Leo (charter).</a:t>
            </a:r>
          </a:p>
          <a:p>
            <a:pPr marL="228600" indent="-228600">
              <a:buFont typeface="+mj-lt"/>
              <a:buAutoNum type="arabicPeriod"/>
              <a:defRPr/>
            </a:pPr>
            <a:endParaRPr lang="it-IT" altLang="en-US" dirty="0" smtClean="0">
              <a:latin typeface="Arial" pitchFamily="34" charset="0"/>
              <a:ea typeface="ＭＳ Ｐゴシック" pitchFamily="34" charset="-128"/>
            </a:endParaRPr>
          </a:p>
          <a:p>
            <a:pPr>
              <a:buFont typeface="+mj-lt"/>
              <a:buNone/>
              <a:defRPr/>
            </a:pPr>
            <a:r>
              <a:rPr lang="it-IT" altLang="en-US" dirty="0" smtClean="0">
                <a:latin typeface="Arial" pitchFamily="34" charset="0"/>
              </a:rPr>
              <a:t>Questi articoli vengono normalmente spediti direttamente all'advisor di club Leo e pagati dal Dipartimento per il Programma Leo Club di LCI dopo il ricevimento del Rapporto di organizzazione Leo-51.</a:t>
            </a:r>
          </a:p>
          <a:p>
            <a:pPr marL="228600" indent="-228600">
              <a:buFont typeface="+mj-lt"/>
              <a:buAutoNum type="arabicPeriod"/>
              <a:defRPr/>
            </a:pPr>
            <a:endParaRPr lang="it-IT" altLang="en-US" dirty="0" smtClean="0">
              <a:latin typeface="Arial" pitchFamily="34" charset="0"/>
              <a:ea typeface="ＭＳ Ｐゴシック" pitchFamily="34" charset="-128"/>
            </a:endParaRPr>
          </a:p>
          <a:p>
            <a:pPr>
              <a:buFont typeface="+mj-lt"/>
              <a:buNone/>
              <a:defRPr/>
            </a:pPr>
            <a:r>
              <a:rPr lang="it-IT" altLang="en-US" dirty="0" smtClean="0">
                <a:latin typeface="Arial" pitchFamily="34" charset="0"/>
              </a:rPr>
              <a:t>Dato che la quota di ingresso di 5,00 USD dei nuovi soci Leo è stata eliminata il 1 febbraio 2014, i Lions club sponsor non ricevono più automaticamente il kit per i nuovi soci Leo. Invece, i kit per i nuovi soci Leo (o parti del kit) possono essere acquistati separatamente dal negozio di forniture Lions online.</a:t>
            </a: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DFD66FD-0AC4-42C5-A1E1-7F595B8F9148}" type="slidenum">
              <a:rPr lang="en-US" altLang="en-US" sz="1200" smtClean="0"/>
              <a:pPr/>
              <a:t>8</a:t>
            </a:fld>
            <a:endParaRPr lang="it-IT"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smtClean="0">
                <a:latin typeface="Arial" pitchFamily="34" charset="0"/>
              </a:rPr>
              <a:t>I club di nuova fondazione e quelli già esistenti possono acquistare kit per nuovi soci Leo. Le spille non sono più incluse nel kit per nuovi soci Leo, ma possono essere acquistate tramite il negozio di Forniture Lions online. </a:t>
            </a:r>
            <a:r>
              <a:rPr lang="it-IT" dirty="0" smtClean="0"/>
              <a:t>I </a:t>
            </a:r>
            <a:r>
              <a:rPr lang="it-IT" altLang="en-US" dirty="0" smtClean="0">
                <a:latin typeface="Arial" pitchFamily="34" charset="0"/>
              </a:rPr>
              <a:t>soci fondatori Leo ricevono automaticamente un distintivo Leo quando viene costituito il club.</a:t>
            </a:r>
            <a:endParaRPr lang="it-IT" altLang="en-US" dirty="0" smtClean="0">
              <a:latin typeface="Arial" pitchFamily="34" charset="0"/>
              <a:ea typeface="ＭＳ Ｐゴシック" pitchFamily="34" charset="-128"/>
            </a:endParaRPr>
          </a:p>
          <a:p>
            <a:endParaRPr lang="it-IT" altLang="en-US" dirty="0" smtClean="0">
              <a:latin typeface="Arial" pitchFamily="34" charset="0"/>
              <a:ea typeface="ＭＳ Ｐゴシック" pitchFamily="34" charset="-128"/>
            </a:endParaRPr>
          </a:p>
          <a:p>
            <a:r>
              <a:rPr lang="it-IT" altLang="en-US" dirty="0" smtClean="0">
                <a:latin typeface="Arial" pitchFamily="34" charset="0"/>
              </a:rPr>
              <a:t>Molte componenti del kit per nuovi soci Leo, compresa la Guida nuovo socio Leo, la tessera associativa Leo e il Certificato associativo Leo, possono essere scaricati gratuitamente tramite MyLCI per i club Leo e per i Lions club sponsor usando questa piattaforma di comunicazione online. </a:t>
            </a:r>
          </a:p>
          <a:p>
            <a:endParaRPr lang="it-IT" altLang="en-US" dirty="0" smtClean="0">
              <a:latin typeface="Arial" pitchFamily="34" charset="0"/>
              <a:ea typeface="ＭＳ Ｐゴシック" pitchFamily="34"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6B79DF2-1817-4A2C-BF42-9C89A7838A03}" type="slidenum">
              <a:rPr lang="en-US" altLang="en-US" sz="1200" smtClean="0"/>
              <a:pPr/>
              <a:t>9</a:t>
            </a:fld>
            <a:endParaRPr lang="it-IT"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DC350E-A4A0-4598-8369-96C9CCE67998}" type="slidenum">
              <a:rPr lang="en-US"/>
              <a:pPr>
                <a:defRPr/>
              </a:pPr>
              <a:t>‹#›</a:t>
            </a:fld>
            <a:endParaRPr lang="en-US" dirty="0"/>
          </a:p>
        </p:txBody>
      </p:sp>
    </p:spTree>
    <p:extLst>
      <p:ext uri="{BB962C8B-B14F-4D97-AF65-F5344CB8AC3E}">
        <p14:creationId xmlns:p14="http://schemas.microsoft.com/office/powerpoint/2010/main" val="216704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1B92FA-4F38-42E5-BD9C-8F828CF38354}" type="slidenum">
              <a:rPr lang="en-US"/>
              <a:pPr>
                <a:defRPr/>
              </a:pPr>
              <a:t>‹#›</a:t>
            </a:fld>
            <a:endParaRPr lang="en-US" dirty="0"/>
          </a:p>
        </p:txBody>
      </p:sp>
    </p:spTree>
    <p:extLst>
      <p:ext uri="{BB962C8B-B14F-4D97-AF65-F5344CB8AC3E}">
        <p14:creationId xmlns:p14="http://schemas.microsoft.com/office/powerpoint/2010/main" val="190219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8B1B9-9DE4-4757-AFE8-B7D7F578890C}" type="slidenum">
              <a:rPr lang="en-US"/>
              <a:pPr>
                <a:defRPr/>
              </a:pPr>
              <a:t>‹#›</a:t>
            </a:fld>
            <a:endParaRPr lang="en-US" dirty="0"/>
          </a:p>
        </p:txBody>
      </p:sp>
    </p:spTree>
    <p:extLst>
      <p:ext uri="{BB962C8B-B14F-4D97-AF65-F5344CB8AC3E}">
        <p14:creationId xmlns:p14="http://schemas.microsoft.com/office/powerpoint/2010/main" val="338074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74616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ionsPPT_banner_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625725"/>
            <a:ext cx="85344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04800" y="4343401"/>
            <a:ext cx="8534400" cy="762000"/>
          </a:xfrm>
        </p:spPr>
        <p:txBody>
          <a:bodyPr anchor="t"/>
          <a:lstStyle>
            <a:lvl1pPr algn="l" rtl="0" fontAlgn="base">
              <a:spcBef>
                <a:spcPct val="0"/>
              </a:spcBef>
              <a:spcAft>
                <a:spcPct val="0"/>
              </a:spcAft>
              <a:defRPr lang="en-US" sz="4500" b="0"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66410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solidFill>
                  <a:srgbClr val="00338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92674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pic>
        <p:nvPicPr>
          <p:cNvPr id="4" name="Picture 5" descr="LionsPPT_banner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609600"/>
            <a:ext cx="91027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5" name="Content Placeholder 2"/>
          <p:cNvSpPr>
            <a:spLocks noGrp="1"/>
          </p:cNvSpPr>
          <p:nvPr>
            <p:ph idx="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033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2575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0" y="3581400"/>
            <a:ext cx="5943600" cy="0"/>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9772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572000" y="685800"/>
            <a:ext cx="4419600" cy="5791200"/>
          </a:xfrm>
        </p:spPr>
        <p:txBody>
          <a:bodyPr/>
          <a:lstStyle/>
          <a:p>
            <a:pPr lvl="0"/>
            <a:endParaRPr lang="en-US" noProof="0" dirty="0"/>
          </a:p>
        </p:txBody>
      </p:sp>
    </p:spTree>
    <p:extLst>
      <p:ext uri="{BB962C8B-B14F-4D97-AF65-F5344CB8AC3E}">
        <p14:creationId xmlns:p14="http://schemas.microsoft.com/office/powerpoint/2010/main" val="3289210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1" y="3581400"/>
            <a:ext cx="5943600" cy="3175"/>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648200" y="685800"/>
            <a:ext cx="4343400" cy="5791200"/>
          </a:xfrm>
        </p:spPr>
        <p:txBody>
          <a:bodyPr/>
          <a:lstStyle/>
          <a:p>
            <a:pPr lvl="0"/>
            <a:endParaRPr lang="en-US" noProof="0" dirty="0"/>
          </a:p>
        </p:txBody>
      </p:sp>
    </p:spTree>
    <p:extLst>
      <p:ext uri="{BB962C8B-B14F-4D97-AF65-F5344CB8AC3E}">
        <p14:creationId xmlns:p14="http://schemas.microsoft.com/office/powerpoint/2010/main" val="147533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85A7B-25F9-453C-BC8A-811EBFBFBA42}" type="slidenum">
              <a:rPr lang="en-US"/>
              <a:pPr>
                <a:defRPr/>
              </a:pPr>
              <a:t>‹#›</a:t>
            </a:fld>
            <a:endParaRPr lang="en-US" dirty="0"/>
          </a:p>
        </p:txBody>
      </p:sp>
    </p:spTree>
    <p:extLst>
      <p:ext uri="{BB962C8B-B14F-4D97-AF65-F5344CB8AC3E}">
        <p14:creationId xmlns:p14="http://schemas.microsoft.com/office/powerpoint/2010/main" val="3074481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588746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532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2" name="Picture 5" descr="eco background 6.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A120E129-5C75-41FB-A8A6-84FA303856D9}" type="slidenum">
              <a:rPr lang="en-US" sz="1000" smtClean="0">
                <a:solidFill>
                  <a:srgbClr val="00539F"/>
                </a:solidFill>
              </a:rPr>
              <a:pPr>
                <a:spcBef>
                  <a:spcPct val="50000"/>
                </a:spcBef>
                <a:defRPr/>
              </a:pPr>
              <a:t>‹#›</a:t>
            </a:fld>
            <a:endParaRPr lang="it-IT" sz="1000" dirty="0" smtClean="0">
              <a:solidFill>
                <a:srgbClr val="00539F"/>
              </a:solidFill>
            </a:endParaRPr>
          </a:p>
        </p:txBody>
      </p:sp>
    </p:spTree>
    <p:extLst>
      <p:ext uri="{BB962C8B-B14F-4D97-AF65-F5344CB8AC3E}">
        <p14:creationId xmlns:p14="http://schemas.microsoft.com/office/powerpoint/2010/main" val="72775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2" name="Picture 5" descr="eco background 1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D998A165-3AA5-4D83-9621-270ECC6214C2}" type="slidenum">
              <a:rPr lang="en-US" sz="1000" smtClean="0">
                <a:solidFill>
                  <a:srgbClr val="00539F"/>
                </a:solidFill>
              </a:rPr>
              <a:pPr>
                <a:spcBef>
                  <a:spcPct val="50000"/>
                </a:spcBef>
                <a:defRPr/>
              </a:pPr>
              <a:t>‹#›</a:t>
            </a:fld>
            <a:endParaRPr lang="it-IT" sz="1000" dirty="0" smtClean="0">
              <a:solidFill>
                <a:srgbClr val="00539F"/>
              </a:solidFill>
            </a:endParaRPr>
          </a:p>
        </p:txBody>
      </p:sp>
    </p:spTree>
    <p:extLst>
      <p:ext uri="{BB962C8B-B14F-4D97-AF65-F5344CB8AC3E}">
        <p14:creationId xmlns:p14="http://schemas.microsoft.com/office/powerpoint/2010/main" val="2562169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079476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ionsPPT_banner_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625725"/>
            <a:ext cx="85344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04800" y="4343401"/>
            <a:ext cx="8534400" cy="762000"/>
          </a:xfrm>
        </p:spPr>
        <p:txBody>
          <a:bodyPr anchor="t"/>
          <a:lstStyle>
            <a:lvl1pPr algn="l" rtl="0" fontAlgn="base">
              <a:spcBef>
                <a:spcPct val="0"/>
              </a:spcBef>
              <a:spcAft>
                <a:spcPct val="0"/>
              </a:spcAft>
              <a:defRPr lang="en-US" sz="4500" b="0"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87509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solidFill>
                  <a:srgbClr val="00338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305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pic>
        <p:nvPicPr>
          <p:cNvPr id="4" name="Picture 5" descr="LionsPPT_banner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609600"/>
            <a:ext cx="91027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5" name="Content Placeholder 2"/>
          <p:cNvSpPr>
            <a:spLocks noGrp="1"/>
          </p:cNvSpPr>
          <p:nvPr>
            <p:ph idx="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0159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4978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0" y="3581400"/>
            <a:ext cx="5943600" cy="0"/>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5363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E4483-9F09-4BAA-92AA-736F5334D741}" type="slidenum">
              <a:rPr lang="en-US"/>
              <a:pPr>
                <a:defRPr/>
              </a:pPr>
              <a:t>‹#›</a:t>
            </a:fld>
            <a:endParaRPr lang="en-US" dirty="0"/>
          </a:p>
        </p:txBody>
      </p:sp>
    </p:spTree>
    <p:extLst>
      <p:ext uri="{BB962C8B-B14F-4D97-AF65-F5344CB8AC3E}">
        <p14:creationId xmlns:p14="http://schemas.microsoft.com/office/powerpoint/2010/main" val="3196747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572000" y="685800"/>
            <a:ext cx="4419600" cy="5791200"/>
          </a:xfrm>
        </p:spPr>
        <p:txBody>
          <a:bodyPr/>
          <a:lstStyle/>
          <a:p>
            <a:pPr lvl="0"/>
            <a:endParaRPr lang="en-US" noProof="0" dirty="0"/>
          </a:p>
        </p:txBody>
      </p:sp>
    </p:spTree>
    <p:extLst>
      <p:ext uri="{BB962C8B-B14F-4D97-AF65-F5344CB8AC3E}">
        <p14:creationId xmlns:p14="http://schemas.microsoft.com/office/powerpoint/2010/main" val="1648957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1" y="3581400"/>
            <a:ext cx="5943600" cy="3175"/>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648200" y="685800"/>
            <a:ext cx="4343400" cy="5791200"/>
          </a:xfrm>
        </p:spPr>
        <p:txBody>
          <a:bodyPr/>
          <a:lstStyle/>
          <a:p>
            <a:pPr lvl="0"/>
            <a:endParaRPr lang="en-US" noProof="0" dirty="0"/>
          </a:p>
        </p:txBody>
      </p:sp>
    </p:spTree>
    <p:extLst>
      <p:ext uri="{BB962C8B-B14F-4D97-AF65-F5344CB8AC3E}">
        <p14:creationId xmlns:p14="http://schemas.microsoft.com/office/powerpoint/2010/main" val="680220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945080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855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2" name="Picture 5" descr="eco background 6.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4B2391C7-3EC6-4C99-AF56-63B2B0E81448}" type="slidenum">
              <a:rPr lang="en-US" sz="1000" smtClean="0">
                <a:solidFill>
                  <a:srgbClr val="00539F"/>
                </a:solidFill>
              </a:rPr>
              <a:pPr>
                <a:spcBef>
                  <a:spcPct val="50000"/>
                </a:spcBef>
                <a:defRPr/>
              </a:pPr>
              <a:t>‹#›</a:t>
            </a:fld>
            <a:endParaRPr lang="it-IT" sz="1000" dirty="0" smtClean="0">
              <a:solidFill>
                <a:srgbClr val="00539F"/>
              </a:solidFill>
            </a:endParaRPr>
          </a:p>
        </p:txBody>
      </p:sp>
    </p:spTree>
    <p:extLst>
      <p:ext uri="{BB962C8B-B14F-4D97-AF65-F5344CB8AC3E}">
        <p14:creationId xmlns:p14="http://schemas.microsoft.com/office/powerpoint/2010/main" val="640528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2" name="Picture 5" descr="eco background 1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BD2FFB04-548E-4CFA-A3BA-1414F7F3211F}" type="slidenum">
              <a:rPr lang="en-US" sz="1000" smtClean="0">
                <a:solidFill>
                  <a:srgbClr val="00539F"/>
                </a:solidFill>
              </a:rPr>
              <a:pPr>
                <a:spcBef>
                  <a:spcPct val="50000"/>
                </a:spcBef>
                <a:defRPr/>
              </a:pPr>
              <a:t>‹#›</a:t>
            </a:fld>
            <a:endParaRPr lang="it-IT" sz="1000" dirty="0" smtClean="0">
              <a:solidFill>
                <a:srgbClr val="00539F"/>
              </a:solidFill>
            </a:endParaRPr>
          </a:p>
        </p:txBody>
      </p:sp>
    </p:spTree>
    <p:extLst>
      <p:ext uri="{BB962C8B-B14F-4D97-AF65-F5344CB8AC3E}">
        <p14:creationId xmlns:p14="http://schemas.microsoft.com/office/powerpoint/2010/main" val="3920247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2035175"/>
            <a:ext cx="7772400" cy="1470025"/>
          </a:xfrm>
          <a:prstGeom prst="rect">
            <a:avLst/>
          </a:prstGeom>
        </p:spPr>
        <p:txBody>
          <a:bodyPr anchor="b"/>
          <a:lstStyle>
            <a:lvl1pPr algn="ctr">
              <a:defRPr sz="4500" b="1">
                <a:solidFill>
                  <a:srgbClr val="00338D"/>
                </a:solidFill>
                <a:latin typeface="Candar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685800" y="3581400"/>
            <a:ext cx="7772400" cy="1752600"/>
          </a:xfrm>
          <a:prstGeom prst="rect">
            <a:avLst/>
          </a:prstGeo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47797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5" descr="eco background 5.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LionsPPT_banner_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2625725"/>
            <a:ext cx="85344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04800" y="4343401"/>
            <a:ext cx="8534400" cy="762000"/>
          </a:xfrm>
        </p:spPr>
        <p:txBody>
          <a:bodyPr anchor="t"/>
          <a:lstStyle>
            <a:lvl1pPr algn="l" rtl="0" fontAlgn="base">
              <a:spcBef>
                <a:spcPct val="0"/>
              </a:spcBef>
              <a:spcAft>
                <a:spcPct val="0"/>
              </a:spcAft>
              <a:defRPr lang="en-US" sz="4500" b="0"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46690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solidFill>
                  <a:srgbClr val="00338D"/>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26255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pic>
        <p:nvPicPr>
          <p:cNvPr id="4" name="Picture 5" descr="LionsPPT_banner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638" y="609600"/>
            <a:ext cx="91027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5" name="Content Placeholder 2"/>
          <p:cNvSpPr>
            <a:spLocks noGrp="1"/>
          </p:cNvSpPr>
          <p:nvPr>
            <p:ph idx="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768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506129-BB49-403F-AC61-E2689FD2C60A}" type="slidenum">
              <a:rPr lang="en-US"/>
              <a:pPr>
                <a:defRPr/>
              </a:pPr>
              <a:t>‹#›</a:t>
            </a:fld>
            <a:endParaRPr lang="en-US" dirty="0"/>
          </a:p>
        </p:txBody>
      </p:sp>
    </p:spTree>
    <p:extLst>
      <p:ext uri="{BB962C8B-B14F-4D97-AF65-F5344CB8AC3E}">
        <p14:creationId xmlns:p14="http://schemas.microsoft.com/office/powerpoint/2010/main" val="2494172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45409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0" y="3581400"/>
            <a:ext cx="5943600" cy="0"/>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751569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572000" y="685800"/>
            <a:ext cx="4419600" cy="5791200"/>
          </a:xfrm>
        </p:spPr>
        <p:txBody>
          <a:bodyPr/>
          <a:lstStyle/>
          <a:p>
            <a:pPr lvl="0"/>
            <a:endParaRPr lang="en-US" noProof="0" dirty="0"/>
          </a:p>
        </p:txBody>
      </p:sp>
    </p:spTree>
    <p:extLst>
      <p:ext uri="{BB962C8B-B14F-4D97-AF65-F5344CB8AC3E}">
        <p14:creationId xmlns:p14="http://schemas.microsoft.com/office/powerpoint/2010/main" val="3090554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rot="5400000">
            <a:off x="1600201" y="3581400"/>
            <a:ext cx="5943600" cy="3175"/>
          </a:xfrm>
          <a:prstGeom prst="line">
            <a:avLst/>
          </a:prstGeom>
          <a:noFill/>
          <a:ln w="38100" algn="ctr">
            <a:solidFill>
              <a:srgbClr val="FFCF0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52400" y="76200"/>
            <a:ext cx="8382000" cy="457200"/>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648200" y="685800"/>
            <a:ext cx="4343400" cy="5791200"/>
          </a:xfrm>
        </p:spPr>
        <p:txBody>
          <a:bodyPr/>
          <a:lstStyle/>
          <a:p>
            <a:pPr lvl="0"/>
            <a:endParaRPr lang="en-US" noProof="0" dirty="0"/>
          </a:p>
        </p:txBody>
      </p:sp>
    </p:spTree>
    <p:extLst>
      <p:ext uri="{BB962C8B-B14F-4D97-AF65-F5344CB8AC3E}">
        <p14:creationId xmlns:p14="http://schemas.microsoft.com/office/powerpoint/2010/main" val="4035564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258263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395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2" name="Picture 5" descr="eco background 6.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B9B0E3AB-A203-4072-BEEB-1FC87C54655A}" type="slidenum">
              <a:rPr lang="en-US" sz="1000" smtClean="0">
                <a:solidFill>
                  <a:srgbClr val="00539F"/>
                </a:solidFill>
              </a:rPr>
              <a:pPr>
                <a:spcBef>
                  <a:spcPct val="50000"/>
                </a:spcBef>
                <a:defRPr/>
              </a:pPr>
              <a:t>‹#›</a:t>
            </a:fld>
            <a:endParaRPr lang="it-IT" sz="1000" dirty="0" smtClean="0">
              <a:solidFill>
                <a:srgbClr val="00539F"/>
              </a:solidFill>
            </a:endParaRPr>
          </a:p>
        </p:txBody>
      </p:sp>
    </p:spTree>
    <p:extLst>
      <p:ext uri="{BB962C8B-B14F-4D97-AF65-F5344CB8AC3E}">
        <p14:creationId xmlns:p14="http://schemas.microsoft.com/office/powerpoint/2010/main" val="1588408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2" name="Picture 5" descr="eco background 1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fld id="{7E78A6F9-0844-4011-8B13-94BE3E3ADF24}" type="slidenum">
              <a:rPr lang="en-US" sz="1000" smtClean="0">
                <a:solidFill>
                  <a:srgbClr val="00539F"/>
                </a:solidFill>
              </a:rPr>
              <a:pPr>
                <a:spcBef>
                  <a:spcPct val="50000"/>
                </a:spcBef>
                <a:defRPr/>
              </a:pPr>
              <a:t>‹#›</a:t>
            </a:fld>
            <a:endParaRPr lang="it-IT" sz="1000" dirty="0" smtClean="0">
              <a:solidFill>
                <a:srgbClr val="00539F"/>
              </a:solidFill>
            </a:endParaRPr>
          </a:p>
        </p:txBody>
      </p:sp>
    </p:spTree>
    <p:extLst>
      <p:ext uri="{BB962C8B-B14F-4D97-AF65-F5344CB8AC3E}">
        <p14:creationId xmlns:p14="http://schemas.microsoft.com/office/powerpoint/2010/main" val="360204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pic>
        <p:nvPicPr>
          <p:cNvPr id="3" name="Picture 8" descr="LCI_PPT_template_blank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04800" y="2693988"/>
            <a:ext cx="8534400" cy="1470025"/>
          </a:xfrm>
        </p:spPr>
        <p:txBody>
          <a:bodyPr/>
          <a:lstStyle>
            <a:lvl1pPr algn="ctr">
              <a:defRPr sz="3000">
                <a:solidFill>
                  <a:srgbClr val="FED00B"/>
                </a:solidFill>
                <a:latin typeface="ヒラギノ角ゴ Pro W3" pitchFamily="84" charset="-128"/>
              </a:defRPr>
            </a:lvl1pPr>
          </a:lstStyle>
          <a:p>
            <a:r>
              <a:rPr lang="en-US"/>
              <a:t>Click to edit Master title style</a:t>
            </a:r>
          </a:p>
        </p:txBody>
      </p:sp>
    </p:spTree>
    <p:extLst>
      <p:ext uri="{BB962C8B-B14F-4D97-AF65-F5344CB8AC3E}">
        <p14:creationId xmlns:p14="http://schemas.microsoft.com/office/powerpoint/2010/main" val="222323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D2504D-5462-4461-AD52-80400B9BEE73}" type="slidenum">
              <a:rPr lang="en-US"/>
              <a:pPr>
                <a:defRPr/>
              </a:pPr>
              <a:t>‹#›</a:t>
            </a:fld>
            <a:endParaRPr lang="en-US" dirty="0"/>
          </a:p>
        </p:txBody>
      </p:sp>
    </p:spTree>
    <p:extLst>
      <p:ext uri="{BB962C8B-B14F-4D97-AF65-F5344CB8AC3E}">
        <p14:creationId xmlns:p14="http://schemas.microsoft.com/office/powerpoint/2010/main" val="232883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EFB955-C2C6-427C-82FB-828A4CA2DC6D}" type="slidenum">
              <a:rPr lang="en-US"/>
              <a:pPr>
                <a:defRPr/>
              </a:pPr>
              <a:t>‹#›</a:t>
            </a:fld>
            <a:endParaRPr lang="en-US" dirty="0"/>
          </a:p>
        </p:txBody>
      </p:sp>
    </p:spTree>
    <p:extLst>
      <p:ext uri="{BB962C8B-B14F-4D97-AF65-F5344CB8AC3E}">
        <p14:creationId xmlns:p14="http://schemas.microsoft.com/office/powerpoint/2010/main" val="296425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1DCEDA-93EA-4620-9429-2A318E3D9C58}" type="slidenum">
              <a:rPr lang="en-US"/>
              <a:pPr>
                <a:defRPr/>
              </a:pPr>
              <a:t>‹#›</a:t>
            </a:fld>
            <a:endParaRPr lang="en-US" dirty="0"/>
          </a:p>
        </p:txBody>
      </p:sp>
    </p:spTree>
    <p:extLst>
      <p:ext uri="{BB962C8B-B14F-4D97-AF65-F5344CB8AC3E}">
        <p14:creationId xmlns:p14="http://schemas.microsoft.com/office/powerpoint/2010/main" val="9942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B33E01-8662-4E24-9F71-08118C4D972C}" type="slidenum">
              <a:rPr lang="en-US"/>
              <a:pPr>
                <a:defRPr/>
              </a:pPr>
              <a:t>‹#›</a:t>
            </a:fld>
            <a:endParaRPr lang="en-US" dirty="0"/>
          </a:p>
        </p:txBody>
      </p:sp>
    </p:spTree>
    <p:extLst>
      <p:ext uri="{BB962C8B-B14F-4D97-AF65-F5344CB8AC3E}">
        <p14:creationId xmlns:p14="http://schemas.microsoft.com/office/powerpoint/2010/main" val="344444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865286-7A8E-45A6-B5E3-0C711ECAEFFC}" type="slidenum">
              <a:rPr lang="en-US"/>
              <a:pPr>
                <a:defRPr/>
              </a:pPr>
              <a:t>‹#›</a:t>
            </a:fld>
            <a:endParaRPr lang="en-US" dirty="0"/>
          </a:p>
        </p:txBody>
      </p:sp>
    </p:spTree>
    <p:extLst>
      <p:ext uri="{BB962C8B-B14F-4D97-AF65-F5344CB8AC3E}">
        <p14:creationId xmlns:p14="http://schemas.microsoft.com/office/powerpoint/2010/main" val="103205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defRPr>
            </a:lvl1pPr>
          </a:lstStyle>
          <a:p>
            <a:pPr>
              <a:defRPr/>
            </a:pPr>
            <a:fld id="{CF76A794-4ACE-4FAC-849A-2AF4AF0D81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776" r:id="rId1"/>
    <p:sldLayoutId id="2147486777" r:id="rId2"/>
    <p:sldLayoutId id="2147486778" r:id="rId3"/>
    <p:sldLayoutId id="2147486779" r:id="rId4"/>
    <p:sldLayoutId id="2147486780" r:id="rId5"/>
    <p:sldLayoutId id="2147486781" r:id="rId6"/>
    <p:sldLayoutId id="2147486782" r:id="rId7"/>
    <p:sldLayoutId id="2147486783" r:id="rId8"/>
    <p:sldLayoutId id="2147486784" r:id="rId9"/>
    <p:sldLayoutId id="2147486785" r:id="rId10"/>
    <p:sldLayoutId id="21474867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4" descr="eco background 4.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52400" y="7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152400" y="6858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9"/>
          <p:cNvSpPr txBox="1">
            <a:spLocks noChangeArrowheads="1"/>
          </p:cNvSpPr>
          <p:nvPr/>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defRPr/>
            </a:pPr>
            <a:fld id="{6AE62270-4AAF-497B-AD73-1B53E5C6B6CB}" type="slidenum">
              <a:rPr lang="en-US" sz="1000" smtClean="0">
                <a:solidFill>
                  <a:srgbClr val="00338D"/>
                </a:solidFill>
              </a:rPr>
              <a:pPr algn="r">
                <a:spcBef>
                  <a:spcPct val="50000"/>
                </a:spcBef>
                <a:defRPr/>
              </a:pPr>
              <a:t>‹#›</a:t>
            </a:fld>
            <a:endParaRPr lang="it-IT" sz="1000" dirty="0" smtClean="0">
              <a:solidFill>
                <a:srgbClr val="00338D"/>
              </a:solidFill>
            </a:endParaRPr>
          </a:p>
        </p:txBody>
      </p:sp>
    </p:spTree>
  </p:cSld>
  <p:clrMap bg1="lt1" tx1="dk1" bg2="lt2" tx2="dk2" accent1="accent1" accent2="accent2" accent3="accent3" accent4="accent4" accent5="accent5" accent6="accent6" hlink="hlink" folHlink="folHlink"/>
  <p:sldLayoutIdLst>
    <p:sldLayoutId id="2147486802" r:id="rId1"/>
    <p:sldLayoutId id="2147486803" r:id="rId2"/>
    <p:sldLayoutId id="2147486787" r:id="rId3"/>
    <p:sldLayoutId id="2147486804" r:id="rId4"/>
    <p:sldLayoutId id="2147486788" r:id="rId5"/>
    <p:sldLayoutId id="2147486805" r:id="rId6"/>
    <p:sldLayoutId id="2147486789" r:id="rId7"/>
    <p:sldLayoutId id="2147486806" r:id="rId8"/>
    <p:sldLayoutId id="2147486790" r:id="rId9"/>
    <p:sldLayoutId id="2147486791" r:id="rId10"/>
    <p:sldLayoutId id="2147486807" r:id="rId11"/>
    <p:sldLayoutId id="2147486808" r:id="rId12"/>
  </p:sldLayoutIdLst>
  <p:txStyles>
    <p:titleStyle>
      <a:lvl1pPr algn="l" rtl="0" eaLnBrk="0" fontAlgn="base" hangingPunct="0">
        <a:spcBef>
          <a:spcPct val="0"/>
        </a:spcBef>
        <a:spcAft>
          <a:spcPct val="0"/>
        </a:spcAft>
        <a:defRPr lang="en-US" sz="2800" dirty="0">
          <a:solidFill>
            <a:srgbClr val="00338D"/>
          </a:solidFill>
          <a:latin typeface="+mj-lt"/>
          <a:ea typeface="+mj-ea"/>
          <a:cs typeface="+mj-cs"/>
        </a:defRPr>
      </a:lvl1pPr>
      <a:lvl2pPr algn="l" rtl="0" eaLnBrk="0" fontAlgn="base" hangingPunct="0">
        <a:spcBef>
          <a:spcPct val="0"/>
        </a:spcBef>
        <a:spcAft>
          <a:spcPct val="0"/>
        </a:spcAft>
        <a:defRPr sz="2800">
          <a:solidFill>
            <a:srgbClr val="00338D"/>
          </a:solidFill>
          <a:latin typeface="Arial" charset="0"/>
        </a:defRPr>
      </a:lvl2pPr>
      <a:lvl3pPr algn="l" rtl="0" eaLnBrk="0" fontAlgn="base" hangingPunct="0">
        <a:spcBef>
          <a:spcPct val="0"/>
        </a:spcBef>
        <a:spcAft>
          <a:spcPct val="0"/>
        </a:spcAft>
        <a:defRPr sz="2800">
          <a:solidFill>
            <a:srgbClr val="00338D"/>
          </a:solidFill>
          <a:latin typeface="Arial" charset="0"/>
        </a:defRPr>
      </a:lvl3pPr>
      <a:lvl4pPr algn="l" rtl="0" eaLnBrk="0" fontAlgn="base" hangingPunct="0">
        <a:spcBef>
          <a:spcPct val="0"/>
        </a:spcBef>
        <a:spcAft>
          <a:spcPct val="0"/>
        </a:spcAft>
        <a:defRPr sz="2800">
          <a:solidFill>
            <a:srgbClr val="00338D"/>
          </a:solidFill>
          <a:latin typeface="Arial" charset="0"/>
        </a:defRPr>
      </a:lvl4pPr>
      <a:lvl5pPr algn="l" rtl="0" eaLnBrk="0" fontAlgn="base" hangingPunct="0">
        <a:spcBef>
          <a:spcPct val="0"/>
        </a:spcBef>
        <a:spcAft>
          <a:spcPct val="0"/>
        </a:spcAft>
        <a:defRPr sz="2800">
          <a:solidFill>
            <a:srgbClr val="00338D"/>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4" descr="eco background 4.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152400" y="7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3"/>
          <p:cNvSpPr>
            <a:spLocks noGrp="1" noChangeArrowheads="1"/>
          </p:cNvSpPr>
          <p:nvPr>
            <p:ph type="body" idx="1"/>
          </p:nvPr>
        </p:nvSpPr>
        <p:spPr bwMode="auto">
          <a:xfrm>
            <a:off x="152400" y="6858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9"/>
          <p:cNvSpPr txBox="1">
            <a:spLocks noChangeArrowheads="1"/>
          </p:cNvSpPr>
          <p:nvPr/>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defRPr/>
            </a:pPr>
            <a:fld id="{F1D6A2CE-8369-47E5-948D-90F9415B41AF}" type="slidenum">
              <a:rPr lang="en-US" sz="1000" smtClean="0">
                <a:solidFill>
                  <a:srgbClr val="00338D"/>
                </a:solidFill>
              </a:rPr>
              <a:pPr algn="r">
                <a:spcBef>
                  <a:spcPct val="50000"/>
                </a:spcBef>
                <a:defRPr/>
              </a:pPr>
              <a:t>‹#›</a:t>
            </a:fld>
            <a:endParaRPr lang="it-IT" sz="1000" dirty="0" smtClean="0">
              <a:solidFill>
                <a:srgbClr val="00338D"/>
              </a:solidFill>
            </a:endParaRPr>
          </a:p>
        </p:txBody>
      </p:sp>
    </p:spTree>
  </p:cSld>
  <p:clrMap bg1="lt1" tx1="dk1" bg2="lt2" tx2="dk2" accent1="accent1" accent2="accent2" accent3="accent3" accent4="accent4" accent5="accent5" accent6="accent6" hlink="hlink" folHlink="folHlink"/>
  <p:sldLayoutIdLst>
    <p:sldLayoutId id="2147486809" r:id="rId1"/>
    <p:sldLayoutId id="2147486810" r:id="rId2"/>
    <p:sldLayoutId id="2147486792" r:id="rId3"/>
    <p:sldLayoutId id="2147486811" r:id="rId4"/>
    <p:sldLayoutId id="2147486793" r:id="rId5"/>
    <p:sldLayoutId id="2147486812" r:id="rId6"/>
    <p:sldLayoutId id="2147486794" r:id="rId7"/>
    <p:sldLayoutId id="2147486813" r:id="rId8"/>
    <p:sldLayoutId id="2147486795" r:id="rId9"/>
    <p:sldLayoutId id="2147486796" r:id="rId10"/>
    <p:sldLayoutId id="2147486814" r:id="rId11"/>
    <p:sldLayoutId id="2147486815" r:id="rId12"/>
  </p:sldLayoutIdLst>
  <p:txStyles>
    <p:titleStyle>
      <a:lvl1pPr algn="l" rtl="0" eaLnBrk="0" fontAlgn="base" hangingPunct="0">
        <a:spcBef>
          <a:spcPct val="0"/>
        </a:spcBef>
        <a:spcAft>
          <a:spcPct val="0"/>
        </a:spcAft>
        <a:defRPr lang="en-US" sz="2800" dirty="0">
          <a:solidFill>
            <a:srgbClr val="00338D"/>
          </a:solidFill>
          <a:latin typeface="+mj-lt"/>
          <a:ea typeface="+mj-ea"/>
          <a:cs typeface="+mj-cs"/>
        </a:defRPr>
      </a:lvl1pPr>
      <a:lvl2pPr algn="l" rtl="0" eaLnBrk="0" fontAlgn="base" hangingPunct="0">
        <a:spcBef>
          <a:spcPct val="0"/>
        </a:spcBef>
        <a:spcAft>
          <a:spcPct val="0"/>
        </a:spcAft>
        <a:defRPr sz="2800">
          <a:solidFill>
            <a:srgbClr val="00338D"/>
          </a:solidFill>
          <a:latin typeface="Arial" charset="0"/>
        </a:defRPr>
      </a:lvl2pPr>
      <a:lvl3pPr algn="l" rtl="0" eaLnBrk="0" fontAlgn="base" hangingPunct="0">
        <a:spcBef>
          <a:spcPct val="0"/>
        </a:spcBef>
        <a:spcAft>
          <a:spcPct val="0"/>
        </a:spcAft>
        <a:defRPr sz="2800">
          <a:solidFill>
            <a:srgbClr val="00338D"/>
          </a:solidFill>
          <a:latin typeface="Arial" charset="0"/>
        </a:defRPr>
      </a:lvl3pPr>
      <a:lvl4pPr algn="l" rtl="0" eaLnBrk="0" fontAlgn="base" hangingPunct="0">
        <a:spcBef>
          <a:spcPct val="0"/>
        </a:spcBef>
        <a:spcAft>
          <a:spcPct val="0"/>
        </a:spcAft>
        <a:defRPr sz="2800">
          <a:solidFill>
            <a:srgbClr val="00338D"/>
          </a:solidFill>
          <a:latin typeface="Arial" charset="0"/>
        </a:defRPr>
      </a:lvl4pPr>
      <a:lvl5pPr algn="l" rtl="0" eaLnBrk="0" fontAlgn="base" hangingPunct="0">
        <a:spcBef>
          <a:spcPct val="0"/>
        </a:spcBef>
        <a:spcAft>
          <a:spcPct val="0"/>
        </a:spcAft>
        <a:defRPr sz="2800">
          <a:solidFill>
            <a:srgbClr val="00338D"/>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4" descr="eco background 4.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152400" y="7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3"/>
          <p:cNvSpPr>
            <a:spLocks noGrp="1" noChangeArrowheads="1"/>
          </p:cNvSpPr>
          <p:nvPr>
            <p:ph type="body" idx="1"/>
          </p:nvPr>
        </p:nvSpPr>
        <p:spPr bwMode="auto">
          <a:xfrm>
            <a:off x="152400" y="6858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Text Box 9"/>
          <p:cNvSpPr txBox="1">
            <a:spLocks noChangeArrowheads="1"/>
          </p:cNvSpPr>
          <p:nvPr/>
        </p:nvSpPr>
        <p:spPr bwMode="auto">
          <a:xfrm>
            <a:off x="8534400" y="6553200"/>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defRPr/>
            </a:pPr>
            <a:fld id="{7C36C32B-265B-4897-B223-3050B3693E14}" type="slidenum">
              <a:rPr lang="en-US" sz="1000" smtClean="0">
                <a:solidFill>
                  <a:srgbClr val="00338D"/>
                </a:solidFill>
              </a:rPr>
              <a:pPr algn="r">
                <a:spcBef>
                  <a:spcPct val="50000"/>
                </a:spcBef>
                <a:defRPr/>
              </a:pPr>
              <a:t>‹#›</a:t>
            </a:fld>
            <a:endParaRPr lang="it-IT" sz="1000" dirty="0" smtClean="0">
              <a:solidFill>
                <a:srgbClr val="00338D"/>
              </a:solidFill>
            </a:endParaRPr>
          </a:p>
        </p:txBody>
      </p:sp>
    </p:spTree>
  </p:cSld>
  <p:clrMap bg1="lt1" tx1="dk1" bg2="lt2" tx2="dk2" accent1="accent1" accent2="accent2" accent3="accent3" accent4="accent4" accent5="accent5" accent6="accent6" hlink="hlink" folHlink="folHlink"/>
  <p:sldLayoutIdLst>
    <p:sldLayoutId id="2147486816" r:id="rId1"/>
    <p:sldLayoutId id="2147486817" r:id="rId2"/>
    <p:sldLayoutId id="2147486797" r:id="rId3"/>
    <p:sldLayoutId id="2147486818" r:id="rId4"/>
    <p:sldLayoutId id="2147486798" r:id="rId5"/>
    <p:sldLayoutId id="2147486819" r:id="rId6"/>
    <p:sldLayoutId id="2147486799" r:id="rId7"/>
    <p:sldLayoutId id="2147486820" r:id="rId8"/>
    <p:sldLayoutId id="2147486800" r:id="rId9"/>
    <p:sldLayoutId id="2147486801" r:id="rId10"/>
    <p:sldLayoutId id="2147486821" r:id="rId11"/>
    <p:sldLayoutId id="2147486822" r:id="rId12"/>
    <p:sldLayoutId id="2147486823" r:id="rId13"/>
  </p:sldLayoutIdLst>
  <p:txStyles>
    <p:titleStyle>
      <a:lvl1pPr algn="l" rtl="0" eaLnBrk="0" fontAlgn="base" hangingPunct="0">
        <a:spcBef>
          <a:spcPct val="0"/>
        </a:spcBef>
        <a:spcAft>
          <a:spcPct val="0"/>
        </a:spcAft>
        <a:defRPr lang="en-US" sz="2800" dirty="0">
          <a:solidFill>
            <a:srgbClr val="00338D"/>
          </a:solidFill>
          <a:latin typeface="+mj-lt"/>
          <a:ea typeface="+mj-ea"/>
          <a:cs typeface="+mj-cs"/>
        </a:defRPr>
      </a:lvl1pPr>
      <a:lvl2pPr algn="l" rtl="0" eaLnBrk="0" fontAlgn="base" hangingPunct="0">
        <a:spcBef>
          <a:spcPct val="0"/>
        </a:spcBef>
        <a:spcAft>
          <a:spcPct val="0"/>
        </a:spcAft>
        <a:defRPr sz="2800">
          <a:solidFill>
            <a:srgbClr val="00338D"/>
          </a:solidFill>
          <a:latin typeface="Arial" charset="0"/>
        </a:defRPr>
      </a:lvl2pPr>
      <a:lvl3pPr algn="l" rtl="0" eaLnBrk="0" fontAlgn="base" hangingPunct="0">
        <a:spcBef>
          <a:spcPct val="0"/>
        </a:spcBef>
        <a:spcAft>
          <a:spcPct val="0"/>
        </a:spcAft>
        <a:defRPr sz="2800">
          <a:solidFill>
            <a:srgbClr val="00338D"/>
          </a:solidFill>
          <a:latin typeface="Arial" charset="0"/>
        </a:defRPr>
      </a:lvl3pPr>
      <a:lvl4pPr algn="l" rtl="0" eaLnBrk="0" fontAlgn="base" hangingPunct="0">
        <a:spcBef>
          <a:spcPct val="0"/>
        </a:spcBef>
        <a:spcAft>
          <a:spcPct val="0"/>
        </a:spcAft>
        <a:defRPr sz="2800">
          <a:solidFill>
            <a:srgbClr val="00338D"/>
          </a:solidFill>
          <a:latin typeface="Arial" charset="0"/>
        </a:defRPr>
      </a:lvl4pPr>
      <a:lvl5pPr algn="l" rtl="0" eaLnBrk="0" fontAlgn="base" hangingPunct="0">
        <a:spcBef>
          <a:spcPct val="0"/>
        </a:spcBef>
        <a:spcAft>
          <a:spcPct val="0"/>
        </a:spcAft>
        <a:defRPr sz="2800">
          <a:solidFill>
            <a:srgbClr val="00338D"/>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chemeClr val="tx1"/>
          </a:solidFill>
          <a:latin typeface="+mn-lt"/>
        </a:defRPr>
      </a:lvl2pPr>
      <a:lvl3pPr marL="1144588" indent="-230188" algn="l" rtl="0" eaLnBrk="0" fontAlgn="base" hangingPunct="0">
        <a:spcBef>
          <a:spcPct val="20000"/>
        </a:spcBef>
        <a:spcAft>
          <a:spcPct val="0"/>
        </a:spcAft>
        <a:buFont typeface="Arial" pitchFamily="34" charset="0"/>
        <a:buChar char="○"/>
        <a:defRPr sz="2000">
          <a:solidFill>
            <a:schemeClr val="tx1"/>
          </a:solidFill>
          <a:latin typeface="+mn-lt"/>
        </a:defRPr>
      </a:lvl3pPr>
      <a:lvl4pPr marL="1598613" indent="-227013" algn="l" rtl="0" eaLnBrk="0" fontAlgn="base" hangingPunct="0">
        <a:spcBef>
          <a:spcPct val="20000"/>
        </a:spcBef>
        <a:spcAft>
          <a:spcPct val="0"/>
        </a:spcAft>
        <a:buFont typeface="Arial" pitchFamily="34" charset="0"/>
        <a:buChar char="▫"/>
        <a:defRPr>
          <a:solidFill>
            <a:schemeClr val="tx1"/>
          </a:solidFill>
          <a:latin typeface="+mn-lt"/>
        </a:defRPr>
      </a:lvl4pPr>
      <a:lvl5pPr marL="2058988" indent="-230188" algn="l" rtl="0" eaLnBrk="0" fontAlgn="base" hangingPunct="0">
        <a:spcBef>
          <a:spcPct val="20000"/>
        </a:spcBef>
        <a:spcAft>
          <a:spcPct val="0"/>
        </a:spcAft>
        <a:buFont typeface="Arial" pitchFamily="34" charset="0"/>
        <a:buChar char="◦"/>
        <a:tabLst>
          <a:tab pos="2058988" algn="l"/>
        </a:tabLst>
        <a:defRPr sz="1600">
          <a:solidFill>
            <a:schemeClr val="tx1"/>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lionsclubs.org/leoclubs" TargetMode="Externa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facebook.com/leoclubs" TargetMode="Externa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9.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bg_leo_section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p:cNvSpPr>
            <a:spLocks noChangeArrowheads="1"/>
          </p:cNvSpPr>
          <p:nvPr/>
        </p:nvSpPr>
        <p:spPr bwMode="auto">
          <a:xfrm>
            <a:off x="685800" y="2743200"/>
            <a:ext cx="525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90000"/>
              </a:lnSpc>
            </a:pPr>
            <a:endParaRPr lang="en-US" altLang="en-US" sz="3800">
              <a:solidFill>
                <a:schemeClr val="tx2"/>
              </a:solidFill>
            </a:endParaRPr>
          </a:p>
        </p:txBody>
      </p:sp>
      <p:sp>
        <p:nvSpPr>
          <p:cNvPr id="105476" name="Rectangle 2"/>
          <p:cNvSpPr txBox="1">
            <a:spLocks noChangeArrowheads="1"/>
          </p:cNvSpPr>
          <p:nvPr/>
        </p:nvSpPr>
        <p:spPr bwMode="auto">
          <a:xfrm>
            <a:off x="685800" y="2057400"/>
            <a:ext cx="7010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endParaRPr lang="it-IT" altLang="en-US" sz="3600" b="1" dirty="0">
              <a:solidFill>
                <a:srgbClr val="F14619"/>
              </a:solidFill>
              <a:cs typeface="Arial" pitchFamily="34" charset="0"/>
            </a:endParaRPr>
          </a:p>
          <a:p>
            <a:pPr algn="r" eaLnBrk="1" hangingPunct="1"/>
            <a:endParaRPr lang="it-IT" altLang="en-US" sz="3600" b="1" dirty="0">
              <a:solidFill>
                <a:srgbClr val="F14619"/>
              </a:solidFill>
              <a:cs typeface="Arial" pitchFamily="34" charset="0"/>
            </a:endParaRPr>
          </a:p>
          <a:p>
            <a:pPr eaLnBrk="1" hangingPunct="1"/>
            <a:r>
              <a:rPr lang="it-IT" altLang="en-US" sz="3600" b="1" dirty="0">
                <a:solidFill>
                  <a:srgbClr val="F14619"/>
                </a:solidFill>
              </a:rPr>
              <a:t>Modulo 6:</a:t>
            </a:r>
            <a:r>
              <a:rPr lang="it-IT" dirty="0" smtClean="0"/>
              <a:t> </a:t>
            </a:r>
          </a:p>
          <a:p>
            <a:pPr eaLnBrk="1" hangingPunct="1"/>
            <a:r>
              <a:rPr lang="it-IT" altLang="en-US" sz="3600" b="1" dirty="0" smtClean="0">
                <a:solidFill>
                  <a:srgbClr val="F14619"/>
                </a:solidFill>
              </a:rPr>
              <a:t>Risorse per il Programma </a:t>
            </a:r>
            <a:br>
              <a:rPr lang="it-IT" altLang="en-US" sz="3600" b="1" dirty="0" smtClean="0">
                <a:solidFill>
                  <a:srgbClr val="F14619"/>
                </a:solidFill>
              </a:rPr>
            </a:br>
            <a:r>
              <a:rPr lang="it-IT" altLang="en-US" sz="3600" b="1" dirty="0" smtClean="0">
                <a:solidFill>
                  <a:srgbClr val="F14619"/>
                </a:solidFill>
              </a:rPr>
              <a:t>Leo Club offerte da LCI</a:t>
            </a:r>
            <a:endParaRPr lang="it-IT" altLang="en-US" sz="3600" b="1" dirty="0">
              <a:solidFill>
                <a:schemeClr val="tx2"/>
              </a:solidFill>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5"/>
          <p:cNvSpPr>
            <a:spLocks noGrp="1" noChangeArrowheads="1"/>
          </p:cNvSpPr>
          <p:nvPr>
            <p:ph type="title"/>
          </p:nvPr>
        </p:nvSpPr>
        <p:spPr>
          <a:xfrm>
            <a:off x="685800" y="381000"/>
            <a:ext cx="7772400" cy="838200"/>
          </a:xfrm>
          <a:noFill/>
        </p:spPr>
        <p:txBody>
          <a:bodyPr anchor="b"/>
          <a:lstStyle/>
          <a:p>
            <a:pPr algn="r" eaLnBrk="1" hangingPunct="1">
              <a:lnSpc>
                <a:spcPct val="90000"/>
              </a:lnSpc>
            </a:pPr>
            <a:r>
              <a:rPr lang="it-IT" sz="3200" smtClean="0">
                <a:solidFill>
                  <a:srgbClr val="14AACC"/>
                </a:solidFill>
              </a:rPr>
              <a:t>Ordinare materiale per i club Leo</a:t>
            </a:r>
            <a:endParaRPr lang="it-IT" smtClean="0"/>
          </a:p>
        </p:txBody>
      </p:sp>
      <p:sp>
        <p:nvSpPr>
          <p:cNvPr id="114692" name="TextBox 2"/>
          <p:cNvSpPr txBox="1">
            <a:spLocks noChangeArrowheads="1"/>
          </p:cNvSpPr>
          <p:nvPr/>
        </p:nvSpPr>
        <p:spPr bwMode="auto">
          <a:xfrm>
            <a:off x="533400" y="1600200"/>
            <a:ext cx="7162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it-IT" sz="2200" b="1">
                <a:solidFill>
                  <a:srgbClr val="F14619"/>
                </a:solidFill>
              </a:rPr>
              <a:t>Disponibili dal negozio forniture Lions online:</a:t>
            </a:r>
          </a:p>
        </p:txBody>
      </p:sp>
      <p:pic>
        <p:nvPicPr>
          <p:cNvPr id="114693" name="Picture 2" descr="LABARO LEO"/>
          <p:cNvPicPr>
            <a:picLocks noChangeAspect="1" noChangeArrowheads="1"/>
          </p:cNvPicPr>
          <p:nvPr/>
        </p:nvPicPr>
        <p:blipFill>
          <a:blip r:embed="rId4" cstate="print">
            <a:extLst>
              <a:ext uri="{28A0092B-C50C-407E-A947-70E740481C1C}">
                <a14:useLocalDpi xmlns:a14="http://schemas.microsoft.com/office/drawing/2010/main" val="0"/>
              </a:ext>
            </a:extLst>
          </a:blip>
          <a:srcRect l="13831" t="4758" r="12604" b="5499"/>
          <a:stretch>
            <a:fillRect/>
          </a:stretch>
        </p:blipFill>
        <p:spPr bwMode="auto">
          <a:xfrm rot="-266322">
            <a:off x="150813" y="2198688"/>
            <a:ext cx="175101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4" descr="KIT PER NUOVI SOCI LEO ALPHA"/>
          <p:cNvPicPr>
            <a:picLocks noChangeAspect="1" noChangeArrowheads="1"/>
          </p:cNvPicPr>
          <p:nvPr/>
        </p:nvPicPr>
        <p:blipFill>
          <a:blip r:embed="rId5" cstate="print">
            <a:extLst>
              <a:ext uri="{28A0092B-C50C-407E-A947-70E740481C1C}">
                <a14:useLocalDpi xmlns:a14="http://schemas.microsoft.com/office/drawing/2010/main" val="0"/>
              </a:ext>
            </a:extLst>
          </a:blip>
          <a:srcRect l="21722" t="22542" r="14232" b="10112"/>
          <a:stretch>
            <a:fillRect/>
          </a:stretch>
        </p:blipFill>
        <p:spPr bwMode="auto">
          <a:xfrm rot="296648">
            <a:off x="3130550" y="2613025"/>
            <a:ext cx="1909763"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6" descr="MAGLIETTA LEO JUNIO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2725" y="4114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10" descr="GONG JUNIOR LEO"/>
          <p:cNvPicPr>
            <a:picLocks noChangeAspect="1" noChangeArrowheads="1"/>
          </p:cNvPicPr>
          <p:nvPr/>
        </p:nvPicPr>
        <p:blipFill>
          <a:blip r:embed="rId7" cstate="print">
            <a:extLst>
              <a:ext uri="{28A0092B-C50C-407E-A947-70E740481C1C}">
                <a14:useLocalDpi xmlns:a14="http://schemas.microsoft.com/office/drawing/2010/main" val="0"/>
              </a:ext>
            </a:extLst>
          </a:blip>
          <a:srcRect l="18855" r="18887"/>
          <a:stretch>
            <a:fillRect/>
          </a:stretch>
        </p:blipFill>
        <p:spPr bwMode="auto">
          <a:xfrm>
            <a:off x="1981200" y="2030413"/>
            <a:ext cx="11366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76800" y="2576513"/>
            <a:ext cx="3810000" cy="2862262"/>
          </a:xfrm>
          <a:prstGeom prst="rect">
            <a:avLst/>
          </a:prstGeom>
          <a:noFill/>
        </p:spPr>
        <p:txBody>
          <a:bodyPr>
            <a:spAutoFit/>
          </a:bodyPr>
          <a:lstStyle/>
          <a:p>
            <a:pPr marL="457200" indent="-457200">
              <a:buFont typeface="Wingdings" pitchFamily="2" charset="2"/>
              <a:buChar char="ü"/>
              <a:defRPr/>
            </a:pPr>
            <a:r>
              <a:rPr lang="it-IT" sz="2000" dirty="0">
                <a:solidFill>
                  <a:srgbClr val="81827C"/>
                </a:solidFill>
              </a:rPr>
              <a:t>Kit per nuovi soci Leo (Alpha e Omega)</a:t>
            </a:r>
          </a:p>
          <a:p>
            <a:pPr>
              <a:defRPr/>
            </a:pPr>
            <a:endParaRPr lang="it-IT" sz="1000" dirty="0">
              <a:solidFill>
                <a:srgbClr val="81827C"/>
              </a:solidFill>
            </a:endParaRPr>
          </a:p>
          <a:p>
            <a:pPr marL="457200" indent="-457200">
              <a:buFont typeface="Wingdings" pitchFamily="2" charset="2"/>
              <a:buChar char="ü"/>
              <a:defRPr/>
            </a:pPr>
            <a:r>
              <a:rPr lang="it-IT" sz="2000" dirty="0">
                <a:solidFill>
                  <a:srgbClr val="81827C"/>
                </a:solidFill>
              </a:rPr>
              <a:t>Abbigliamento Leo </a:t>
            </a:r>
          </a:p>
          <a:p>
            <a:pPr>
              <a:defRPr/>
            </a:pPr>
            <a:endParaRPr lang="it-IT" sz="1000" dirty="0">
              <a:solidFill>
                <a:srgbClr val="81827C"/>
              </a:solidFill>
            </a:endParaRPr>
          </a:p>
          <a:p>
            <a:pPr marL="457200" indent="-457200">
              <a:buFont typeface="Wingdings" pitchFamily="2" charset="2"/>
              <a:buChar char="ü"/>
              <a:defRPr/>
            </a:pPr>
            <a:r>
              <a:rPr lang="it-IT" sz="2000" dirty="0">
                <a:solidFill>
                  <a:srgbClr val="81827C"/>
                </a:solidFill>
              </a:rPr>
              <a:t>Accessori per riunioni di club Leo</a:t>
            </a:r>
          </a:p>
          <a:p>
            <a:pPr>
              <a:defRPr/>
            </a:pPr>
            <a:endParaRPr lang="it-IT" sz="1000" dirty="0">
              <a:solidFill>
                <a:srgbClr val="81827C"/>
              </a:solidFill>
            </a:endParaRPr>
          </a:p>
          <a:p>
            <a:pPr marL="457200" indent="-457200">
              <a:buFont typeface="Wingdings" pitchFamily="2" charset="2"/>
              <a:buChar char="ü"/>
              <a:defRPr/>
            </a:pPr>
            <a:r>
              <a:rPr lang="it-IT" sz="2000" dirty="0">
                <a:solidFill>
                  <a:srgbClr val="81827C"/>
                </a:solidFill>
              </a:rPr>
              <a:t>Certificati e targhe Leo</a:t>
            </a:r>
          </a:p>
          <a:p>
            <a:pPr marL="457200" indent="-457200">
              <a:buFont typeface="Wingdings" pitchFamily="2" charset="2"/>
              <a:buChar char="ü"/>
              <a:defRPr/>
            </a:pPr>
            <a:endParaRPr lang="it-IT" sz="1000" dirty="0">
              <a:solidFill>
                <a:srgbClr val="81827C"/>
              </a:solidFill>
            </a:endParaRPr>
          </a:p>
          <a:p>
            <a:pPr marL="457200" indent="-457200">
              <a:buFont typeface="Wingdings" pitchFamily="2" charset="2"/>
              <a:buChar char="ü"/>
              <a:defRPr/>
            </a:pPr>
            <a:r>
              <a:rPr lang="it-IT" sz="2000" dirty="0">
                <a:solidFill>
                  <a:srgbClr val="81827C"/>
                </a:solidFill>
              </a:rPr>
              <a:t>Spille per officer Leo</a:t>
            </a:r>
          </a:p>
        </p:txBody>
      </p:sp>
      <p:sp>
        <p:nvSpPr>
          <p:cNvPr id="114698"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it-IT" sz="1400">
                <a:solidFill>
                  <a:srgbClr val="B9A26D"/>
                </a:solidFill>
              </a:rPr>
              <a:t>Risorse per il Programma Leo Club</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4"/>
          <p:cNvSpPr txBox="1">
            <a:spLocks noChangeArrowheads="1"/>
          </p:cNvSpPr>
          <p:nvPr/>
        </p:nvSpPr>
        <p:spPr bwMode="auto">
          <a:xfrm>
            <a:off x="457200" y="3810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it-IT" altLang="en-US" sz="3200" dirty="0">
                <a:solidFill>
                  <a:srgbClr val="14AACC"/>
                </a:solidFill>
              </a:rPr>
              <a:t>I Leo sul sito di LCI</a:t>
            </a:r>
          </a:p>
        </p:txBody>
      </p:sp>
      <p:pic>
        <p:nvPicPr>
          <p:cNvPr id="11777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363112"/>
            <a:ext cx="7882393" cy="4351888"/>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57200" y="4652963"/>
            <a:ext cx="8382000" cy="985837"/>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a:lstStyle/>
          <a:p>
            <a:pPr>
              <a:defRPr/>
            </a:pPr>
            <a:endParaRPr lang="en-US" dirty="0">
              <a:latin typeface="Arial" charset="0"/>
              <a:ea typeface="ＭＳ Ｐゴシック" pitchFamily="-48" charset="-128"/>
            </a:endParaRPr>
          </a:p>
        </p:txBody>
      </p:sp>
      <p:sp>
        <p:nvSpPr>
          <p:cNvPr id="3" name="TextBox 2"/>
          <p:cNvSpPr txBox="1"/>
          <p:nvPr/>
        </p:nvSpPr>
        <p:spPr>
          <a:xfrm>
            <a:off x="642938" y="4732338"/>
            <a:ext cx="8001000" cy="830262"/>
          </a:xfrm>
          <a:prstGeom prst="rect">
            <a:avLst/>
          </a:prstGeom>
          <a:noFill/>
        </p:spPr>
        <p:txBody>
          <a:bodyPr>
            <a:spAutoFit/>
          </a:bodyPr>
          <a:lstStyle/>
          <a:p>
            <a:pPr algn="ctr">
              <a:defRPr/>
            </a:pPr>
            <a:r>
              <a:rPr lang="it-IT" sz="4800" dirty="0">
                <a:solidFill>
                  <a:schemeClr val="bg1">
                    <a:lumMod val="50000"/>
                  </a:schemeClr>
                </a:solidFill>
                <a:effectLst>
                  <a:outerShdw blurRad="38100" dist="38100" dir="2700000" algn="tl">
                    <a:srgbClr val="000000">
                      <a:alpha val="43137"/>
                    </a:srgbClr>
                  </a:outerShdw>
                </a:effectLst>
                <a:hlinkClick r:id="rId5"/>
              </a:rPr>
              <a:t>www.lionsclubs.org/leoclubs</a:t>
            </a:r>
            <a:r>
              <a:rPr lang="it-IT" dirty="0" smtClean="0"/>
              <a:t> </a:t>
            </a:r>
          </a:p>
        </p:txBody>
      </p:sp>
      <p:sp>
        <p:nvSpPr>
          <p:cNvPr id="115719"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it-IT" sz="1400">
                <a:solidFill>
                  <a:srgbClr val="B9A26D"/>
                </a:solidFill>
              </a:rPr>
              <a:t>Risorse per il Programma Leo Club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4"/>
          <p:cNvSpPr>
            <a:spLocks noGrp="1" noChangeArrowheads="1"/>
          </p:cNvSpPr>
          <p:nvPr>
            <p:ph type="title"/>
          </p:nvPr>
        </p:nvSpPr>
        <p:spPr>
          <a:xfrm>
            <a:off x="1828800" y="0"/>
            <a:ext cx="7010400" cy="914400"/>
          </a:xfrm>
          <a:noFill/>
        </p:spPr>
        <p:txBody>
          <a:bodyPr anchor="b"/>
          <a:lstStyle/>
          <a:p>
            <a:pPr algn="r" eaLnBrk="1" hangingPunct="1">
              <a:lnSpc>
                <a:spcPct val="90000"/>
              </a:lnSpc>
            </a:pPr>
            <a:r>
              <a:rPr lang="it-IT" altLang="en-US" sz="3200" smtClean="0">
                <a:solidFill>
                  <a:srgbClr val="14AACC"/>
                </a:solidFill>
              </a:rPr>
              <a:t>e-Newsletter Leo</a:t>
            </a:r>
            <a:endParaRPr lang="it-IT" altLang="en-US" smtClean="0"/>
          </a:p>
        </p:txBody>
      </p:sp>
      <p:pic>
        <p:nvPicPr>
          <p:cNvPr id="1187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914400"/>
            <a:ext cx="3352363" cy="5631968"/>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741"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it-IT" sz="1400">
                <a:solidFill>
                  <a:srgbClr val="B9A26D"/>
                </a:solidFill>
              </a:rPr>
              <a:t>Risorse per il Programma Leo Club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4"/>
          <p:cNvSpPr>
            <a:spLocks noGrp="1" noChangeArrowheads="1"/>
          </p:cNvSpPr>
          <p:nvPr>
            <p:ph type="title"/>
          </p:nvPr>
        </p:nvSpPr>
        <p:spPr>
          <a:xfrm>
            <a:off x="1828800" y="0"/>
            <a:ext cx="7010400" cy="914400"/>
          </a:xfrm>
          <a:noFill/>
        </p:spPr>
        <p:txBody>
          <a:bodyPr anchor="b"/>
          <a:lstStyle/>
          <a:p>
            <a:pPr algn="r" eaLnBrk="1" hangingPunct="1">
              <a:lnSpc>
                <a:spcPct val="90000"/>
              </a:lnSpc>
            </a:pPr>
            <a:r>
              <a:rPr lang="it-IT" altLang="en-US" sz="3200" smtClean="0">
                <a:solidFill>
                  <a:srgbClr val="14AACC"/>
                </a:solidFill>
              </a:rPr>
              <a:t>Pagina Facebook Leo</a:t>
            </a:r>
            <a:endParaRPr lang="it-IT" altLang="en-US" smtClean="0"/>
          </a:p>
        </p:txBody>
      </p:sp>
      <p:pic>
        <p:nvPicPr>
          <p:cNvPr id="3891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30" t="14012" r="37882" b="10066"/>
          <a:stretch/>
        </p:blipFill>
        <p:spPr bwMode="auto">
          <a:xfrm>
            <a:off x="1904790" y="1219199"/>
            <a:ext cx="5334420" cy="5349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bwMode="auto">
          <a:xfrm>
            <a:off x="457200" y="2743200"/>
            <a:ext cx="8382000" cy="985838"/>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a:lstStyle/>
          <a:p>
            <a:pPr>
              <a:defRPr/>
            </a:pPr>
            <a:endParaRPr lang="en-US" dirty="0">
              <a:latin typeface="Arial" charset="0"/>
              <a:ea typeface="ＭＳ Ｐゴシック" pitchFamily="-48" charset="-128"/>
            </a:endParaRPr>
          </a:p>
        </p:txBody>
      </p:sp>
      <p:sp>
        <p:nvSpPr>
          <p:cNvPr id="8" name="TextBox 7"/>
          <p:cNvSpPr txBox="1"/>
          <p:nvPr/>
        </p:nvSpPr>
        <p:spPr>
          <a:xfrm>
            <a:off x="685800" y="2819400"/>
            <a:ext cx="8001000" cy="830263"/>
          </a:xfrm>
          <a:prstGeom prst="rect">
            <a:avLst/>
          </a:prstGeom>
          <a:noFill/>
        </p:spPr>
        <p:txBody>
          <a:bodyPr>
            <a:spAutoFit/>
          </a:bodyPr>
          <a:lstStyle/>
          <a:p>
            <a:pPr algn="ctr">
              <a:defRPr/>
            </a:pPr>
            <a:r>
              <a:rPr lang="it-IT" sz="4800" dirty="0">
                <a:solidFill>
                  <a:schemeClr val="bg1">
                    <a:lumMod val="50000"/>
                  </a:schemeClr>
                </a:solidFill>
                <a:effectLst>
                  <a:outerShdw blurRad="38100" dist="38100" dir="2700000" algn="tl">
                    <a:srgbClr val="000000">
                      <a:alpha val="43137"/>
                    </a:srgbClr>
                  </a:outerShdw>
                </a:effectLst>
                <a:hlinkClick r:id="rId5"/>
              </a:rPr>
              <a:t>www.facebook.com/leoclubs</a:t>
            </a:r>
            <a:r>
              <a:rPr lang="it-IT"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9" presetClass="emph" presetSubtype="0" nodeType="withEffect">
                                  <p:stCondLst>
                                    <p:cond delay="0"/>
                                  </p:stCondLst>
                                  <p:childTnLst>
                                    <p:set>
                                      <p:cBhvr rctx="PPT">
                                        <p:cTn id="16" dur="indefinite"/>
                                        <p:tgtEl>
                                          <p:spTgt spid="38918"/>
                                        </p:tgtEl>
                                        <p:attrNameLst>
                                          <p:attrName>style.opacity</p:attrName>
                                        </p:attrNameLst>
                                      </p:cBhvr>
                                      <p:to>
                                        <p:strVal val="0.5"/>
                                      </p:to>
                                    </p:set>
                                    <p:animEffect filter="image" prLst="opacity: 0.5">
                                      <p:cBhvr rctx="IE">
                                        <p:cTn id="17" dur="indefinite"/>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Content Placeholder 2"/>
          <p:cNvSpPr>
            <a:spLocks noGrp="1"/>
          </p:cNvSpPr>
          <p:nvPr>
            <p:ph idx="1"/>
          </p:nvPr>
        </p:nvSpPr>
        <p:spPr/>
        <p:txBody>
          <a:bodyPr/>
          <a:lstStyle/>
          <a:p>
            <a:endParaRPr lang="en-US" altLang="en-US" smtClean="0"/>
          </a:p>
        </p:txBody>
      </p:sp>
      <p:sp>
        <p:nvSpPr>
          <p:cNvPr id="118788" name="Rectangle 4"/>
          <p:cNvSpPr txBox="1">
            <a:spLocks noChangeArrowheads="1"/>
          </p:cNvSpPr>
          <p:nvPr/>
        </p:nvSpPr>
        <p:spPr bwMode="auto">
          <a:xfrm>
            <a:off x="457200" y="7620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it-IT" altLang="en-US" sz="3200">
                <a:solidFill>
                  <a:srgbClr val="14AACC"/>
                </a:solidFill>
              </a:rPr>
              <a:t>e-LeoClubhouse</a:t>
            </a:r>
            <a:endParaRPr lang="it-IT" altLang="en-US" sz="4400">
              <a:solidFill>
                <a:schemeClr val="tx2"/>
              </a:solidFill>
            </a:endParaRPr>
          </a:p>
        </p:txBody>
      </p:sp>
      <p:sp>
        <p:nvSpPr>
          <p:cNvPr id="118789" name="Rectangle 5"/>
          <p:cNvSpPr>
            <a:spLocks noChangeArrowheads="1"/>
          </p:cNvSpPr>
          <p:nvPr/>
        </p:nvSpPr>
        <p:spPr bwMode="auto">
          <a:xfrm>
            <a:off x="5791200" y="6172200"/>
            <a:ext cx="297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r>
              <a:rPr lang="it-IT" altLang="en-US" sz="1400">
                <a:solidFill>
                  <a:srgbClr val="B9A26D"/>
                </a:solidFill>
              </a:rPr>
              <a:t>Interesse e funzionamento del Dipartimento</a:t>
            </a:r>
          </a:p>
        </p:txBody>
      </p:sp>
      <p:pic>
        <p:nvPicPr>
          <p:cNvPr id="1187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b="42188"/>
          <a:stretch>
            <a:fillRect/>
          </a:stretch>
        </p:blipFill>
        <p:spPr bwMode="auto">
          <a:xfrm>
            <a:off x="0" y="1230313"/>
            <a:ext cx="914400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447800"/>
            <a:ext cx="7854701" cy="4224337"/>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9812" name="Rectangle 4"/>
          <p:cNvSpPr>
            <a:spLocks noGrp="1" noChangeArrowheads="1"/>
          </p:cNvSpPr>
          <p:nvPr>
            <p:ph type="title"/>
          </p:nvPr>
        </p:nvSpPr>
        <p:spPr>
          <a:xfrm>
            <a:off x="1828800" y="381000"/>
            <a:ext cx="7010400" cy="914400"/>
          </a:xfrm>
          <a:noFill/>
        </p:spPr>
        <p:txBody>
          <a:bodyPr anchor="b"/>
          <a:lstStyle/>
          <a:p>
            <a:pPr algn="r" eaLnBrk="1" hangingPunct="1">
              <a:lnSpc>
                <a:spcPct val="90000"/>
              </a:lnSpc>
            </a:pPr>
            <a:r>
              <a:rPr lang="it-IT" altLang="en-US" sz="2800" dirty="0" err="1" smtClean="0">
                <a:solidFill>
                  <a:srgbClr val="14AACC"/>
                </a:solidFill>
              </a:rPr>
              <a:t>MyLCI</a:t>
            </a:r>
            <a:r>
              <a:rPr lang="it-IT" altLang="en-US" sz="2800" dirty="0" smtClean="0">
                <a:solidFill>
                  <a:srgbClr val="14AACC"/>
                </a:solidFill>
              </a:rPr>
              <a:t>, il sistema online di trasmissione dati sui soci e sulle attività di service </a:t>
            </a:r>
            <a:endParaRPr lang="it-IT" altLang="en-US" sz="2800" dirty="0" smtClean="0"/>
          </a:p>
        </p:txBody>
      </p:sp>
      <p:sp>
        <p:nvSpPr>
          <p:cNvPr id="6" name="Rectangle 5"/>
          <p:cNvSpPr>
            <a:spLocks noChangeArrowheads="1"/>
          </p:cNvSpPr>
          <p:nvPr/>
        </p:nvSpPr>
        <p:spPr bwMode="auto">
          <a:xfrm>
            <a:off x="4800600" y="1871663"/>
            <a:ext cx="381000" cy="249237"/>
          </a:xfrm>
          <a:prstGeom prst="rect">
            <a:avLst/>
          </a:prstGeom>
          <a:solidFill>
            <a:srgbClr val="FDB824">
              <a:alpha val="30196"/>
            </a:srgbClr>
          </a:solidFill>
          <a:ln w="28575" algn="ctr">
            <a:solidFill>
              <a:srgbClr val="FDB824"/>
            </a:solidFill>
            <a:round/>
            <a:headEnd/>
            <a:tailEnd/>
          </a:ln>
        </p:spPr>
        <p:txBody>
          <a:bodyPr/>
          <a:lstStyle/>
          <a:p>
            <a:endParaRPr lang="en-US" altLang="en-US"/>
          </a:p>
        </p:txBody>
      </p:sp>
      <p:sp>
        <p:nvSpPr>
          <p:cNvPr id="7" name="TextBox 6"/>
          <p:cNvSpPr txBox="1"/>
          <p:nvPr/>
        </p:nvSpPr>
        <p:spPr>
          <a:xfrm>
            <a:off x="6029325" y="1371600"/>
            <a:ext cx="1143000" cy="461963"/>
          </a:xfrm>
          <a:prstGeom prst="rect">
            <a:avLst/>
          </a:prstGeom>
          <a:noFill/>
        </p:spPr>
        <p:txBody>
          <a:bodyPr>
            <a:spAutoFit/>
          </a:bodyPr>
          <a:lstStyle/>
          <a:p>
            <a:pPr>
              <a:defRPr/>
            </a:pPr>
            <a:r>
              <a:rPr lang="it-IT" b="1" dirty="0">
                <a:solidFill>
                  <a:srgbClr val="FDB824"/>
                </a:solidFill>
                <a:effectLst>
                  <a:outerShdw blurRad="38100" dist="38100" dir="2700000" algn="tl">
                    <a:srgbClr val="000000">
                      <a:alpha val="43137"/>
                    </a:srgbClr>
                  </a:outerShdw>
                </a:effectLst>
                <a:latin typeface="+mn-lt"/>
              </a:rPr>
              <a:t>MyLCI</a:t>
            </a:r>
          </a:p>
        </p:txBody>
      </p:sp>
      <p:cxnSp>
        <p:nvCxnSpPr>
          <p:cNvPr id="8" name="Straight Arrow Connector 7"/>
          <p:cNvCxnSpPr>
            <a:cxnSpLocks noChangeShapeType="1"/>
          </p:cNvCxnSpPr>
          <p:nvPr/>
        </p:nvCxnSpPr>
        <p:spPr bwMode="auto">
          <a:xfrm flipH="1">
            <a:off x="5246688" y="1665288"/>
            <a:ext cx="773112" cy="239712"/>
          </a:xfrm>
          <a:prstGeom prst="straightConnector1">
            <a:avLst/>
          </a:prstGeom>
          <a:noFill/>
          <a:ln w="28575" algn="ctr">
            <a:solidFill>
              <a:srgbClr val="FDB824"/>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4"/>
          <p:cNvSpPr>
            <a:spLocks noGrp="1" noChangeArrowheads="1"/>
          </p:cNvSpPr>
          <p:nvPr>
            <p:ph type="title"/>
          </p:nvPr>
        </p:nvSpPr>
        <p:spPr>
          <a:xfrm>
            <a:off x="1219200" y="381000"/>
            <a:ext cx="7620000" cy="762000"/>
          </a:xfrm>
          <a:noFill/>
        </p:spPr>
        <p:txBody>
          <a:bodyPr anchor="b"/>
          <a:lstStyle/>
          <a:p>
            <a:pPr algn="r" eaLnBrk="1" hangingPunct="1">
              <a:lnSpc>
                <a:spcPct val="90000"/>
              </a:lnSpc>
            </a:pPr>
            <a:r>
              <a:rPr lang="it-IT" altLang="en-US" sz="3200" smtClean="0">
                <a:solidFill>
                  <a:srgbClr val="14AACC"/>
                </a:solidFill>
              </a:rPr>
              <a:t>Centro Didattico Lions</a:t>
            </a:r>
            <a:endParaRPr lang="it-IT" altLang="en-US" smtClean="0"/>
          </a:p>
        </p:txBody>
      </p:sp>
      <p:pic>
        <p:nvPicPr>
          <p:cNvPr id="12288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850" y="1295400"/>
            <a:ext cx="7860550" cy="4582772"/>
          </a:xfrm>
          <a:prstGeom prst="rect">
            <a:avLst/>
          </a:prstGeom>
          <a:noFill/>
          <a:ln>
            <a:noFill/>
          </a:ln>
          <a:effectLst>
            <a:glow rad="101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4"/>
          <p:cNvSpPr>
            <a:spLocks noGrp="1" noChangeArrowheads="1"/>
          </p:cNvSpPr>
          <p:nvPr>
            <p:ph type="title"/>
          </p:nvPr>
        </p:nvSpPr>
        <p:spPr>
          <a:xfrm>
            <a:off x="1219200" y="381000"/>
            <a:ext cx="7620000" cy="914400"/>
          </a:xfrm>
          <a:noFill/>
        </p:spPr>
        <p:txBody>
          <a:bodyPr anchor="b"/>
          <a:lstStyle/>
          <a:p>
            <a:pPr algn="r" eaLnBrk="1" hangingPunct="1">
              <a:lnSpc>
                <a:spcPct val="90000"/>
              </a:lnSpc>
            </a:pPr>
            <a:r>
              <a:rPr lang="it-IT" altLang="en-US" sz="3200" smtClean="0">
                <a:solidFill>
                  <a:srgbClr val="14AACC"/>
                </a:solidFill>
              </a:rPr>
              <a:t>Corsi e seminari di leadership Lions</a:t>
            </a:r>
            <a:endParaRPr lang="it-IT" altLang="en-US" smtClean="0"/>
          </a:p>
        </p:txBody>
      </p:sp>
      <p:pic>
        <p:nvPicPr>
          <p:cNvPr id="121860" name="Picture 20" descr="C:\Users\jhoey\AppData\Local\Microsoft\Windows\Temporary Internet Files\Content.IE5\1I84PHAE\MP90042263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5425" y="1828800"/>
            <a:ext cx="615315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4"/>
          <p:cNvSpPr>
            <a:spLocks noGrp="1" noChangeArrowheads="1"/>
          </p:cNvSpPr>
          <p:nvPr>
            <p:ph type="title"/>
          </p:nvPr>
        </p:nvSpPr>
        <p:spPr>
          <a:xfrm>
            <a:off x="1219200" y="381000"/>
            <a:ext cx="7620000" cy="914400"/>
          </a:xfrm>
          <a:noFill/>
        </p:spPr>
        <p:txBody>
          <a:bodyPr anchor="b"/>
          <a:lstStyle/>
          <a:p>
            <a:pPr algn="r" eaLnBrk="1" hangingPunct="1">
              <a:lnSpc>
                <a:spcPct val="90000"/>
              </a:lnSpc>
            </a:pPr>
            <a:r>
              <a:rPr lang="it-IT" altLang="en-US" sz="2800" dirty="0" smtClean="0">
                <a:solidFill>
                  <a:srgbClr val="14AACC"/>
                </a:solidFill>
              </a:rPr>
              <a:t>Programma di contributi per la leadership Leo</a:t>
            </a:r>
            <a:endParaRPr lang="it-IT" altLang="en-US" sz="2800" dirty="0" smtClean="0"/>
          </a:p>
        </p:txBody>
      </p:sp>
      <p:sp>
        <p:nvSpPr>
          <p:cNvPr id="74756" name="Rectangle 3"/>
          <p:cNvSpPr txBox="1">
            <a:spLocks noChangeArrowheads="1"/>
          </p:cNvSpPr>
          <p:nvPr/>
        </p:nvSpPr>
        <p:spPr bwMode="auto">
          <a:xfrm>
            <a:off x="704850" y="1757363"/>
            <a:ext cx="7734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it-IT" altLang="en-US" kern="0" dirty="0" smtClean="0">
                <a:solidFill>
                  <a:srgbClr val="81827C"/>
                </a:solidFill>
              </a:rPr>
              <a:t>L'obiettivo del programma di contributi è favorire lo sviluppo di competenze di leadership nei Leo, specialmente nelle aree di:</a:t>
            </a:r>
          </a:p>
          <a:p>
            <a:pPr>
              <a:defRPr/>
            </a:pPr>
            <a:endParaRPr lang="it-IT" altLang="en-US" kern="0" dirty="0" smtClean="0">
              <a:solidFill>
                <a:srgbClr val="81827C"/>
              </a:solidFill>
            </a:endParaRPr>
          </a:p>
          <a:p>
            <a:pPr lvl="1">
              <a:lnSpc>
                <a:spcPct val="150000"/>
              </a:lnSpc>
              <a:spcAft>
                <a:spcPts val="0"/>
              </a:spcAft>
              <a:defRPr/>
            </a:pPr>
            <a:r>
              <a:rPr lang="it-IT" altLang="en-US" dirty="0" smtClean="0">
                <a:solidFill>
                  <a:srgbClr val="81827C"/>
                </a:solidFill>
              </a:rPr>
              <a:t>•    Gestione di progetti</a:t>
            </a:r>
            <a:r>
              <a:rPr dirty="0"/>
              <a:t/>
            </a:r>
            <a:br>
              <a:rPr dirty="0"/>
            </a:br>
            <a:r>
              <a:rPr lang="it-IT" altLang="en-US" dirty="0" smtClean="0">
                <a:solidFill>
                  <a:srgbClr val="81827C"/>
                </a:solidFill>
              </a:rPr>
              <a:t>•    Comunicazione</a:t>
            </a:r>
            <a:r>
              <a:rPr dirty="0"/>
              <a:t/>
            </a:r>
            <a:br>
              <a:rPr dirty="0"/>
            </a:br>
            <a:r>
              <a:rPr lang="it-IT" altLang="en-US" dirty="0" smtClean="0">
                <a:solidFill>
                  <a:srgbClr val="81827C"/>
                </a:solidFill>
              </a:rPr>
              <a:t>•    Lavoro di squadra</a:t>
            </a:r>
            <a:r>
              <a:rPr dirty="0"/>
              <a:t/>
            </a:r>
            <a:br>
              <a:rPr dirty="0"/>
            </a:br>
            <a:r>
              <a:rPr lang="it-IT" altLang="en-US" dirty="0" smtClean="0">
                <a:solidFill>
                  <a:srgbClr val="81827C"/>
                </a:solidFill>
              </a:rPr>
              <a:t>•    Creatività/innovazione</a:t>
            </a:r>
            <a:r>
              <a:rPr dirty="0"/>
              <a:t/>
            </a:r>
            <a:br>
              <a:rPr dirty="0"/>
            </a:br>
            <a:r>
              <a:rPr lang="it-IT" altLang="en-US" dirty="0" smtClean="0">
                <a:solidFill>
                  <a:srgbClr val="81827C"/>
                </a:solidFill>
              </a:rPr>
              <a:t>•    Pianificazione di progetti di service per la        	comunità</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Rectangle 4"/>
          <p:cNvSpPr>
            <a:spLocks noGrp="1" noChangeArrowheads="1"/>
          </p:cNvSpPr>
          <p:nvPr>
            <p:ph type="title"/>
          </p:nvPr>
        </p:nvSpPr>
        <p:spPr>
          <a:xfrm>
            <a:off x="1828800" y="381000"/>
            <a:ext cx="7010400" cy="914400"/>
          </a:xfrm>
          <a:noFill/>
        </p:spPr>
        <p:txBody>
          <a:bodyPr anchor="b"/>
          <a:lstStyle/>
          <a:p>
            <a:pPr algn="r" eaLnBrk="1" hangingPunct="1">
              <a:lnSpc>
                <a:spcPct val="90000"/>
              </a:lnSpc>
            </a:pPr>
            <a:r>
              <a:rPr lang="it-IT" altLang="en-US" sz="3200" dirty="0" smtClean="0">
                <a:solidFill>
                  <a:srgbClr val="14AACC"/>
                </a:solidFill>
              </a:rPr>
              <a:t>Comitato Consultivo per il Programma Leo Club</a:t>
            </a:r>
            <a:endParaRPr lang="it-IT" altLang="en-US" dirty="0" smtClean="0"/>
          </a:p>
        </p:txBody>
      </p:sp>
      <p:sp>
        <p:nvSpPr>
          <p:cNvPr id="123908" name="Rectangle 3"/>
          <p:cNvSpPr txBox="1">
            <a:spLocks noChangeArrowheads="1"/>
          </p:cNvSpPr>
          <p:nvPr/>
        </p:nvSpPr>
        <p:spPr bwMode="auto">
          <a:xfrm>
            <a:off x="457200" y="1828800"/>
            <a:ext cx="4648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Aft>
                <a:spcPts val="1800"/>
              </a:spcAft>
              <a:buFontTx/>
              <a:buChar char="•"/>
            </a:pPr>
            <a:r>
              <a:rPr lang="it-IT" altLang="en-US" dirty="0">
                <a:solidFill>
                  <a:srgbClr val="81827C"/>
                </a:solidFill>
              </a:rPr>
              <a:t>I Leo e i Lions servono insieme e condividono le proprie idee con LCI </a:t>
            </a:r>
          </a:p>
          <a:p>
            <a:pPr>
              <a:spcAft>
                <a:spcPts val="1800"/>
              </a:spcAft>
              <a:buFontTx/>
              <a:buChar char="•"/>
            </a:pPr>
            <a:r>
              <a:rPr lang="it-IT" altLang="en-US" dirty="0">
                <a:solidFill>
                  <a:srgbClr val="81827C"/>
                </a:solidFill>
              </a:rPr>
              <a:t>I Leo e i Lions rappresentano le rispettive regioni e forniscono commenti e suggerimenti al Dipartimento Programma Leo Club</a:t>
            </a:r>
          </a:p>
          <a:p>
            <a:pPr>
              <a:spcAft>
                <a:spcPts val="1800"/>
              </a:spcAft>
              <a:buFontTx/>
              <a:buChar char="•"/>
            </a:pPr>
            <a:r>
              <a:rPr lang="it-IT" altLang="en-US" dirty="0">
                <a:solidFill>
                  <a:srgbClr val="81827C"/>
                </a:solidFill>
              </a:rPr>
              <a:t>I membri del comitato rimarranno in carica due anni </a:t>
            </a:r>
          </a:p>
          <a:p>
            <a:pPr algn="just">
              <a:lnSpc>
                <a:spcPct val="150000"/>
              </a:lnSpc>
              <a:spcAft>
                <a:spcPts val="1200"/>
              </a:spcAft>
            </a:pPr>
            <a:r>
              <a:rPr lang="it-IT" dirty="0" smtClean="0"/>
              <a:t>  </a:t>
            </a:r>
            <a:r>
              <a:rPr dirty="0"/>
              <a:t/>
            </a:r>
            <a:br>
              <a:rPr dirty="0"/>
            </a:br>
            <a:endParaRPr lang="it-IT" altLang="en-US" sz="800" dirty="0">
              <a:solidFill>
                <a:srgbClr val="FDB824"/>
              </a:solidFill>
            </a:endParaRPr>
          </a:p>
          <a:p>
            <a:pPr>
              <a:spcAft>
                <a:spcPts val="1000"/>
              </a:spcAft>
            </a:pPr>
            <a:r>
              <a:rPr dirty="0"/>
              <a:t/>
            </a:r>
            <a:br>
              <a:rPr dirty="0"/>
            </a:br>
            <a:r>
              <a:rPr dirty="0"/>
              <a:t/>
            </a:r>
            <a:br>
              <a:rPr dirty="0"/>
            </a:br>
            <a:endParaRPr lang="it-IT" altLang="en-US" sz="2000" b="1" u="sng" dirty="0">
              <a:solidFill>
                <a:srgbClr val="81827C"/>
              </a:solidFill>
            </a:endParaRPr>
          </a:p>
        </p:txBody>
      </p:sp>
      <p:pic>
        <p:nvPicPr>
          <p:cNvPr id="123909" name="Picture 8" descr="C:\Users\jhoey\AppData\Local\Microsoft\Windows\Temporary Internet Files\Content.IE5\E7YX14OR\MP90042285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054225"/>
            <a:ext cx="33147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p:cNvSpPr txBox="1">
            <a:spLocks noChangeArrowheads="1"/>
          </p:cNvSpPr>
          <p:nvPr/>
        </p:nvSpPr>
        <p:spPr bwMode="auto">
          <a:xfrm>
            <a:off x="388938" y="1485900"/>
            <a:ext cx="8305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pPr>
            <a:r>
              <a:rPr lang="it-IT" altLang="en-US" dirty="0">
                <a:solidFill>
                  <a:srgbClr val="81827C"/>
                </a:solidFill>
              </a:rPr>
              <a:t>Il Lions Clubs International è stato fondato nel 1917 a Chicago, Illinois, USA. </a:t>
            </a:r>
            <a:r>
              <a:rPr dirty="0"/>
              <a:t/>
            </a:r>
            <a:br>
              <a:rPr dirty="0"/>
            </a:br>
            <a:endParaRPr lang="it-IT" altLang="en-US" sz="1400" dirty="0">
              <a:solidFill>
                <a:srgbClr val="81827C"/>
              </a:solidFill>
            </a:endParaRPr>
          </a:p>
          <a:p>
            <a:pPr eaLnBrk="1" hangingPunct="1">
              <a:spcBef>
                <a:spcPct val="20000"/>
              </a:spcBef>
            </a:pPr>
            <a:r>
              <a:rPr lang="it-IT" altLang="en-US" dirty="0">
                <a:solidFill>
                  <a:srgbClr val="81827C"/>
                </a:solidFill>
              </a:rPr>
              <a:t>Nel 1971, la sede centrale internazionale è stata spostata a </a:t>
            </a:r>
            <a:r>
              <a:rPr lang="it-IT" altLang="en-US" dirty="0" err="1">
                <a:solidFill>
                  <a:srgbClr val="81827C"/>
                </a:solidFill>
              </a:rPr>
              <a:t>Oak</a:t>
            </a:r>
            <a:r>
              <a:rPr lang="it-IT" altLang="en-US" dirty="0">
                <a:solidFill>
                  <a:srgbClr val="81827C"/>
                </a:solidFill>
              </a:rPr>
              <a:t> </a:t>
            </a:r>
            <a:r>
              <a:rPr lang="it-IT" altLang="en-US" dirty="0" err="1">
                <a:solidFill>
                  <a:srgbClr val="81827C"/>
                </a:solidFill>
              </a:rPr>
              <a:t>Brook</a:t>
            </a:r>
            <a:r>
              <a:rPr lang="it-IT" altLang="en-US" dirty="0">
                <a:solidFill>
                  <a:srgbClr val="81827C"/>
                </a:solidFill>
              </a:rPr>
              <a:t>, Illinois, </a:t>
            </a:r>
            <a:r>
              <a:rPr lang="it-IT" altLang="en-US" dirty="0" smtClean="0">
                <a:solidFill>
                  <a:srgbClr val="81827C"/>
                </a:solidFill>
              </a:rPr>
              <a:t>20 </a:t>
            </a:r>
            <a:r>
              <a:rPr lang="it-IT" altLang="en-US" dirty="0">
                <a:solidFill>
                  <a:srgbClr val="81827C"/>
                </a:solidFill>
              </a:rPr>
              <a:t>miglia a ovest del centro di Chicago.</a:t>
            </a:r>
            <a:endParaRPr lang="it-IT" altLang="en-US" sz="2800" dirty="0"/>
          </a:p>
          <a:p>
            <a:pPr eaLnBrk="1" hangingPunct="1">
              <a:spcBef>
                <a:spcPct val="20000"/>
              </a:spcBef>
              <a:buFontTx/>
              <a:buChar char="•"/>
            </a:pPr>
            <a:endParaRPr lang="it-IT" altLang="en-US" sz="2800" dirty="0"/>
          </a:p>
        </p:txBody>
      </p:sp>
      <p:sp>
        <p:nvSpPr>
          <p:cNvPr id="106500" name="Rectangle 5"/>
          <p:cNvSpPr txBox="1">
            <a:spLocks noChangeArrowheads="1"/>
          </p:cNvSpPr>
          <p:nvPr/>
        </p:nvSpPr>
        <p:spPr bwMode="auto">
          <a:xfrm>
            <a:off x="388938" y="228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it-IT" altLang="en-US" sz="3200">
                <a:solidFill>
                  <a:srgbClr val="14AACC"/>
                </a:solidFill>
              </a:rPr>
              <a:t>Sede Centrale Internazionale:</a:t>
            </a:r>
          </a:p>
          <a:p>
            <a:pPr algn="r" eaLnBrk="1" hangingPunct="1"/>
            <a:r>
              <a:rPr lang="it-IT" altLang="en-US" sz="3200">
                <a:solidFill>
                  <a:srgbClr val="14AACC"/>
                </a:solidFill>
              </a:rPr>
              <a:t>Oak Brook, Illinois, USA </a:t>
            </a:r>
          </a:p>
        </p:txBody>
      </p:sp>
      <p:pic>
        <p:nvPicPr>
          <p:cNvPr id="17415" name="Picture 7" descr="http://www.kdheks.gov/hcf/data_consortium/data_consortium_health_indicators/chart_images/US_states_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9300" y="3527425"/>
            <a:ext cx="51054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5116513" y="4498975"/>
            <a:ext cx="228600" cy="228600"/>
          </a:xfrm>
          <a:prstGeom prst="ellipse">
            <a:avLst/>
          </a:prstGeom>
          <a:solidFill>
            <a:srgbClr val="FF0000"/>
          </a:solidFill>
          <a:ln w="9525" algn="ctr">
            <a:solidFill>
              <a:srgbClr val="FF0000"/>
            </a:solidFill>
            <a:round/>
            <a:headEnd/>
            <a:tailEnd/>
          </a:ln>
        </p:spPr>
        <p:txBody>
          <a:bodyPr/>
          <a:lstStyle/>
          <a:p>
            <a:endParaRPr lang="en-US" altLang="en-US">
              <a:solidFill>
                <a:srgbClr val="FF0000"/>
              </a:solidFill>
            </a:endParaRPr>
          </a:p>
        </p:txBody>
      </p:sp>
      <p:sp>
        <p:nvSpPr>
          <p:cNvPr id="106503"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it-IT" sz="1400">
                <a:solidFill>
                  <a:srgbClr val="B9A26D"/>
                </a:solidFill>
              </a:rPr>
              <a:t>Risorse per il Programma Leo Club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circle(in)">
                                      <p:cBhvr>
                                        <p:cTn id="7" dur="2500"/>
                                        <p:tgtEl>
                                          <p:spTgt spid="174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4"/>
          <p:cNvSpPr>
            <a:spLocks noGrp="1" noChangeArrowheads="1"/>
          </p:cNvSpPr>
          <p:nvPr>
            <p:ph type="title"/>
          </p:nvPr>
        </p:nvSpPr>
        <p:spPr>
          <a:xfrm>
            <a:off x="1828800" y="381000"/>
            <a:ext cx="7010400" cy="914400"/>
          </a:xfrm>
          <a:noFill/>
        </p:spPr>
        <p:txBody>
          <a:bodyPr anchor="b"/>
          <a:lstStyle/>
          <a:p>
            <a:pPr algn="r" eaLnBrk="1" hangingPunct="1">
              <a:lnSpc>
                <a:spcPct val="90000"/>
              </a:lnSpc>
            </a:pPr>
            <a:r>
              <a:rPr lang="it-IT" altLang="en-US" sz="3200" dirty="0" smtClean="0">
                <a:solidFill>
                  <a:srgbClr val="14AACC"/>
                </a:solidFill>
              </a:rPr>
              <a:t>Eventi Leo alla Convention internazionale LCI</a:t>
            </a:r>
            <a:endParaRPr lang="it-IT" altLang="en-US" dirty="0" smtClean="0"/>
          </a:p>
        </p:txBody>
      </p:sp>
      <p:pic>
        <p:nvPicPr>
          <p:cNvPr id="47109" name="Picture 5" descr="O:\Service Activities\Youth Programs\Convention\Convention 2012\Photos\LeoLionSumm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600200"/>
            <a:ext cx="6858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4"/>
          <p:cNvSpPr>
            <a:spLocks noGrp="1" noChangeArrowheads="1"/>
          </p:cNvSpPr>
          <p:nvPr>
            <p:ph type="title"/>
          </p:nvPr>
        </p:nvSpPr>
        <p:spPr>
          <a:xfrm>
            <a:off x="1828800" y="381000"/>
            <a:ext cx="7010400" cy="914400"/>
          </a:xfrm>
          <a:noFill/>
        </p:spPr>
        <p:txBody>
          <a:bodyPr anchor="b"/>
          <a:lstStyle/>
          <a:p>
            <a:pPr algn="r" eaLnBrk="1" hangingPunct="1">
              <a:lnSpc>
                <a:spcPct val="90000"/>
              </a:lnSpc>
            </a:pPr>
            <a:r>
              <a:rPr lang="it-IT" altLang="en-US" sz="3200" smtClean="0">
                <a:solidFill>
                  <a:srgbClr val="14AACC"/>
                </a:solidFill>
              </a:rPr>
              <a:t>Premi e riconoscimenti</a:t>
            </a:r>
            <a:endParaRPr lang="it-IT" altLang="en-US" smtClean="0"/>
          </a:p>
        </p:txBody>
      </p:sp>
      <p:sp>
        <p:nvSpPr>
          <p:cNvPr id="6" name="Rectangle 3"/>
          <p:cNvSpPr txBox="1">
            <a:spLocks noChangeArrowheads="1"/>
          </p:cNvSpPr>
          <p:nvPr/>
        </p:nvSpPr>
        <p:spPr bwMode="auto">
          <a:xfrm>
            <a:off x="609600" y="1676400"/>
            <a:ext cx="8001000" cy="4572000"/>
          </a:xfrm>
          <a:prstGeom prst="rect">
            <a:avLst/>
          </a:prstGeom>
          <a:noFill/>
          <a:ln w="9525">
            <a:noFill/>
            <a:miter lim="800000"/>
            <a:headEnd/>
            <a:tailEnd/>
          </a:ln>
        </p:spPr>
        <p:txBody>
          <a:bodyPr/>
          <a:lstStyle/>
          <a:p>
            <a:pPr>
              <a:spcBef>
                <a:spcPts val="0"/>
              </a:spcBef>
              <a:spcAft>
                <a:spcPts val="600"/>
              </a:spcAft>
              <a:defRPr/>
            </a:pPr>
            <a:r>
              <a:rPr lang="it-IT" kern="0" dirty="0">
                <a:solidFill>
                  <a:srgbClr val="F14619"/>
                </a:solidFill>
                <a:latin typeface="+mn-lt"/>
              </a:rPr>
              <a:t>Premi per Leo e soci di Lions club</a:t>
            </a:r>
          </a:p>
          <a:p>
            <a:pPr marL="800100" lvl="1" indent="-342900">
              <a:spcBef>
                <a:spcPts val="0"/>
              </a:spcBef>
              <a:spcAft>
                <a:spcPts val="600"/>
              </a:spcAft>
              <a:buFont typeface="Wingdings" panose="05000000000000000000" pitchFamily="2" charset="2"/>
              <a:buChar char="ü"/>
              <a:defRPr/>
            </a:pPr>
            <a:r>
              <a:rPr lang="it-IT" sz="2000" kern="0" dirty="0">
                <a:solidFill>
                  <a:srgbClr val="81827C"/>
                </a:solidFill>
                <a:latin typeface="+mn-lt"/>
              </a:rPr>
              <a:t>Premio Leo dell'Anno</a:t>
            </a:r>
          </a:p>
          <a:p>
            <a:pPr marL="800100" lvl="1" indent="-342900">
              <a:spcBef>
                <a:spcPts val="0"/>
              </a:spcBef>
              <a:spcAft>
                <a:spcPts val="600"/>
              </a:spcAft>
              <a:buFont typeface="Wingdings" panose="05000000000000000000" pitchFamily="2" charset="2"/>
              <a:buChar char="ü"/>
              <a:defRPr/>
            </a:pPr>
            <a:r>
              <a:rPr lang="it-IT" sz="2000" kern="0" dirty="0">
                <a:solidFill>
                  <a:srgbClr val="81827C"/>
                </a:solidFill>
                <a:latin typeface="+mn-lt"/>
              </a:rPr>
              <a:t>Premio Incremento soci Leo di ottobre</a:t>
            </a:r>
          </a:p>
          <a:p>
            <a:pPr marL="800100" lvl="1" indent="-342900">
              <a:spcBef>
                <a:spcPts val="0"/>
              </a:spcBef>
              <a:spcAft>
                <a:spcPts val="600"/>
              </a:spcAft>
              <a:buFont typeface="Wingdings" panose="05000000000000000000" pitchFamily="2" charset="2"/>
              <a:buChar char="ü"/>
              <a:defRPr/>
            </a:pPr>
            <a:r>
              <a:rPr lang="it-IT" sz="2000" kern="0" dirty="0">
                <a:solidFill>
                  <a:srgbClr val="81827C"/>
                </a:solidFill>
                <a:latin typeface="+mn-lt"/>
              </a:rPr>
              <a:t>Certificato di riconoscimento del Servizio Leo </a:t>
            </a:r>
          </a:p>
          <a:p>
            <a:pPr>
              <a:spcBef>
                <a:spcPts val="0"/>
              </a:spcBef>
              <a:spcAft>
                <a:spcPts val="600"/>
              </a:spcAft>
              <a:defRPr/>
            </a:pPr>
            <a:r>
              <a:rPr lang="it-IT" kern="0" dirty="0">
                <a:solidFill>
                  <a:srgbClr val="F14619"/>
                </a:solidFill>
                <a:latin typeface="+mn-lt"/>
              </a:rPr>
              <a:t>Club Leo e Lions club sponsor</a:t>
            </a:r>
          </a:p>
          <a:p>
            <a:pPr marL="800100" lvl="1" indent="-342900">
              <a:spcBef>
                <a:spcPts val="0"/>
              </a:spcBef>
              <a:spcAft>
                <a:spcPts val="600"/>
              </a:spcAft>
              <a:buFont typeface="Wingdings" panose="05000000000000000000" pitchFamily="2" charset="2"/>
              <a:buChar char="ü"/>
              <a:defRPr/>
            </a:pPr>
            <a:r>
              <a:rPr lang="it-IT" sz="2000" kern="0" dirty="0">
                <a:solidFill>
                  <a:srgbClr val="81827C"/>
                </a:solidFill>
                <a:latin typeface="+mn-lt"/>
              </a:rPr>
              <a:t>Premio Excellence per club Leo</a:t>
            </a:r>
          </a:p>
          <a:p>
            <a:pPr marL="800100" lvl="1" indent="-342900">
              <a:spcBef>
                <a:spcPts val="0"/>
              </a:spcBef>
              <a:spcAft>
                <a:spcPts val="600"/>
              </a:spcAft>
              <a:buFont typeface="Wingdings" panose="05000000000000000000" pitchFamily="2" charset="2"/>
              <a:buChar char="ü"/>
              <a:defRPr/>
            </a:pPr>
            <a:r>
              <a:rPr lang="it-IT" sz="2000" kern="0" dirty="0">
                <a:solidFill>
                  <a:srgbClr val="81827C"/>
                </a:solidFill>
                <a:latin typeface="+mn-lt"/>
              </a:rPr>
              <a:t>Premio Insieme nel servizio per Leo Lion</a:t>
            </a:r>
          </a:p>
          <a:p>
            <a:pPr marL="800100" lvl="1" indent="-342900">
              <a:spcBef>
                <a:spcPts val="0"/>
              </a:spcBef>
              <a:spcAft>
                <a:spcPts val="600"/>
              </a:spcAft>
              <a:buFont typeface="Wingdings" panose="05000000000000000000" pitchFamily="2" charset="2"/>
              <a:buChar char="ü"/>
              <a:defRPr/>
            </a:pPr>
            <a:r>
              <a:rPr lang="it-IT" sz="2000" kern="0" dirty="0">
                <a:solidFill>
                  <a:srgbClr val="81827C"/>
                </a:solidFill>
                <a:latin typeface="+mn-lt"/>
              </a:rPr>
              <a:t>Premio Leo Riflettori sui bambini</a:t>
            </a:r>
            <a:endParaRPr lang="it-IT" kern="0" dirty="0">
              <a:solidFill>
                <a:srgbClr val="81827C"/>
              </a:solidFill>
              <a:latin typeface="+mn-lt"/>
              <a:ea typeface="+mn-ea"/>
            </a:endParaRPr>
          </a:p>
          <a:p>
            <a:pPr>
              <a:spcBef>
                <a:spcPts val="0"/>
              </a:spcBef>
              <a:spcAft>
                <a:spcPts val="600"/>
              </a:spcAft>
              <a:defRPr/>
            </a:pPr>
            <a:r>
              <a:rPr lang="it-IT" kern="0" dirty="0">
                <a:solidFill>
                  <a:srgbClr val="F14619"/>
                </a:solidFill>
                <a:latin typeface="+mn-lt"/>
              </a:rPr>
              <a:t>Distretti e Multidistretti</a:t>
            </a:r>
          </a:p>
          <a:p>
            <a:pPr marL="800100" lvl="1" indent="-342900">
              <a:spcBef>
                <a:spcPts val="0"/>
              </a:spcBef>
              <a:spcAft>
                <a:spcPts val="600"/>
              </a:spcAft>
              <a:buFont typeface="Wingdings" panose="05000000000000000000" pitchFamily="2" charset="2"/>
              <a:buChar char="ü"/>
              <a:defRPr/>
            </a:pPr>
            <a:r>
              <a:rPr lang="it-IT" sz="2000" kern="0" dirty="0">
                <a:solidFill>
                  <a:srgbClr val="81827C"/>
                </a:solidFill>
                <a:latin typeface="+mn-lt"/>
              </a:rPr>
              <a:t>Premio Estensione Top Ten club Leo</a:t>
            </a:r>
          </a:p>
          <a:p>
            <a:pPr>
              <a:spcBef>
                <a:spcPts val="0"/>
              </a:spcBef>
              <a:spcAft>
                <a:spcPts val="600"/>
              </a:spcAft>
              <a:defRPr/>
            </a:pPr>
            <a:r>
              <a:rPr lang="it-IT" kern="0" dirty="0">
                <a:solidFill>
                  <a:srgbClr val="F14619"/>
                </a:solidFill>
                <a:latin typeface="+mn-lt"/>
              </a:rPr>
              <a:t>Altri premi</a:t>
            </a:r>
          </a:p>
        </p:txBody>
      </p:sp>
      <p:pic>
        <p:nvPicPr>
          <p:cNvPr id="125957" name="Picture 5" descr="O:\Service Activities\Youth Programs\Leo Club Program\Leo Photos\Product Images\Excellence Award_2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100" y="2414588"/>
            <a:ext cx="1550988"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6" descr="SpotliteChild.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465638"/>
            <a:ext cx="13938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body" idx="1"/>
          </p:nvPr>
        </p:nvSpPr>
        <p:spPr>
          <a:xfrm>
            <a:off x="0" y="4648200"/>
            <a:ext cx="9144000" cy="1295400"/>
          </a:xfrm>
        </p:spPr>
        <p:txBody>
          <a:bodyPr/>
          <a:lstStyle/>
          <a:p>
            <a:pPr marL="0" indent="0" algn="ctr" eaLnBrk="1" hangingPunct="1">
              <a:spcBef>
                <a:spcPct val="0"/>
              </a:spcBef>
              <a:spcAft>
                <a:spcPts val="600"/>
              </a:spcAft>
              <a:buFontTx/>
              <a:buNone/>
            </a:pPr>
            <a:r>
              <a:rPr lang="it-IT" altLang="en-US" sz="2400" dirty="0" smtClean="0">
                <a:solidFill>
                  <a:srgbClr val="81827C"/>
                </a:solidFill>
              </a:rPr>
              <a:t>Vi lavorano quasi 300 dipendenti LCI e LCIF,</a:t>
            </a:r>
          </a:p>
          <a:p>
            <a:pPr marL="0" indent="0" algn="ctr" eaLnBrk="1" hangingPunct="1">
              <a:spcBef>
                <a:spcPct val="0"/>
              </a:spcBef>
              <a:spcAft>
                <a:spcPts val="600"/>
              </a:spcAft>
              <a:buFontTx/>
              <a:buNone/>
            </a:pPr>
            <a:r>
              <a:rPr lang="it-IT" altLang="en-US" sz="2400" dirty="0" smtClean="0">
                <a:solidFill>
                  <a:srgbClr val="81827C"/>
                </a:solidFill>
              </a:rPr>
              <a:t>che forniscono risorse e supporto ai circa </a:t>
            </a:r>
          </a:p>
          <a:p>
            <a:pPr marL="0" indent="0" algn="ctr" eaLnBrk="1" hangingPunct="1">
              <a:spcBef>
                <a:spcPct val="0"/>
              </a:spcBef>
              <a:spcAft>
                <a:spcPts val="600"/>
              </a:spcAft>
              <a:buFontTx/>
              <a:buNone/>
            </a:pPr>
            <a:r>
              <a:rPr lang="it-IT" altLang="en-US" sz="2400" dirty="0" smtClean="0">
                <a:solidFill>
                  <a:srgbClr val="81827C"/>
                </a:solidFill>
              </a:rPr>
              <a:t>1,4 milioni di soci di Lions club in tutto il mondo.</a:t>
            </a:r>
            <a:endParaRPr lang="it-IT" altLang="en-US" sz="2800" dirty="0" smtClean="0"/>
          </a:p>
          <a:p>
            <a:pPr marL="0" indent="0" eaLnBrk="1" hangingPunct="1"/>
            <a:endParaRPr lang="it-IT" altLang="en-US" sz="2400" dirty="0" smtClean="0"/>
          </a:p>
        </p:txBody>
      </p:sp>
      <p:pic>
        <p:nvPicPr>
          <p:cNvPr id="7" name="Picture 3" descr="current-HQ small.jpg"/>
          <p:cNvPicPr>
            <a:picLocks noChangeAspect="1"/>
          </p:cNvPicPr>
          <p:nvPr/>
        </p:nvPicPr>
        <p:blipFill>
          <a:blip r:embed="rId4" cstate="print"/>
          <a:srcRect/>
          <a:stretch>
            <a:fillRect/>
          </a:stretch>
        </p:blipFill>
        <p:spPr bwMode="auto">
          <a:xfrm>
            <a:off x="2428875" y="1820863"/>
            <a:ext cx="4286250" cy="2363787"/>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7525"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it-IT" sz="1400">
                <a:solidFill>
                  <a:srgbClr val="B9A26D"/>
                </a:solidFill>
              </a:rPr>
              <a:t>Risorse per il Programma Leo Club</a:t>
            </a:r>
          </a:p>
        </p:txBody>
      </p:sp>
      <p:sp>
        <p:nvSpPr>
          <p:cNvPr id="107526" name="Rectangle 5"/>
          <p:cNvSpPr txBox="1">
            <a:spLocks noChangeArrowheads="1"/>
          </p:cNvSpPr>
          <p:nvPr/>
        </p:nvSpPr>
        <p:spPr bwMode="auto">
          <a:xfrm>
            <a:off x="388938" y="228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it-IT" altLang="en-US" sz="3200">
                <a:solidFill>
                  <a:srgbClr val="14AACC"/>
                </a:solidFill>
              </a:rPr>
              <a:t>Sede Centrale Internazionale:</a:t>
            </a:r>
          </a:p>
          <a:p>
            <a:pPr algn="r" eaLnBrk="1" hangingPunct="1"/>
            <a:r>
              <a:rPr lang="it-IT" altLang="en-US" sz="3200">
                <a:solidFill>
                  <a:srgbClr val="14AACC"/>
                </a:solidFill>
              </a:rPr>
              <a:t>Oak Brook, Illinois, USA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0" y="762000"/>
          <a:ext cx="9067800" cy="586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8548" name="Rectangle 4"/>
          <p:cNvSpPr txBox="1">
            <a:spLocks noChangeArrowheads="1"/>
          </p:cNvSpPr>
          <p:nvPr/>
        </p:nvSpPr>
        <p:spPr bwMode="auto">
          <a:xfrm>
            <a:off x="2133600" y="3810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it-IT" altLang="en-US" sz="3200">
                <a:solidFill>
                  <a:srgbClr val="14AACC"/>
                </a:solidFill>
              </a:rPr>
              <a:t> Sede Centrale Internazionale</a:t>
            </a:r>
          </a:p>
          <a:p>
            <a:pPr algn="r" eaLnBrk="1" hangingPunct="1">
              <a:lnSpc>
                <a:spcPct val="90000"/>
              </a:lnSpc>
            </a:pPr>
            <a:r>
              <a:rPr lang="it-IT" altLang="en-US" sz="3200">
                <a:solidFill>
                  <a:srgbClr val="14AACC"/>
                </a:solidFill>
              </a:rPr>
              <a:t>Struttura  </a:t>
            </a:r>
            <a:endParaRPr lang="it-IT" altLang="en-US" sz="2800">
              <a:solidFill>
                <a:srgbClr val="00338D"/>
              </a:solidFill>
            </a:endParaRPr>
          </a:p>
        </p:txBody>
      </p:sp>
      <p:sp>
        <p:nvSpPr>
          <p:cNvPr id="108549"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it-IT" sz="1400">
                <a:solidFill>
                  <a:srgbClr val="B9A26D"/>
                </a:solidFill>
              </a:rPr>
              <a:t>Risorse per il Programma Leo Club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4"/>
          <p:cNvSpPr>
            <a:spLocks noGrp="1" noChangeArrowheads="1"/>
          </p:cNvSpPr>
          <p:nvPr>
            <p:ph type="title"/>
          </p:nvPr>
        </p:nvSpPr>
        <p:spPr>
          <a:xfrm>
            <a:off x="1219200" y="381000"/>
            <a:ext cx="7620000" cy="838200"/>
          </a:xfrm>
          <a:noFill/>
        </p:spPr>
        <p:txBody>
          <a:bodyPr anchor="b"/>
          <a:lstStyle/>
          <a:p>
            <a:pPr algn="r" eaLnBrk="1" hangingPunct="1">
              <a:lnSpc>
                <a:spcPct val="90000"/>
              </a:lnSpc>
            </a:pPr>
            <a:r>
              <a:rPr lang="it-IT" altLang="en-US" sz="3200" dirty="0" smtClean="0">
                <a:solidFill>
                  <a:srgbClr val="14AACC"/>
                </a:solidFill>
              </a:rPr>
              <a:t>Risorse per il Programma Leo Club offerte da LCI</a:t>
            </a:r>
            <a:endParaRPr lang="it-IT" altLang="en-US" dirty="0" smtClean="0"/>
          </a:p>
        </p:txBody>
      </p:sp>
      <p:sp>
        <p:nvSpPr>
          <p:cNvPr id="6" name="Rectangle 3"/>
          <p:cNvSpPr txBox="1">
            <a:spLocks noChangeArrowheads="1"/>
          </p:cNvSpPr>
          <p:nvPr/>
        </p:nvSpPr>
        <p:spPr bwMode="auto">
          <a:xfrm>
            <a:off x="609600" y="1447800"/>
            <a:ext cx="8229600" cy="5257800"/>
          </a:xfrm>
          <a:prstGeom prst="rect">
            <a:avLst/>
          </a:prstGeom>
          <a:noFill/>
          <a:ln w="9525">
            <a:noFill/>
            <a:miter lim="800000"/>
            <a:headEnd/>
            <a:tailEnd/>
          </a:ln>
        </p:spPr>
        <p:txBody>
          <a:bodyPr/>
          <a:lstStyle/>
          <a:p>
            <a:pPr marL="342900" indent="-342900">
              <a:spcBef>
                <a:spcPts val="600"/>
              </a:spcBef>
              <a:buFont typeface="Arial" pitchFamily="34" charset="0"/>
              <a:buChar char="•"/>
              <a:defRPr/>
            </a:pPr>
            <a:r>
              <a:rPr lang="it-IT" sz="2000" kern="0" dirty="0">
                <a:solidFill>
                  <a:srgbClr val="81827C"/>
                </a:solidFill>
              </a:rPr>
              <a:t>Materiale di marketing e reclutamento Leo</a:t>
            </a:r>
          </a:p>
          <a:p>
            <a:pPr marL="342900" indent="-342900">
              <a:spcBef>
                <a:spcPts val="600"/>
              </a:spcBef>
              <a:buFont typeface="Arial" pitchFamily="34" charset="0"/>
              <a:buChar char="•"/>
              <a:defRPr/>
            </a:pPr>
            <a:r>
              <a:rPr lang="it-IT" sz="2000" kern="0" dirty="0">
                <a:solidFill>
                  <a:srgbClr val="81827C"/>
                </a:solidFill>
              </a:rPr>
              <a:t>Oggettistica Leo dalle Forniture LCI</a:t>
            </a:r>
          </a:p>
          <a:p>
            <a:pPr marL="342900" indent="-342900">
              <a:spcBef>
                <a:spcPts val="600"/>
              </a:spcBef>
              <a:buFont typeface="Arial" pitchFamily="34" charset="0"/>
              <a:buChar char="•"/>
              <a:defRPr/>
            </a:pPr>
            <a:r>
              <a:rPr lang="it-IT" sz="2000" kern="0" dirty="0">
                <a:solidFill>
                  <a:srgbClr val="81827C"/>
                </a:solidFill>
              </a:rPr>
              <a:t>Sezione dedicata ai Leo nel sito web di LCI</a:t>
            </a:r>
          </a:p>
          <a:p>
            <a:pPr marL="342900" indent="-342900">
              <a:spcBef>
                <a:spcPts val="600"/>
              </a:spcBef>
              <a:buFont typeface="Arial" pitchFamily="34" charset="0"/>
              <a:buChar char="•"/>
              <a:defRPr/>
            </a:pPr>
            <a:r>
              <a:rPr lang="it-IT" sz="2000" kern="0" dirty="0">
                <a:solidFill>
                  <a:srgbClr val="81827C"/>
                </a:solidFill>
              </a:rPr>
              <a:t>Leo eNews</a:t>
            </a:r>
          </a:p>
          <a:p>
            <a:pPr marL="342900" indent="-342900">
              <a:spcBef>
                <a:spcPts val="600"/>
              </a:spcBef>
              <a:buFont typeface="Arial" pitchFamily="34" charset="0"/>
              <a:buChar char="•"/>
              <a:defRPr/>
            </a:pPr>
            <a:r>
              <a:rPr lang="it-IT" sz="2000" kern="0" dirty="0">
                <a:solidFill>
                  <a:srgbClr val="81827C"/>
                </a:solidFill>
              </a:rPr>
              <a:t>Pagina Facebook Leo</a:t>
            </a:r>
          </a:p>
          <a:p>
            <a:pPr marL="342900" indent="-342900">
              <a:spcBef>
                <a:spcPts val="600"/>
              </a:spcBef>
              <a:buFont typeface="Arial" pitchFamily="34" charset="0"/>
              <a:buChar char="•"/>
              <a:defRPr/>
            </a:pPr>
            <a:r>
              <a:rPr lang="it-IT" sz="2000" kern="0" dirty="0">
                <a:solidFill>
                  <a:srgbClr val="81827C"/>
                </a:solidFill>
              </a:rPr>
              <a:t>Sito web E-LeoClubhouse</a:t>
            </a:r>
          </a:p>
          <a:p>
            <a:pPr marL="342900" indent="-342900">
              <a:spcBef>
                <a:spcPts val="600"/>
              </a:spcBef>
              <a:buFont typeface="Arial" pitchFamily="34" charset="0"/>
              <a:buChar char="•"/>
              <a:defRPr/>
            </a:pPr>
            <a:r>
              <a:rPr lang="it-IT" sz="2000" kern="0" dirty="0">
                <a:solidFill>
                  <a:srgbClr val="81827C"/>
                </a:solidFill>
              </a:rPr>
              <a:t>MyLCI per i Leo</a:t>
            </a:r>
          </a:p>
          <a:p>
            <a:pPr marL="342900" indent="-342900">
              <a:spcBef>
                <a:spcPts val="600"/>
              </a:spcBef>
              <a:buFont typeface="Arial" pitchFamily="34" charset="0"/>
              <a:buChar char="•"/>
              <a:defRPr/>
            </a:pPr>
            <a:r>
              <a:rPr lang="it-IT" sz="2000" kern="0" dirty="0">
                <a:solidFill>
                  <a:srgbClr val="81827C"/>
                </a:solidFill>
              </a:rPr>
              <a:t>Centro didattico Lions sul sito Web LCI</a:t>
            </a:r>
          </a:p>
          <a:p>
            <a:pPr marL="342900" indent="-342900">
              <a:spcBef>
                <a:spcPts val="600"/>
              </a:spcBef>
              <a:buFont typeface="Arial" pitchFamily="34" charset="0"/>
              <a:buChar char="•"/>
              <a:defRPr/>
            </a:pPr>
            <a:r>
              <a:rPr lang="it-IT" sz="2000" kern="0" dirty="0">
                <a:solidFill>
                  <a:srgbClr val="81827C"/>
                </a:solidFill>
              </a:rPr>
              <a:t>Corsi e seminari di leadership Lions</a:t>
            </a:r>
          </a:p>
          <a:p>
            <a:pPr marL="342900" indent="-342900">
              <a:spcBef>
                <a:spcPts val="600"/>
              </a:spcBef>
              <a:buFont typeface="Arial" pitchFamily="34" charset="0"/>
              <a:buChar char="•"/>
              <a:defRPr/>
            </a:pPr>
            <a:r>
              <a:rPr lang="it-IT" sz="2000" kern="0" dirty="0">
                <a:solidFill>
                  <a:srgbClr val="81827C"/>
                </a:solidFill>
              </a:rPr>
              <a:t>Programma di contributi per la leadership Leo</a:t>
            </a:r>
          </a:p>
          <a:p>
            <a:pPr marL="342900" indent="-342900">
              <a:spcBef>
                <a:spcPts val="600"/>
              </a:spcBef>
              <a:buFont typeface="Arial" pitchFamily="34" charset="0"/>
              <a:buChar char="•"/>
              <a:defRPr/>
            </a:pPr>
            <a:r>
              <a:rPr lang="it-IT" sz="2000" kern="0" dirty="0">
                <a:solidFill>
                  <a:srgbClr val="81827C"/>
                </a:solidFill>
              </a:rPr>
              <a:t>Comitato Consultivo per il Programma Leo Club.</a:t>
            </a:r>
          </a:p>
          <a:p>
            <a:pPr marL="342900" indent="-342900">
              <a:spcBef>
                <a:spcPts val="600"/>
              </a:spcBef>
              <a:buFont typeface="Arial" pitchFamily="34" charset="0"/>
              <a:buChar char="•"/>
              <a:defRPr/>
            </a:pPr>
            <a:r>
              <a:rPr lang="it-IT" sz="2000" kern="0" dirty="0">
                <a:solidFill>
                  <a:srgbClr val="81827C"/>
                </a:solidFill>
              </a:rPr>
              <a:t>Eventi Leo alla Convention di Lions Clubs International</a:t>
            </a:r>
          </a:p>
          <a:p>
            <a:pPr marL="342900" indent="-342900">
              <a:spcBef>
                <a:spcPts val="600"/>
              </a:spcBef>
              <a:buFont typeface="Arial" pitchFamily="34" charset="0"/>
              <a:buChar char="•"/>
              <a:defRPr/>
            </a:pPr>
            <a:r>
              <a:rPr lang="it-IT" sz="2000" kern="0" dirty="0">
                <a:solidFill>
                  <a:srgbClr val="81827C"/>
                </a:solidFill>
              </a:rPr>
              <a:t>Premi e riconoscimenti</a:t>
            </a:r>
          </a:p>
        </p:txBody>
      </p:sp>
      <p:pic>
        <p:nvPicPr>
          <p:cNvPr id="109573" name="Picture 7" descr="C:\Users\jhoey\AppData\Local\Microsoft\Windows\Temporary Internet Files\Content.IE5\KY5KQPA0\MP90044859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539875"/>
            <a:ext cx="2514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5"/>
          <p:cNvSpPr>
            <a:spLocks noGrp="1" noChangeArrowheads="1"/>
          </p:cNvSpPr>
          <p:nvPr>
            <p:ph type="title"/>
          </p:nvPr>
        </p:nvSpPr>
        <p:spPr>
          <a:xfrm>
            <a:off x="685800" y="381000"/>
            <a:ext cx="7772400" cy="990600"/>
          </a:xfrm>
          <a:noFill/>
        </p:spPr>
        <p:txBody>
          <a:bodyPr anchor="b"/>
          <a:lstStyle/>
          <a:p>
            <a:pPr algn="r" eaLnBrk="1" hangingPunct="1">
              <a:lnSpc>
                <a:spcPct val="90000"/>
              </a:lnSpc>
            </a:pPr>
            <a:r>
              <a:rPr lang="it-IT" sz="3200" smtClean="0">
                <a:solidFill>
                  <a:srgbClr val="14AACC"/>
                </a:solidFill>
              </a:rPr>
              <a:t>Ordinare materiale per i club Leo</a:t>
            </a:r>
            <a:endParaRPr lang="it-IT" smtClean="0"/>
          </a:p>
        </p:txBody>
      </p:sp>
      <p:sp>
        <p:nvSpPr>
          <p:cNvPr id="110596" name="TextBox 8"/>
          <p:cNvSpPr txBox="1">
            <a:spLocks noChangeArrowheads="1"/>
          </p:cNvSpPr>
          <p:nvPr/>
        </p:nvSpPr>
        <p:spPr bwMode="auto">
          <a:xfrm>
            <a:off x="533400" y="1752600"/>
            <a:ext cx="7162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it-IT" sz="2200" b="1">
                <a:solidFill>
                  <a:srgbClr val="F14619"/>
                </a:solidFill>
              </a:rPr>
              <a:t>Messi a disposizione dal Dipartimento Programma Leo Club:</a:t>
            </a:r>
          </a:p>
        </p:txBody>
      </p:sp>
      <p:pic>
        <p:nvPicPr>
          <p:cNvPr id="4" name="Picture 3"/>
          <p:cNvPicPr>
            <a:picLocks noChangeAspect="1"/>
          </p:cNvPicPr>
          <p:nvPr/>
        </p:nvPicPr>
        <p:blipFill>
          <a:blip r:embed="rId4" cstate="print"/>
          <a:stretch>
            <a:fillRect/>
          </a:stretch>
        </p:blipFill>
        <p:spPr>
          <a:xfrm rot="212498">
            <a:off x="6748463" y="2341563"/>
            <a:ext cx="1895475" cy="2927350"/>
          </a:xfrm>
          <a:prstGeom prst="rect">
            <a:avLst/>
          </a:prstGeom>
          <a:ln>
            <a:solidFill>
              <a:schemeClr val="tx1">
                <a:lumMod val="50000"/>
                <a:lumOff val="50000"/>
              </a:schemeClr>
            </a:solidFill>
          </a:ln>
        </p:spPr>
      </p:pic>
      <p:sp>
        <p:nvSpPr>
          <p:cNvPr id="5" name="TextBox 4"/>
          <p:cNvSpPr txBox="1"/>
          <p:nvPr/>
        </p:nvSpPr>
        <p:spPr>
          <a:xfrm>
            <a:off x="609600" y="2587625"/>
            <a:ext cx="4724400" cy="2555875"/>
          </a:xfrm>
          <a:prstGeom prst="rect">
            <a:avLst/>
          </a:prstGeom>
          <a:noFill/>
        </p:spPr>
        <p:txBody>
          <a:bodyPr>
            <a:spAutoFit/>
          </a:bodyPr>
          <a:lstStyle/>
          <a:p>
            <a:pPr marL="457200" indent="-457200">
              <a:buFont typeface="Wingdings" pitchFamily="2" charset="2"/>
              <a:buChar char="ü"/>
              <a:defRPr/>
            </a:pPr>
            <a:r>
              <a:rPr lang="it-IT" sz="2000" dirty="0">
                <a:solidFill>
                  <a:srgbClr val="81827C"/>
                </a:solidFill>
              </a:rPr>
              <a:t>Poster e opuscoli per il reclutamento</a:t>
            </a:r>
          </a:p>
          <a:p>
            <a:pPr marL="171450" indent="-171450">
              <a:buFont typeface="Wingdings" pitchFamily="2" charset="2"/>
              <a:buChar char="ü"/>
              <a:defRPr/>
            </a:pPr>
            <a:endParaRPr lang="it-IT" sz="1000" dirty="0">
              <a:solidFill>
                <a:srgbClr val="81827C"/>
              </a:solidFill>
            </a:endParaRPr>
          </a:p>
          <a:p>
            <a:pPr marL="457200" indent="-457200">
              <a:buFont typeface="Wingdings" pitchFamily="2" charset="2"/>
              <a:buChar char="ü"/>
              <a:defRPr/>
            </a:pPr>
            <a:r>
              <a:rPr lang="it-IT" sz="2000" dirty="0">
                <a:solidFill>
                  <a:srgbClr val="81827C"/>
                </a:solidFill>
              </a:rPr>
              <a:t>Opuscoli informativi</a:t>
            </a:r>
          </a:p>
          <a:p>
            <a:pPr marL="457200" indent="-457200">
              <a:buFont typeface="Wingdings" pitchFamily="2" charset="2"/>
              <a:buChar char="ü"/>
              <a:defRPr/>
            </a:pPr>
            <a:endParaRPr lang="it-IT" sz="1000" dirty="0">
              <a:solidFill>
                <a:srgbClr val="81827C"/>
              </a:solidFill>
            </a:endParaRPr>
          </a:p>
          <a:p>
            <a:pPr marL="457200" indent="-457200">
              <a:buFont typeface="Wingdings" pitchFamily="2" charset="2"/>
              <a:buChar char="ü"/>
              <a:defRPr/>
            </a:pPr>
            <a:r>
              <a:rPr lang="it-IT" sz="2000" dirty="0">
                <a:solidFill>
                  <a:srgbClr val="81827C"/>
                </a:solidFill>
              </a:rPr>
              <a:t>Kit per l'organizzazione di club Leo</a:t>
            </a:r>
          </a:p>
          <a:p>
            <a:pPr marL="457200" indent="-457200">
              <a:buFont typeface="Wingdings" pitchFamily="2" charset="2"/>
              <a:buChar char="ü"/>
              <a:defRPr/>
            </a:pPr>
            <a:endParaRPr lang="it-IT" sz="1000" dirty="0">
              <a:solidFill>
                <a:srgbClr val="81827C"/>
              </a:solidFill>
            </a:endParaRPr>
          </a:p>
          <a:p>
            <a:pPr marL="457200" indent="-457200">
              <a:buFont typeface="Wingdings" pitchFamily="2" charset="2"/>
              <a:buChar char="ü"/>
              <a:defRPr/>
            </a:pPr>
            <a:r>
              <a:rPr lang="it-IT" sz="2000" dirty="0">
                <a:solidFill>
                  <a:srgbClr val="81827C"/>
                </a:solidFill>
              </a:rPr>
              <a:t>Guide per il Programma Leo Club</a:t>
            </a:r>
          </a:p>
          <a:p>
            <a:pPr marL="457200" indent="-457200">
              <a:buFont typeface="Wingdings" pitchFamily="2" charset="2"/>
              <a:buChar char="ü"/>
              <a:defRPr/>
            </a:pPr>
            <a:endParaRPr lang="it-IT" sz="1000" dirty="0">
              <a:solidFill>
                <a:srgbClr val="81827C"/>
              </a:solidFill>
            </a:endParaRPr>
          </a:p>
          <a:p>
            <a:pPr marL="457200" indent="-457200">
              <a:buFont typeface="Wingdings" pitchFamily="2" charset="2"/>
              <a:buChar char="ü"/>
              <a:defRPr/>
            </a:pPr>
            <a:r>
              <a:rPr lang="it-IT" sz="2000" dirty="0">
                <a:solidFill>
                  <a:srgbClr val="81827C"/>
                </a:solidFill>
              </a:rPr>
              <a:t>Opuscoli Riflettori sui bambini</a:t>
            </a:r>
          </a:p>
          <a:p>
            <a:pPr marL="457200" indent="-457200">
              <a:buFont typeface="Arial" pitchFamily="34" charset="0"/>
              <a:buChar char="•"/>
              <a:defRPr/>
            </a:pPr>
            <a:endParaRPr lang="it-IT" sz="2000" dirty="0">
              <a:solidFill>
                <a:srgbClr val="81827C"/>
              </a:solidFill>
            </a:endParaRPr>
          </a:p>
        </p:txBody>
      </p:sp>
      <p:pic>
        <p:nvPicPr>
          <p:cNvPr id="6" name="Picture 5"/>
          <p:cNvPicPr>
            <a:picLocks noChangeAspect="1"/>
          </p:cNvPicPr>
          <p:nvPr/>
        </p:nvPicPr>
        <p:blipFill rotWithShape="1">
          <a:blip r:embed="rId5" cstate="print"/>
          <a:srcRect l="66443"/>
          <a:stretch/>
        </p:blipFill>
        <p:spPr>
          <a:xfrm>
            <a:off x="5562600" y="2587625"/>
            <a:ext cx="979488" cy="2255838"/>
          </a:xfrm>
          <a:prstGeom prst="rect">
            <a:avLst/>
          </a:prstGeom>
          <a:ln>
            <a:solidFill>
              <a:schemeClr val="tx1">
                <a:lumMod val="50000"/>
                <a:lumOff val="50000"/>
              </a:schemeClr>
            </a:solidFill>
          </a:ln>
        </p:spPr>
      </p:pic>
      <p:pic>
        <p:nvPicPr>
          <p:cNvPr id="8" name="Picture 7"/>
          <p:cNvPicPr>
            <a:picLocks noChangeAspect="1"/>
          </p:cNvPicPr>
          <p:nvPr/>
        </p:nvPicPr>
        <p:blipFill rotWithShape="1">
          <a:blip r:embed="rId6" cstate="print"/>
          <a:srcRect l="66756"/>
          <a:stretch/>
        </p:blipFill>
        <p:spPr>
          <a:xfrm rot="21327683">
            <a:off x="5060950" y="4362450"/>
            <a:ext cx="850900" cy="1981200"/>
          </a:xfrm>
          <a:prstGeom prst="rect">
            <a:avLst/>
          </a:prstGeom>
          <a:ln>
            <a:solidFill>
              <a:schemeClr val="tx1">
                <a:lumMod val="50000"/>
                <a:lumOff val="50000"/>
              </a:schemeClr>
            </a:solidFill>
          </a:ln>
        </p:spPr>
      </p:pic>
      <p:sp>
        <p:nvSpPr>
          <p:cNvPr id="110601"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it-IT" sz="1400">
                <a:solidFill>
                  <a:srgbClr val="B9A26D"/>
                </a:solidFill>
              </a:rPr>
              <a:t>Risorse per il Programma Leo Club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5"/>
          <p:cNvSpPr>
            <a:spLocks noGrp="1" noChangeArrowheads="1"/>
          </p:cNvSpPr>
          <p:nvPr>
            <p:ph type="title"/>
          </p:nvPr>
        </p:nvSpPr>
        <p:spPr>
          <a:xfrm>
            <a:off x="3962400" y="1828800"/>
            <a:ext cx="5176838" cy="762000"/>
          </a:xfrm>
        </p:spPr>
        <p:txBody>
          <a:bodyPr anchor="b"/>
          <a:lstStyle/>
          <a:p>
            <a:pPr algn="l" eaLnBrk="1" hangingPunct="1">
              <a:lnSpc>
                <a:spcPct val="90000"/>
              </a:lnSpc>
            </a:pPr>
            <a:r>
              <a:t/>
            </a:r>
            <a:br/>
            <a:r>
              <a:t/>
            </a:r>
            <a:br/>
            <a:r>
              <a:t/>
            </a:r>
            <a:br/>
            <a:r>
              <a:t/>
            </a:r>
            <a:br/>
            <a:r>
              <a:t/>
            </a:r>
            <a:br/>
            <a:r>
              <a:rPr lang="it-IT" altLang="en-US" sz="2400" smtClean="0">
                <a:solidFill>
                  <a:srgbClr val="F14619"/>
                </a:solidFill>
              </a:rPr>
              <a:t>Elementi</a:t>
            </a:r>
            <a:r>
              <a:rPr lang="it-IT" altLang="en-US" sz="2200" smtClean="0">
                <a:solidFill>
                  <a:srgbClr val="F14619"/>
                </a:solidFill>
              </a:rPr>
              <a:t>:</a:t>
            </a:r>
          </a:p>
        </p:txBody>
      </p:sp>
      <p:sp>
        <p:nvSpPr>
          <p:cNvPr id="111620" name="Rectangle 1027"/>
          <p:cNvSpPr txBox="1">
            <a:spLocks noChangeArrowheads="1"/>
          </p:cNvSpPr>
          <p:nvPr/>
        </p:nvSpPr>
        <p:spPr bwMode="auto">
          <a:xfrm>
            <a:off x="3962400" y="2765425"/>
            <a:ext cx="51768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Tx/>
              <a:buAutoNum type="arabicPeriod"/>
            </a:pPr>
            <a:r>
              <a:rPr lang="it-IT" sz="2000">
                <a:solidFill>
                  <a:srgbClr val="81827C"/>
                </a:solidFill>
              </a:rPr>
              <a:t>Opuscolo generale sul Programma Leo</a:t>
            </a:r>
          </a:p>
          <a:p>
            <a:pPr>
              <a:spcBef>
                <a:spcPct val="20000"/>
              </a:spcBef>
              <a:buFontTx/>
              <a:buAutoNum type="arabicPeriod"/>
            </a:pPr>
            <a:r>
              <a:rPr lang="it-IT" sz="2000">
                <a:solidFill>
                  <a:srgbClr val="81827C"/>
                </a:solidFill>
              </a:rPr>
              <a:t>Poster per il reclutamento di Leo</a:t>
            </a:r>
          </a:p>
          <a:p>
            <a:pPr>
              <a:spcBef>
                <a:spcPct val="20000"/>
              </a:spcBef>
              <a:buFontTx/>
              <a:buAutoNum type="arabicPeriod"/>
            </a:pPr>
            <a:r>
              <a:rPr lang="it-IT" sz="2000">
                <a:solidFill>
                  <a:srgbClr val="81827C"/>
                </a:solidFill>
              </a:rPr>
              <a:t>Opuscoli per il reclutamento di Leo (5)</a:t>
            </a:r>
          </a:p>
          <a:p>
            <a:pPr>
              <a:spcBef>
                <a:spcPct val="20000"/>
              </a:spcBef>
              <a:buFontTx/>
              <a:buAutoNum type="arabicPeriod"/>
            </a:pPr>
            <a:r>
              <a:rPr lang="it-IT" sz="2000">
                <a:solidFill>
                  <a:srgbClr val="81827C"/>
                </a:solidFill>
              </a:rPr>
              <a:t>Guida al Programma Leo Club</a:t>
            </a:r>
          </a:p>
          <a:p>
            <a:pPr>
              <a:spcBef>
                <a:spcPct val="20000"/>
              </a:spcBef>
              <a:buFontTx/>
              <a:buAutoNum type="arabicPeriod"/>
            </a:pPr>
            <a:r>
              <a:rPr lang="it-IT" sz="2000">
                <a:solidFill>
                  <a:srgbClr val="81827C"/>
                </a:solidFill>
              </a:rPr>
              <a:t>Modulo d'ordine per le pubblicazioni del Programma Leo</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413" y="2436018"/>
            <a:ext cx="3733800" cy="26411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1622" name="Rectangle 4"/>
          <p:cNvSpPr txBox="1">
            <a:spLocks noChangeArrowheads="1"/>
          </p:cNvSpPr>
          <p:nvPr/>
        </p:nvSpPr>
        <p:spPr bwMode="auto">
          <a:xfrm>
            <a:off x="457200" y="3810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it-IT" altLang="en-US" sz="3200">
                <a:solidFill>
                  <a:srgbClr val="14AACC"/>
                </a:solidFill>
              </a:rPr>
              <a:t>Materiale per la charter di club Leo:</a:t>
            </a:r>
          </a:p>
          <a:p>
            <a:pPr algn="r" eaLnBrk="1" hangingPunct="1">
              <a:lnSpc>
                <a:spcPct val="90000"/>
              </a:lnSpc>
            </a:pPr>
            <a:r>
              <a:rPr lang="it-IT" altLang="en-US" sz="3200">
                <a:solidFill>
                  <a:srgbClr val="14AACC"/>
                </a:solidFill>
              </a:rPr>
              <a:t>Kit per l'organizzazione di club Leo </a:t>
            </a:r>
          </a:p>
        </p:txBody>
      </p:sp>
      <p:sp>
        <p:nvSpPr>
          <p:cNvPr id="111623"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it-IT" sz="1400">
                <a:solidFill>
                  <a:srgbClr val="B9A26D"/>
                </a:solidFill>
              </a:rPr>
              <a:t>Risorse per il Programma Leo Club</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ctangle 4"/>
          <p:cNvSpPr txBox="1">
            <a:spLocks noChangeArrowheads="1"/>
          </p:cNvSpPr>
          <p:nvPr/>
        </p:nvSpPr>
        <p:spPr bwMode="auto">
          <a:xfrm>
            <a:off x="457200" y="38100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it-IT" altLang="en-US" sz="2800" dirty="0">
                <a:solidFill>
                  <a:srgbClr val="14AACC"/>
                </a:solidFill>
              </a:rPr>
              <a:t>Materiale per la charter di club Leo:</a:t>
            </a:r>
          </a:p>
          <a:p>
            <a:pPr algn="r" eaLnBrk="1" hangingPunct="1">
              <a:lnSpc>
                <a:spcPct val="90000"/>
              </a:lnSpc>
            </a:pPr>
            <a:r>
              <a:rPr lang="it-IT" altLang="en-US" sz="2800" dirty="0">
                <a:solidFill>
                  <a:srgbClr val="14AACC"/>
                </a:solidFill>
              </a:rPr>
              <a:t>Al momento della costituzione di un nuovo club Leo</a:t>
            </a:r>
          </a:p>
        </p:txBody>
      </p:sp>
      <p:sp>
        <p:nvSpPr>
          <p:cNvPr id="6" name="Rectangle 3"/>
          <p:cNvSpPr txBox="1">
            <a:spLocks noChangeArrowheads="1"/>
          </p:cNvSpPr>
          <p:nvPr/>
        </p:nvSpPr>
        <p:spPr bwMode="auto">
          <a:xfrm>
            <a:off x="0" y="1600200"/>
            <a:ext cx="8991600" cy="3883025"/>
          </a:xfrm>
          <a:prstGeom prst="rect">
            <a:avLst/>
          </a:prstGeom>
          <a:noFill/>
          <a:ln w="9525">
            <a:noFill/>
            <a:miter lim="800000"/>
            <a:headEnd/>
            <a:tailEnd/>
          </a:ln>
        </p:spPr>
        <p:txBody>
          <a:bodyPr/>
          <a:lstStyle/>
          <a:p>
            <a:pPr marL="800100" lvl="1" indent="-342900">
              <a:spcBef>
                <a:spcPts val="600"/>
              </a:spcBef>
              <a:buFont typeface="Arial" panose="020B0604020202020204" pitchFamily="34" charset="0"/>
              <a:buChar char="•"/>
              <a:defRPr/>
            </a:pPr>
            <a:r>
              <a:rPr lang="it-IT" sz="2200" dirty="0">
                <a:solidFill>
                  <a:srgbClr val="81827C"/>
                </a:solidFill>
                <a:latin typeface="Arial" charset="0"/>
              </a:rPr>
              <a:t>Distintivi Leo per ogni socio costitutivo del nuovo club Leo</a:t>
            </a:r>
          </a:p>
          <a:p>
            <a:pPr marL="800100" lvl="1" indent="-342900">
              <a:spcBef>
                <a:spcPts val="600"/>
              </a:spcBef>
              <a:buFont typeface="Arial" panose="020B0604020202020204" pitchFamily="34" charset="0"/>
              <a:buChar char="•"/>
              <a:defRPr/>
            </a:pPr>
            <a:r>
              <a:rPr lang="it-IT" sz="2200" dirty="0">
                <a:solidFill>
                  <a:srgbClr val="81827C"/>
                </a:solidFill>
                <a:latin typeface="Arial" charset="0"/>
              </a:rPr>
              <a:t>Kit per sponsor di club Leo Alpha o Omega</a:t>
            </a:r>
          </a:p>
          <a:p>
            <a:pPr marL="800100" lvl="1" indent="-342900">
              <a:spcBef>
                <a:spcPts val="600"/>
              </a:spcBef>
              <a:buFont typeface="Arial" panose="020B0604020202020204" pitchFamily="34" charset="0"/>
              <a:buChar char="•"/>
              <a:defRPr/>
            </a:pPr>
            <a:r>
              <a:rPr lang="it-IT" sz="2200" dirty="0">
                <a:solidFill>
                  <a:srgbClr val="81827C"/>
                </a:solidFill>
                <a:latin typeface="Arial" charset="0"/>
              </a:rPr>
              <a:t>Kit per officer di club Leo Alpha o Omega</a:t>
            </a:r>
          </a:p>
          <a:p>
            <a:pPr marL="800100" lvl="1" indent="-342900">
              <a:spcBef>
                <a:spcPts val="600"/>
              </a:spcBef>
              <a:buFont typeface="Arial" panose="020B0604020202020204" pitchFamily="34" charset="0"/>
              <a:buChar char="•"/>
              <a:defRPr/>
            </a:pPr>
            <a:r>
              <a:rPr lang="it-IT" sz="2200" dirty="0">
                <a:solidFill>
                  <a:srgbClr val="81827C"/>
                </a:solidFill>
                <a:latin typeface="Arial" charset="0"/>
              </a:rPr>
              <a:t>Certificato di organizzazione</a:t>
            </a:r>
          </a:p>
          <a:p>
            <a:pPr marL="342900" indent="-342900">
              <a:spcBef>
                <a:spcPts val="600"/>
              </a:spcBef>
              <a:buFont typeface="Arial" pitchFamily="34" charset="0"/>
              <a:buChar char="•"/>
              <a:defRPr/>
            </a:pPr>
            <a:endParaRPr lang="it-IT" sz="2000" kern="0" dirty="0">
              <a:solidFill>
                <a:srgbClr val="81827C"/>
              </a:solidFill>
              <a:latin typeface="+mn-lt"/>
              <a:ea typeface="+mn-ea"/>
            </a:endParaRPr>
          </a:p>
          <a:p>
            <a:pPr marL="342900" indent="-342900">
              <a:spcBef>
                <a:spcPts val="600"/>
              </a:spcBef>
              <a:defRPr/>
            </a:pPr>
            <a:endParaRPr lang="it-IT" sz="2000" kern="0" dirty="0">
              <a:solidFill>
                <a:srgbClr val="81827C"/>
              </a:solidFill>
              <a:latin typeface="+mn-lt"/>
              <a:ea typeface="+mn-ea"/>
            </a:endParaRPr>
          </a:p>
          <a:p>
            <a:pPr marL="342900" indent="-342900" eaLnBrk="1" hangingPunct="1">
              <a:spcBef>
                <a:spcPct val="20000"/>
              </a:spcBef>
              <a:defRPr/>
            </a:pPr>
            <a:endParaRPr lang="it-IT" sz="2000" kern="0" dirty="0">
              <a:solidFill>
                <a:srgbClr val="81827C"/>
              </a:solidFill>
              <a:latin typeface="+mn-lt"/>
              <a:ea typeface="+mn-ea"/>
            </a:endParaRPr>
          </a:p>
        </p:txBody>
      </p:sp>
      <p:pic>
        <p:nvPicPr>
          <p:cNvPr id="11264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1480">
            <a:off x="6103938" y="3468688"/>
            <a:ext cx="273685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cstate="print"/>
          <a:stretch>
            <a:fillRect/>
          </a:stretch>
        </p:blipFill>
        <p:spPr bwMode="auto">
          <a:xfrm rot="20660776">
            <a:off x="769084" y="3451621"/>
            <a:ext cx="1693729" cy="2625279"/>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rot lat="0" lon="0" rev="21299999"/>
            </a:camera>
            <a:lightRig rig="balanced" dir="t">
              <a:rot lat="0" lon="0" rev="8700000"/>
            </a:lightRig>
          </a:scene3d>
          <a:sp3d>
            <a:bevelT w="190500" h="38100"/>
          </a:sp3d>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4258642"/>
            <a:ext cx="856193" cy="1976090"/>
          </a:xfrm>
          <a:prstGeom prst="rect">
            <a:avLst/>
          </a:prstGeom>
          <a:noFill/>
          <a:ln w="9525">
            <a:noFill/>
            <a:miter lim="800000"/>
            <a:headEnd/>
            <a:tailEnd/>
          </a:ln>
          <a:effectLst>
            <a:outerShdw dist="35921" dir="2700000" algn="ctr" rotWithShape="0">
              <a:schemeClr val="bg2">
                <a:lumMod val="60000"/>
                <a:lumOff val="40000"/>
              </a:scheme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9988" y="3504610"/>
            <a:ext cx="990599" cy="990599"/>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2824" y="4981791"/>
            <a:ext cx="1002868" cy="1002868"/>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112650"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it-IT" sz="1400">
                <a:solidFill>
                  <a:srgbClr val="B9A26D"/>
                </a:solidFill>
              </a:rPr>
              <a:t>Risorse per il Programma Leo Club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bg_leo_interio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5"/>
          <p:cNvSpPr>
            <a:spLocks noGrp="1" noChangeArrowheads="1"/>
          </p:cNvSpPr>
          <p:nvPr>
            <p:ph type="title"/>
          </p:nvPr>
        </p:nvSpPr>
        <p:spPr>
          <a:xfrm>
            <a:off x="304800" y="1725613"/>
            <a:ext cx="4495800" cy="533400"/>
          </a:xfrm>
        </p:spPr>
        <p:txBody>
          <a:bodyPr anchor="b"/>
          <a:lstStyle/>
          <a:p>
            <a:pPr algn="l" eaLnBrk="1" hangingPunct="1">
              <a:lnSpc>
                <a:spcPct val="90000"/>
              </a:lnSpc>
            </a:pPr>
            <a:r>
              <a:t/>
            </a:r>
            <a:br/>
            <a:r>
              <a:t/>
            </a:r>
            <a:br/>
            <a:r>
              <a:t/>
            </a:r>
            <a:br/>
            <a:r>
              <a:t/>
            </a:r>
            <a:br/>
            <a:r>
              <a:t/>
            </a:r>
            <a:br/>
            <a:r>
              <a:rPr lang="it-IT" altLang="en-US" sz="2400" smtClean="0">
                <a:solidFill>
                  <a:srgbClr val="F14619"/>
                </a:solidFill>
              </a:rPr>
              <a:t>Elementi:</a:t>
            </a:r>
          </a:p>
        </p:txBody>
      </p:sp>
      <p:sp>
        <p:nvSpPr>
          <p:cNvPr id="113668" name="Rectangle 1027"/>
          <p:cNvSpPr txBox="1">
            <a:spLocks noChangeArrowheads="1"/>
          </p:cNvSpPr>
          <p:nvPr/>
        </p:nvSpPr>
        <p:spPr bwMode="auto">
          <a:xfrm>
            <a:off x="304800" y="2362200"/>
            <a:ext cx="5715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Tx/>
              <a:buAutoNum type="arabicPeriod"/>
            </a:pPr>
            <a:r>
              <a:rPr lang="it-IT" sz="1800" dirty="0">
                <a:solidFill>
                  <a:srgbClr val="81827C"/>
                </a:solidFill>
              </a:rPr>
              <a:t>Lettera del presidente internazionale</a:t>
            </a:r>
          </a:p>
          <a:p>
            <a:pPr>
              <a:spcBef>
                <a:spcPct val="20000"/>
              </a:spcBef>
              <a:buFontTx/>
              <a:buAutoNum type="arabicPeriod"/>
            </a:pPr>
            <a:r>
              <a:rPr lang="it-IT" sz="1800" dirty="0">
                <a:solidFill>
                  <a:srgbClr val="81827C"/>
                </a:solidFill>
              </a:rPr>
              <a:t>Guida nuovo socio Leo</a:t>
            </a:r>
          </a:p>
          <a:p>
            <a:pPr>
              <a:spcBef>
                <a:spcPct val="20000"/>
              </a:spcBef>
              <a:buFontTx/>
              <a:buAutoNum type="arabicPeriod"/>
            </a:pPr>
            <a:r>
              <a:rPr lang="it-IT" sz="1800" dirty="0">
                <a:solidFill>
                  <a:srgbClr val="81827C"/>
                </a:solidFill>
              </a:rPr>
              <a:t>Tessera associativa Leo</a:t>
            </a:r>
          </a:p>
          <a:p>
            <a:pPr>
              <a:spcBef>
                <a:spcPct val="20000"/>
              </a:spcBef>
              <a:buFontTx/>
              <a:buAutoNum type="arabicPeriod"/>
            </a:pPr>
            <a:r>
              <a:rPr lang="it-IT" sz="1800" dirty="0">
                <a:solidFill>
                  <a:srgbClr val="81827C"/>
                </a:solidFill>
              </a:rPr>
              <a:t>Certificato associativo Leo</a:t>
            </a:r>
          </a:p>
          <a:p>
            <a:pPr>
              <a:spcBef>
                <a:spcPct val="20000"/>
              </a:spcBef>
              <a:buFontTx/>
              <a:buAutoNum type="arabicPeriod"/>
            </a:pPr>
            <a:r>
              <a:rPr lang="it-IT" sz="1800" dirty="0">
                <a:solidFill>
                  <a:srgbClr val="81827C"/>
                </a:solidFill>
              </a:rPr>
              <a:t>Pellicola adesiva con decalcomania Leo</a:t>
            </a:r>
          </a:p>
        </p:txBody>
      </p:sp>
      <p:pic>
        <p:nvPicPr>
          <p:cNvPr id="9" name="Picture 8" descr="OmegaMG_inside.bmp"/>
          <p:cNvPicPr>
            <a:picLocks noChangeAspect="1"/>
          </p:cNvPicPr>
          <p:nvPr/>
        </p:nvPicPr>
        <p:blipFill>
          <a:blip r:embed="rId4" cstate="print"/>
          <a:stretch>
            <a:fillRect/>
          </a:stretch>
        </p:blipFill>
        <p:spPr>
          <a:xfrm>
            <a:off x="5148436" y="1570766"/>
            <a:ext cx="3602294" cy="2784926"/>
          </a:xfrm>
          <a:prstGeom prst="rect">
            <a:avLst/>
          </a:prstGeom>
          <a:scene3d>
            <a:camera prst="orthographicFront"/>
            <a:lightRig rig="threePt" dir="t"/>
          </a:scene3d>
          <a:sp3d>
            <a:bevelT/>
          </a:sp3d>
        </p:spPr>
      </p:pic>
      <p:pic>
        <p:nvPicPr>
          <p:cNvPr id="10" name="Picture 9" descr="OmegaMG_cover.bmp"/>
          <p:cNvPicPr>
            <a:picLocks noChangeAspect="1"/>
          </p:cNvPicPr>
          <p:nvPr/>
        </p:nvPicPr>
        <p:blipFill>
          <a:blip r:embed="rId5" cstate="print"/>
          <a:stretch>
            <a:fillRect/>
          </a:stretch>
        </p:blipFill>
        <p:spPr>
          <a:xfrm rot="472093">
            <a:off x="3312214" y="4129567"/>
            <a:ext cx="1486653" cy="2292427"/>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11" name="Picture 10" descr="AlphaMG_cover.bmp"/>
          <p:cNvPicPr>
            <a:picLocks noChangeAspect="1"/>
          </p:cNvPicPr>
          <p:nvPr/>
        </p:nvPicPr>
        <p:blipFill>
          <a:blip r:embed="rId6" cstate="print"/>
          <a:stretch>
            <a:fillRect/>
          </a:stretch>
        </p:blipFill>
        <p:spPr>
          <a:xfrm rot="465086">
            <a:off x="5292962" y="3984879"/>
            <a:ext cx="1453676" cy="2241577"/>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113672" name="Rectangle 4"/>
          <p:cNvSpPr txBox="1">
            <a:spLocks noChangeArrowheads="1"/>
          </p:cNvSpPr>
          <p:nvPr/>
        </p:nvSpPr>
        <p:spPr bwMode="auto">
          <a:xfrm>
            <a:off x="304800" y="3810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it-IT" altLang="en-US" sz="3200">
                <a:solidFill>
                  <a:srgbClr val="14AACC"/>
                </a:solidFill>
              </a:rPr>
              <a:t>Materiale per la charter di club Leo: </a:t>
            </a:r>
          </a:p>
          <a:p>
            <a:pPr algn="r" eaLnBrk="1" hangingPunct="1">
              <a:lnSpc>
                <a:spcPct val="90000"/>
              </a:lnSpc>
            </a:pPr>
            <a:r>
              <a:rPr lang="it-IT" altLang="en-US" sz="3200">
                <a:solidFill>
                  <a:srgbClr val="14AACC"/>
                </a:solidFill>
              </a:rPr>
              <a:t>Kit per nuovi soci Leo</a:t>
            </a:r>
          </a:p>
        </p:txBody>
      </p:sp>
      <p:sp>
        <p:nvSpPr>
          <p:cNvPr id="113673" name="Rectangle 6"/>
          <p:cNvSpPr>
            <a:spLocks noChangeArrowheads="1"/>
          </p:cNvSpPr>
          <p:nvPr/>
        </p:nvSpPr>
        <p:spPr bwMode="auto">
          <a:xfrm>
            <a:off x="388938" y="6172200"/>
            <a:ext cx="29638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it-IT" sz="1400">
                <a:solidFill>
                  <a:srgbClr val="B9A26D"/>
                </a:solidFill>
              </a:rPr>
              <a:t>Risorse per il Programma Leo Club</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8224</TotalTime>
  <Words>3343</Words>
  <Application>Microsoft Office PowerPoint</Application>
  <PresentationFormat>On-screen Show (4:3)</PresentationFormat>
  <Paragraphs>287</Paragraphs>
  <Slides>21</Slides>
  <Notes>21</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Blank Presentation</vt:lpstr>
      <vt:lpstr>LCI Eco Template</vt:lpstr>
      <vt:lpstr>1_LCI Eco Template</vt:lpstr>
      <vt:lpstr>2_LCI Eco Template</vt:lpstr>
      <vt:lpstr>PowerPoint Presentation</vt:lpstr>
      <vt:lpstr>PowerPoint Presentation</vt:lpstr>
      <vt:lpstr>PowerPoint Presentation</vt:lpstr>
      <vt:lpstr>PowerPoint Presentation</vt:lpstr>
      <vt:lpstr>Risorse per il Programma Leo Club offerte da LCI</vt:lpstr>
      <vt:lpstr>Ordinare materiale per i club Leo</vt:lpstr>
      <vt:lpstr>     Elementi:</vt:lpstr>
      <vt:lpstr>PowerPoint Presentation</vt:lpstr>
      <vt:lpstr>     Elementi:</vt:lpstr>
      <vt:lpstr>Ordinare materiale per i club Leo</vt:lpstr>
      <vt:lpstr>PowerPoint Presentation</vt:lpstr>
      <vt:lpstr>e-Newsletter Leo</vt:lpstr>
      <vt:lpstr>Pagina Facebook Leo</vt:lpstr>
      <vt:lpstr>PowerPoint Presentation</vt:lpstr>
      <vt:lpstr>MyLCI, il sistema online di trasmissione dati sui soci e sulle attività di service </vt:lpstr>
      <vt:lpstr>Centro Didattico Lions</vt:lpstr>
      <vt:lpstr>Corsi e seminari di leadership Lions</vt:lpstr>
      <vt:lpstr>Programma di contributi per la leadership Leo</vt:lpstr>
      <vt:lpstr>Comitato Consultivo per il Programma Leo Club</vt:lpstr>
      <vt:lpstr>Eventi Leo alla Convention internazionale LCI</vt:lpstr>
      <vt:lpstr>Premi e riconoscimenti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Rust, Kerstin</cp:lastModifiedBy>
  <cp:revision>645</cp:revision>
  <cp:lastPrinted>2015-03-17T15:08:06Z</cp:lastPrinted>
  <dcterms:created xsi:type="dcterms:W3CDTF">2009-06-25T14:29:56Z</dcterms:created>
  <dcterms:modified xsi:type="dcterms:W3CDTF">2015-10-01T20:46:45Z</dcterms:modified>
</cp:coreProperties>
</file>