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4660"/>
  </p:normalViewPr>
  <p:slideViewPr>
    <p:cSldViewPr snapToGrid="0">
      <p:cViewPr varScale="1">
        <p:scale>
          <a:sx n="39" d="100"/>
          <a:sy n="39" d="100"/>
        </p:scale>
        <p:origin x="-19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47EAB-11AE-470A-8C6B-1BEA7EAED7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2A799CD-A2B6-4BA6-956F-BFB89764931F}">
      <dgm:prSet/>
      <dgm:spPr/>
      <dgm:t>
        <a:bodyPr/>
        <a:lstStyle/>
        <a:p>
          <a:r>
            <a:rPr lang="de-DE"/>
            <a:t>Richtung und Zielsetzung</a:t>
          </a:r>
        </a:p>
      </dgm:t>
    </dgm:pt>
    <dgm:pt modelId="{3967FFE7-DE83-4EFB-8FD2-9F370102F6BF}" type="parTrans" cxnId="{74AB4C1F-D596-41A3-A451-07DA05C97613}">
      <dgm:prSet/>
      <dgm:spPr/>
      <dgm:t>
        <a:bodyPr/>
        <a:lstStyle/>
        <a:p>
          <a:endParaRPr lang="en-US"/>
        </a:p>
      </dgm:t>
    </dgm:pt>
    <dgm:pt modelId="{CD3C095D-2AC9-43F4-9A71-92721BAC5C10}" type="sibTrans" cxnId="{74AB4C1F-D596-41A3-A451-07DA05C97613}">
      <dgm:prSet/>
      <dgm:spPr/>
      <dgm:t>
        <a:bodyPr/>
        <a:lstStyle/>
        <a:p>
          <a:endParaRPr lang="en-US"/>
        </a:p>
      </dgm:t>
    </dgm:pt>
    <dgm:pt modelId="{6D761E46-62B2-42ED-994E-8B5017A79649}">
      <dgm:prSet/>
      <dgm:spPr/>
      <dgm:t>
        <a:bodyPr/>
        <a:lstStyle/>
        <a:p>
          <a:r>
            <a:rPr lang="de-DE"/>
            <a:t>Engagement</a:t>
          </a:r>
        </a:p>
      </dgm:t>
    </dgm:pt>
    <dgm:pt modelId="{81EC7B52-4A0C-47F7-A58B-19256592E52D}" type="parTrans" cxnId="{5E20A0C6-DEBB-4811-88ED-330902FD7AEF}">
      <dgm:prSet/>
      <dgm:spPr/>
      <dgm:t>
        <a:bodyPr/>
        <a:lstStyle/>
        <a:p>
          <a:endParaRPr lang="en-US"/>
        </a:p>
      </dgm:t>
    </dgm:pt>
    <dgm:pt modelId="{4B3B77DD-1DB2-41DE-9041-53A8C73273ED}" type="sibTrans" cxnId="{5E20A0C6-DEBB-4811-88ED-330902FD7AEF}">
      <dgm:prSet/>
      <dgm:spPr/>
      <dgm:t>
        <a:bodyPr/>
        <a:lstStyle/>
        <a:p>
          <a:endParaRPr lang="en-US"/>
        </a:p>
      </dgm:t>
    </dgm:pt>
    <dgm:pt modelId="{D416317B-F0B2-42C3-97C9-179D3FB527BB}">
      <dgm:prSet/>
      <dgm:spPr/>
      <dgm:t>
        <a:bodyPr/>
        <a:lstStyle/>
        <a:p>
          <a:r>
            <a:rPr lang="de-DE"/>
            <a:t>Abläufe und Verfahren</a:t>
          </a:r>
        </a:p>
      </dgm:t>
    </dgm:pt>
    <dgm:pt modelId="{2AB71DEE-FEAA-4DEF-9EF2-B36F6B2BC4ED}" type="parTrans" cxnId="{3CB50A31-2DE2-49D4-A09C-B24AE8CF1B90}">
      <dgm:prSet/>
      <dgm:spPr/>
      <dgm:t>
        <a:bodyPr/>
        <a:lstStyle/>
        <a:p>
          <a:endParaRPr lang="en-US"/>
        </a:p>
      </dgm:t>
    </dgm:pt>
    <dgm:pt modelId="{ED4A1460-5CA6-4EAA-92A2-15BE06FDC375}" type="sibTrans" cxnId="{3CB50A31-2DE2-49D4-A09C-B24AE8CF1B90}">
      <dgm:prSet/>
      <dgm:spPr/>
      <dgm:t>
        <a:bodyPr/>
        <a:lstStyle/>
        <a:p>
          <a:endParaRPr lang="en-US"/>
        </a:p>
      </dgm:t>
    </dgm:pt>
    <dgm:pt modelId="{10F41909-2A73-4F7C-8441-83BB1658CAE9}">
      <dgm:prSet/>
      <dgm:spPr/>
      <dgm:t>
        <a:bodyPr/>
        <a:lstStyle/>
        <a:p>
          <a:r>
            <a:rPr lang="de-DE" dirty="0"/>
            <a:t>Führungskompetenz</a:t>
          </a:r>
        </a:p>
      </dgm:t>
    </dgm:pt>
    <dgm:pt modelId="{99AD7837-4E3F-4ABC-B4BF-BE74AD3B4D51}" type="parTrans" cxnId="{91744C3B-C227-4D20-947A-0AC2E91B5992}">
      <dgm:prSet/>
      <dgm:spPr/>
      <dgm:t>
        <a:bodyPr/>
        <a:lstStyle/>
        <a:p>
          <a:endParaRPr lang="en-US"/>
        </a:p>
      </dgm:t>
    </dgm:pt>
    <dgm:pt modelId="{6C0F5064-5C22-48A3-8803-E9DEC8727B64}" type="sibTrans" cxnId="{91744C3B-C227-4D20-947A-0AC2E91B5992}">
      <dgm:prSet/>
      <dgm:spPr/>
      <dgm:t>
        <a:bodyPr/>
        <a:lstStyle/>
        <a:p>
          <a:endParaRPr lang="en-US"/>
        </a:p>
      </dgm:t>
    </dgm:pt>
    <dgm:pt modelId="{15F8CA70-B38C-479E-81A2-5772CB6A7816}">
      <dgm:prSet/>
      <dgm:spPr/>
      <dgm:t>
        <a:bodyPr/>
        <a:lstStyle/>
        <a:p>
          <a:r>
            <a:rPr lang="de-DE"/>
            <a:t>Gegenseitige Abhängigkeit</a:t>
          </a:r>
        </a:p>
      </dgm:t>
    </dgm:pt>
    <dgm:pt modelId="{A59AFCAA-A1F3-43F7-B375-557E098A1FA8}" type="parTrans" cxnId="{A6978124-C9F9-4196-A3CA-02AEBB31D82E}">
      <dgm:prSet/>
      <dgm:spPr/>
      <dgm:t>
        <a:bodyPr/>
        <a:lstStyle/>
        <a:p>
          <a:endParaRPr lang="en-US"/>
        </a:p>
      </dgm:t>
    </dgm:pt>
    <dgm:pt modelId="{6794D209-72E4-4127-B9FA-CBD8F4A37CC0}" type="sibTrans" cxnId="{A6978124-C9F9-4196-A3CA-02AEBB31D82E}">
      <dgm:prSet/>
      <dgm:spPr/>
      <dgm:t>
        <a:bodyPr/>
        <a:lstStyle/>
        <a:p>
          <a:endParaRPr lang="en-US"/>
        </a:p>
      </dgm:t>
    </dgm:pt>
    <dgm:pt modelId="{D4FD7580-3270-4D6A-AD34-DBEAFDC34209}" type="pres">
      <dgm:prSet presAssocID="{E8347EAB-11AE-470A-8C6B-1BEA7EAED7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C4D470-30BF-4A94-A3E5-68835C6D1506}" type="pres">
      <dgm:prSet presAssocID="{E2A799CD-A2B6-4BA6-956F-BFB89764931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AAF2E-DDC5-4B24-BEC7-2A140D86BCFD}" type="pres">
      <dgm:prSet presAssocID="{CD3C095D-2AC9-43F4-9A71-92721BAC5C10}" presName="spacer" presStyleCnt="0"/>
      <dgm:spPr/>
    </dgm:pt>
    <dgm:pt modelId="{B67C0724-73EC-4AE2-B901-51C0A81AEB56}" type="pres">
      <dgm:prSet presAssocID="{6D761E46-62B2-42ED-994E-8B5017A7964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4B626-BE0C-4489-8BFC-45D7A0533DB1}" type="pres">
      <dgm:prSet presAssocID="{4B3B77DD-1DB2-41DE-9041-53A8C73273ED}" presName="spacer" presStyleCnt="0"/>
      <dgm:spPr/>
    </dgm:pt>
    <dgm:pt modelId="{2F75D359-0845-4838-B0BA-E62625E71758}" type="pres">
      <dgm:prSet presAssocID="{D416317B-F0B2-42C3-97C9-179D3FB527B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DA0C7-B4E2-4C51-9034-38CC3463ADB0}" type="pres">
      <dgm:prSet presAssocID="{ED4A1460-5CA6-4EAA-92A2-15BE06FDC375}" presName="spacer" presStyleCnt="0"/>
      <dgm:spPr/>
    </dgm:pt>
    <dgm:pt modelId="{9E5ABF42-BD56-4E3C-A5C8-86F5E2671077}" type="pres">
      <dgm:prSet presAssocID="{10F41909-2A73-4F7C-8441-83BB1658CAE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A5CE0-A358-4FDE-A606-84E94E88262B}" type="pres">
      <dgm:prSet presAssocID="{6C0F5064-5C22-48A3-8803-E9DEC8727B64}" presName="spacer" presStyleCnt="0"/>
      <dgm:spPr/>
    </dgm:pt>
    <dgm:pt modelId="{3842CCE7-7A1B-46D5-A6AA-140E6250FE15}" type="pres">
      <dgm:prSet presAssocID="{15F8CA70-B38C-479E-81A2-5772CB6A781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B7AE52-A96A-4BE1-8F0F-96E79B1E2A2E}" type="presOf" srcId="{E2A799CD-A2B6-4BA6-956F-BFB89764931F}" destId="{1CC4D470-30BF-4A94-A3E5-68835C6D1506}" srcOrd="0" destOrd="0" presId="urn:microsoft.com/office/officeart/2005/8/layout/vList2"/>
    <dgm:cxn modelId="{92A356C2-2043-4084-8EDE-A96429ADE273}" type="presOf" srcId="{10F41909-2A73-4F7C-8441-83BB1658CAE9}" destId="{9E5ABF42-BD56-4E3C-A5C8-86F5E2671077}" srcOrd="0" destOrd="0" presId="urn:microsoft.com/office/officeart/2005/8/layout/vList2"/>
    <dgm:cxn modelId="{1C22DDE2-3B54-4BCA-B4D9-A13446FFD762}" type="presOf" srcId="{15F8CA70-B38C-479E-81A2-5772CB6A7816}" destId="{3842CCE7-7A1B-46D5-A6AA-140E6250FE15}" srcOrd="0" destOrd="0" presId="urn:microsoft.com/office/officeart/2005/8/layout/vList2"/>
    <dgm:cxn modelId="{E4DC86BE-5589-4F71-A5EC-165C987FAE6A}" type="presOf" srcId="{E8347EAB-11AE-470A-8C6B-1BEA7EAED754}" destId="{D4FD7580-3270-4D6A-AD34-DBEAFDC34209}" srcOrd="0" destOrd="0" presId="urn:microsoft.com/office/officeart/2005/8/layout/vList2"/>
    <dgm:cxn modelId="{3CB50A31-2DE2-49D4-A09C-B24AE8CF1B90}" srcId="{E8347EAB-11AE-470A-8C6B-1BEA7EAED754}" destId="{D416317B-F0B2-42C3-97C9-179D3FB527BB}" srcOrd="2" destOrd="0" parTransId="{2AB71DEE-FEAA-4DEF-9EF2-B36F6B2BC4ED}" sibTransId="{ED4A1460-5CA6-4EAA-92A2-15BE06FDC375}"/>
    <dgm:cxn modelId="{74AB4C1F-D596-41A3-A451-07DA05C97613}" srcId="{E8347EAB-11AE-470A-8C6B-1BEA7EAED754}" destId="{E2A799CD-A2B6-4BA6-956F-BFB89764931F}" srcOrd="0" destOrd="0" parTransId="{3967FFE7-DE83-4EFB-8FD2-9F370102F6BF}" sibTransId="{CD3C095D-2AC9-43F4-9A71-92721BAC5C10}"/>
    <dgm:cxn modelId="{5E20A0C6-DEBB-4811-88ED-330902FD7AEF}" srcId="{E8347EAB-11AE-470A-8C6B-1BEA7EAED754}" destId="{6D761E46-62B2-42ED-994E-8B5017A79649}" srcOrd="1" destOrd="0" parTransId="{81EC7B52-4A0C-47F7-A58B-19256592E52D}" sibTransId="{4B3B77DD-1DB2-41DE-9041-53A8C73273ED}"/>
    <dgm:cxn modelId="{A6978124-C9F9-4196-A3CA-02AEBB31D82E}" srcId="{E8347EAB-11AE-470A-8C6B-1BEA7EAED754}" destId="{15F8CA70-B38C-479E-81A2-5772CB6A7816}" srcOrd="4" destOrd="0" parTransId="{A59AFCAA-A1F3-43F7-B375-557E098A1FA8}" sibTransId="{6794D209-72E4-4127-B9FA-CBD8F4A37CC0}"/>
    <dgm:cxn modelId="{8C5109E7-6326-4C7E-9A06-61C5388EBB3F}" type="presOf" srcId="{6D761E46-62B2-42ED-994E-8B5017A79649}" destId="{B67C0724-73EC-4AE2-B901-51C0A81AEB56}" srcOrd="0" destOrd="0" presId="urn:microsoft.com/office/officeart/2005/8/layout/vList2"/>
    <dgm:cxn modelId="{BAEF823B-7080-4847-8363-A35AEFA700B9}" type="presOf" srcId="{D416317B-F0B2-42C3-97C9-179D3FB527BB}" destId="{2F75D359-0845-4838-B0BA-E62625E71758}" srcOrd="0" destOrd="0" presId="urn:microsoft.com/office/officeart/2005/8/layout/vList2"/>
    <dgm:cxn modelId="{91744C3B-C227-4D20-947A-0AC2E91B5992}" srcId="{E8347EAB-11AE-470A-8C6B-1BEA7EAED754}" destId="{10F41909-2A73-4F7C-8441-83BB1658CAE9}" srcOrd="3" destOrd="0" parTransId="{99AD7837-4E3F-4ABC-B4BF-BE74AD3B4D51}" sibTransId="{6C0F5064-5C22-48A3-8803-E9DEC8727B64}"/>
    <dgm:cxn modelId="{FF393EC5-26C9-48FB-8EAA-CA8163B47B84}" type="presParOf" srcId="{D4FD7580-3270-4D6A-AD34-DBEAFDC34209}" destId="{1CC4D470-30BF-4A94-A3E5-68835C6D1506}" srcOrd="0" destOrd="0" presId="urn:microsoft.com/office/officeart/2005/8/layout/vList2"/>
    <dgm:cxn modelId="{8C68E78F-F89C-4139-A21F-A20A545447AF}" type="presParOf" srcId="{D4FD7580-3270-4D6A-AD34-DBEAFDC34209}" destId="{190AAF2E-DDC5-4B24-BEC7-2A140D86BCFD}" srcOrd="1" destOrd="0" presId="urn:microsoft.com/office/officeart/2005/8/layout/vList2"/>
    <dgm:cxn modelId="{8F6B1C16-262D-41EC-8892-BA22B42ABD22}" type="presParOf" srcId="{D4FD7580-3270-4D6A-AD34-DBEAFDC34209}" destId="{B67C0724-73EC-4AE2-B901-51C0A81AEB56}" srcOrd="2" destOrd="0" presId="urn:microsoft.com/office/officeart/2005/8/layout/vList2"/>
    <dgm:cxn modelId="{852BAADB-0F45-457C-8E52-45AE5FCFE656}" type="presParOf" srcId="{D4FD7580-3270-4D6A-AD34-DBEAFDC34209}" destId="{6D74B626-BE0C-4489-8BFC-45D7A0533DB1}" srcOrd="3" destOrd="0" presId="urn:microsoft.com/office/officeart/2005/8/layout/vList2"/>
    <dgm:cxn modelId="{9AF261FF-2A16-4B9C-8341-A7C696B3D428}" type="presParOf" srcId="{D4FD7580-3270-4D6A-AD34-DBEAFDC34209}" destId="{2F75D359-0845-4838-B0BA-E62625E71758}" srcOrd="4" destOrd="0" presId="urn:microsoft.com/office/officeart/2005/8/layout/vList2"/>
    <dgm:cxn modelId="{4906F599-D942-4A6D-A5E1-D58B928B1F02}" type="presParOf" srcId="{D4FD7580-3270-4D6A-AD34-DBEAFDC34209}" destId="{1CADA0C7-B4E2-4C51-9034-38CC3463ADB0}" srcOrd="5" destOrd="0" presId="urn:microsoft.com/office/officeart/2005/8/layout/vList2"/>
    <dgm:cxn modelId="{98DF8C06-8164-4BB1-935A-FC48C19DEA48}" type="presParOf" srcId="{D4FD7580-3270-4D6A-AD34-DBEAFDC34209}" destId="{9E5ABF42-BD56-4E3C-A5C8-86F5E2671077}" srcOrd="6" destOrd="0" presId="urn:microsoft.com/office/officeart/2005/8/layout/vList2"/>
    <dgm:cxn modelId="{17A61457-2B27-4651-A6F2-0C3F526B5D12}" type="presParOf" srcId="{D4FD7580-3270-4D6A-AD34-DBEAFDC34209}" destId="{3BAA5CE0-A358-4FDE-A606-84E94E88262B}" srcOrd="7" destOrd="0" presId="urn:microsoft.com/office/officeart/2005/8/layout/vList2"/>
    <dgm:cxn modelId="{E8F1F0F7-BB62-48C2-800F-AC70775B83CA}" type="presParOf" srcId="{D4FD7580-3270-4D6A-AD34-DBEAFDC34209}" destId="{3842CCE7-7A1B-46D5-A6AA-140E6250FE1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B83E35-A20D-40A9-B98A-82D4E8FFD457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A954EB3-7596-4051-8CCB-948D7B4A7BFD}">
      <dgm:prSet/>
      <dgm:spPr/>
      <dgm:t>
        <a:bodyPr/>
        <a:lstStyle/>
        <a:p>
          <a:r>
            <a:rPr lang="de-DE"/>
            <a:t>Ziele, die durch die Zusammenarbeit der Gruppe erstellt wurden</a:t>
          </a:r>
        </a:p>
      </dgm:t>
    </dgm:pt>
    <dgm:pt modelId="{B9CE65F8-437D-42E3-B993-50024E550880}" type="parTrans" cxnId="{CD070DFA-896B-4E34-8EB8-96AA7E7EB5DD}">
      <dgm:prSet/>
      <dgm:spPr/>
      <dgm:t>
        <a:bodyPr/>
        <a:lstStyle/>
        <a:p>
          <a:endParaRPr lang="en-US"/>
        </a:p>
      </dgm:t>
    </dgm:pt>
    <dgm:pt modelId="{048B8872-3A06-44B8-9835-9ADCD00C0441}" type="sibTrans" cxnId="{CD070DFA-896B-4E34-8EB8-96AA7E7EB5DD}">
      <dgm:prSet/>
      <dgm:spPr/>
      <dgm:t>
        <a:bodyPr/>
        <a:lstStyle/>
        <a:p>
          <a:endParaRPr lang="en-US"/>
        </a:p>
      </dgm:t>
    </dgm:pt>
    <dgm:pt modelId="{82B50BBC-399F-4F7B-A84E-D9037F239364}">
      <dgm:prSet/>
      <dgm:spPr/>
      <dgm:t>
        <a:bodyPr/>
        <a:lstStyle/>
        <a:p>
          <a:r>
            <a:rPr lang="de-DE"/>
            <a:t>Die Mitglieder verstehen Ziele/Zwecke</a:t>
          </a:r>
        </a:p>
      </dgm:t>
    </dgm:pt>
    <dgm:pt modelId="{69849D0E-1C2A-48D9-A3D9-5ABFB8011A83}" type="parTrans" cxnId="{441FF64B-0555-45A4-8D3C-6794339FFE31}">
      <dgm:prSet/>
      <dgm:spPr/>
      <dgm:t>
        <a:bodyPr/>
        <a:lstStyle/>
        <a:p>
          <a:endParaRPr lang="en-US"/>
        </a:p>
      </dgm:t>
    </dgm:pt>
    <dgm:pt modelId="{A0A1A725-CC18-44F2-B20F-B0954B5B805C}" type="sibTrans" cxnId="{441FF64B-0555-45A4-8D3C-6794339FFE31}">
      <dgm:prSet/>
      <dgm:spPr/>
      <dgm:t>
        <a:bodyPr/>
        <a:lstStyle/>
        <a:p>
          <a:endParaRPr lang="en-US"/>
        </a:p>
      </dgm:t>
    </dgm:pt>
    <dgm:pt modelId="{A0E532C3-387F-4B1C-8839-71480E2EA16A}">
      <dgm:prSet/>
      <dgm:spPr/>
      <dgm:t>
        <a:bodyPr/>
        <a:lstStyle/>
        <a:p>
          <a:r>
            <a:rPr lang="de-DE"/>
            <a:t>Ziele werden überprüft und ggf. angepasst</a:t>
          </a:r>
        </a:p>
      </dgm:t>
    </dgm:pt>
    <dgm:pt modelId="{166E047E-89C9-498D-8E07-793A67656228}" type="parTrans" cxnId="{26AEB2A2-67F7-4CFC-AB5A-BC79349C8FC5}">
      <dgm:prSet/>
      <dgm:spPr/>
      <dgm:t>
        <a:bodyPr/>
        <a:lstStyle/>
        <a:p>
          <a:endParaRPr lang="en-US"/>
        </a:p>
      </dgm:t>
    </dgm:pt>
    <dgm:pt modelId="{6273E6AA-E65D-44BF-BA55-F93C39777422}" type="sibTrans" cxnId="{26AEB2A2-67F7-4CFC-AB5A-BC79349C8FC5}">
      <dgm:prSet/>
      <dgm:spPr/>
      <dgm:t>
        <a:bodyPr/>
        <a:lstStyle/>
        <a:p>
          <a:endParaRPr lang="en-US"/>
        </a:p>
      </dgm:t>
    </dgm:pt>
    <dgm:pt modelId="{04AF35B0-3213-48E5-BB4C-767243E45601}" type="pres">
      <dgm:prSet presAssocID="{34B83E35-A20D-40A9-B98A-82D4E8FFD45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3CE743C-1688-4B91-85EF-90D3AFAFD3CF}" type="pres">
      <dgm:prSet presAssocID="{9A954EB3-7596-4051-8CCB-948D7B4A7BFD}" presName="thickLine" presStyleLbl="alignNode1" presStyleIdx="0" presStyleCnt="3"/>
      <dgm:spPr/>
    </dgm:pt>
    <dgm:pt modelId="{90D8AA28-6D69-4E03-A4CF-ADD36A9946BD}" type="pres">
      <dgm:prSet presAssocID="{9A954EB3-7596-4051-8CCB-948D7B4A7BFD}" presName="horz1" presStyleCnt="0"/>
      <dgm:spPr/>
    </dgm:pt>
    <dgm:pt modelId="{2E801AD7-22E0-4CE1-AAFA-FBBEB2175CC6}" type="pres">
      <dgm:prSet presAssocID="{9A954EB3-7596-4051-8CCB-948D7B4A7BFD}" presName="tx1" presStyleLbl="revTx" presStyleIdx="0" presStyleCnt="3"/>
      <dgm:spPr/>
      <dgm:t>
        <a:bodyPr/>
        <a:lstStyle/>
        <a:p>
          <a:endParaRPr lang="en-US"/>
        </a:p>
      </dgm:t>
    </dgm:pt>
    <dgm:pt modelId="{3FAA4B55-1C16-409E-BC24-5DA1353B83B2}" type="pres">
      <dgm:prSet presAssocID="{9A954EB3-7596-4051-8CCB-948D7B4A7BFD}" presName="vert1" presStyleCnt="0"/>
      <dgm:spPr/>
    </dgm:pt>
    <dgm:pt modelId="{40B8417A-45CE-490C-9D09-E4DE28B27CF3}" type="pres">
      <dgm:prSet presAssocID="{82B50BBC-399F-4F7B-A84E-D9037F239364}" presName="thickLine" presStyleLbl="alignNode1" presStyleIdx="1" presStyleCnt="3"/>
      <dgm:spPr/>
    </dgm:pt>
    <dgm:pt modelId="{AD26192F-0ADF-45F5-8A1C-09E2A3133259}" type="pres">
      <dgm:prSet presAssocID="{82B50BBC-399F-4F7B-A84E-D9037F239364}" presName="horz1" presStyleCnt="0"/>
      <dgm:spPr/>
    </dgm:pt>
    <dgm:pt modelId="{9FB6AA43-57CD-425C-ADC5-409FB337BB85}" type="pres">
      <dgm:prSet presAssocID="{82B50BBC-399F-4F7B-A84E-D9037F239364}" presName="tx1" presStyleLbl="revTx" presStyleIdx="1" presStyleCnt="3"/>
      <dgm:spPr/>
      <dgm:t>
        <a:bodyPr/>
        <a:lstStyle/>
        <a:p>
          <a:endParaRPr lang="en-US"/>
        </a:p>
      </dgm:t>
    </dgm:pt>
    <dgm:pt modelId="{2353D998-02DA-49F9-8B62-BDDF951F7B2C}" type="pres">
      <dgm:prSet presAssocID="{82B50BBC-399F-4F7B-A84E-D9037F239364}" presName="vert1" presStyleCnt="0"/>
      <dgm:spPr/>
    </dgm:pt>
    <dgm:pt modelId="{654CB84F-3CD7-4E68-9DD0-C69C320536A2}" type="pres">
      <dgm:prSet presAssocID="{A0E532C3-387F-4B1C-8839-71480E2EA16A}" presName="thickLine" presStyleLbl="alignNode1" presStyleIdx="2" presStyleCnt="3"/>
      <dgm:spPr/>
    </dgm:pt>
    <dgm:pt modelId="{1B377270-11B6-454E-B564-EEE01CBDD306}" type="pres">
      <dgm:prSet presAssocID="{A0E532C3-387F-4B1C-8839-71480E2EA16A}" presName="horz1" presStyleCnt="0"/>
      <dgm:spPr/>
    </dgm:pt>
    <dgm:pt modelId="{F91E4DBD-1CED-4347-8D25-F19857769307}" type="pres">
      <dgm:prSet presAssocID="{A0E532C3-387F-4B1C-8839-71480E2EA16A}" presName="tx1" presStyleLbl="revTx" presStyleIdx="2" presStyleCnt="3"/>
      <dgm:spPr/>
      <dgm:t>
        <a:bodyPr/>
        <a:lstStyle/>
        <a:p>
          <a:endParaRPr lang="en-US"/>
        </a:p>
      </dgm:t>
    </dgm:pt>
    <dgm:pt modelId="{4A284068-B568-4155-98B0-AAAA9DE6A69D}" type="pres">
      <dgm:prSet presAssocID="{A0E532C3-387F-4B1C-8839-71480E2EA16A}" presName="vert1" presStyleCnt="0"/>
      <dgm:spPr/>
    </dgm:pt>
  </dgm:ptLst>
  <dgm:cxnLst>
    <dgm:cxn modelId="{26AEB2A2-67F7-4CFC-AB5A-BC79349C8FC5}" srcId="{34B83E35-A20D-40A9-B98A-82D4E8FFD457}" destId="{A0E532C3-387F-4B1C-8839-71480E2EA16A}" srcOrd="2" destOrd="0" parTransId="{166E047E-89C9-498D-8E07-793A67656228}" sibTransId="{6273E6AA-E65D-44BF-BA55-F93C39777422}"/>
    <dgm:cxn modelId="{EFA8F22A-AF38-4398-88C9-CFCACF23B121}" type="presOf" srcId="{A0E532C3-387F-4B1C-8839-71480E2EA16A}" destId="{F91E4DBD-1CED-4347-8D25-F19857769307}" srcOrd="0" destOrd="0" presId="urn:microsoft.com/office/officeart/2008/layout/LinedList"/>
    <dgm:cxn modelId="{DF2D1DE7-E8B5-4BB1-97B1-7A7C78F7F639}" type="presOf" srcId="{9A954EB3-7596-4051-8CCB-948D7B4A7BFD}" destId="{2E801AD7-22E0-4CE1-AAFA-FBBEB2175CC6}" srcOrd="0" destOrd="0" presId="urn:microsoft.com/office/officeart/2008/layout/LinedList"/>
    <dgm:cxn modelId="{CBAB3CFC-2765-4006-90BA-445E6A095C91}" type="presOf" srcId="{34B83E35-A20D-40A9-B98A-82D4E8FFD457}" destId="{04AF35B0-3213-48E5-BB4C-767243E45601}" srcOrd="0" destOrd="0" presId="urn:microsoft.com/office/officeart/2008/layout/LinedList"/>
    <dgm:cxn modelId="{AC033466-E789-4A88-A240-DF8F778F2C9A}" type="presOf" srcId="{82B50BBC-399F-4F7B-A84E-D9037F239364}" destId="{9FB6AA43-57CD-425C-ADC5-409FB337BB85}" srcOrd="0" destOrd="0" presId="urn:microsoft.com/office/officeart/2008/layout/LinedList"/>
    <dgm:cxn modelId="{CD070DFA-896B-4E34-8EB8-96AA7E7EB5DD}" srcId="{34B83E35-A20D-40A9-B98A-82D4E8FFD457}" destId="{9A954EB3-7596-4051-8CCB-948D7B4A7BFD}" srcOrd="0" destOrd="0" parTransId="{B9CE65F8-437D-42E3-B993-50024E550880}" sibTransId="{048B8872-3A06-44B8-9835-9ADCD00C0441}"/>
    <dgm:cxn modelId="{441FF64B-0555-45A4-8D3C-6794339FFE31}" srcId="{34B83E35-A20D-40A9-B98A-82D4E8FFD457}" destId="{82B50BBC-399F-4F7B-A84E-D9037F239364}" srcOrd="1" destOrd="0" parTransId="{69849D0E-1C2A-48D9-A3D9-5ABFB8011A83}" sibTransId="{A0A1A725-CC18-44F2-B20F-B0954B5B805C}"/>
    <dgm:cxn modelId="{B63D8531-C4A5-40E0-B114-7A57525A8BBF}" type="presParOf" srcId="{04AF35B0-3213-48E5-BB4C-767243E45601}" destId="{33CE743C-1688-4B91-85EF-90D3AFAFD3CF}" srcOrd="0" destOrd="0" presId="urn:microsoft.com/office/officeart/2008/layout/LinedList"/>
    <dgm:cxn modelId="{067E1532-38E8-4670-B6A3-F97A091EA971}" type="presParOf" srcId="{04AF35B0-3213-48E5-BB4C-767243E45601}" destId="{90D8AA28-6D69-4E03-A4CF-ADD36A9946BD}" srcOrd="1" destOrd="0" presId="urn:microsoft.com/office/officeart/2008/layout/LinedList"/>
    <dgm:cxn modelId="{982D3873-EDBF-41F1-9EF9-3031AD9A58E3}" type="presParOf" srcId="{90D8AA28-6D69-4E03-A4CF-ADD36A9946BD}" destId="{2E801AD7-22E0-4CE1-AAFA-FBBEB2175CC6}" srcOrd="0" destOrd="0" presId="urn:microsoft.com/office/officeart/2008/layout/LinedList"/>
    <dgm:cxn modelId="{FC936265-7A0C-4AD8-A40A-C2105870F610}" type="presParOf" srcId="{90D8AA28-6D69-4E03-A4CF-ADD36A9946BD}" destId="{3FAA4B55-1C16-409E-BC24-5DA1353B83B2}" srcOrd="1" destOrd="0" presId="urn:microsoft.com/office/officeart/2008/layout/LinedList"/>
    <dgm:cxn modelId="{335374DA-687F-4F1A-A661-44A08FDF1B88}" type="presParOf" srcId="{04AF35B0-3213-48E5-BB4C-767243E45601}" destId="{40B8417A-45CE-490C-9D09-E4DE28B27CF3}" srcOrd="2" destOrd="0" presId="urn:microsoft.com/office/officeart/2008/layout/LinedList"/>
    <dgm:cxn modelId="{B2B531ED-F865-4785-A276-E017785989D9}" type="presParOf" srcId="{04AF35B0-3213-48E5-BB4C-767243E45601}" destId="{AD26192F-0ADF-45F5-8A1C-09E2A3133259}" srcOrd="3" destOrd="0" presId="urn:microsoft.com/office/officeart/2008/layout/LinedList"/>
    <dgm:cxn modelId="{C1707ADC-61F7-458D-8123-3A6BF50B163B}" type="presParOf" srcId="{AD26192F-0ADF-45F5-8A1C-09E2A3133259}" destId="{9FB6AA43-57CD-425C-ADC5-409FB337BB85}" srcOrd="0" destOrd="0" presId="urn:microsoft.com/office/officeart/2008/layout/LinedList"/>
    <dgm:cxn modelId="{A8F10106-E215-4653-BA76-23148C520669}" type="presParOf" srcId="{AD26192F-0ADF-45F5-8A1C-09E2A3133259}" destId="{2353D998-02DA-49F9-8B62-BDDF951F7B2C}" srcOrd="1" destOrd="0" presId="urn:microsoft.com/office/officeart/2008/layout/LinedList"/>
    <dgm:cxn modelId="{67BB6644-8974-4C6A-94F3-FE9EE36E3696}" type="presParOf" srcId="{04AF35B0-3213-48E5-BB4C-767243E45601}" destId="{654CB84F-3CD7-4E68-9DD0-C69C320536A2}" srcOrd="4" destOrd="0" presId="urn:microsoft.com/office/officeart/2008/layout/LinedList"/>
    <dgm:cxn modelId="{554AEBB1-DF7A-4BE8-BAE0-0D5EE2F6F517}" type="presParOf" srcId="{04AF35B0-3213-48E5-BB4C-767243E45601}" destId="{1B377270-11B6-454E-B564-EEE01CBDD306}" srcOrd="5" destOrd="0" presId="urn:microsoft.com/office/officeart/2008/layout/LinedList"/>
    <dgm:cxn modelId="{67B0EDA0-4465-4B48-8775-ED49134087F6}" type="presParOf" srcId="{1B377270-11B6-454E-B564-EEE01CBDD306}" destId="{F91E4DBD-1CED-4347-8D25-F19857769307}" srcOrd="0" destOrd="0" presId="urn:microsoft.com/office/officeart/2008/layout/LinedList"/>
    <dgm:cxn modelId="{7391F8A5-C7D4-45A4-9681-5B18F1A0E4F5}" type="presParOf" srcId="{1B377270-11B6-454E-B564-EEE01CBDD306}" destId="{4A284068-B568-4155-98B0-AAAA9DE6A6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2014F2-D84E-420E-A07B-271842C40CF2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4A97B16-603A-4063-8524-E372B8359AE0}">
      <dgm:prSet/>
      <dgm:spPr/>
      <dgm:t>
        <a:bodyPr/>
        <a:lstStyle/>
        <a:p>
          <a:r>
            <a:rPr lang="de-DE"/>
            <a:t>Die Mitglieder haben sich vollkommen den Zielen des Teams verpflichtet</a:t>
          </a:r>
        </a:p>
      </dgm:t>
    </dgm:pt>
    <dgm:pt modelId="{AF5A2B00-B909-4A82-B996-F1599D7DEA6D}" type="parTrans" cxnId="{01D45DA5-D091-4E37-82FD-930C5DC863A9}">
      <dgm:prSet/>
      <dgm:spPr/>
      <dgm:t>
        <a:bodyPr/>
        <a:lstStyle/>
        <a:p>
          <a:endParaRPr lang="en-US"/>
        </a:p>
      </dgm:t>
    </dgm:pt>
    <dgm:pt modelId="{E5774D30-A0A8-4984-9194-586496E33CCF}" type="sibTrans" cxnId="{01D45DA5-D091-4E37-82FD-930C5DC863A9}">
      <dgm:prSet/>
      <dgm:spPr/>
      <dgm:t>
        <a:bodyPr/>
        <a:lstStyle/>
        <a:p>
          <a:endParaRPr lang="en-US"/>
        </a:p>
      </dgm:t>
    </dgm:pt>
    <dgm:pt modelId="{F78AA644-0388-439B-BCED-319F8088E490}">
      <dgm:prSet/>
      <dgm:spPr/>
      <dgm:t>
        <a:bodyPr/>
        <a:lstStyle/>
        <a:p>
          <a:r>
            <a:rPr lang="de-DE" dirty="0"/>
            <a:t>Der Erfolg des Teams erhält höhere Priorität als individuelle Leistungen</a:t>
          </a:r>
        </a:p>
      </dgm:t>
    </dgm:pt>
    <dgm:pt modelId="{EA54EAA0-75E5-4446-B9F8-95C26DA3FD0F}" type="parTrans" cxnId="{A0C94944-7CCE-487E-8D7B-2482365278DD}">
      <dgm:prSet/>
      <dgm:spPr/>
      <dgm:t>
        <a:bodyPr/>
        <a:lstStyle/>
        <a:p>
          <a:endParaRPr lang="en-US"/>
        </a:p>
      </dgm:t>
    </dgm:pt>
    <dgm:pt modelId="{6AA7EDE1-D65D-40AE-A47C-BCDFCB8AE01F}" type="sibTrans" cxnId="{A0C94944-7CCE-487E-8D7B-2482365278DD}">
      <dgm:prSet/>
      <dgm:spPr/>
      <dgm:t>
        <a:bodyPr/>
        <a:lstStyle/>
        <a:p>
          <a:endParaRPr lang="en-US"/>
        </a:p>
      </dgm:t>
    </dgm:pt>
    <dgm:pt modelId="{6A83CEDB-CF03-441F-A6DC-4FC31DCC0DBA}" type="pres">
      <dgm:prSet presAssocID="{AA2014F2-D84E-420E-A07B-271842C40CF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2C56C29-85C6-4B9A-9392-AC68B3BA05C1}" type="pres">
      <dgm:prSet presAssocID="{C4A97B16-603A-4063-8524-E372B8359AE0}" presName="thickLine" presStyleLbl="alignNode1" presStyleIdx="0" presStyleCnt="2"/>
      <dgm:spPr/>
    </dgm:pt>
    <dgm:pt modelId="{B11C6240-0FBC-4004-B84F-39B145AD9756}" type="pres">
      <dgm:prSet presAssocID="{C4A97B16-603A-4063-8524-E372B8359AE0}" presName="horz1" presStyleCnt="0"/>
      <dgm:spPr/>
    </dgm:pt>
    <dgm:pt modelId="{FC809028-5EA4-4A89-B30C-0EDA967E7E0A}" type="pres">
      <dgm:prSet presAssocID="{C4A97B16-603A-4063-8524-E372B8359AE0}" presName="tx1" presStyleLbl="revTx" presStyleIdx="0" presStyleCnt="2"/>
      <dgm:spPr/>
      <dgm:t>
        <a:bodyPr/>
        <a:lstStyle/>
        <a:p>
          <a:endParaRPr lang="en-US"/>
        </a:p>
      </dgm:t>
    </dgm:pt>
    <dgm:pt modelId="{08835EAA-EA92-4C47-A731-C7F65B78047E}" type="pres">
      <dgm:prSet presAssocID="{C4A97B16-603A-4063-8524-E372B8359AE0}" presName="vert1" presStyleCnt="0"/>
      <dgm:spPr/>
    </dgm:pt>
    <dgm:pt modelId="{F7B5AB1E-8B54-46FC-BCA9-B01880B28B65}" type="pres">
      <dgm:prSet presAssocID="{F78AA644-0388-439B-BCED-319F8088E490}" presName="thickLine" presStyleLbl="alignNode1" presStyleIdx="1" presStyleCnt="2"/>
      <dgm:spPr/>
    </dgm:pt>
    <dgm:pt modelId="{02957926-0E74-4AE0-9962-A8C35F870C64}" type="pres">
      <dgm:prSet presAssocID="{F78AA644-0388-439B-BCED-319F8088E490}" presName="horz1" presStyleCnt="0"/>
      <dgm:spPr/>
    </dgm:pt>
    <dgm:pt modelId="{9352F568-A1A3-414E-9C01-2594BFA4308B}" type="pres">
      <dgm:prSet presAssocID="{F78AA644-0388-439B-BCED-319F8088E490}" presName="tx1" presStyleLbl="revTx" presStyleIdx="1" presStyleCnt="2"/>
      <dgm:spPr/>
      <dgm:t>
        <a:bodyPr/>
        <a:lstStyle/>
        <a:p>
          <a:endParaRPr lang="en-US"/>
        </a:p>
      </dgm:t>
    </dgm:pt>
    <dgm:pt modelId="{A335775B-52BE-498D-AB45-3DEA28AA05F5}" type="pres">
      <dgm:prSet presAssocID="{F78AA644-0388-439B-BCED-319F8088E490}" presName="vert1" presStyleCnt="0"/>
      <dgm:spPr/>
    </dgm:pt>
  </dgm:ptLst>
  <dgm:cxnLst>
    <dgm:cxn modelId="{01D45DA5-D091-4E37-82FD-930C5DC863A9}" srcId="{AA2014F2-D84E-420E-A07B-271842C40CF2}" destId="{C4A97B16-603A-4063-8524-E372B8359AE0}" srcOrd="0" destOrd="0" parTransId="{AF5A2B00-B909-4A82-B996-F1599D7DEA6D}" sibTransId="{E5774D30-A0A8-4984-9194-586496E33CCF}"/>
    <dgm:cxn modelId="{D1067E11-FEC8-4A24-BF57-16B01AFC35D0}" type="presOf" srcId="{F78AA644-0388-439B-BCED-319F8088E490}" destId="{9352F568-A1A3-414E-9C01-2594BFA4308B}" srcOrd="0" destOrd="0" presId="urn:microsoft.com/office/officeart/2008/layout/LinedList"/>
    <dgm:cxn modelId="{973B23F1-B9A7-486E-BAFF-E63F740C49BB}" type="presOf" srcId="{AA2014F2-D84E-420E-A07B-271842C40CF2}" destId="{6A83CEDB-CF03-441F-A6DC-4FC31DCC0DBA}" srcOrd="0" destOrd="0" presId="urn:microsoft.com/office/officeart/2008/layout/LinedList"/>
    <dgm:cxn modelId="{A0C94944-7CCE-487E-8D7B-2482365278DD}" srcId="{AA2014F2-D84E-420E-A07B-271842C40CF2}" destId="{F78AA644-0388-439B-BCED-319F8088E490}" srcOrd="1" destOrd="0" parTransId="{EA54EAA0-75E5-4446-B9F8-95C26DA3FD0F}" sibTransId="{6AA7EDE1-D65D-40AE-A47C-BCDFCB8AE01F}"/>
    <dgm:cxn modelId="{A5DF50C3-8504-4069-A6AC-04661E86E417}" type="presOf" srcId="{C4A97B16-603A-4063-8524-E372B8359AE0}" destId="{FC809028-5EA4-4A89-B30C-0EDA967E7E0A}" srcOrd="0" destOrd="0" presId="urn:microsoft.com/office/officeart/2008/layout/LinedList"/>
    <dgm:cxn modelId="{F5A66DB2-381D-4EE2-A6CF-B34D40172AE7}" type="presParOf" srcId="{6A83CEDB-CF03-441F-A6DC-4FC31DCC0DBA}" destId="{E2C56C29-85C6-4B9A-9392-AC68B3BA05C1}" srcOrd="0" destOrd="0" presId="urn:microsoft.com/office/officeart/2008/layout/LinedList"/>
    <dgm:cxn modelId="{8A03FB79-4856-4F16-A76B-B3F2C5D5EA1B}" type="presParOf" srcId="{6A83CEDB-CF03-441F-A6DC-4FC31DCC0DBA}" destId="{B11C6240-0FBC-4004-B84F-39B145AD9756}" srcOrd="1" destOrd="0" presId="urn:microsoft.com/office/officeart/2008/layout/LinedList"/>
    <dgm:cxn modelId="{998B1BBB-9752-4DE0-9EF2-75CC43514871}" type="presParOf" srcId="{B11C6240-0FBC-4004-B84F-39B145AD9756}" destId="{FC809028-5EA4-4A89-B30C-0EDA967E7E0A}" srcOrd="0" destOrd="0" presId="urn:microsoft.com/office/officeart/2008/layout/LinedList"/>
    <dgm:cxn modelId="{536C6B77-7E84-42AA-A1FA-C19825F09BD9}" type="presParOf" srcId="{B11C6240-0FBC-4004-B84F-39B145AD9756}" destId="{08835EAA-EA92-4C47-A731-C7F65B78047E}" srcOrd="1" destOrd="0" presId="urn:microsoft.com/office/officeart/2008/layout/LinedList"/>
    <dgm:cxn modelId="{8EA4999F-8909-445B-80EF-F0F75B4E2316}" type="presParOf" srcId="{6A83CEDB-CF03-441F-A6DC-4FC31DCC0DBA}" destId="{F7B5AB1E-8B54-46FC-BCA9-B01880B28B65}" srcOrd="2" destOrd="0" presId="urn:microsoft.com/office/officeart/2008/layout/LinedList"/>
    <dgm:cxn modelId="{0A5DDFD2-16FE-48F7-A921-56E02900E96B}" type="presParOf" srcId="{6A83CEDB-CF03-441F-A6DC-4FC31DCC0DBA}" destId="{02957926-0E74-4AE0-9962-A8C35F870C64}" srcOrd="3" destOrd="0" presId="urn:microsoft.com/office/officeart/2008/layout/LinedList"/>
    <dgm:cxn modelId="{992BA8C6-3E0A-4740-BBC1-6D8AA6A074CD}" type="presParOf" srcId="{02957926-0E74-4AE0-9962-A8C35F870C64}" destId="{9352F568-A1A3-414E-9C01-2594BFA4308B}" srcOrd="0" destOrd="0" presId="urn:microsoft.com/office/officeart/2008/layout/LinedList"/>
    <dgm:cxn modelId="{303052F5-035B-44BB-8967-A6701AC82013}" type="presParOf" srcId="{02957926-0E74-4AE0-9962-A8C35F870C64}" destId="{A335775B-52BE-498D-AB45-3DEA28AA05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4B888C-52C1-4081-809D-50FDB8C9FF8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9DDFF1-893B-4C1E-B3FA-16267326BA99}">
      <dgm:prSet phldrT="[Text]"/>
      <dgm:spPr/>
      <dgm:t>
        <a:bodyPr/>
        <a:lstStyle/>
        <a:p>
          <a:pPr>
            <a:buNone/>
          </a:pPr>
          <a:r>
            <a:rPr lang="de-DE"/>
            <a:t>Erfolgreiche Teams: </a:t>
          </a:r>
        </a:p>
      </dgm:t>
    </dgm:pt>
    <dgm:pt modelId="{55F682DA-FCC1-4FA4-BC8E-68881677CBD3}" type="parTrans" cxnId="{C137016B-2D7F-492C-914C-A9EF0C4FAD24}">
      <dgm:prSet/>
      <dgm:spPr/>
      <dgm:t>
        <a:bodyPr/>
        <a:lstStyle/>
        <a:p>
          <a:endParaRPr lang="en-US"/>
        </a:p>
      </dgm:t>
    </dgm:pt>
    <dgm:pt modelId="{611BD3E1-514B-4485-95D4-6A0D9BE7CCB2}" type="sibTrans" cxnId="{C137016B-2D7F-492C-914C-A9EF0C4FAD24}">
      <dgm:prSet/>
      <dgm:spPr/>
      <dgm:t>
        <a:bodyPr/>
        <a:lstStyle/>
        <a:p>
          <a:endParaRPr lang="en-US"/>
        </a:p>
      </dgm:t>
    </dgm:pt>
    <dgm:pt modelId="{A2444F23-8B5D-4D78-97FC-30B8D5D502E4}">
      <dgm:prSet/>
      <dgm:spPr/>
      <dgm:t>
        <a:bodyPr/>
        <a:lstStyle/>
        <a:p>
          <a:r>
            <a:rPr lang="de-DE"/>
            <a:t>Haben bestimmte Grundregeln und Verhaltensnormen</a:t>
          </a:r>
        </a:p>
      </dgm:t>
    </dgm:pt>
    <dgm:pt modelId="{A4C5F7AF-B70C-45AC-BA4D-7C9C1EB60184}" type="parTrans" cxnId="{F19E1D25-75E8-4730-9651-E663451DBA12}">
      <dgm:prSet/>
      <dgm:spPr/>
      <dgm:t>
        <a:bodyPr/>
        <a:lstStyle/>
        <a:p>
          <a:endParaRPr lang="en-US"/>
        </a:p>
      </dgm:t>
    </dgm:pt>
    <dgm:pt modelId="{BB2D9916-7BE9-4B03-BEDD-7D3FD83130AC}" type="sibTrans" cxnId="{F19E1D25-75E8-4730-9651-E663451DBA12}">
      <dgm:prSet/>
      <dgm:spPr/>
      <dgm:t>
        <a:bodyPr/>
        <a:lstStyle/>
        <a:p>
          <a:endParaRPr lang="en-US"/>
        </a:p>
      </dgm:t>
    </dgm:pt>
    <dgm:pt modelId="{6DE75EAF-4D10-44B7-8B5D-5DA6FE852DDD}">
      <dgm:prSet/>
      <dgm:spPr/>
      <dgm:t>
        <a:bodyPr/>
        <a:lstStyle/>
        <a:p>
          <a:r>
            <a:rPr lang="de-DE"/>
            <a:t>Fördern freien Kommunikationsfluss</a:t>
          </a:r>
        </a:p>
      </dgm:t>
    </dgm:pt>
    <dgm:pt modelId="{1100AA5D-2B5B-4E31-9237-05A05468AEB6}" type="parTrans" cxnId="{0065563B-B28A-4864-B5CC-163E69E9E7ED}">
      <dgm:prSet/>
      <dgm:spPr/>
      <dgm:t>
        <a:bodyPr/>
        <a:lstStyle/>
        <a:p>
          <a:endParaRPr lang="en-US"/>
        </a:p>
      </dgm:t>
    </dgm:pt>
    <dgm:pt modelId="{3E777515-CE9B-48B4-8A0A-B883580E5FF0}" type="sibTrans" cxnId="{0065563B-B28A-4864-B5CC-163E69E9E7ED}">
      <dgm:prSet/>
      <dgm:spPr/>
      <dgm:t>
        <a:bodyPr/>
        <a:lstStyle/>
        <a:p>
          <a:endParaRPr lang="en-US"/>
        </a:p>
      </dgm:t>
    </dgm:pt>
    <dgm:pt modelId="{8D277D34-5648-4FBB-8B6F-1B8701028CA6}">
      <dgm:prSet/>
      <dgm:spPr/>
      <dgm:t>
        <a:bodyPr/>
        <a:lstStyle/>
        <a:p>
          <a:r>
            <a:rPr lang="de-DE"/>
            <a:t>Haben ein Verfahren für das Besprechen und Lösen von Problemen</a:t>
          </a:r>
        </a:p>
      </dgm:t>
    </dgm:pt>
    <dgm:pt modelId="{1398BFE1-E6AE-4521-92BF-7667C8E93D7F}" type="parTrans" cxnId="{CB7293C3-9C29-44B0-8B9E-5B4E0F91497F}">
      <dgm:prSet/>
      <dgm:spPr/>
      <dgm:t>
        <a:bodyPr/>
        <a:lstStyle/>
        <a:p>
          <a:endParaRPr lang="en-US"/>
        </a:p>
      </dgm:t>
    </dgm:pt>
    <dgm:pt modelId="{ADAABF3E-63EB-4529-B011-CBE61F176CE8}" type="sibTrans" cxnId="{CB7293C3-9C29-44B0-8B9E-5B4E0F91497F}">
      <dgm:prSet/>
      <dgm:spPr/>
      <dgm:t>
        <a:bodyPr/>
        <a:lstStyle/>
        <a:p>
          <a:endParaRPr lang="en-US"/>
        </a:p>
      </dgm:t>
    </dgm:pt>
    <dgm:pt modelId="{488442B7-08AB-4C95-B01B-AA440700F729}">
      <dgm:prSet/>
      <dgm:spPr/>
      <dgm:t>
        <a:bodyPr/>
        <a:lstStyle/>
        <a:p>
          <a:r>
            <a:rPr lang="de-DE"/>
            <a:t>Fördern die Teilnahme an der Entscheidungsfindung</a:t>
          </a:r>
        </a:p>
      </dgm:t>
    </dgm:pt>
    <dgm:pt modelId="{CA8BF9FB-DB89-429A-A512-CB07F6BAB51C}" type="parTrans" cxnId="{A75B7967-441F-446F-B681-38E01A36C34E}">
      <dgm:prSet/>
      <dgm:spPr/>
      <dgm:t>
        <a:bodyPr/>
        <a:lstStyle/>
        <a:p>
          <a:endParaRPr lang="en-US"/>
        </a:p>
      </dgm:t>
    </dgm:pt>
    <dgm:pt modelId="{4CC427CD-ED3F-4E6E-955B-91220BBE614D}" type="sibTrans" cxnId="{A75B7967-441F-446F-B681-38E01A36C34E}">
      <dgm:prSet/>
      <dgm:spPr/>
      <dgm:t>
        <a:bodyPr/>
        <a:lstStyle/>
        <a:p>
          <a:endParaRPr lang="en-US"/>
        </a:p>
      </dgm:t>
    </dgm:pt>
    <dgm:pt modelId="{635208C3-1CF9-47E7-80F5-E26DE743A6EE}">
      <dgm:prSet/>
      <dgm:spPr/>
      <dgm:t>
        <a:bodyPr/>
        <a:lstStyle/>
        <a:p>
          <a:r>
            <a:rPr lang="de-DE"/>
            <a:t>Regen zu regelmäßigem und konstruktivem Feedback an</a:t>
          </a:r>
        </a:p>
      </dgm:t>
    </dgm:pt>
    <dgm:pt modelId="{E8286798-7FE7-4236-ABB1-6E272C384C68}" type="parTrans" cxnId="{275B4468-7E64-40FD-9368-D39CD9D2F864}">
      <dgm:prSet/>
      <dgm:spPr/>
      <dgm:t>
        <a:bodyPr/>
        <a:lstStyle/>
        <a:p>
          <a:endParaRPr lang="en-US"/>
        </a:p>
      </dgm:t>
    </dgm:pt>
    <dgm:pt modelId="{0C9F17D0-C8AE-4209-8257-E968EA155C4B}" type="sibTrans" cxnId="{275B4468-7E64-40FD-9368-D39CD9D2F864}">
      <dgm:prSet/>
      <dgm:spPr/>
      <dgm:t>
        <a:bodyPr/>
        <a:lstStyle/>
        <a:p>
          <a:endParaRPr lang="en-US"/>
        </a:p>
      </dgm:t>
    </dgm:pt>
    <dgm:pt modelId="{6EFE73C2-7242-4DE2-A5AE-6950225E79F7}" type="pres">
      <dgm:prSet presAssocID="{A94B888C-52C1-4081-809D-50FDB8C9FF8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EDCBD08-4C2E-4D4C-A8CE-59170ABADE40}" type="pres">
      <dgm:prSet presAssocID="{9D9DDFF1-893B-4C1E-B3FA-16267326BA99}" presName="thickLine" presStyleLbl="alignNode1" presStyleIdx="0" presStyleCnt="1"/>
      <dgm:spPr/>
    </dgm:pt>
    <dgm:pt modelId="{DD9E0B00-7461-496D-9DCF-021F1683CEFF}" type="pres">
      <dgm:prSet presAssocID="{9D9DDFF1-893B-4C1E-B3FA-16267326BA99}" presName="horz1" presStyleCnt="0"/>
      <dgm:spPr/>
    </dgm:pt>
    <dgm:pt modelId="{FAC52F2E-6677-45A5-A23E-95E3BCD5D9C6}" type="pres">
      <dgm:prSet presAssocID="{9D9DDFF1-893B-4C1E-B3FA-16267326BA99}" presName="tx1" presStyleLbl="revTx" presStyleIdx="0" presStyleCnt="6"/>
      <dgm:spPr/>
      <dgm:t>
        <a:bodyPr/>
        <a:lstStyle/>
        <a:p>
          <a:endParaRPr lang="en-US"/>
        </a:p>
      </dgm:t>
    </dgm:pt>
    <dgm:pt modelId="{934FD5CD-ADCB-413A-8A85-FB4A51C634D7}" type="pres">
      <dgm:prSet presAssocID="{9D9DDFF1-893B-4C1E-B3FA-16267326BA99}" presName="vert1" presStyleCnt="0"/>
      <dgm:spPr/>
    </dgm:pt>
    <dgm:pt modelId="{A9C0E40C-48D8-4F66-873A-F24F248E332D}" type="pres">
      <dgm:prSet presAssocID="{A2444F23-8B5D-4D78-97FC-30B8D5D502E4}" presName="vertSpace2a" presStyleCnt="0"/>
      <dgm:spPr/>
    </dgm:pt>
    <dgm:pt modelId="{C757F682-BEDF-40DD-BCF1-8101ADA784B5}" type="pres">
      <dgm:prSet presAssocID="{A2444F23-8B5D-4D78-97FC-30B8D5D502E4}" presName="horz2" presStyleCnt="0"/>
      <dgm:spPr/>
    </dgm:pt>
    <dgm:pt modelId="{7FB6830C-C939-41B3-B689-33C7754FFC08}" type="pres">
      <dgm:prSet presAssocID="{A2444F23-8B5D-4D78-97FC-30B8D5D502E4}" presName="horzSpace2" presStyleCnt="0"/>
      <dgm:spPr/>
    </dgm:pt>
    <dgm:pt modelId="{7CEB139B-5415-4801-90B3-8D6069239A61}" type="pres">
      <dgm:prSet presAssocID="{A2444F23-8B5D-4D78-97FC-30B8D5D502E4}" presName="tx2" presStyleLbl="revTx" presStyleIdx="1" presStyleCnt="6"/>
      <dgm:spPr/>
      <dgm:t>
        <a:bodyPr/>
        <a:lstStyle/>
        <a:p>
          <a:endParaRPr lang="en-US"/>
        </a:p>
      </dgm:t>
    </dgm:pt>
    <dgm:pt modelId="{44E0B751-EB5E-4B9D-BC58-D9DA5E93C2F3}" type="pres">
      <dgm:prSet presAssocID="{A2444F23-8B5D-4D78-97FC-30B8D5D502E4}" presName="vert2" presStyleCnt="0"/>
      <dgm:spPr/>
    </dgm:pt>
    <dgm:pt modelId="{2051E754-A83D-4591-9D33-9AD6AED158EF}" type="pres">
      <dgm:prSet presAssocID="{A2444F23-8B5D-4D78-97FC-30B8D5D502E4}" presName="thinLine2b" presStyleLbl="callout" presStyleIdx="0" presStyleCnt="5"/>
      <dgm:spPr/>
    </dgm:pt>
    <dgm:pt modelId="{5AE58E40-18CE-42EF-8168-FDF28962B997}" type="pres">
      <dgm:prSet presAssocID="{A2444F23-8B5D-4D78-97FC-30B8D5D502E4}" presName="vertSpace2b" presStyleCnt="0"/>
      <dgm:spPr/>
    </dgm:pt>
    <dgm:pt modelId="{AE4B38DD-3093-49DC-85A8-932034508FF6}" type="pres">
      <dgm:prSet presAssocID="{6DE75EAF-4D10-44B7-8B5D-5DA6FE852DDD}" presName="horz2" presStyleCnt="0"/>
      <dgm:spPr/>
    </dgm:pt>
    <dgm:pt modelId="{FCDDD2C7-F20C-4BBA-BE42-3154383AAC81}" type="pres">
      <dgm:prSet presAssocID="{6DE75EAF-4D10-44B7-8B5D-5DA6FE852DDD}" presName="horzSpace2" presStyleCnt="0"/>
      <dgm:spPr/>
    </dgm:pt>
    <dgm:pt modelId="{BCC36FDB-99CD-4701-91D6-DF3365934D12}" type="pres">
      <dgm:prSet presAssocID="{6DE75EAF-4D10-44B7-8B5D-5DA6FE852DDD}" presName="tx2" presStyleLbl="revTx" presStyleIdx="2" presStyleCnt="6"/>
      <dgm:spPr/>
      <dgm:t>
        <a:bodyPr/>
        <a:lstStyle/>
        <a:p>
          <a:endParaRPr lang="en-US"/>
        </a:p>
      </dgm:t>
    </dgm:pt>
    <dgm:pt modelId="{98398208-1AD2-45CC-81A4-3B6097184988}" type="pres">
      <dgm:prSet presAssocID="{6DE75EAF-4D10-44B7-8B5D-5DA6FE852DDD}" presName="vert2" presStyleCnt="0"/>
      <dgm:spPr/>
    </dgm:pt>
    <dgm:pt modelId="{E2996111-CD1F-420E-8A9C-22766057A4E0}" type="pres">
      <dgm:prSet presAssocID="{6DE75EAF-4D10-44B7-8B5D-5DA6FE852DDD}" presName="thinLine2b" presStyleLbl="callout" presStyleIdx="1" presStyleCnt="5"/>
      <dgm:spPr/>
    </dgm:pt>
    <dgm:pt modelId="{99FEBE9C-9AB1-4584-80E3-F63B5A53E43C}" type="pres">
      <dgm:prSet presAssocID="{6DE75EAF-4D10-44B7-8B5D-5DA6FE852DDD}" presName="vertSpace2b" presStyleCnt="0"/>
      <dgm:spPr/>
    </dgm:pt>
    <dgm:pt modelId="{DEA225EA-BE13-4BB3-8119-8470694386BE}" type="pres">
      <dgm:prSet presAssocID="{8D277D34-5648-4FBB-8B6F-1B8701028CA6}" presName="horz2" presStyleCnt="0"/>
      <dgm:spPr/>
    </dgm:pt>
    <dgm:pt modelId="{F0BE3D13-3D85-4128-A836-EF975301CF02}" type="pres">
      <dgm:prSet presAssocID="{8D277D34-5648-4FBB-8B6F-1B8701028CA6}" presName="horzSpace2" presStyleCnt="0"/>
      <dgm:spPr/>
    </dgm:pt>
    <dgm:pt modelId="{B8E72B76-D809-486D-8B07-BC839B445EC1}" type="pres">
      <dgm:prSet presAssocID="{8D277D34-5648-4FBB-8B6F-1B8701028CA6}" presName="tx2" presStyleLbl="revTx" presStyleIdx="3" presStyleCnt="6"/>
      <dgm:spPr/>
      <dgm:t>
        <a:bodyPr/>
        <a:lstStyle/>
        <a:p>
          <a:endParaRPr lang="en-US"/>
        </a:p>
      </dgm:t>
    </dgm:pt>
    <dgm:pt modelId="{D904C643-1353-46E2-AAAF-4BA970A1156D}" type="pres">
      <dgm:prSet presAssocID="{8D277D34-5648-4FBB-8B6F-1B8701028CA6}" presName="vert2" presStyleCnt="0"/>
      <dgm:spPr/>
    </dgm:pt>
    <dgm:pt modelId="{F2ACAA73-DC22-4659-8123-59FDF8F1B3C7}" type="pres">
      <dgm:prSet presAssocID="{8D277D34-5648-4FBB-8B6F-1B8701028CA6}" presName="thinLine2b" presStyleLbl="callout" presStyleIdx="2" presStyleCnt="5"/>
      <dgm:spPr/>
    </dgm:pt>
    <dgm:pt modelId="{D8739DB1-9651-4B4D-830A-526DA0926185}" type="pres">
      <dgm:prSet presAssocID="{8D277D34-5648-4FBB-8B6F-1B8701028CA6}" presName="vertSpace2b" presStyleCnt="0"/>
      <dgm:spPr/>
    </dgm:pt>
    <dgm:pt modelId="{CEAF407E-5AB2-4394-88F7-6E71B5553FA8}" type="pres">
      <dgm:prSet presAssocID="{488442B7-08AB-4C95-B01B-AA440700F729}" presName="horz2" presStyleCnt="0"/>
      <dgm:spPr/>
    </dgm:pt>
    <dgm:pt modelId="{2A502506-B89B-4EA8-90BD-F7A7286E2BB9}" type="pres">
      <dgm:prSet presAssocID="{488442B7-08AB-4C95-B01B-AA440700F729}" presName="horzSpace2" presStyleCnt="0"/>
      <dgm:spPr/>
    </dgm:pt>
    <dgm:pt modelId="{AE60CFAA-7F16-4B6C-BAA0-B35A6B1444E3}" type="pres">
      <dgm:prSet presAssocID="{488442B7-08AB-4C95-B01B-AA440700F729}" presName="tx2" presStyleLbl="revTx" presStyleIdx="4" presStyleCnt="6"/>
      <dgm:spPr/>
      <dgm:t>
        <a:bodyPr/>
        <a:lstStyle/>
        <a:p>
          <a:endParaRPr lang="en-US"/>
        </a:p>
      </dgm:t>
    </dgm:pt>
    <dgm:pt modelId="{DFBB69BC-DF78-40DC-8130-A7E8463F8DE3}" type="pres">
      <dgm:prSet presAssocID="{488442B7-08AB-4C95-B01B-AA440700F729}" presName="vert2" presStyleCnt="0"/>
      <dgm:spPr/>
    </dgm:pt>
    <dgm:pt modelId="{166DD5C3-1D00-4D3D-ACEE-711861D27218}" type="pres">
      <dgm:prSet presAssocID="{488442B7-08AB-4C95-B01B-AA440700F729}" presName="thinLine2b" presStyleLbl="callout" presStyleIdx="3" presStyleCnt="5"/>
      <dgm:spPr/>
    </dgm:pt>
    <dgm:pt modelId="{24EF7840-2A2B-4476-BBFD-EC70A4F86463}" type="pres">
      <dgm:prSet presAssocID="{488442B7-08AB-4C95-B01B-AA440700F729}" presName="vertSpace2b" presStyleCnt="0"/>
      <dgm:spPr/>
    </dgm:pt>
    <dgm:pt modelId="{0EB51ED6-724C-40C6-9065-041AB28B923D}" type="pres">
      <dgm:prSet presAssocID="{635208C3-1CF9-47E7-80F5-E26DE743A6EE}" presName="horz2" presStyleCnt="0"/>
      <dgm:spPr/>
    </dgm:pt>
    <dgm:pt modelId="{70166FDB-EB64-42DD-B899-AF6C861D6378}" type="pres">
      <dgm:prSet presAssocID="{635208C3-1CF9-47E7-80F5-E26DE743A6EE}" presName="horzSpace2" presStyleCnt="0"/>
      <dgm:spPr/>
    </dgm:pt>
    <dgm:pt modelId="{DF5C9289-9EA3-4ED1-9799-351F549CF577}" type="pres">
      <dgm:prSet presAssocID="{635208C3-1CF9-47E7-80F5-E26DE743A6EE}" presName="tx2" presStyleLbl="revTx" presStyleIdx="5" presStyleCnt="6"/>
      <dgm:spPr/>
      <dgm:t>
        <a:bodyPr/>
        <a:lstStyle/>
        <a:p>
          <a:endParaRPr lang="en-US"/>
        </a:p>
      </dgm:t>
    </dgm:pt>
    <dgm:pt modelId="{C4AAB1EB-8E66-47B3-9E1B-ED38A2F74B45}" type="pres">
      <dgm:prSet presAssocID="{635208C3-1CF9-47E7-80F5-E26DE743A6EE}" presName="vert2" presStyleCnt="0"/>
      <dgm:spPr/>
    </dgm:pt>
    <dgm:pt modelId="{C8943532-742E-4C0D-9D83-685877677A35}" type="pres">
      <dgm:prSet presAssocID="{635208C3-1CF9-47E7-80F5-E26DE743A6EE}" presName="thinLine2b" presStyleLbl="callout" presStyleIdx="4" presStyleCnt="5"/>
      <dgm:spPr/>
    </dgm:pt>
    <dgm:pt modelId="{34B2B13C-4967-4EAF-8C7D-D9AFEDB554B4}" type="pres">
      <dgm:prSet presAssocID="{635208C3-1CF9-47E7-80F5-E26DE743A6EE}" presName="vertSpace2b" presStyleCnt="0"/>
      <dgm:spPr/>
    </dgm:pt>
  </dgm:ptLst>
  <dgm:cxnLst>
    <dgm:cxn modelId="{A75B7967-441F-446F-B681-38E01A36C34E}" srcId="{9D9DDFF1-893B-4C1E-B3FA-16267326BA99}" destId="{488442B7-08AB-4C95-B01B-AA440700F729}" srcOrd="3" destOrd="0" parTransId="{CA8BF9FB-DB89-429A-A512-CB07F6BAB51C}" sibTransId="{4CC427CD-ED3F-4E6E-955B-91220BBE614D}"/>
    <dgm:cxn modelId="{DE5E6CEB-4BF3-4104-B91C-5F6A9FE5A75D}" type="presOf" srcId="{6DE75EAF-4D10-44B7-8B5D-5DA6FE852DDD}" destId="{BCC36FDB-99CD-4701-91D6-DF3365934D12}" srcOrd="0" destOrd="0" presId="urn:microsoft.com/office/officeart/2008/layout/LinedList"/>
    <dgm:cxn modelId="{C137016B-2D7F-492C-914C-A9EF0C4FAD24}" srcId="{A94B888C-52C1-4081-809D-50FDB8C9FF88}" destId="{9D9DDFF1-893B-4C1E-B3FA-16267326BA99}" srcOrd="0" destOrd="0" parTransId="{55F682DA-FCC1-4FA4-BC8E-68881677CBD3}" sibTransId="{611BD3E1-514B-4485-95D4-6A0D9BE7CCB2}"/>
    <dgm:cxn modelId="{0065563B-B28A-4864-B5CC-163E69E9E7ED}" srcId="{9D9DDFF1-893B-4C1E-B3FA-16267326BA99}" destId="{6DE75EAF-4D10-44B7-8B5D-5DA6FE852DDD}" srcOrd="1" destOrd="0" parTransId="{1100AA5D-2B5B-4E31-9237-05A05468AEB6}" sibTransId="{3E777515-CE9B-48B4-8A0A-B883580E5FF0}"/>
    <dgm:cxn modelId="{BD87276C-074A-4204-A1CC-CAFC4A7DFF3B}" type="presOf" srcId="{A2444F23-8B5D-4D78-97FC-30B8D5D502E4}" destId="{7CEB139B-5415-4801-90B3-8D6069239A61}" srcOrd="0" destOrd="0" presId="urn:microsoft.com/office/officeart/2008/layout/LinedList"/>
    <dgm:cxn modelId="{275B4468-7E64-40FD-9368-D39CD9D2F864}" srcId="{9D9DDFF1-893B-4C1E-B3FA-16267326BA99}" destId="{635208C3-1CF9-47E7-80F5-E26DE743A6EE}" srcOrd="4" destOrd="0" parTransId="{E8286798-7FE7-4236-ABB1-6E272C384C68}" sibTransId="{0C9F17D0-C8AE-4209-8257-E968EA155C4B}"/>
    <dgm:cxn modelId="{9FB41D17-7D4F-4D21-A719-63824E178CD5}" type="presOf" srcId="{9D9DDFF1-893B-4C1E-B3FA-16267326BA99}" destId="{FAC52F2E-6677-45A5-A23E-95E3BCD5D9C6}" srcOrd="0" destOrd="0" presId="urn:microsoft.com/office/officeart/2008/layout/LinedList"/>
    <dgm:cxn modelId="{CB7293C3-9C29-44B0-8B9E-5B4E0F91497F}" srcId="{9D9DDFF1-893B-4C1E-B3FA-16267326BA99}" destId="{8D277D34-5648-4FBB-8B6F-1B8701028CA6}" srcOrd="2" destOrd="0" parTransId="{1398BFE1-E6AE-4521-92BF-7667C8E93D7F}" sibTransId="{ADAABF3E-63EB-4529-B011-CBE61F176CE8}"/>
    <dgm:cxn modelId="{9F4DC73C-FF33-49E9-94BC-AF1F9AEAB102}" type="presOf" srcId="{A94B888C-52C1-4081-809D-50FDB8C9FF88}" destId="{6EFE73C2-7242-4DE2-A5AE-6950225E79F7}" srcOrd="0" destOrd="0" presId="urn:microsoft.com/office/officeart/2008/layout/LinedList"/>
    <dgm:cxn modelId="{F19E1D25-75E8-4730-9651-E663451DBA12}" srcId="{9D9DDFF1-893B-4C1E-B3FA-16267326BA99}" destId="{A2444F23-8B5D-4D78-97FC-30B8D5D502E4}" srcOrd="0" destOrd="0" parTransId="{A4C5F7AF-B70C-45AC-BA4D-7C9C1EB60184}" sibTransId="{BB2D9916-7BE9-4B03-BEDD-7D3FD83130AC}"/>
    <dgm:cxn modelId="{1BA1C714-7C5D-4842-B819-E050C3E37A85}" type="presOf" srcId="{8D277D34-5648-4FBB-8B6F-1B8701028CA6}" destId="{B8E72B76-D809-486D-8B07-BC839B445EC1}" srcOrd="0" destOrd="0" presId="urn:microsoft.com/office/officeart/2008/layout/LinedList"/>
    <dgm:cxn modelId="{9E394FF5-021D-4D62-8A73-F957599AEC69}" type="presOf" srcId="{488442B7-08AB-4C95-B01B-AA440700F729}" destId="{AE60CFAA-7F16-4B6C-BAA0-B35A6B1444E3}" srcOrd="0" destOrd="0" presId="urn:microsoft.com/office/officeart/2008/layout/LinedList"/>
    <dgm:cxn modelId="{C123A960-3393-40B4-B44E-1F3CA95A9E51}" type="presOf" srcId="{635208C3-1CF9-47E7-80F5-E26DE743A6EE}" destId="{DF5C9289-9EA3-4ED1-9799-351F549CF577}" srcOrd="0" destOrd="0" presId="urn:microsoft.com/office/officeart/2008/layout/LinedList"/>
    <dgm:cxn modelId="{78B53A67-CA08-4206-91AF-E012332E6E25}" type="presParOf" srcId="{6EFE73C2-7242-4DE2-A5AE-6950225E79F7}" destId="{CEDCBD08-4C2E-4D4C-A8CE-59170ABADE40}" srcOrd="0" destOrd="0" presId="urn:microsoft.com/office/officeart/2008/layout/LinedList"/>
    <dgm:cxn modelId="{3234235F-6BE8-4A6D-A202-712C86148CBF}" type="presParOf" srcId="{6EFE73C2-7242-4DE2-A5AE-6950225E79F7}" destId="{DD9E0B00-7461-496D-9DCF-021F1683CEFF}" srcOrd="1" destOrd="0" presId="urn:microsoft.com/office/officeart/2008/layout/LinedList"/>
    <dgm:cxn modelId="{24CD4464-F56A-4343-8DCF-A8C188108F5E}" type="presParOf" srcId="{DD9E0B00-7461-496D-9DCF-021F1683CEFF}" destId="{FAC52F2E-6677-45A5-A23E-95E3BCD5D9C6}" srcOrd="0" destOrd="0" presId="urn:microsoft.com/office/officeart/2008/layout/LinedList"/>
    <dgm:cxn modelId="{340A6E6B-EF4F-4C37-98CC-B8D084E92825}" type="presParOf" srcId="{DD9E0B00-7461-496D-9DCF-021F1683CEFF}" destId="{934FD5CD-ADCB-413A-8A85-FB4A51C634D7}" srcOrd="1" destOrd="0" presId="urn:microsoft.com/office/officeart/2008/layout/LinedList"/>
    <dgm:cxn modelId="{86D41DBB-94DC-4741-8FBB-201D5B2F777F}" type="presParOf" srcId="{934FD5CD-ADCB-413A-8A85-FB4A51C634D7}" destId="{A9C0E40C-48D8-4F66-873A-F24F248E332D}" srcOrd="0" destOrd="0" presId="urn:microsoft.com/office/officeart/2008/layout/LinedList"/>
    <dgm:cxn modelId="{3C057FBF-F415-40FA-8EDB-E757EC12FFCE}" type="presParOf" srcId="{934FD5CD-ADCB-413A-8A85-FB4A51C634D7}" destId="{C757F682-BEDF-40DD-BCF1-8101ADA784B5}" srcOrd="1" destOrd="0" presId="urn:microsoft.com/office/officeart/2008/layout/LinedList"/>
    <dgm:cxn modelId="{E52F41C6-76E4-4B85-9403-A3BE69364DE9}" type="presParOf" srcId="{C757F682-BEDF-40DD-BCF1-8101ADA784B5}" destId="{7FB6830C-C939-41B3-B689-33C7754FFC08}" srcOrd="0" destOrd="0" presId="urn:microsoft.com/office/officeart/2008/layout/LinedList"/>
    <dgm:cxn modelId="{AF7C4830-8BC7-4068-9AD9-A981749F7DE2}" type="presParOf" srcId="{C757F682-BEDF-40DD-BCF1-8101ADA784B5}" destId="{7CEB139B-5415-4801-90B3-8D6069239A61}" srcOrd="1" destOrd="0" presId="urn:microsoft.com/office/officeart/2008/layout/LinedList"/>
    <dgm:cxn modelId="{AA410C8B-C8D9-4440-A464-C0F5F242B8B4}" type="presParOf" srcId="{C757F682-BEDF-40DD-BCF1-8101ADA784B5}" destId="{44E0B751-EB5E-4B9D-BC58-D9DA5E93C2F3}" srcOrd="2" destOrd="0" presId="urn:microsoft.com/office/officeart/2008/layout/LinedList"/>
    <dgm:cxn modelId="{DE3B308F-ED0E-467F-B074-CC8B19FBD4C3}" type="presParOf" srcId="{934FD5CD-ADCB-413A-8A85-FB4A51C634D7}" destId="{2051E754-A83D-4591-9D33-9AD6AED158EF}" srcOrd="2" destOrd="0" presId="urn:microsoft.com/office/officeart/2008/layout/LinedList"/>
    <dgm:cxn modelId="{CD9EF45A-C1D2-4294-A99F-BAB44902CC3A}" type="presParOf" srcId="{934FD5CD-ADCB-413A-8A85-FB4A51C634D7}" destId="{5AE58E40-18CE-42EF-8168-FDF28962B997}" srcOrd="3" destOrd="0" presId="urn:microsoft.com/office/officeart/2008/layout/LinedList"/>
    <dgm:cxn modelId="{BE121D5A-7984-47A5-AC01-258B689269C7}" type="presParOf" srcId="{934FD5CD-ADCB-413A-8A85-FB4A51C634D7}" destId="{AE4B38DD-3093-49DC-85A8-932034508FF6}" srcOrd="4" destOrd="0" presId="urn:microsoft.com/office/officeart/2008/layout/LinedList"/>
    <dgm:cxn modelId="{DC7FC696-5871-4AF9-8EEA-C4F4EB3D0B35}" type="presParOf" srcId="{AE4B38DD-3093-49DC-85A8-932034508FF6}" destId="{FCDDD2C7-F20C-4BBA-BE42-3154383AAC81}" srcOrd="0" destOrd="0" presId="urn:microsoft.com/office/officeart/2008/layout/LinedList"/>
    <dgm:cxn modelId="{B5372126-CCF1-4F47-A708-8973EA925F85}" type="presParOf" srcId="{AE4B38DD-3093-49DC-85A8-932034508FF6}" destId="{BCC36FDB-99CD-4701-91D6-DF3365934D12}" srcOrd="1" destOrd="0" presId="urn:microsoft.com/office/officeart/2008/layout/LinedList"/>
    <dgm:cxn modelId="{20D1952C-1815-40D0-9C3F-27560AA9297F}" type="presParOf" srcId="{AE4B38DD-3093-49DC-85A8-932034508FF6}" destId="{98398208-1AD2-45CC-81A4-3B6097184988}" srcOrd="2" destOrd="0" presId="urn:microsoft.com/office/officeart/2008/layout/LinedList"/>
    <dgm:cxn modelId="{B957B662-1E90-4BD0-9D27-B41D13B3FDA5}" type="presParOf" srcId="{934FD5CD-ADCB-413A-8A85-FB4A51C634D7}" destId="{E2996111-CD1F-420E-8A9C-22766057A4E0}" srcOrd="5" destOrd="0" presId="urn:microsoft.com/office/officeart/2008/layout/LinedList"/>
    <dgm:cxn modelId="{BD39611F-E2BD-466E-A15A-407FEAB275F2}" type="presParOf" srcId="{934FD5CD-ADCB-413A-8A85-FB4A51C634D7}" destId="{99FEBE9C-9AB1-4584-80E3-F63B5A53E43C}" srcOrd="6" destOrd="0" presId="urn:microsoft.com/office/officeart/2008/layout/LinedList"/>
    <dgm:cxn modelId="{31488E1A-8471-42B7-91A6-BDBEEBCA4E52}" type="presParOf" srcId="{934FD5CD-ADCB-413A-8A85-FB4A51C634D7}" destId="{DEA225EA-BE13-4BB3-8119-8470694386BE}" srcOrd="7" destOrd="0" presId="urn:microsoft.com/office/officeart/2008/layout/LinedList"/>
    <dgm:cxn modelId="{2CF6C8FE-5515-414D-BD14-9B973CC666B3}" type="presParOf" srcId="{DEA225EA-BE13-4BB3-8119-8470694386BE}" destId="{F0BE3D13-3D85-4128-A836-EF975301CF02}" srcOrd="0" destOrd="0" presId="urn:microsoft.com/office/officeart/2008/layout/LinedList"/>
    <dgm:cxn modelId="{F208F11D-116A-4B5E-9D40-C7E7F3F0C4FA}" type="presParOf" srcId="{DEA225EA-BE13-4BB3-8119-8470694386BE}" destId="{B8E72B76-D809-486D-8B07-BC839B445EC1}" srcOrd="1" destOrd="0" presId="urn:microsoft.com/office/officeart/2008/layout/LinedList"/>
    <dgm:cxn modelId="{BA896C91-7722-4299-A7FB-9D692D131955}" type="presParOf" srcId="{DEA225EA-BE13-4BB3-8119-8470694386BE}" destId="{D904C643-1353-46E2-AAAF-4BA970A1156D}" srcOrd="2" destOrd="0" presId="urn:microsoft.com/office/officeart/2008/layout/LinedList"/>
    <dgm:cxn modelId="{76D692D4-9203-4291-9444-3D8FE41161CA}" type="presParOf" srcId="{934FD5CD-ADCB-413A-8A85-FB4A51C634D7}" destId="{F2ACAA73-DC22-4659-8123-59FDF8F1B3C7}" srcOrd="8" destOrd="0" presId="urn:microsoft.com/office/officeart/2008/layout/LinedList"/>
    <dgm:cxn modelId="{0F21A03D-AF0C-4769-B4DC-1808F6883C35}" type="presParOf" srcId="{934FD5CD-ADCB-413A-8A85-FB4A51C634D7}" destId="{D8739DB1-9651-4B4D-830A-526DA0926185}" srcOrd="9" destOrd="0" presId="urn:microsoft.com/office/officeart/2008/layout/LinedList"/>
    <dgm:cxn modelId="{3B6DC3B8-0541-4262-B2D2-29F3C95FB3E5}" type="presParOf" srcId="{934FD5CD-ADCB-413A-8A85-FB4A51C634D7}" destId="{CEAF407E-5AB2-4394-88F7-6E71B5553FA8}" srcOrd="10" destOrd="0" presId="urn:microsoft.com/office/officeart/2008/layout/LinedList"/>
    <dgm:cxn modelId="{4CDB431B-568E-485C-B192-B92ADF0DF78A}" type="presParOf" srcId="{CEAF407E-5AB2-4394-88F7-6E71B5553FA8}" destId="{2A502506-B89B-4EA8-90BD-F7A7286E2BB9}" srcOrd="0" destOrd="0" presId="urn:microsoft.com/office/officeart/2008/layout/LinedList"/>
    <dgm:cxn modelId="{4270AC9F-557E-4EB2-B753-9FD66FA244D9}" type="presParOf" srcId="{CEAF407E-5AB2-4394-88F7-6E71B5553FA8}" destId="{AE60CFAA-7F16-4B6C-BAA0-B35A6B1444E3}" srcOrd="1" destOrd="0" presId="urn:microsoft.com/office/officeart/2008/layout/LinedList"/>
    <dgm:cxn modelId="{FCA73A8C-4C03-4CA4-837D-2A9298E5974B}" type="presParOf" srcId="{CEAF407E-5AB2-4394-88F7-6E71B5553FA8}" destId="{DFBB69BC-DF78-40DC-8130-A7E8463F8DE3}" srcOrd="2" destOrd="0" presId="urn:microsoft.com/office/officeart/2008/layout/LinedList"/>
    <dgm:cxn modelId="{562A64BD-E6B7-4CBB-A661-227753A143C8}" type="presParOf" srcId="{934FD5CD-ADCB-413A-8A85-FB4A51C634D7}" destId="{166DD5C3-1D00-4D3D-ACEE-711861D27218}" srcOrd="11" destOrd="0" presId="urn:microsoft.com/office/officeart/2008/layout/LinedList"/>
    <dgm:cxn modelId="{B7D416C2-B0E6-4914-95E0-D33E6E6DDFC0}" type="presParOf" srcId="{934FD5CD-ADCB-413A-8A85-FB4A51C634D7}" destId="{24EF7840-2A2B-4476-BBFD-EC70A4F86463}" srcOrd="12" destOrd="0" presId="urn:microsoft.com/office/officeart/2008/layout/LinedList"/>
    <dgm:cxn modelId="{D951CFAA-2020-4A1F-80F0-E5478E0EC45C}" type="presParOf" srcId="{934FD5CD-ADCB-413A-8A85-FB4A51C634D7}" destId="{0EB51ED6-724C-40C6-9065-041AB28B923D}" srcOrd="13" destOrd="0" presId="urn:microsoft.com/office/officeart/2008/layout/LinedList"/>
    <dgm:cxn modelId="{6B9705D6-27F4-4484-9ADA-7CE61E1A7753}" type="presParOf" srcId="{0EB51ED6-724C-40C6-9065-041AB28B923D}" destId="{70166FDB-EB64-42DD-B899-AF6C861D6378}" srcOrd="0" destOrd="0" presId="urn:microsoft.com/office/officeart/2008/layout/LinedList"/>
    <dgm:cxn modelId="{A05497F1-1B18-4E2F-B40E-239C678C5CA8}" type="presParOf" srcId="{0EB51ED6-724C-40C6-9065-041AB28B923D}" destId="{DF5C9289-9EA3-4ED1-9799-351F549CF577}" srcOrd="1" destOrd="0" presId="urn:microsoft.com/office/officeart/2008/layout/LinedList"/>
    <dgm:cxn modelId="{D1D2E51A-CAC9-4669-B36B-C093642E4DB6}" type="presParOf" srcId="{0EB51ED6-724C-40C6-9065-041AB28B923D}" destId="{C4AAB1EB-8E66-47B3-9E1B-ED38A2F74B45}" srcOrd="2" destOrd="0" presId="urn:microsoft.com/office/officeart/2008/layout/LinedList"/>
    <dgm:cxn modelId="{89CE3266-7653-4C04-98BC-B859E1F8E0ED}" type="presParOf" srcId="{934FD5CD-ADCB-413A-8A85-FB4A51C634D7}" destId="{C8943532-742E-4C0D-9D83-685877677A35}" srcOrd="14" destOrd="0" presId="urn:microsoft.com/office/officeart/2008/layout/LinedList"/>
    <dgm:cxn modelId="{83E80975-49B3-4945-BECF-D3046ACC148B}" type="presParOf" srcId="{934FD5CD-ADCB-413A-8A85-FB4A51C634D7}" destId="{34B2B13C-4967-4EAF-8C7D-D9AFEDB554B4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8C1CEB-0619-4BE0-93DE-96E4919083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E95AEF-D7A6-43B5-8C29-ADB98318D995}">
      <dgm:prSet phldrT="[Text]"/>
      <dgm:spPr/>
      <dgm:t>
        <a:bodyPr/>
        <a:lstStyle/>
        <a:p>
          <a:r>
            <a:rPr lang="de-DE"/>
            <a:t>Gelegenheiten für geteilte Führung unter den Teammitgliedern</a:t>
          </a:r>
        </a:p>
      </dgm:t>
    </dgm:pt>
    <dgm:pt modelId="{41470A96-FA29-40E9-8A70-DEBA7381D53E}" type="parTrans" cxnId="{39E055C3-C642-49AC-A8A2-3C601C899437}">
      <dgm:prSet/>
      <dgm:spPr/>
      <dgm:t>
        <a:bodyPr/>
        <a:lstStyle/>
        <a:p>
          <a:endParaRPr lang="en-US"/>
        </a:p>
      </dgm:t>
    </dgm:pt>
    <dgm:pt modelId="{7AEE20D1-0256-4948-A93D-5511E885DBCF}" type="sibTrans" cxnId="{39E055C3-C642-49AC-A8A2-3C601C899437}">
      <dgm:prSet/>
      <dgm:spPr/>
      <dgm:t>
        <a:bodyPr/>
        <a:lstStyle/>
        <a:p>
          <a:endParaRPr lang="en-US"/>
        </a:p>
      </dgm:t>
    </dgm:pt>
    <dgm:pt modelId="{F6ACA017-33BF-4BC0-87E6-9F364C852E9A}">
      <dgm:prSet phldrT="[Text]"/>
      <dgm:spPr/>
      <dgm:t>
        <a:bodyPr/>
        <a:lstStyle/>
        <a:p>
          <a:endParaRPr lang="en-US" dirty="0"/>
        </a:p>
      </dgm:t>
    </dgm:pt>
    <dgm:pt modelId="{88A1E808-BF8E-4F4F-B3D1-95F1FDB29549}" type="parTrans" cxnId="{6F60C0F6-2BD5-4B4C-82A0-49308E4703FD}">
      <dgm:prSet/>
      <dgm:spPr/>
      <dgm:t>
        <a:bodyPr/>
        <a:lstStyle/>
        <a:p>
          <a:endParaRPr lang="en-US"/>
        </a:p>
      </dgm:t>
    </dgm:pt>
    <dgm:pt modelId="{B231591F-9F86-423F-A8BF-77D18C9A86A4}" type="sibTrans" cxnId="{6F60C0F6-2BD5-4B4C-82A0-49308E4703FD}">
      <dgm:prSet/>
      <dgm:spPr/>
      <dgm:t>
        <a:bodyPr/>
        <a:lstStyle/>
        <a:p>
          <a:endParaRPr lang="en-US"/>
        </a:p>
      </dgm:t>
    </dgm:pt>
    <dgm:pt modelId="{A98CE83D-5531-4D46-B006-1CD644284013}">
      <dgm:prSet/>
      <dgm:spPr/>
      <dgm:t>
        <a:bodyPr/>
        <a:lstStyle/>
        <a:p>
          <a:r>
            <a:rPr lang="de-DE"/>
            <a:t>Effektive Führungskräfte (offizielle/inoffizielle) unterstützen die Mitglieder und Teamziele</a:t>
          </a:r>
        </a:p>
      </dgm:t>
    </dgm:pt>
    <dgm:pt modelId="{7E30E9BD-ABEC-4874-AC29-9D1BCC676704}" type="parTrans" cxnId="{FA9706F0-3B6C-46E4-8A91-901E848B9CB6}">
      <dgm:prSet/>
      <dgm:spPr/>
      <dgm:t>
        <a:bodyPr/>
        <a:lstStyle/>
        <a:p>
          <a:endParaRPr lang="en-US"/>
        </a:p>
      </dgm:t>
    </dgm:pt>
    <dgm:pt modelId="{9E6CC17D-09A0-45B8-A50A-7BA77D5BC613}" type="sibTrans" cxnId="{FA9706F0-3B6C-46E4-8A91-901E848B9CB6}">
      <dgm:prSet/>
      <dgm:spPr/>
      <dgm:t>
        <a:bodyPr/>
        <a:lstStyle/>
        <a:p>
          <a:endParaRPr lang="en-US"/>
        </a:p>
      </dgm:t>
    </dgm:pt>
    <dgm:pt modelId="{2FFF3862-21A6-4B00-A2DD-7B1BED58F69C}" type="pres">
      <dgm:prSet presAssocID="{138C1CEB-0619-4BE0-93DE-96E4919083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2F3810-2952-4561-BFB1-DAE619C18E01}" type="pres">
      <dgm:prSet presAssocID="{17E95AEF-D7A6-43B5-8C29-ADB98318D995}" presName="thickLine" presStyleLbl="alignNode1" presStyleIdx="0" presStyleCnt="3"/>
      <dgm:spPr/>
    </dgm:pt>
    <dgm:pt modelId="{CD0BFC22-3FB9-435F-9A73-81938F4DC716}" type="pres">
      <dgm:prSet presAssocID="{17E95AEF-D7A6-43B5-8C29-ADB98318D995}" presName="horz1" presStyleCnt="0"/>
      <dgm:spPr/>
    </dgm:pt>
    <dgm:pt modelId="{628674D7-AA7D-4E9C-981E-2A07DF54EAC9}" type="pres">
      <dgm:prSet presAssocID="{17E95AEF-D7A6-43B5-8C29-ADB98318D995}" presName="tx1" presStyleLbl="revTx" presStyleIdx="0" presStyleCnt="3"/>
      <dgm:spPr/>
      <dgm:t>
        <a:bodyPr/>
        <a:lstStyle/>
        <a:p>
          <a:endParaRPr lang="en-US"/>
        </a:p>
      </dgm:t>
    </dgm:pt>
    <dgm:pt modelId="{E6B31D82-0BB0-465A-B66C-B164EBB99897}" type="pres">
      <dgm:prSet presAssocID="{17E95AEF-D7A6-43B5-8C29-ADB98318D995}" presName="vert1" presStyleCnt="0"/>
      <dgm:spPr/>
    </dgm:pt>
    <dgm:pt modelId="{4675A835-A596-4527-8B81-E07DBB11A7E8}" type="pres">
      <dgm:prSet presAssocID="{A98CE83D-5531-4D46-B006-1CD644284013}" presName="thickLine" presStyleLbl="alignNode1" presStyleIdx="1" presStyleCnt="3"/>
      <dgm:spPr/>
    </dgm:pt>
    <dgm:pt modelId="{F9FC8992-574E-4C69-8D17-57194BAA900D}" type="pres">
      <dgm:prSet presAssocID="{A98CE83D-5531-4D46-B006-1CD644284013}" presName="horz1" presStyleCnt="0"/>
      <dgm:spPr/>
    </dgm:pt>
    <dgm:pt modelId="{6DC3BC82-57EC-4DB9-B2D3-4ED673105EDC}" type="pres">
      <dgm:prSet presAssocID="{A98CE83D-5531-4D46-B006-1CD644284013}" presName="tx1" presStyleLbl="revTx" presStyleIdx="1" presStyleCnt="3"/>
      <dgm:spPr/>
      <dgm:t>
        <a:bodyPr/>
        <a:lstStyle/>
        <a:p>
          <a:endParaRPr lang="en-US"/>
        </a:p>
      </dgm:t>
    </dgm:pt>
    <dgm:pt modelId="{AA8E727A-EC73-475B-B657-4B0E059618CB}" type="pres">
      <dgm:prSet presAssocID="{A98CE83D-5531-4D46-B006-1CD644284013}" presName="vert1" presStyleCnt="0"/>
      <dgm:spPr/>
    </dgm:pt>
    <dgm:pt modelId="{048C628F-2029-493F-8E6B-1B481E54FFA6}" type="pres">
      <dgm:prSet presAssocID="{F6ACA017-33BF-4BC0-87E6-9F364C852E9A}" presName="thickLine" presStyleLbl="alignNode1" presStyleIdx="2" presStyleCnt="3"/>
      <dgm:spPr/>
    </dgm:pt>
    <dgm:pt modelId="{0DAB3AF5-CA5A-487C-AC23-4D88A333B79E}" type="pres">
      <dgm:prSet presAssocID="{F6ACA017-33BF-4BC0-87E6-9F364C852E9A}" presName="horz1" presStyleCnt="0"/>
      <dgm:spPr/>
    </dgm:pt>
    <dgm:pt modelId="{E2DD3FF4-E212-4891-8CDB-DDE2E0E10E1A}" type="pres">
      <dgm:prSet presAssocID="{F6ACA017-33BF-4BC0-87E6-9F364C852E9A}" presName="tx1" presStyleLbl="revTx" presStyleIdx="2" presStyleCnt="3"/>
      <dgm:spPr/>
      <dgm:t>
        <a:bodyPr/>
        <a:lstStyle/>
        <a:p>
          <a:endParaRPr lang="en-US"/>
        </a:p>
      </dgm:t>
    </dgm:pt>
    <dgm:pt modelId="{A114E407-4B89-4025-8DB8-5D95C9B17966}" type="pres">
      <dgm:prSet presAssocID="{F6ACA017-33BF-4BC0-87E6-9F364C852E9A}" presName="vert1" presStyleCnt="0"/>
      <dgm:spPr/>
    </dgm:pt>
  </dgm:ptLst>
  <dgm:cxnLst>
    <dgm:cxn modelId="{6F60C0F6-2BD5-4B4C-82A0-49308E4703FD}" srcId="{138C1CEB-0619-4BE0-93DE-96E49190834C}" destId="{F6ACA017-33BF-4BC0-87E6-9F364C852E9A}" srcOrd="2" destOrd="0" parTransId="{88A1E808-BF8E-4F4F-B3D1-95F1FDB29549}" sibTransId="{B231591F-9F86-423F-A8BF-77D18C9A86A4}"/>
    <dgm:cxn modelId="{78B6F4B2-5BC0-47F4-897F-DC8DEA82A1EF}" type="presOf" srcId="{F6ACA017-33BF-4BC0-87E6-9F364C852E9A}" destId="{E2DD3FF4-E212-4891-8CDB-DDE2E0E10E1A}" srcOrd="0" destOrd="0" presId="urn:microsoft.com/office/officeart/2008/layout/LinedList"/>
    <dgm:cxn modelId="{5AF90C1C-15EF-4B7B-B720-6D1CDC8ACA18}" type="presOf" srcId="{138C1CEB-0619-4BE0-93DE-96E49190834C}" destId="{2FFF3862-21A6-4B00-A2DD-7B1BED58F69C}" srcOrd="0" destOrd="0" presId="urn:microsoft.com/office/officeart/2008/layout/LinedList"/>
    <dgm:cxn modelId="{54F7E222-F4BE-4373-8FAB-B9E9F92D0A71}" type="presOf" srcId="{17E95AEF-D7A6-43B5-8C29-ADB98318D995}" destId="{628674D7-AA7D-4E9C-981E-2A07DF54EAC9}" srcOrd="0" destOrd="0" presId="urn:microsoft.com/office/officeart/2008/layout/LinedList"/>
    <dgm:cxn modelId="{39E055C3-C642-49AC-A8A2-3C601C899437}" srcId="{138C1CEB-0619-4BE0-93DE-96E49190834C}" destId="{17E95AEF-D7A6-43B5-8C29-ADB98318D995}" srcOrd="0" destOrd="0" parTransId="{41470A96-FA29-40E9-8A70-DEBA7381D53E}" sibTransId="{7AEE20D1-0256-4948-A93D-5511E885DBCF}"/>
    <dgm:cxn modelId="{FB00AEC6-7D5E-40F3-87E6-2C8A00431B82}" type="presOf" srcId="{A98CE83D-5531-4D46-B006-1CD644284013}" destId="{6DC3BC82-57EC-4DB9-B2D3-4ED673105EDC}" srcOrd="0" destOrd="0" presId="urn:microsoft.com/office/officeart/2008/layout/LinedList"/>
    <dgm:cxn modelId="{FA9706F0-3B6C-46E4-8A91-901E848B9CB6}" srcId="{138C1CEB-0619-4BE0-93DE-96E49190834C}" destId="{A98CE83D-5531-4D46-B006-1CD644284013}" srcOrd="1" destOrd="0" parTransId="{7E30E9BD-ABEC-4874-AC29-9D1BCC676704}" sibTransId="{9E6CC17D-09A0-45B8-A50A-7BA77D5BC613}"/>
    <dgm:cxn modelId="{13EE8ADA-519D-46F8-BD8A-65FB82202EF6}" type="presParOf" srcId="{2FFF3862-21A6-4B00-A2DD-7B1BED58F69C}" destId="{2B2F3810-2952-4561-BFB1-DAE619C18E01}" srcOrd="0" destOrd="0" presId="urn:microsoft.com/office/officeart/2008/layout/LinedList"/>
    <dgm:cxn modelId="{1143F226-21DD-481A-B688-BB3A186C54E9}" type="presParOf" srcId="{2FFF3862-21A6-4B00-A2DD-7B1BED58F69C}" destId="{CD0BFC22-3FB9-435F-9A73-81938F4DC716}" srcOrd="1" destOrd="0" presId="urn:microsoft.com/office/officeart/2008/layout/LinedList"/>
    <dgm:cxn modelId="{F5C85E96-0C3B-420C-950A-6C8819BE7489}" type="presParOf" srcId="{CD0BFC22-3FB9-435F-9A73-81938F4DC716}" destId="{628674D7-AA7D-4E9C-981E-2A07DF54EAC9}" srcOrd="0" destOrd="0" presId="urn:microsoft.com/office/officeart/2008/layout/LinedList"/>
    <dgm:cxn modelId="{1EE87F08-239D-4BDD-A019-920D48769316}" type="presParOf" srcId="{CD0BFC22-3FB9-435F-9A73-81938F4DC716}" destId="{E6B31D82-0BB0-465A-B66C-B164EBB99897}" srcOrd="1" destOrd="0" presId="urn:microsoft.com/office/officeart/2008/layout/LinedList"/>
    <dgm:cxn modelId="{6A306007-D2B2-461D-A23A-9035421D557D}" type="presParOf" srcId="{2FFF3862-21A6-4B00-A2DD-7B1BED58F69C}" destId="{4675A835-A596-4527-8B81-E07DBB11A7E8}" srcOrd="2" destOrd="0" presId="urn:microsoft.com/office/officeart/2008/layout/LinedList"/>
    <dgm:cxn modelId="{EAF176B8-9E0E-4652-A1E2-9D0E1D7BFC85}" type="presParOf" srcId="{2FFF3862-21A6-4B00-A2DD-7B1BED58F69C}" destId="{F9FC8992-574E-4C69-8D17-57194BAA900D}" srcOrd="3" destOrd="0" presId="urn:microsoft.com/office/officeart/2008/layout/LinedList"/>
    <dgm:cxn modelId="{9D3A65E0-8231-4E14-B112-14291BCE43B7}" type="presParOf" srcId="{F9FC8992-574E-4C69-8D17-57194BAA900D}" destId="{6DC3BC82-57EC-4DB9-B2D3-4ED673105EDC}" srcOrd="0" destOrd="0" presId="urn:microsoft.com/office/officeart/2008/layout/LinedList"/>
    <dgm:cxn modelId="{A0A90A84-50C7-4E6F-A63F-7AE8C70D60FE}" type="presParOf" srcId="{F9FC8992-574E-4C69-8D17-57194BAA900D}" destId="{AA8E727A-EC73-475B-B657-4B0E059618CB}" srcOrd="1" destOrd="0" presId="urn:microsoft.com/office/officeart/2008/layout/LinedList"/>
    <dgm:cxn modelId="{03C1E013-E13E-4A54-A4A3-8550433865E4}" type="presParOf" srcId="{2FFF3862-21A6-4B00-A2DD-7B1BED58F69C}" destId="{048C628F-2029-493F-8E6B-1B481E54FFA6}" srcOrd="4" destOrd="0" presId="urn:microsoft.com/office/officeart/2008/layout/LinedList"/>
    <dgm:cxn modelId="{A099CACD-4522-486C-8546-7368E0017F04}" type="presParOf" srcId="{2FFF3862-21A6-4B00-A2DD-7B1BED58F69C}" destId="{0DAB3AF5-CA5A-487C-AC23-4D88A333B79E}" srcOrd="5" destOrd="0" presId="urn:microsoft.com/office/officeart/2008/layout/LinedList"/>
    <dgm:cxn modelId="{895406DC-9004-4255-BD1C-7876DF10F5E8}" type="presParOf" srcId="{0DAB3AF5-CA5A-487C-AC23-4D88A333B79E}" destId="{E2DD3FF4-E212-4891-8CDB-DDE2E0E10E1A}" srcOrd="0" destOrd="0" presId="urn:microsoft.com/office/officeart/2008/layout/LinedList"/>
    <dgm:cxn modelId="{48F37628-7D7F-4936-B526-BE24A15CA7B4}" type="presParOf" srcId="{0DAB3AF5-CA5A-487C-AC23-4D88A333B79E}" destId="{A114E407-4B89-4025-8DB8-5D95C9B179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632321-FC03-4D24-8EBA-8A80FCEDAA2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D63218-172E-4BA7-8B49-8BE4A13993B0}">
      <dgm:prSet phldrT="[Text]"/>
      <dgm:spPr/>
      <dgm:t>
        <a:bodyPr/>
        <a:lstStyle/>
        <a:p>
          <a:r>
            <a:rPr lang="de-DE"/>
            <a:t>Die Rollen und die Arbeit der Mitglieder ergänzen sich</a:t>
          </a:r>
        </a:p>
      </dgm:t>
    </dgm:pt>
    <dgm:pt modelId="{E65F5197-C8F6-4AC1-BCB6-10DCC019B42C}" type="parTrans" cxnId="{170E7D90-3AB8-42D0-BA81-EA3A9FB88D10}">
      <dgm:prSet/>
      <dgm:spPr/>
      <dgm:t>
        <a:bodyPr/>
        <a:lstStyle/>
        <a:p>
          <a:endParaRPr lang="en-US"/>
        </a:p>
      </dgm:t>
    </dgm:pt>
    <dgm:pt modelId="{320A10FB-65EF-472D-80C4-2B5A2B2C2F93}" type="sibTrans" cxnId="{170E7D90-3AB8-42D0-BA81-EA3A9FB88D10}">
      <dgm:prSet/>
      <dgm:spPr/>
      <dgm:t>
        <a:bodyPr/>
        <a:lstStyle/>
        <a:p>
          <a:endParaRPr lang="en-US"/>
        </a:p>
      </dgm:t>
    </dgm:pt>
    <dgm:pt modelId="{049DD9D3-C147-4788-ADC4-271BBD7DD540}">
      <dgm:prSet/>
      <dgm:spPr/>
      <dgm:t>
        <a:bodyPr/>
        <a:lstStyle/>
        <a:p>
          <a:r>
            <a:rPr lang="de-DE"/>
            <a:t>Individueller Fortschritt hängt von anderen ab</a:t>
          </a:r>
        </a:p>
      </dgm:t>
    </dgm:pt>
    <dgm:pt modelId="{2FD9FCC7-71F4-4C35-93D8-9C375322B817}" type="parTrans" cxnId="{932A80EB-AE91-4E1C-970D-5126747E202D}">
      <dgm:prSet/>
      <dgm:spPr/>
      <dgm:t>
        <a:bodyPr/>
        <a:lstStyle/>
        <a:p>
          <a:endParaRPr lang="en-US"/>
        </a:p>
      </dgm:t>
    </dgm:pt>
    <dgm:pt modelId="{A4EA61A7-0865-42DB-87C6-6C278931E76A}" type="sibTrans" cxnId="{932A80EB-AE91-4E1C-970D-5126747E202D}">
      <dgm:prSet/>
      <dgm:spPr/>
      <dgm:t>
        <a:bodyPr/>
        <a:lstStyle/>
        <a:p>
          <a:endParaRPr lang="en-US"/>
        </a:p>
      </dgm:t>
    </dgm:pt>
    <dgm:pt modelId="{1FE3F373-FFF6-4F68-A5F7-F28D4D19C0C9}">
      <dgm:prSet/>
      <dgm:spPr/>
      <dgm:t>
        <a:bodyPr/>
        <a:lstStyle/>
        <a:p>
          <a:r>
            <a:rPr lang="de-DE"/>
            <a:t>Die Fähigkeiten, Kenntnisse und Leistungen von Mitgliedern erkennen, schätzen und einsetzen</a:t>
          </a:r>
        </a:p>
      </dgm:t>
    </dgm:pt>
    <dgm:pt modelId="{FB47E98F-F369-437F-B2D2-50789EEE6F7F}" type="parTrans" cxnId="{0003354A-175E-4DF4-A354-68640369F09E}">
      <dgm:prSet/>
      <dgm:spPr/>
      <dgm:t>
        <a:bodyPr/>
        <a:lstStyle/>
        <a:p>
          <a:endParaRPr lang="en-US"/>
        </a:p>
      </dgm:t>
    </dgm:pt>
    <dgm:pt modelId="{175DA9D2-6C56-4045-A7C7-CE8D556A505D}" type="sibTrans" cxnId="{0003354A-175E-4DF4-A354-68640369F09E}">
      <dgm:prSet/>
      <dgm:spPr/>
      <dgm:t>
        <a:bodyPr/>
        <a:lstStyle/>
        <a:p>
          <a:endParaRPr lang="en-US"/>
        </a:p>
      </dgm:t>
    </dgm:pt>
    <dgm:pt modelId="{9D5FACBE-4FEC-4327-B51E-BB6BDA219A46}">
      <dgm:prSet/>
      <dgm:spPr/>
      <dgm:t>
        <a:bodyPr/>
        <a:lstStyle/>
        <a:p>
          <a:r>
            <a:rPr lang="de-DE"/>
            <a:t>Vorteile: geteilte Arbeitsmenge, weniger Konflikte, erhöhte Produktivität, Kommunikation und Zusammenarbeit</a:t>
          </a:r>
        </a:p>
      </dgm:t>
    </dgm:pt>
    <dgm:pt modelId="{E030EC95-6DDE-4D44-9413-C88A961BBCC4}" type="parTrans" cxnId="{43B42BA0-733E-495A-9FBD-7A0DF62206B6}">
      <dgm:prSet/>
      <dgm:spPr/>
      <dgm:t>
        <a:bodyPr/>
        <a:lstStyle/>
        <a:p>
          <a:endParaRPr lang="en-US"/>
        </a:p>
      </dgm:t>
    </dgm:pt>
    <dgm:pt modelId="{B46AC05A-3FB1-470A-93B7-43465E3F4F12}" type="sibTrans" cxnId="{43B42BA0-733E-495A-9FBD-7A0DF62206B6}">
      <dgm:prSet/>
      <dgm:spPr/>
      <dgm:t>
        <a:bodyPr/>
        <a:lstStyle/>
        <a:p>
          <a:endParaRPr lang="en-US"/>
        </a:p>
      </dgm:t>
    </dgm:pt>
    <dgm:pt modelId="{F247E964-0801-4F1E-9255-D6529D7CA7F1}" type="pres">
      <dgm:prSet presAssocID="{AB632321-FC03-4D24-8EBA-8A80FCEDAA2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3CB3A72-5B22-4EC9-A0D9-B73A16BDCAF9}" type="pres">
      <dgm:prSet presAssocID="{A3D63218-172E-4BA7-8B49-8BE4A13993B0}" presName="thickLine" presStyleLbl="alignNode1" presStyleIdx="0" presStyleCnt="4"/>
      <dgm:spPr/>
    </dgm:pt>
    <dgm:pt modelId="{FFB0C2EA-D3FD-4C81-858D-BFBCAA1BB04B}" type="pres">
      <dgm:prSet presAssocID="{A3D63218-172E-4BA7-8B49-8BE4A13993B0}" presName="horz1" presStyleCnt="0"/>
      <dgm:spPr/>
    </dgm:pt>
    <dgm:pt modelId="{DA0DA3D0-AC2C-4E67-89DE-E2180907295F}" type="pres">
      <dgm:prSet presAssocID="{A3D63218-172E-4BA7-8B49-8BE4A13993B0}" presName="tx1" presStyleLbl="revTx" presStyleIdx="0" presStyleCnt="4"/>
      <dgm:spPr/>
      <dgm:t>
        <a:bodyPr/>
        <a:lstStyle/>
        <a:p>
          <a:endParaRPr lang="en-US"/>
        </a:p>
      </dgm:t>
    </dgm:pt>
    <dgm:pt modelId="{C311692B-B4C0-46E1-9E7B-8FF1817D54E7}" type="pres">
      <dgm:prSet presAssocID="{A3D63218-172E-4BA7-8B49-8BE4A13993B0}" presName="vert1" presStyleCnt="0"/>
      <dgm:spPr/>
    </dgm:pt>
    <dgm:pt modelId="{00BE81F1-8A6A-456D-9747-AADD75BD46F2}" type="pres">
      <dgm:prSet presAssocID="{049DD9D3-C147-4788-ADC4-271BBD7DD540}" presName="thickLine" presStyleLbl="alignNode1" presStyleIdx="1" presStyleCnt="4"/>
      <dgm:spPr/>
    </dgm:pt>
    <dgm:pt modelId="{C8DFEE78-E0A7-4C94-A836-50A4F9A3D748}" type="pres">
      <dgm:prSet presAssocID="{049DD9D3-C147-4788-ADC4-271BBD7DD540}" presName="horz1" presStyleCnt="0"/>
      <dgm:spPr/>
    </dgm:pt>
    <dgm:pt modelId="{26DE523F-7F37-4832-A1DC-67D186830918}" type="pres">
      <dgm:prSet presAssocID="{049DD9D3-C147-4788-ADC4-271BBD7DD540}" presName="tx1" presStyleLbl="revTx" presStyleIdx="1" presStyleCnt="4"/>
      <dgm:spPr/>
      <dgm:t>
        <a:bodyPr/>
        <a:lstStyle/>
        <a:p>
          <a:endParaRPr lang="en-US"/>
        </a:p>
      </dgm:t>
    </dgm:pt>
    <dgm:pt modelId="{6866AE27-85C9-4310-8D02-A7C29DC758B8}" type="pres">
      <dgm:prSet presAssocID="{049DD9D3-C147-4788-ADC4-271BBD7DD540}" presName="vert1" presStyleCnt="0"/>
      <dgm:spPr/>
    </dgm:pt>
    <dgm:pt modelId="{DC47B040-0FCA-4F84-866A-85B67773CFF0}" type="pres">
      <dgm:prSet presAssocID="{1FE3F373-FFF6-4F68-A5F7-F28D4D19C0C9}" presName="thickLine" presStyleLbl="alignNode1" presStyleIdx="2" presStyleCnt="4"/>
      <dgm:spPr/>
    </dgm:pt>
    <dgm:pt modelId="{4BF3240D-A6C3-4945-BEF4-AC033DC4B252}" type="pres">
      <dgm:prSet presAssocID="{1FE3F373-FFF6-4F68-A5F7-F28D4D19C0C9}" presName="horz1" presStyleCnt="0"/>
      <dgm:spPr/>
    </dgm:pt>
    <dgm:pt modelId="{2572F178-57E2-43D3-A4AE-3500DD8DFF10}" type="pres">
      <dgm:prSet presAssocID="{1FE3F373-FFF6-4F68-A5F7-F28D4D19C0C9}" presName="tx1" presStyleLbl="revTx" presStyleIdx="2" presStyleCnt="4"/>
      <dgm:spPr/>
      <dgm:t>
        <a:bodyPr/>
        <a:lstStyle/>
        <a:p>
          <a:endParaRPr lang="en-US"/>
        </a:p>
      </dgm:t>
    </dgm:pt>
    <dgm:pt modelId="{9A9648CE-8A50-449C-85F8-3C8D20FAC0D1}" type="pres">
      <dgm:prSet presAssocID="{1FE3F373-FFF6-4F68-A5F7-F28D4D19C0C9}" presName="vert1" presStyleCnt="0"/>
      <dgm:spPr/>
    </dgm:pt>
    <dgm:pt modelId="{4C2163BB-2868-4DB5-90D8-4B4E1DB74F1C}" type="pres">
      <dgm:prSet presAssocID="{9D5FACBE-4FEC-4327-B51E-BB6BDA219A46}" presName="thickLine" presStyleLbl="alignNode1" presStyleIdx="3" presStyleCnt="4"/>
      <dgm:spPr/>
    </dgm:pt>
    <dgm:pt modelId="{5C22C3EA-DEB2-4789-AEDC-B3DA73274A74}" type="pres">
      <dgm:prSet presAssocID="{9D5FACBE-4FEC-4327-B51E-BB6BDA219A46}" presName="horz1" presStyleCnt="0"/>
      <dgm:spPr/>
    </dgm:pt>
    <dgm:pt modelId="{96B76EB7-E265-4B17-8057-FDF25045CEA8}" type="pres">
      <dgm:prSet presAssocID="{9D5FACBE-4FEC-4327-B51E-BB6BDA219A46}" presName="tx1" presStyleLbl="revTx" presStyleIdx="3" presStyleCnt="4"/>
      <dgm:spPr/>
      <dgm:t>
        <a:bodyPr/>
        <a:lstStyle/>
        <a:p>
          <a:endParaRPr lang="en-US"/>
        </a:p>
      </dgm:t>
    </dgm:pt>
    <dgm:pt modelId="{FC398D4B-AB0B-4F44-8F72-024BA63F130A}" type="pres">
      <dgm:prSet presAssocID="{9D5FACBE-4FEC-4327-B51E-BB6BDA219A46}" presName="vert1" presStyleCnt="0"/>
      <dgm:spPr/>
    </dgm:pt>
  </dgm:ptLst>
  <dgm:cxnLst>
    <dgm:cxn modelId="{43B42BA0-733E-495A-9FBD-7A0DF62206B6}" srcId="{AB632321-FC03-4D24-8EBA-8A80FCEDAA2D}" destId="{9D5FACBE-4FEC-4327-B51E-BB6BDA219A46}" srcOrd="3" destOrd="0" parTransId="{E030EC95-6DDE-4D44-9413-C88A961BBCC4}" sibTransId="{B46AC05A-3FB1-470A-93B7-43465E3F4F12}"/>
    <dgm:cxn modelId="{932A80EB-AE91-4E1C-970D-5126747E202D}" srcId="{AB632321-FC03-4D24-8EBA-8A80FCEDAA2D}" destId="{049DD9D3-C147-4788-ADC4-271BBD7DD540}" srcOrd="1" destOrd="0" parTransId="{2FD9FCC7-71F4-4C35-93D8-9C375322B817}" sibTransId="{A4EA61A7-0865-42DB-87C6-6C278931E76A}"/>
    <dgm:cxn modelId="{A1769891-35B4-4CCF-8F05-9D0924BFB2A1}" type="presOf" srcId="{1FE3F373-FFF6-4F68-A5F7-F28D4D19C0C9}" destId="{2572F178-57E2-43D3-A4AE-3500DD8DFF10}" srcOrd="0" destOrd="0" presId="urn:microsoft.com/office/officeart/2008/layout/LinedList"/>
    <dgm:cxn modelId="{682C4F0D-B9FE-46E3-AD02-0F3859DFC191}" type="presOf" srcId="{049DD9D3-C147-4788-ADC4-271BBD7DD540}" destId="{26DE523F-7F37-4832-A1DC-67D186830918}" srcOrd="0" destOrd="0" presId="urn:microsoft.com/office/officeart/2008/layout/LinedList"/>
    <dgm:cxn modelId="{98CD3EEF-0E7F-4C23-B66B-AE28BB019A58}" type="presOf" srcId="{AB632321-FC03-4D24-8EBA-8A80FCEDAA2D}" destId="{F247E964-0801-4F1E-9255-D6529D7CA7F1}" srcOrd="0" destOrd="0" presId="urn:microsoft.com/office/officeart/2008/layout/LinedList"/>
    <dgm:cxn modelId="{0003354A-175E-4DF4-A354-68640369F09E}" srcId="{AB632321-FC03-4D24-8EBA-8A80FCEDAA2D}" destId="{1FE3F373-FFF6-4F68-A5F7-F28D4D19C0C9}" srcOrd="2" destOrd="0" parTransId="{FB47E98F-F369-437F-B2D2-50789EEE6F7F}" sibTransId="{175DA9D2-6C56-4045-A7C7-CE8D556A505D}"/>
    <dgm:cxn modelId="{170E7D90-3AB8-42D0-BA81-EA3A9FB88D10}" srcId="{AB632321-FC03-4D24-8EBA-8A80FCEDAA2D}" destId="{A3D63218-172E-4BA7-8B49-8BE4A13993B0}" srcOrd="0" destOrd="0" parTransId="{E65F5197-C8F6-4AC1-BCB6-10DCC019B42C}" sibTransId="{320A10FB-65EF-472D-80C4-2B5A2B2C2F93}"/>
    <dgm:cxn modelId="{92F34ECF-9411-4B18-A102-E1BD41F4CEF0}" type="presOf" srcId="{9D5FACBE-4FEC-4327-B51E-BB6BDA219A46}" destId="{96B76EB7-E265-4B17-8057-FDF25045CEA8}" srcOrd="0" destOrd="0" presId="urn:microsoft.com/office/officeart/2008/layout/LinedList"/>
    <dgm:cxn modelId="{E7264D4C-590B-453C-A28F-7AEDF95AB7AA}" type="presOf" srcId="{A3D63218-172E-4BA7-8B49-8BE4A13993B0}" destId="{DA0DA3D0-AC2C-4E67-89DE-E2180907295F}" srcOrd="0" destOrd="0" presId="urn:microsoft.com/office/officeart/2008/layout/LinedList"/>
    <dgm:cxn modelId="{4AB456B4-751C-4935-8EFB-7ABF9A9C62CE}" type="presParOf" srcId="{F247E964-0801-4F1E-9255-D6529D7CA7F1}" destId="{B3CB3A72-5B22-4EC9-A0D9-B73A16BDCAF9}" srcOrd="0" destOrd="0" presId="urn:microsoft.com/office/officeart/2008/layout/LinedList"/>
    <dgm:cxn modelId="{49E5AED2-B58F-4B38-9054-78217365AB21}" type="presParOf" srcId="{F247E964-0801-4F1E-9255-D6529D7CA7F1}" destId="{FFB0C2EA-D3FD-4C81-858D-BFBCAA1BB04B}" srcOrd="1" destOrd="0" presId="urn:microsoft.com/office/officeart/2008/layout/LinedList"/>
    <dgm:cxn modelId="{77419571-6B26-4EAC-858A-377AF70E6F72}" type="presParOf" srcId="{FFB0C2EA-D3FD-4C81-858D-BFBCAA1BB04B}" destId="{DA0DA3D0-AC2C-4E67-89DE-E2180907295F}" srcOrd="0" destOrd="0" presId="urn:microsoft.com/office/officeart/2008/layout/LinedList"/>
    <dgm:cxn modelId="{B26FA9AB-AD75-476C-AE5B-39AE9B697894}" type="presParOf" srcId="{FFB0C2EA-D3FD-4C81-858D-BFBCAA1BB04B}" destId="{C311692B-B4C0-46E1-9E7B-8FF1817D54E7}" srcOrd="1" destOrd="0" presId="urn:microsoft.com/office/officeart/2008/layout/LinedList"/>
    <dgm:cxn modelId="{AD31D849-BD1E-42B5-8080-96884DB82AD3}" type="presParOf" srcId="{F247E964-0801-4F1E-9255-D6529D7CA7F1}" destId="{00BE81F1-8A6A-456D-9747-AADD75BD46F2}" srcOrd="2" destOrd="0" presId="urn:microsoft.com/office/officeart/2008/layout/LinedList"/>
    <dgm:cxn modelId="{5EE401EB-3521-413D-8D45-FCD7309C8D7F}" type="presParOf" srcId="{F247E964-0801-4F1E-9255-D6529D7CA7F1}" destId="{C8DFEE78-E0A7-4C94-A836-50A4F9A3D748}" srcOrd="3" destOrd="0" presId="urn:microsoft.com/office/officeart/2008/layout/LinedList"/>
    <dgm:cxn modelId="{660AE73B-1DA8-450B-818B-B5634765C85E}" type="presParOf" srcId="{C8DFEE78-E0A7-4C94-A836-50A4F9A3D748}" destId="{26DE523F-7F37-4832-A1DC-67D186830918}" srcOrd="0" destOrd="0" presId="urn:microsoft.com/office/officeart/2008/layout/LinedList"/>
    <dgm:cxn modelId="{7F7BEF90-357E-4A13-9097-8C7FDC437617}" type="presParOf" srcId="{C8DFEE78-E0A7-4C94-A836-50A4F9A3D748}" destId="{6866AE27-85C9-4310-8D02-A7C29DC758B8}" srcOrd="1" destOrd="0" presId="urn:microsoft.com/office/officeart/2008/layout/LinedList"/>
    <dgm:cxn modelId="{9C302032-9E2C-41C0-9F14-5C65B7A443BE}" type="presParOf" srcId="{F247E964-0801-4F1E-9255-D6529D7CA7F1}" destId="{DC47B040-0FCA-4F84-866A-85B67773CFF0}" srcOrd="4" destOrd="0" presId="urn:microsoft.com/office/officeart/2008/layout/LinedList"/>
    <dgm:cxn modelId="{B54FB6C2-3E37-4A32-AADE-E1BBC197E279}" type="presParOf" srcId="{F247E964-0801-4F1E-9255-D6529D7CA7F1}" destId="{4BF3240D-A6C3-4945-BEF4-AC033DC4B252}" srcOrd="5" destOrd="0" presId="urn:microsoft.com/office/officeart/2008/layout/LinedList"/>
    <dgm:cxn modelId="{610445B4-766B-499E-A4B2-BE7AA3C54345}" type="presParOf" srcId="{4BF3240D-A6C3-4945-BEF4-AC033DC4B252}" destId="{2572F178-57E2-43D3-A4AE-3500DD8DFF10}" srcOrd="0" destOrd="0" presId="urn:microsoft.com/office/officeart/2008/layout/LinedList"/>
    <dgm:cxn modelId="{95520520-3FDB-47CC-AC8C-A7427D8A78BF}" type="presParOf" srcId="{4BF3240D-A6C3-4945-BEF4-AC033DC4B252}" destId="{9A9648CE-8A50-449C-85F8-3C8D20FAC0D1}" srcOrd="1" destOrd="0" presId="urn:microsoft.com/office/officeart/2008/layout/LinedList"/>
    <dgm:cxn modelId="{9607F77B-E744-420B-964D-1190388F341E}" type="presParOf" srcId="{F247E964-0801-4F1E-9255-D6529D7CA7F1}" destId="{4C2163BB-2868-4DB5-90D8-4B4E1DB74F1C}" srcOrd="6" destOrd="0" presId="urn:microsoft.com/office/officeart/2008/layout/LinedList"/>
    <dgm:cxn modelId="{4D102923-B5D4-4303-8BC4-D8C13E76370E}" type="presParOf" srcId="{F247E964-0801-4F1E-9255-D6529D7CA7F1}" destId="{5C22C3EA-DEB2-4789-AEDC-B3DA73274A74}" srcOrd="7" destOrd="0" presId="urn:microsoft.com/office/officeart/2008/layout/LinedList"/>
    <dgm:cxn modelId="{336FEFB2-C95D-4380-B57F-2F0966E12366}" type="presParOf" srcId="{5C22C3EA-DEB2-4789-AEDC-B3DA73274A74}" destId="{96B76EB7-E265-4B17-8057-FDF25045CEA8}" srcOrd="0" destOrd="0" presId="urn:microsoft.com/office/officeart/2008/layout/LinedList"/>
    <dgm:cxn modelId="{E196DB74-8116-4406-A392-DA3D8F26ED2B}" type="presParOf" srcId="{5C22C3EA-DEB2-4789-AEDC-B3DA73274A74}" destId="{FC398D4B-AB0B-4F44-8F72-024BA63F13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4D470-30BF-4A94-A3E5-68835C6D1506}">
      <dsp:nvSpPr>
        <dsp:cNvPr id="0" name=""/>
        <dsp:cNvSpPr/>
      </dsp:nvSpPr>
      <dsp:spPr>
        <a:xfrm>
          <a:off x="0" y="682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/>
            <a:t>Richtung und Zielsetzung</a:t>
          </a:r>
        </a:p>
      </dsp:txBody>
      <dsp:txXfrm>
        <a:off x="38638" y="45464"/>
        <a:ext cx="10438324" cy="714229"/>
      </dsp:txXfrm>
    </dsp:sp>
    <dsp:sp modelId="{B67C0724-73EC-4AE2-B901-51C0A81AEB56}">
      <dsp:nvSpPr>
        <dsp:cNvPr id="0" name=""/>
        <dsp:cNvSpPr/>
      </dsp:nvSpPr>
      <dsp:spPr>
        <a:xfrm>
          <a:off x="0" y="893371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/>
            <a:t>Engagement</a:t>
          </a:r>
        </a:p>
      </dsp:txBody>
      <dsp:txXfrm>
        <a:off x="38638" y="932009"/>
        <a:ext cx="10438324" cy="714229"/>
      </dsp:txXfrm>
    </dsp:sp>
    <dsp:sp modelId="{2F75D359-0845-4838-B0BA-E62625E71758}">
      <dsp:nvSpPr>
        <dsp:cNvPr id="0" name=""/>
        <dsp:cNvSpPr/>
      </dsp:nvSpPr>
      <dsp:spPr>
        <a:xfrm>
          <a:off x="0" y="177991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/>
            <a:t>Abläufe und Verfahren</a:t>
          </a:r>
        </a:p>
      </dsp:txBody>
      <dsp:txXfrm>
        <a:off x="38638" y="1818554"/>
        <a:ext cx="10438324" cy="714229"/>
      </dsp:txXfrm>
    </dsp:sp>
    <dsp:sp modelId="{9E5ABF42-BD56-4E3C-A5C8-86F5E2671077}">
      <dsp:nvSpPr>
        <dsp:cNvPr id="0" name=""/>
        <dsp:cNvSpPr/>
      </dsp:nvSpPr>
      <dsp:spPr>
        <a:xfrm>
          <a:off x="0" y="2666461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/>
            <a:t>Führungskompetenz</a:t>
          </a:r>
        </a:p>
      </dsp:txBody>
      <dsp:txXfrm>
        <a:off x="38638" y="2705099"/>
        <a:ext cx="10438324" cy="714229"/>
      </dsp:txXfrm>
    </dsp:sp>
    <dsp:sp modelId="{3842CCE7-7A1B-46D5-A6AA-140E6250FE15}">
      <dsp:nvSpPr>
        <dsp:cNvPr id="0" name=""/>
        <dsp:cNvSpPr/>
      </dsp:nvSpPr>
      <dsp:spPr>
        <a:xfrm>
          <a:off x="0" y="355300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/>
            <a:t>Gegenseitige Abhängigkeit</a:t>
          </a:r>
        </a:p>
      </dsp:txBody>
      <dsp:txXfrm>
        <a:off x="38638" y="3591644"/>
        <a:ext cx="10438324" cy="714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E743C-1688-4B91-85EF-90D3AFAFD3CF}">
      <dsp:nvSpPr>
        <dsp:cNvPr id="0" name=""/>
        <dsp:cNvSpPr/>
      </dsp:nvSpPr>
      <dsp:spPr>
        <a:xfrm>
          <a:off x="0" y="1684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01AD7-22E0-4CE1-AAFA-FBBEB2175CC6}">
      <dsp:nvSpPr>
        <dsp:cNvPr id="0" name=""/>
        <dsp:cNvSpPr/>
      </dsp:nvSpPr>
      <dsp:spPr>
        <a:xfrm>
          <a:off x="0" y="1684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/>
            <a:t>Ziele, die durch die Zusammenarbeit der Gruppe erstellt wurden</a:t>
          </a:r>
        </a:p>
      </dsp:txBody>
      <dsp:txXfrm>
        <a:off x="0" y="1684"/>
        <a:ext cx="6467866" cy="1149081"/>
      </dsp:txXfrm>
    </dsp:sp>
    <dsp:sp modelId="{40B8417A-45CE-490C-9D09-E4DE28B27CF3}">
      <dsp:nvSpPr>
        <dsp:cNvPr id="0" name=""/>
        <dsp:cNvSpPr/>
      </dsp:nvSpPr>
      <dsp:spPr>
        <a:xfrm>
          <a:off x="0" y="1150765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6AA43-57CD-425C-ADC5-409FB337BB85}">
      <dsp:nvSpPr>
        <dsp:cNvPr id="0" name=""/>
        <dsp:cNvSpPr/>
      </dsp:nvSpPr>
      <dsp:spPr>
        <a:xfrm>
          <a:off x="0" y="1150765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/>
            <a:t>Die Mitglieder verstehen Ziele/Zwecke</a:t>
          </a:r>
        </a:p>
      </dsp:txBody>
      <dsp:txXfrm>
        <a:off x="0" y="1150765"/>
        <a:ext cx="6467866" cy="1149081"/>
      </dsp:txXfrm>
    </dsp:sp>
    <dsp:sp modelId="{654CB84F-3CD7-4E68-9DD0-C69C320536A2}">
      <dsp:nvSpPr>
        <dsp:cNvPr id="0" name=""/>
        <dsp:cNvSpPr/>
      </dsp:nvSpPr>
      <dsp:spPr>
        <a:xfrm>
          <a:off x="0" y="2299847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E4DBD-1CED-4347-8D25-F19857769307}">
      <dsp:nvSpPr>
        <dsp:cNvPr id="0" name=""/>
        <dsp:cNvSpPr/>
      </dsp:nvSpPr>
      <dsp:spPr>
        <a:xfrm>
          <a:off x="0" y="2299847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/>
            <a:t>Ziele werden überprüft und ggf. angepasst</a:t>
          </a:r>
        </a:p>
      </dsp:txBody>
      <dsp:txXfrm>
        <a:off x="0" y="2299847"/>
        <a:ext cx="6467866" cy="11490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56C29-85C6-4B9A-9392-AC68B3BA05C1}">
      <dsp:nvSpPr>
        <dsp:cNvPr id="0" name=""/>
        <dsp:cNvSpPr/>
      </dsp:nvSpPr>
      <dsp:spPr>
        <a:xfrm>
          <a:off x="0" y="0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09028-5EA4-4A89-B30C-0EDA967E7E0A}">
      <dsp:nvSpPr>
        <dsp:cNvPr id="0" name=""/>
        <dsp:cNvSpPr/>
      </dsp:nvSpPr>
      <dsp:spPr>
        <a:xfrm>
          <a:off x="0" y="0"/>
          <a:ext cx="6467866" cy="1725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/>
            <a:t>Die Mitglieder haben sich vollkommen den Zielen des Teams verpflichtet</a:t>
          </a:r>
        </a:p>
      </dsp:txBody>
      <dsp:txXfrm>
        <a:off x="0" y="0"/>
        <a:ext cx="6467866" cy="1725306"/>
      </dsp:txXfrm>
    </dsp:sp>
    <dsp:sp modelId="{F7B5AB1E-8B54-46FC-BCA9-B01880B28B65}">
      <dsp:nvSpPr>
        <dsp:cNvPr id="0" name=""/>
        <dsp:cNvSpPr/>
      </dsp:nvSpPr>
      <dsp:spPr>
        <a:xfrm>
          <a:off x="0" y="1725306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2F568-A1A3-414E-9C01-2594BFA4308B}">
      <dsp:nvSpPr>
        <dsp:cNvPr id="0" name=""/>
        <dsp:cNvSpPr/>
      </dsp:nvSpPr>
      <dsp:spPr>
        <a:xfrm>
          <a:off x="0" y="1725306"/>
          <a:ext cx="6467866" cy="1725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/>
            <a:t>Der Erfolg des Teams erhält höhere Priorität als individuelle Leistungen</a:t>
          </a:r>
        </a:p>
      </dsp:txBody>
      <dsp:txXfrm>
        <a:off x="0" y="1725306"/>
        <a:ext cx="6467866" cy="17253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CBD08-4C2E-4D4C-A8CE-59170ABADE40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52F2E-6677-45A5-A23E-95E3BCD5D9C6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/>
            <a:t>Erfolgreiche Teams: </a:t>
          </a:r>
        </a:p>
      </dsp:txBody>
      <dsp:txXfrm>
        <a:off x="0" y="0"/>
        <a:ext cx="1625600" cy="5418667"/>
      </dsp:txXfrm>
    </dsp:sp>
    <dsp:sp modelId="{7CEB139B-5415-4801-90B3-8D6069239A61}">
      <dsp:nvSpPr>
        <dsp:cNvPr id="0" name=""/>
        <dsp:cNvSpPr/>
      </dsp:nvSpPr>
      <dsp:spPr>
        <a:xfrm>
          <a:off x="1747520" y="51064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/>
            <a:t>Haben bestimmte Grundregeln und Verhaltensnormen</a:t>
          </a:r>
        </a:p>
      </dsp:txBody>
      <dsp:txXfrm>
        <a:off x="1747520" y="51064"/>
        <a:ext cx="6380480" cy="1021291"/>
      </dsp:txXfrm>
    </dsp:sp>
    <dsp:sp modelId="{2051E754-A83D-4591-9D33-9AD6AED158EF}">
      <dsp:nvSpPr>
        <dsp:cNvPr id="0" name=""/>
        <dsp:cNvSpPr/>
      </dsp:nvSpPr>
      <dsp:spPr>
        <a:xfrm>
          <a:off x="1625599" y="1072356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36FDB-99CD-4701-91D6-DF3365934D12}">
      <dsp:nvSpPr>
        <dsp:cNvPr id="0" name=""/>
        <dsp:cNvSpPr/>
      </dsp:nvSpPr>
      <dsp:spPr>
        <a:xfrm>
          <a:off x="1747520" y="1123420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/>
            <a:t>Fördern freien Kommunikationsfluss</a:t>
          </a:r>
        </a:p>
      </dsp:txBody>
      <dsp:txXfrm>
        <a:off x="1747520" y="1123420"/>
        <a:ext cx="6380480" cy="1021291"/>
      </dsp:txXfrm>
    </dsp:sp>
    <dsp:sp modelId="{E2996111-CD1F-420E-8A9C-22766057A4E0}">
      <dsp:nvSpPr>
        <dsp:cNvPr id="0" name=""/>
        <dsp:cNvSpPr/>
      </dsp:nvSpPr>
      <dsp:spPr>
        <a:xfrm>
          <a:off x="1625599" y="2144712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72B76-D809-486D-8B07-BC839B445EC1}">
      <dsp:nvSpPr>
        <dsp:cNvPr id="0" name=""/>
        <dsp:cNvSpPr/>
      </dsp:nvSpPr>
      <dsp:spPr>
        <a:xfrm>
          <a:off x="1747520" y="2195777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/>
            <a:t>Haben ein Verfahren für das Besprechen und Lösen von Problemen</a:t>
          </a:r>
        </a:p>
      </dsp:txBody>
      <dsp:txXfrm>
        <a:off x="1747520" y="2195777"/>
        <a:ext cx="6380480" cy="1021291"/>
      </dsp:txXfrm>
    </dsp:sp>
    <dsp:sp modelId="{F2ACAA73-DC22-4659-8123-59FDF8F1B3C7}">
      <dsp:nvSpPr>
        <dsp:cNvPr id="0" name=""/>
        <dsp:cNvSpPr/>
      </dsp:nvSpPr>
      <dsp:spPr>
        <a:xfrm>
          <a:off x="1625599" y="3217068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0CFAA-7F16-4B6C-BAA0-B35A6B1444E3}">
      <dsp:nvSpPr>
        <dsp:cNvPr id="0" name=""/>
        <dsp:cNvSpPr/>
      </dsp:nvSpPr>
      <dsp:spPr>
        <a:xfrm>
          <a:off x="1747520" y="3268133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/>
            <a:t>Fördern die Teilnahme an der Entscheidungsfindung</a:t>
          </a:r>
        </a:p>
      </dsp:txBody>
      <dsp:txXfrm>
        <a:off x="1747520" y="3268133"/>
        <a:ext cx="6380480" cy="1021291"/>
      </dsp:txXfrm>
    </dsp:sp>
    <dsp:sp modelId="{166DD5C3-1D00-4D3D-ACEE-711861D27218}">
      <dsp:nvSpPr>
        <dsp:cNvPr id="0" name=""/>
        <dsp:cNvSpPr/>
      </dsp:nvSpPr>
      <dsp:spPr>
        <a:xfrm>
          <a:off x="1625599" y="4289425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5C9289-9EA3-4ED1-9799-351F549CF577}">
      <dsp:nvSpPr>
        <dsp:cNvPr id="0" name=""/>
        <dsp:cNvSpPr/>
      </dsp:nvSpPr>
      <dsp:spPr>
        <a:xfrm>
          <a:off x="1747520" y="4340489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/>
            <a:t>Regen zu regelmäßigem und konstruktivem Feedback an</a:t>
          </a:r>
        </a:p>
      </dsp:txBody>
      <dsp:txXfrm>
        <a:off x="1747520" y="4340489"/>
        <a:ext cx="6380480" cy="1021291"/>
      </dsp:txXfrm>
    </dsp:sp>
    <dsp:sp modelId="{C8943532-742E-4C0D-9D83-685877677A35}">
      <dsp:nvSpPr>
        <dsp:cNvPr id="0" name=""/>
        <dsp:cNvSpPr/>
      </dsp:nvSpPr>
      <dsp:spPr>
        <a:xfrm>
          <a:off x="1625599" y="5361781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F3810-2952-4561-BFB1-DAE619C18E01}">
      <dsp:nvSpPr>
        <dsp:cNvPr id="0" name=""/>
        <dsp:cNvSpPr/>
      </dsp:nvSpPr>
      <dsp:spPr>
        <a:xfrm>
          <a:off x="0" y="2124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674D7-AA7D-4E9C-981E-2A07DF54EAC9}">
      <dsp:nvSpPr>
        <dsp:cNvPr id="0" name=""/>
        <dsp:cNvSpPr/>
      </dsp:nvSpPr>
      <dsp:spPr>
        <a:xfrm>
          <a:off x="0" y="2124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/>
            <a:t>Gelegenheiten für geteilte Führung unter den Teammitgliedern</a:t>
          </a:r>
        </a:p>
      </dsp:txBody>
      <dsp:txXfrm>
        <a:off x="0" y="2124"/>
        <a:ext cx="7474172" cy="1449029"/>
      </dsp:txXfrm>
    </dsp:sp>
    <dsp:sp modelId="{4675A835-A596-4527-8B81-E07DBB11A7E8}">
      <dsp:nvSpPr>
        <dsp:cNvPr id="0" name=""/>
        <dsp:cNvSpPr/>
      </dsp:nvSpPr>
      <dsp:spPr>
        <a:xfrm>
          <a:off x="0" y="1451154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3BC82-57EC-4DB9-B2D3-4ED673105EDC}">
      <dsp:nvSpPr>
        <dsp:cNvPr id="0" name=""/>
        <dsp:cNvSpPr/>
      </dsp:nvSpPr>
      <dsp:spPr>
        <a:xfrm>
          <a:off x="0" y="1451154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/>
            <a:t>Effektive Führungskräfte (offizielle/inoffizielle) unterstützen die Mitglieder und Teamziele</a:t>
          </a:r>
        </a:p>
      </dsp:txBody>
      <dsp:txXfrm>
        <a:off x="0" y="1451154"/>
        <a:ext cx="7474172" cy="1449029"/>
      </dsp:txXfrm>
    </dsp:sp>
    <dsp:sp modelId="{048C628F-2029-493F-8E6B-1B481E54FFA6}">
      <dsp:nvSpPr>
        <dsp:cNvPr id="0" name=""/>
        <dsp:cNvSpPr/>
      </dsp:nvSpPr>
      <dsp:spPr>
        <a:xfrm>
          <a:off x="0" y="2900183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D3FF4-E212-4891-8CDB-DDE2E0E10E1A}">
      <dsp:nvSpPr>
        <dsp:cNvPr id="0" name=""/>
        <dsp:cNvSpPr/>
      </dsp:nvSpPr>
      <dsp:spPr>
        <a:xfrm>
          <a:off x="0" y="2900183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0" y="2900183"/>
        <a:ext cx="7474172" cy="14490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B3A72-5B22-4EC9-A0D9-B73A16BDCAF9}">
      <dsp:nvSpPr>
        <dsp:cNvPr id="0" name=""/>
        <dsp:cNvSpPr/>
      </dsp:nvSpPr>
      <dsp:spPr>
        <a:xfrm>
          <a:off x="0" y="0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DA3D0-AC2C-4E67-89DE-E2180907295F}">
      <dsp:nvSpPr>
        <dsp:cNvPr id="0" name=""/>
        <dsp:cNvSpPr/>
      </dsp:nvSpPr>
      <dsp:spPr>
        <a:xfrm>
          <a:off x="0" y="0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/>
            <a:t>Die Rollen und die Arbeit der Mitglieder ergänzen sich</a:t>
          </a:r>
        </a:p>
      </dsp:txBody>
      <dsp:txXfrm>
        <a:off x="0" y="0"/>
        <a:ext cx="7116271" cy="1087834"/>
      </dsp:txXfrm>
    </dsp:sp>
    <dsp:sp modelId="{00BE81F1-8A6A-456D-9747-AADD75BD46F2}">
      <dsp:nvSpPr>
        <dsp:cNvPr id="0" name=""/>
        <dsp:cNvSpPr/>
      </dsp:nvSpPr>
      <dsp:spPr>
        <a:xfrm>
          <a:off x="0" y="1087834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E523F-7F37-4832-A1DC-67D186830918}">
      <dsp:nvSpPr>
        <dsp:cNvPr id="0" name=""/>
        <dsp:cNvSpPr/>
      </dsp:nvSpPr>
      <dsp:spPr>
        <a:xfrm>
          <a:off x="0" y="1087834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/>
            <a:t>Individueller Fortschritt hängt von anderen ab</a:t>
          </a:r>
        </a:p>
      </dsp:txBody>
      <dsp:txXfrm>
        <a:off x="0" y="1087834"/>
        <a:ext cx="7116271" cy="1087834"/>
      </dsp:txXfrm>
    </dsp:sp>
    <dsp:sp modelId="{DC47B040-0FCA-4F84-866A-85B67773CFF0}">
      <dsp:nvSpPr>
        <dsp:cNvPr id="0" name=""/>
        <dsp:cNvSpPr/>
      </dsp:nvSpPr>
      <dsp:spPr>
        <a:xfrm>
          <a:off x="0" y="2175669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2F178-57E2-43D3-A4AE-3500DD8DFF10}">
      <dsp:nvSpPr>
        <dsp:cNvPr id="0" name=""/>
        <dsp:cNvSpPr/>
      </dsp:nvSpPr>
      <dsp:spPr>
        <a:xfrm>
          <a:off x="0" y="2175669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/>
            <a:t>Die Fähigkeiten, Kenntnisse und Leistungen von Mitgliedern erkennen, schätzen und einsetzen</a:t>
          </a:r>
        </a:p>
      </dsp:txBody>
      <dsp:txXfrm>
        <a:off x="0" y="2175669"/>
        <a:ext cx="7116271" cy="1087834"/>
      </dsp:txXfrm>
    </dsp:sp>
    <dsp:sp modelId="{4C2163BB-2868-4DB5-90D8-4B4E1DB74F1C}">
      <dsp:nvSpPr>
        <dsp:cNvPr id="0" name=""/>
        <dsp:cNvSpPr/>
      </dsp:nvSpPr>
      <dsp:spPr>
        <a:xfrm>
          <a:off x="0" y="3263503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76EB7-E265-4B17-8057-FDF25045CEA8}">
      <dsp:nvSpPr>
        <dsp:cNvPr id="0" name=""/>
        <dsp:cNvSpPr/>
      </dsp:nvSpPr>
      <dsp:spPr>
        <a:xfrm>
          <a:off x="0" y="3263503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/>
            <a:t>Vorteile: geteilte Arbeitsmenge, weniger Konflikte, erhöhte Produktivität, Kommunikation und Zusammenarbeit</a:t>
          </a:r>
        </a:p>
      </dsp:txBody>
      <dsp:txXfrm>
        <a:off x="0" y="3263503"/>
        <a:ext cx="7116271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80551-62E1-4895-9A1A-856335FE642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B75C8-4AF3-4594-929C-F73C00E6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7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C263B-4FDD-35ED-ED4E-868E304A0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A299F1-800F-3601-6529-05FAFB4CE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E0EAE4-0264-3D4B-2393-C4ABB63C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5DBE-A1DC-4228-A08A-2473212E8247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43A765-06F7-2E01-63C5-3C6B99BB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42E768-789C-5E83-D6BD-891EDDC1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xmlns="" id="{DB9C17B0-7595-634C-0121-B6EDF3F3AC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6" y="6186510"/>
            <a:ext cx="611747" cy="57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7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4C12DF-2E5B-9AE3-12D9-8E7FDE1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F5599B1-4853-2196-705C-2A0C068C7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733FCC-616D-A083-05B0-387504DA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69F6-2425-41DE-9C38-27D4572BA112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3B3F3A-674F-6ED3-4CF2-45B61AE4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130357-180F-8160-55B7-61A6E55D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EAF4A5A-20B3-4799-5814-645FB70B6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4B7FE9-17C9-D71A-5A4A-0D509D087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78E1E2-2898-A0CF-73D3-8740184A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D344-E57A-4B14-90EA-D47AC4A492ED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F81B77-C76D-D18B-D318-F6F50763B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119184-905A-7848-9448-B0B00315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6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0FC6C-736E-C625-E23E-0A52D7EB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9B1279-6A8E-0993-F8A2-138341AF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F5574E-C817-671B-A7DB-DFD7473F7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6D99-9328-4156-87FD-6531F8FC3961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245D26-0D09-2178-03F0-68ED662C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2C4644-B389-E249-D41A-0CBC9B31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AA63718-6C41-836F-6E3E-40021AEB9D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25" y="6176963"/>
            <a:ext cx="615749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EE1D0E-91B4-FC5B-E962-6AF2128F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D75C25-031D-955A-A7B4-82366374B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9619E5-4C86-E2CC-0949-5D3306830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D2F4-D83C-419C-8A62-8081B384BF4E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AA71CE-DB4C-9494-C5BA-C65276675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215992-F676-119F-0799-9B7280B75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7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BEE87E-A02E-FF75-1790-6CA7C72D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AF24E1-687A-0837-0965-731A1FF23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5479CE-4694-7844-036B-772B4379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9AE03D-223B-7F23-EB43-F093D403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378B-C685-4941-AE06-CAD6893D4998}" type="datetime1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9ED26-6E18-F7FE-5688-3F9E8E7D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9A7221-8FC7-A3DD-32BE-413C4F1D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39BB61-B071-10F7-F88C-3D989032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739E64-7341-BED9-6401-275ABAC8C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7AF6AD2-9342-1FE8-14B4-2994DD8E8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8B79ED4-596D-A492-478A-808982CA1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295962-5B9F-8CA5-54AD-3B4D901AE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2890152-6F06-0FA6-5B69-A6DC29D0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179A-F017-4561-992B-95D4C7AA4075}" type="datetime1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07DEFDA-91CE-9E92-86F8-0B899A54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CB65B49-36A1-D89C-DD72-3CCDE56AE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8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1DD5BF-5497-8F24-B964-7B495BB6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AA61901-2D7E-45B9-5A26-D91CF82C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E13-48F3-4EE5-B9E5-140FDCE1DE8A}" type="datetime1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DA922FA-75A1-E5F2-0A85-E72BBAA3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0F41632-1471-3466-C275-AFFD3567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87574A4-C905-A196-ABD5-BB7C28B66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6053-D1CD-4E23-9A75-1A2AABAECF26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4F09F76-CAE6-9B6C-D85B-B426B777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E264851-D8E7-BCCB-53C1-A6172842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6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EBCDD1-C1F6-9C2A-7ECF-451F39FF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6EF289-D5E4-97DC-8C22-838CF23D9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60AD0D-C7CA-C21D-281E-8485D757E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384607-C771-48FB-E1A6-F3FADE677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B28F-7D2D-4C85-A7C5-AEE69EB124CB}" type="datetime1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7F9DC7-2D82-2C29-4023-09F285D5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6BBABC-B80B-D197-9061-0CC5B826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6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8E823F-A55C-1316-98EA-8DEA8722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35E5DE2-CC0E-E2C0-0218-E9820D50B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4DCCF8-112C-6D03-A909-307B52B91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BE0856-2BA3-67D4-F37A-3B6AA644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B397-B050-429D-8449-9DE2390EE171}" type="datetime1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6A0C62-8A65-0C59-3C1B-66C13A76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F7ECC1-E87E-168C-0F90-9BB04BE87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2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08EFB56-D80E-887E-D237-F2D25BED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B2AFB8-4348-6F46-FB54-9EA5232FB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3B551F-25AA-2169-D510-A345CB8BE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5B6E-E46B-4956-B390-F1250548EE14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9902E5-AAF2-243F-FBAC-5E6688AAA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66A201-0F1C-0945-6F1C-35A0D2176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7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0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9.svg"/><Relationship Id="rId7" Type="http://schemas.openxmlformats.org/officeDocument/2006/relationships/diagramColors" Target="../diagrams/colors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1.svg"/><Relationship Id="rId7" Type="http://schemas.openxmlformats.org/officeDocument/2006/relationships/diagramColors" Target="../diagrams/colors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xmlns="" id="{79EF0AA8-4D64-4C53-B384-57D2EF3822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FCB3E9-7AB2-A31B-1572-056E749EB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9184" y="839537"/>
            <a:ext cx="6035040" cy="4394988"/>
          </a:xfrm>
        </p:spPr>
        <p:txBody>
          <a:bodyPr anchor="ctr">
            <a:normAutofit/>
          </a:bodyPr>
          <a:lstStyle/>
          <a:p>
            <a:r>
              <a:rPr lang="de-DE" sz="8800"/>
              <a:t>Erfolg durch Teamwork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CAD19E66-9A79-42B6-9AA2-CC264BEC83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xmlns="" id="{DE739263-30CB-4935-9D21-618840D57E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xmlns="" id="{A18249B2-7974-4616-94C1-414335D007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22" name="Graphic 21" descr="Group">
            <a:extLst>
              <a:ext uri="{FF2B5EF4-FFF2-40B4-BE49-F238E27FC236}">
                <a16:creationId xmlns:a16="http://schemas.microsoft.com/office/drawing/2014/main" xmlns="" id="{BEC9308B-3A6F-1095-6473-3CB966B96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11171" y="1678004"/>
            <a:ext cx="3503729" cy="350372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A06D48-9CE7-A921-8CA5-42A6A33B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23862" y="6356350"/>
            <a:ext cx="18013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0</a:t>
            </a:fld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8B47413B-BECF-87E6-0A40-DD4B585E1C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0" y="6195527"/>
            <a:ext cx="671764" cy="63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9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5F27BC-7649-8919-493D-5A5AA660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Führungskompetenz</a:t>
            </a:r>
            <a:endParaRPr lang="de-DE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F0D9E6BE-7BB4-C498-79C9-C992DCE2C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803981"/>
              </p:ext>
            </p:extLst>
          </p:nvPr>
        </p:nvGraphicFramePr>
        <p:xfrm>
          <a:off x="1205197" y="2358913"/>
          <a:ext cx="747417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A92DDE6-7E53-938C-798B-19990040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1703510-5497-1087-A0DE-1C5745357E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18509" y="2857271"/>
            <a:ext cx="1133954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5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743CEB-3081-DB95-CF15-782F92B50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de-DE"/>
              <a:t>Gegenseitige Abhängigkeit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74D83FB7-95CD-A300-F7EC-7F75BD37C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212121"/>
              </p:ext>
            </p:extLst>
          </p:nvPr>
        </p:nvGraphicFramePr>
        <p:xfrm>
          <a:off x="1212389" y="1953127"/>
          <a:ext cx="711627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C80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3FD3F4-7820-1595-79FB-A5E84005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CCE39DD-928E-E64A-3138-9A53476E81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6684" y="2694126"/>
            <a:ext cx="1477604" cy="146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6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7FFD28-545C-4C88-A2E7-152FB234C9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082856-B325-8637-FB56-CBEE44FA3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4600">
                <a:solidFill>
                  <a:srgbClr val="FFFFFF"/>
                </a:solidFill>
              </a:rPr>
              <a:t>Hindernisse für den Teamerfolg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F10641-2D97-DE8A-A892-A26B5DC73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de-DE" sz="2600"/>
              <a:t>Unklare Ziele</a:t>
            </a:r>
          </a:p>
          <a:p>
            <a:r>
              <a:rPr lang="de-DE" sz="2600"/>
              <a:t>Mangelndes Engagement</a:t>
            </a:r>
          </a:p>
          <a:p>
            <a:r>
              <a:rPr lang="de-DE" sz="2600"/>
              <a:t>Mangelnde Motivation</a:t>
            </a:r>
          </a:p>
          <a:p>
            <a:r>
              <a:rPr lang="de-DE" sz="2600"/>
              <a:t>Unklare Ziele</a:t>
            </a:r>
          </a:p>
          <a:p>
            <a:r>
              <a:rPr lang="de-DE" sz="2600"/>
              <a:t>Fehlendes Vertrauen</a:t>
            </a:r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6A5F3E-4960-99B6-0EEA-A7C9BA7F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430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xmlns="" id="{DC8C3900-B8A1-4965-88E6-CBCBFE0672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E04252-D085-AC0C-9959-73AF3761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Ziele des </a:t>
            </a:r>
            <a:r>
              <a:rPr lang="de-DE" dirty="0" smtClean="0">
                <a:solidFill>
                  <a:srgbClr val="FFFFFF"/>
                </a:solidFill>
              </a:rPr>
              <a:t>Seminar-bausteins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83F6DAC2-EC60-EFF4-297A-59BA47DBB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de-DE" sz="2400" dirty="0"/>
              <a:t>„Teamwork“ definieren</a:t>
            </a:r>
          </a:p>
          <a:p>
            <a:endParaRPr lang="en-US" sz="2400" dirty="0"/>
          </a:p>
          <a:p>
            <a:r>
              <a:rPr lang="de-DE" sz="2400" dirty="0"/>
              <a:t>Die Rolle von Teamwork im Distrikt beschreiben</a:t>
            </a:r>
          </a:p>
          <a:p>
            <a:endParaRPr lang="en-US" sz="2400" dirty="0"/>
          </a:p>
          <a:p>
            <a:r>
              <a:rPr lang="de-DE" sz="2400" dirty="0"/>
              <a:t>Die Vorteile von Teamwork erkennen</a:t>
            </a:r>
          </a:p>
          <a:p>
            <a:endParaRPr lang="en-US" sz="2400" dirty="0"/>
          </a:p>
          <a:p>
            <a:r>
              <a:rPr lang="de-DE" sz="2400" dirty="0"/>
              <a:t>Eigenschaften erfolgreicher Teams identifizieren</a:t>
            </a:r>
          </a:p>
          <a:p>
            <a:endParaRPr lang="en-US" sz="2400" dirty="0"/>
          </a:p>
          <a:p>
            <a:r>
              <a:rPr lang="de-DE" sz="2400" dirty="0" smtClean="0"/>
              <a:t>Die Herausforderungen, die sich Teams stellen, erkennen</a:t>
            </a:r>
            <a:endParaRPr lang="de-DE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EADACA0-D5DD-BD9A-5651-23535086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8250" y="6356350"/>
            <a:ext cx="12255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969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51D98CAC-3EFF-4342-BD5A-6C0E8CAB4C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F7363D-F93A-ECA7-FD42-FAFF130D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659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de-DE" sz="8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9561DD-206C-336E-BB48-732601C78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8800"/>
            <a:ext cx="10515600" cy="139065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de-DE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 Prozess des </a:t>
            </a:r>
            <a:r>
              <a:rPr lang="de-DE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Zusammenarbeitens, um </a:t>
            </a:r>
            <a:r>
              <a:rPr lang="de-DE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 gemeinsames Ziel zu </a:t>
            </a:r>
            <a:r>
              <a:rPr lang="de-DE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erreichen.</a:t>
            </a:r>
            <a:endParaRPr lang="de-DE" sz="3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29D836-63C7-1922-AF38-9B5B97C1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119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FB452E-A933-814E-8ABC-06106FE7B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6" y="499397"/>
            <a:ext cx="5929422" cy="1640180"/>
          </a:xfrm>
        </p:spPr>
        <p:txBody>
          <a:bodyPr anchor="b">
            <a:normAutofit/>
          </a:bodyPr>
          <a:lstStyle/>
          <a:p>
            <a:r>
              <a:rPr lang="de-DE" sz="4000"/>
              <a:t>Die Vorteile von Teamwork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09083A-94EF-7602-DDAC-EB100302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717" y="2423821"/>
            <a:ext cx="5929422" cy="3519780"/>
          </a:xfrm>
        </p:spPr>
        <p:txBody>
          <a:bodyPr>
            <a:normAutofit/>
          </a:bodyPr>
          <a:lstStyle/>
          <a:p>
            <a:r>
              <a:rPr lang="de-DE" sz="2000"/>
              <a:t>Effizienz</a:t>
            </a:r>
          </a:p>
          <a:p>
            <a:r>
              <a:rPr lang="de-DE" sz="2000"/>
              <a:t>Zusammenarbeit</a:t>
            </a:r>
          </a:p>
          <a:p>
            <a:r>
              <a:rPr lang="de-DE" sz="2000"/>
              <a:t>Innovation</a:t>
            </a:r>
          </a:p>
          <a:p>
            <a:r>
              <a:rPr lang="de-DE" sz="2000"/>
              <a:t>Unterstützung</a:t>
            </a:r>
          </a:p>
          <a:p>
            <a:r>
              <a:rPr lang="de-DE" sz="2000"/>
              <a:t>Zufriedenheit</a:t>
            </a:r>
          </a:p>
        </p:txBody>
      </p:sp>
      <p:pic>
        <p:nvPicPr>
          <p:cNvPr id="8" name="Graphic 7" descr="Handshake">
            <a:extLst>
              <a:ext uri="{FF2B5EF4-FFF2-40B4-BE49-F238E27FC236}">
                <a16:creationId xmlns:a16="http://schemas.microsoft.com/office/drawing/2014/main" xmlns="" id="{F01638A7-E430-1EDE-E7C9-F83711036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45506" y="1492624"/>
            <a:ext cx="3765176" cy="376517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1707E60-CEC9-4661-AA82-69242EB4BD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F035CD8-AE30-4146-96F2-036B0CE5E4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CB2D2E-6D78-A5E0-6555-D2534F0D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6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7FFD28-545C-4C88-A2E7-152FB234C9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5A7E71-0F3D-2703-6265-8F21F2FC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4600">
                <a:solidFill>
                  <a:srgbClr val="FFFFFF"/>
                </a:solidFill>
              </a:rPr>
              <a:t>Distrikt-Teams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2A464F-042B-07CE-A0D2-7E0E297C9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de-DE" sz="2600"/>
              <a:t>Distrikt-Governor-Team</a:t>
            </a:r>
          </a:p>
          <a:p>
            <a:r>
              <a:rPr lang="de-DE" sz="2600"/>
              <a:t>Global Action Team</a:t>
            </a:r>
          </a:p>
          <a:p>
            <a:r>
              <a:rPr lang="de-DE" sz="2600"/>
              <a:t>Andere Distrikt-Teams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7193FAE-5EF0-798C-5BB7-F67897FF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272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xmlns="" id="{DC8C3900-B8A1-4965-88E6-CBCBFE0672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E04252-D085-AC0C-9959-73AF3761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Ziele des </a:t>
            </a:r>
            <a:r>
              <a:rPr lang="de-DE" dirty="0" smtClean="0">
                <a:solidFill>
                  <a:srgbClr val="FFFFFF"/>
                </a:solidFill>
              </a:rPr>
              <a:t>Seminar-</a:t>
            </a:r>
            <a:br>
              <a:rPr lang="de-DE" dirty="0" smtClean="0">
                <a:solidFill>
                  <a:srgbClr val="FFFFFF"/>
                </a:solidFill>
              </a:rPr>
            </a:br>
            <a:r>
              <a:rPr lang="de-DE" dirty="0" err="1" smtClean="0">
                <a:solidFill>
                  <a:srgbClr val="FFFFFF"/>
                </a:solidFill>
              </a:rPr>
              <a:t>bausteins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83F6DAC2-EC60-EFF4-297A-59BA47DBB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de-DE" sz="2400" dirty="0"/>
              <a:t>„Teamwork“ definieren</a:t>
            </a:r>
          </a:p>
          <a:p>
            <a:endParaRPr lang="en-US" sz="2400" dirty="0"/>
          </a:p>
          <a:p>
            <a:r>
              <a:rPr lang="de-DE" sz="2400" dirty="0"/>
              <a:t>Die Rolle von Teamwork im Distrikt beschreiben</a:t>
            </a:r>
          </a:p>
          <a:p>
            <a:endParaRPr lang="en-US" sz="2400" dirty="0"/>
          </a:p>
          <a:p>
            <a:r>
              <a:rPr lang="de-DE" sz="2400" dirty="0"/>
              <a:t>Die Vorteile von Teamwork erkennen</a:t>
            </a:r>
          </a:p>
          <a:p>
            <a:endParaRPr lang="en-US" sz="2400" dirty="0"/>
          </a:p>
          <a:p>
            <a:r>
              <a:rPr lang="de-DE" sz="2400" dirty="0"/>
              <a:t>Eigenschaften erfolgreicher Teams identifizieren</a:t>
            </a:r>
          </a:p>
          <a:p>
            <a:endParaRPr lang="en-US" sz="2400" dirty="0"/>
          </a:p>
          <a:p>
            <a:r>
              <a:rPr lang="de-DE" sz="2400" dirty="0"/>
              <a:t>Die Herausforderungen, die sich Teams stellen, erkennen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EADACA0-D5DD-BD9A-5651-23535086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8250" y="6356350"/>
            <a:ext cx="12255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523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EB4ED-1FF3-319C-4031-6A1AB9B17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Eigenschaften erfolgreicher Teams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0FD7820A-57CC-A503-F948-C6E0393E19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5BA5628-9244-998C-75B7-F308291B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531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737530-0089-7343-4AE6-32F552AB6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de-DE"/>
              <a:t>Richtung und Zielsetzung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C511CCF0-B0A5-D25C-A146-3697354A9D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61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413197-C892-3451-CD91-FBE3892E1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80DE5A29-396F-E1C7-B4CF-E505353C12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965689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992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2A05DE-6635-CB39-6358-D288797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de-DE"/>
              <a:t>Engagement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Handshake with solid fill">
            <a:extLst>
              <a:ext uri="{FF2B5EF4-FFF2-40B4-BE49-F238E27FC236}">
                <a16:creationId xmlns:a16="http://schemas.microsoft.com/office/drawing/2014/main" xmlns="" id="{78E3A4F9-C7B0-521C-A4AB-C7710D3BF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261936" y="2807167"/>
            <a:ext cx="1487996" cy="14879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D52C6F-CDAA-0C21-249D-3E94BBCA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xmlns="" id="{53B4E2CF-E45B-002E-F02C-F58A74E28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994374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1880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D90FFA-59AC-181A-0E38-987CEBB0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080" y="327635"/>
            <a:ext cx="7474172" cy="1325563"/>
          </a:xfrm>
        </p:spPr>
        <p:txBody>
          <a:bodyPr>
            <a:normAutofit/>
          </a:bodyPr>
          <a:lstStyle/>
          <a:p>
            <a:r>
              <a:rPr lang="de-DE"/>
              <a:t>Abläufe und Verfahren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xmlns="" id="{1EE0DC48-960A-5438-A9B2-670FE82A3B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E2DF83-0D9D-34F2-A5D0-B09B0BBD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92F0DA1-E12D-42AA-9BE9-3288299BDCA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0ADB13CC-28C8-C5C2-0144-A11234165F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8698374"/>
              </p:ext>
            </p:extLst>
          </p:nvPr>
        </p:nvGraphicFramePr>
        <p:xfrm>
          <a:off x="661126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95633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6654</TotalTime>
  <Words>280</Words>
  <Application>Microsoft Office PowerPoint</Application>
  <PresentationFormat>Custom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Erfolg durch Teamwork</vt:lpstr>
      <vt:lpstr>Teamwork</vt:lpstr>
      <vt:lpstr>Die Vorteile von Teamwork </vt:lpstr>
      <vt:lpstr>Distrikt-Teams</vt:lpstr>
      <vt:lpstr>Ziele des Seminar- bausteins</vt:lpstr>
      <vt:lpstr>Eigenschaften erfolgreicher Teams</vt:lpstr>
      <vt:lpstr>Richtung und Zielsetzung</vt:lpstr>
      <vt:lpstr>Engagement</vt:lpstr>
      <vt:lpstr>Abläufe und Verfahren</vt:lpstr>
      <vt:lpstr>Führungskompetenz</vt:lpstr>
      <vt:lpstr>Gegenseitige Abhängigkeit</vt:lpstr>
      <vt:lpstr>Hindernisse für den Teamerfolg</vt:lpstr>
      <vt:lpstr>Ziele des Seminar-bausteins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Through Teamwork</dc:title>
  <dc:creator>Cermak, Wendy</dc:creator>
  <cp:lastModifiedBy>Ingrid</cp:lastModifiedBy>
  <cp:revision>11</cp:revision>
  <dcterms:created xsi:type="dcterms:W3CDTF">2022-11-28T20:00:10Z</dcterms:created>
  <dcterms:modified xsi:type="dcterms:W3CDTF">2023-01-05T15:14:33Z</dcterms:modified>
</cp:coreProperties>
</file>