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147" r:id="rId2"/>
    <p:sldId id="1245" r:id="rId3"/>
    <p:sldId id="1140" r:id="rId4"/>
    <p:sldId id="1247" r:id="rId5"/>
    <p:sldId id="964" r:id="rId6"/>
    <p:sldId id="1251" r:id="rId7"/>
    <p:sldId id="1165" r:id="rId8"/>
    <p:sldId id="1103" r:id="rId9"/>
    <p:sldId id="1250" r:id="rId10"/>
    <p:sldId id="1246" r:id="rId11"/>
    <p:sldId id="1158" r:id="rId12"/>
    <p:sldId id="1157" r:id="rId13"/>
    <p:sldId id="1146" r:id="rId14"/>
    <p:sldId id="1141" r:id="rId15"/>
    <p:sldId id="1164" r:id="rId16"/>
    <p:sldId id="1243" r:id="rId17"/>
    <p:sldId id="1156" r:id="rId18"/>
    <p:sldId id="1244" r:id="rId19"/>
    <p:sldId id="1249" r:id="rId20"/>
    <p:sldId id="124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7D4B9C-200A-526E-2CCD-34526034C8E8}" name="Christensen, Ashley" initials="AC" userId="S::AChristensen@lionsclubs.org::485890c8-bbd3-4987-a627-9fa212dc18a7" providerId="AD"/>
  <p188:author id="{2B15E7C7-466B-F08A-3C19-8C1BBD684CE9}" name="Grace, Khamisi" initials="GK" userId="S::kgrace@lionsclubs.org::609a7397-3773-4306-89d7-963b1a7cb88b" providerId="AD"/>
  <p188:author id="{095C43FD-2D81-9CFA-9C4A-A35CD6167620}" name="Khamisi Grace" initials="KG" userId="zf4GxHDVBqBlx4LynScNWqDXMqa5rPKp++84GQX4s+g="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556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8A6155-8943-41FF-BA98-219250FFD0B9}" v="310" dt="2024-02-13T21:10:18.1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62943" autoAdjust="0"/>
  </p:normalViewPr>
  <p:slideViewPr>
    <p:cSldViewPr snapToGrid="0">
      <p:cViewPr varScale="1">
        <p:scale>
          <a:sx n="69" d="100"/>
          <a:sy n="69" d="100"/>
        </p:scale>
        <p:origin x="14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amisi Grace" clId="Web-{A9B44014-0919-4A73-AF46-EFEAD25F5F16}"/>
    <pc:docChg chg="mod addSld delSld modSld sldOrd">
      <pc:chgData name="Khamisi Grace" userId="" providerId="" clId="Web-{A9B44014-0919-4A73-AF46-EFEAD25F5F16}" dt="2024-01-10T20:39:36.567" v="751"/>
      <pc:docMkLst>
        <pc:docMk/>
      </pc:docMkLst>
      <pc:sldChg chg="ord modCm modNotes">
        <pc:chgData name="Khamisi Grace" userId="" providerId="" clId="Web-{A9B44014-0919-4A73-AF46-EFEAD25F5F16}" dt="2024-01-10T20:16:26.407" v="619"/>
        <pc:sldMkLst>
          <pc:docMk/>
          <pc:sldMk cId="1785588051" sldId="1103"/>
        </pc:sldMkLst>
        <pc:extLst>
          <p:ext xmlns:p="http://schemas.openxmlformats.org/presentationml/2006/main" uri="{D6D511B9-2390-475A-947B-AFAB55BFBCF1}">
            <pc226:cmChg xmlns:pc226="http://schemas.microsoft.com/office/powerpoint/2022/06/main/command" chg="">
              <pc226:chgData name="Khamisi Grace" userId="" providerId="" clId="Web-{A9B44014-0919-4A73-AF46-EFEAD25F5F16}" dt="2024-01-10T20:16:26.407" v="619"/>
              <pc2:cmMkLst xmlns:pc2="http://schemas.microsoft.com/office/powerpoint/2019/9/main/command">
                <pc:docMk/>
                <pc:sldMk cId="1785588051" sldId="1103"/>
                <pc2:cmMk id="{4AC67D35-007D-4B20-AA20-3253E9562203}"/>
              </pc2:cmMkLst>
              <pc226:cmRplyChg chg="add">
                <pc226:chgData name="Khamisi Grace" userId="" providerId="" clId="Web-{A9B44014-0919-4A73-AF46-EFEAD25F5F16}" dt="2024-01-10T20:16:26.407" v="619"/>
                <pc2:cmRplyMkLst xmlns:pc2="http://schemas.microsoft.com/office/powerpoint/2019/9/main/command">
                  <pc:docMk/>
                  <pc:sldMk cId="1785588051" sldId="1103"/>
                  <pc2:cmMk id="{4AC67D35-007D-4B20-AA20-3253E9562203}"/>
                  <pc2:cmRplyMk id="{8CFE3A5D-9073-41C0-AFFE-07009E851412}"/>
                </pc2:cmRplyMkLst>
              </pc226:cmRplyChg>
            </pc226:cmChg>
          </p:ext>
        </pc:extLst>
      </pc:sldChg>
      <pc:sldChg chg="ord">
        <pc:chgData name="Khamisi Grace" userId="" providerId="" clId="Web-{A9B44014-0919-4A73-AF46-EFEAD25F5F16}" dt="2024-01-10T20:16:30.657" v="620"/>
        <pc:sldMkLst>
          <pc:docMk/>
          <pc:sldMk cId="938929052" sldId="1146"/>
        </pc:sldMkLst>
      </pc:sldChg>
      <pc:sldChg chg="ord">
        <pc:chgData name="Khamisi Grace" userId="" providerId="" clId="Web-{A9B44014-0919-4A73-AF46-EFEAD25F5F16}" dt="2024-01-10T19:53:39.420" v="296"/>
        <pc:sldMkLst>
          <pc:docMk/>
          <pc:sldMk cId="4105008999" sldId="1157"/>
        </pc:sldMkLst>
      </pc:sldChg>
      <pc:sldChg chg="ord addCm modNotes">
        <pc:chgData name="Khamisi Grace" userId="" providerId="" clId="Web-{A9B44014-0919-4A73-AF46-EFEAD25F5F16}" dt="2024-01-10T20:11:48.219" v="525"/>
        <pc:sldMkLst>
          <pc:docMk/>
          <pc:sldMk cId="3169222849" sldId="1165"/>
        </pc:sldMkLst>
        <pc:extLst>
          <p:ext xmlns:p="http://schemas.openxmlformats.org/presentationml/2006/main" uri="{D6D511B9-2390-475A-947B-AFAB55BFBCF1}">
            <pc226:cmChg xmlns:pc226="http://schemas.microsoft.com/office/powerpoint/2022/06/main/command" chg="add">
              <pc226:chgData name="Khamisi Grace" userId="" providerId="" clId="Web-{A9B44014-0919-4A73-AF46-EFEAD25F5F16}" dt="2024-01-10T20:10:30.094" v="494"/>
              <pc2:cmMkLst xmlns:pc2="http://schemas.microsoft.com/office/powerpoint/2019/9/main/command">
                <pc:docMk/>
                <pc:sldMk cId="3169222849" sldId="1165"/>
                <pc2:cmMk id="{C0A6A0E2-4518-4EB9-80AF-2B5A0212CAD7}"/>
              </pc2:cmMkLst>
            </pc226:cmChg>
          </p:ext>
        </pc:extLst>
      </pc:sldChg>
      <pc:sldChg chg="addSp delSp modSp modCm modNotes">
        <pc:chgData name="Khamisi Grace" userId="" providerId="" clId="Web-{A9B44014-0919-4A73-AF46-EFEAD25F5F16}" dt="2024-01-10T20:39:36.567" v="751"/>
        <pc:sldMkLst>
          <pc:docMk/>
          <pc:sldMk cId="2592428791" sldId="1247"/>
        </pc:sldMkLst>
        <pc:spChg chg="mod">
          <ac:chgData name="Khamisi Grace" userId="" providerId="" clId="Web-{A9B44014-0919-4A73-AF46-EFEAD25F5F16}" dt="2024-01-10T20:27:17.377" v="629" actId="20577"/>
          <ac:spMkLst>
            <pc:docMk/>
            <pc:sldMk cId="2592428791" sldId="1247"/>
            <ac:spMk id="2" creationId="{A3B6F328-2557-4345-C2E1-703B44BB28D8}"/>
          </ac:spMkLst>
        </pc:spChg>
        <pc:spChg chg="add del mod">
          <ac:chgData name="Khamisi Grace" userId="" providerId="" clId="Web-{A9B44014-0919-4A73-AF46-EFEAD25F5F16}" dt="2024-01-10T20:32:46.941" v="694"/>
          <ac:spMkLst>
            <pc:docMk/>
            <pc:sldMk cId="2592428791" sldId="1247"/>
            <ac:spMk id="3" creationId="{4328C91E-F4C8-5072-EBF5-995FCA0206AD}"/>
          </ac:spMkLst>
        </pc:spChg>
        <pc:spChg chg="add mod">
          <ac:chgData name="Khamisi Grace" userId="" providerId="" clId="Web-{A9B44014-0919-4A73-AF46-EFEAD25F5F16}" dt="2024-01-10T20:36:04.300" v="736" actId="20577"/>
          <ac:spMkLst>
            <pc:docMk/>
            <pc:sldMk cId="2592428791" sldId="1247"/>
            <ac:spMk id="7" creationId="{3938BC87-5F76-1E21-8000-43CBC35CE56C}"/>
          </ac:spMkLst>
        </pc:spChg>
        <pc:spChg chg="add mod">
          <ac:chgData name="Khamisi Grace" userId="" providerId="" clId="Web-{A9B44014-0919-4A73-AF46-EFEAD25F5F16}" dt="2024-01-10T20:35:55.925" v="734" actId="20577"/>
          <ac:spMkLst>
            <pc:docMk/>
            <pc:sldMk cId="2592428791" sldId="1247"/>
            <ac:spMk id="8" creationId="{F872CAE3-52EE-CF43-F6E1-309A37BB6B80}"/>
          </ac:spMkLst>
        </pc:spChg>
        <pc:spChg chg="add mod">
          <ac:chgData name="Khamisi Grace" userId="" providerId="" clId="Web-{A9B44014-0919-4A73-AF46-EFEAD25F5F16}" dt="2024-01-10T20:36:12.941" v="737" actId="1076"/>
          <ac:spMkLst>
            <pc:docMk/>
            <pc:sldMk cId="2592428791" sldId="1247"/>
            <ac:spMk id="9" creationId="{461F61D8-A644-D704-632D-22D885417186}"/>
          </ac:spMkLst>
        </pc:spChg>
        <pc:extLst>
          <p:ext xmlns:p="http://schemas.openxmlformats.org/presentationml/2006/main" uri="{D6D511B9-2390-475A-947B-AFAB55BFBCF1}">
            <pc226:cmChg xmlns:pc226="http://schemas.microsoft.com/office/powerpoint/2022/06/main/command" chg="">
              <pc226:chgData name="Khamisi Grace" userId="" providerId="" clId="Web-{A9B44014-0919-4A73-AF46-EFEAD25F5F16}" dt="2024-01-10T20:39:36.567" v="751"/>
              <pc2:cmMkLst xmlns:pc2="http://schemas.microsoft.com/office/powerpoint/2019/9/main/command">
                <pc:docMk/>
                <pc:sldMk cId="2592428791" sldId="1247"/>
                <pc2:cmMk id="{66AC6A1D-8582-4EF8-B03A-768609692560}"/>
              </pc2:cmMkLst>
              <pc226:cmRplyChg chg="add">
                <pc226:chgData name="Khamisi Grace" userId="" providerId="" clId="Web-{A9B44014-0919-4A73-AF46-EFEAD25F5F16}" dt="2024-01-10T20:39:36.567" v="751"/>
                <pc2:cmRplyMkLst xmlns:pc2="http://schemas.microsoft.com/office/powerpoint/2019/9/main/command">
                  <pc:docMk/>
                  <pc:sldMk cId="2592428791" sldId="1247"/>
                  <pc2:cmMk id="{66AC6A1D-8582-4EF8-B03A-768609692560}"/>
                  <pc2:cmRplyMk id="{DEF93FBF-D4FC-4150-8844-176674EE9F93}"/>
                </pc2:cmRplyMkLst>
              </pc226:cmRplyChg>
            </pc226:cmChg>
          </p:ext>
        </pc:extLst>
      </pc:sldChg>
      <pc:sldChg chg="addCm">
        <pc:chgData name="Khamisi Grace" userId="" providerId="" clId="Web-{A9B44014-0919-4A73-AF46-EFEAD25F5F16}" dt="2024-01-10T20:26:35.659" v="621"/>
        <pc:sldMkLst>
          <pc:docMk/>
          <pc:sldMk cId="3395320533" sldId="1249"/>
        </pc:sldMkLst>
        <pc:extLst>
          <p:ext xmlns:p="http://schemas.openxmlformats.org/presentationml/2006/main" uri="{D6D511B9-2390-475A-947B-AFAB55BFBCF1}">
            <pc226:cmChg xmlns:pc226="http://schemas.microsoft.com/office/powerpoint/2022/06/main/command" chg="add">
              <pc226:chgData name="Khamisi Grace" userId="" providerId="" clId="Web-{A9B44014-0919-4A73-AF46-EFEAD25F5F16}" dt="2024-01-10T20:26:35.659" v="621"/>
              <pc2:cmMkLst xmlns:pc2="http://schemas.microsoft.com/office/powerpoint/2019/9/main/command">
                <pc:docMk/>
                <pc:sldMk cId="3395320533" sldId="1249"/>
                <pc2:cmMk id="{03452459-9E95-431B-AF9B-114D6FEAA936}"/>
              </pc2:cmMkLst>
            </pc226:cmChg>
          </p:ext>
        </pc:extLst>
      </pc:sldChg>
      <pc:sldChg chg="addSp delSp modSp add del ord replId addCm modNotes">
        <pc:chgData name="Khamisi Grace" userId="" providerId="" clId="Web-{A9B44014-0919-4A73-AF46-EFEAD25F5F16}" dt="2024-01-10T20:12:00.938" v="526"/>
        <pc:sldMkLst>
          <pc:docMk/>
          <pc:sldMk cId="304324226" sldId="1251"/>
        </pc:sldMkLst>
        <pc:spChg chg="mod">
          <ac:chgData name="Khamisi Grace" userId="" providerId="" clId="Web-{A9B44014-0919-4A73-AF46-EFEAD25F5F16}" dt="2024-01-10T19:45:12.341" v="17" actId="20577"/>
          <ac:spMkLst>
            <pc:docMk/>
            <pc:sldMk cId="304324226" sldId="1251"/>
            <ac:spMk id="2" creationId="{EFA30E84-F993-426B-FABD-0291E8072D85}"/>
          </ac:spMkLst>
        </pc:spChg>
        <pc:spChg chg="add del mod">
          <ac:chgData name="Khamisi Grace" userId="" providerId="" clId="Web-{A9B44014-0919-4A73-AF46-EFEAD25F5F16}" dt="2024-01-10T19:45:25.435" v="20"/>
          <ac:spMkLst>
            <pc:docMk/>
            <pc:sldMk cId="304324226" sldId="1251"/>
            <ac:spMk id="3" creationId="{92D90D5A-FB88-4851-7FD1-DDCA4D9D1C63}"/>
          </ac:spMkLst>
        </pc:spChg>
        <pc:spChg chg="add mod">
          <ac:chgData name="Khamisi Grace" userId="" providerId="" clId="Web-{A9B44014-0919-4A73-AF46-EFEAD25F5F16}" dt="2024-01-10T19:49:59.420" v="186" actId="20577"/>
          <ac:spMkLst>
            <pc:docMk/>
            <pc:sldMk cId="304324226" sldId="1251"/>
            <ac:spMk id="7" creationId="{A985F46C-A99C-EFD6-4B6C-16DF95E2E424}"/>
          </ac:spMkLst>
        </pc:spChg>
        <pc:spChg chg="add mod">
          <ac:chgData name="Khamisi Grace" userId="" providerId="" clId="Web-{A9B44014-0919-4A73-AF46-EFEAD25F5F16}" dt="2024-01-10T19:55:17.108" v="319" actId="1076"/>
          <ac:spMkLst>
            <pc:docMk/>
            <pc:sldMk cId="304324226" sldId="1251"/>
            <ac:spMk id="8" creationId="{D8B3D278-BFE5-97CF-2428-4E2CF7DC5C27}"/>
          </ac:spMkLst>
        </pc:spChg>
        <pc:extLst>
          <p:ext xmlns:p="http://schemas.openxmlformats.org/presentationml/2006/main" uri="{D6D511B9-2390-475A-947B-AFAB55BFBCF1}">
            <pc226:cmChg xmlns:pc226="http://schemas.microsoft.com/office/powerpoint/2022/06/main/command" chg="add">
              <pc226:chgData name="Khamisi Grace" userId="" providerId="" clId="Web-{A9B44014-0919-4A73-AF46-EFEAD25F5F16}" dt="2024-01-10T20:12:00.938" v="526"/>
              <pc2:cmMkLst xmlns:pc2="http://schemas.microsoft.com/office/powerpoint/2019/9/main/command">
                <pc:docMk/>
                <pc:sldMk cId="304324226" sldId="1251"/>
                <pc2:cmMk id="{F264EECD-B233-4D9B-B9F1-E26CD17777C5}"/>
              </pc2:cmMkLst>
            </pc226:cmChg>
          </p:ext>
        </pc:extLst>
      </pc:sldChg>
    </pc:docChg>
  </pc:docChgLst>
  <pc:docChgLst>
    <pc:chgData name="Ashley Christensen" clId="Web-{FF18F9B0-1471-48A2-994A-9029B695B28F}"/>
    <pc:docChg chg="modSld">
      <pc:chgData name="Ashley Christensen" userId="" providerId="" clId="Web-{FF18F9B0-1471-48A2-994A-9029B695B28F}" dt="2023-12-04T17:59:40.533" v="0"/>
      <pc:docMkLst>
        <pc:docMk/>
      </pc:docMkLst>
      <pc:sldChg chg="modNotes">
        <pc:chgData name="Ashley Christensen" userId="" providerId="" clId="Web-{FF18F9B0-1471-48A2-994A-9029B695B28F}" dt="2023-12-04T17:59:40.533" v="0"/>
        <pc:sldMkLst>
          <pc:docMk/>
          <pc:sldMk cId="2647891998" sldId="1100"/>
        </pc:sldMkLst>
      </pc:sldChg>
    </pc:docChg>
  </pc:docChgLst>
  <pc:docChgLst>
    <pc:chgData name="Ashley Christensen" clId="Web-{44153EA9-9165-475D-844A-2C6DAE87D254}"/>
    <pc:docChg chg="modSld">
      <pc:chgData name="Ashley Christensen" userId="" providerId="" clId="Web-{44153EA9-9165-475D-844A-2C6DAE87D254}" dt="2024-02-07T21:05:42.787" v="0" actId="20577"/>
      <pc:docMkLst>
        <pc:docMk/>
      </pc:docMkLst>
      <pc:sldChg chg="modSp">
        <pc:chgData name="Ashley Christensen" userId="" providerId="" clId="Web-{44153EA9-9165-475D-844A-2C6DAE87D254}" dt="2024-02-07T21:05:42.787" v="0" actId="20577"/>
        <pc:sldMkLst>
          <pc:docMk/>
          <pc:sldMk cId="4246742699" sldId="1140"/>
        </pc:sldMkLst>
        <pc:spChg chg="mod">
          <ac:chgData name="Ashley Christensen" userId="" providerId="" clId="Web-{44153EA9-9165-475D-844A-2C6DAE87D254}" dt="2024-02-07T21:05:42.787" v="0" actId="20577"/>
          <ac:spMkLst>
            <pc:docMk/>
            <pc:sldMk cId="4246742699" sldId="1140"/>
            <ac:spMk id="11" creationId="{622FE577-F779-D749-832E-E2BF2D349C8C}"/>
          </ac:spMkLst>
        </pc:spChg>
      </pc:sldChg>
    </pc:docChg>
  </pc:docChgLst>
  <pc:docChgLst>
    <pc:chgData name="Ashley Christensen" clId="Web-{A68A6155-8943-41FF-BA98-219250FFD0B9}"/>
    <pc:docChg chg="modSld">
      <pc:chgData name="Ashley Christensen" userId="" providerId="" clId="Web-{A68A6155-8943-41FF-BA98-219250FFD0B9}" dt="2024-02-13T21:10:16.647" v="258" actId="20577"/>
      <pc:docMkLst>
        <pc:docMk/>
      </pc:docMkLst>
      <pc:sldChg chg="modSp">
        <pc:chgData name="Ashley Christensen" userId="" providerId="" clId="Web-{A68A6155-8943-41FF-BA98-219250FFD0B9}" dt="2024-02-13T21:05:17.386" v="15" actId="20577"/>
        <pc:sldMkLst>
          <pc:docMk/>
          <pc:sldMk cId="2813575325" sldId="964"/>
        </pc:sldMkLst>
        <pc:spChg chg="mod">
          <ac:chgData name="Ashley Christensen" userId="" providerId="" clId="Web-{A68A6155-8943-41FF-BA98-219250FFD0B9}" dt="2024-02-13T21:05:17.386" v="15" actId="20577"/>
          <ac:spMkLst>
            <pc:docMk/>
            <pc:sldMk cId="2813575325" sldId="964"/>
            <ac:spMk id="20" creationId="{987D9063-00A4-4349-9BC7-13D16BB4597C}"/>
          </ac:spMkLst>
        </pc:spChg>
      </pc:sldChg>
      <pc:sldChg chg="modSp modNotes">
        <pc:chgData name="Ashley Christensen" userId="" providerId="" clId="Web-{A68A6155-8943-41FF-BA98-219250FFD0B9}" dt="2024-02-13T21:09:20.348" v="210"/>
        <pc:sldMkLst>
          <pc:docMk/>
          <pc:sldMk cId="938929052" sldId="1146"/>
        </pc:sldMkLst>
        <pc:spChg chg="mod">
          <ac:chgData name="Ashley Christensen" userId="" providerId="" clId="Web-{A68A6155-8943-41FF-BA98-219250FFD0B9}" dt="2024-02-13T21:08:49.206" v="146" actId="20577"/>
          <ac:spMkLst>
            <pc:docMk/>
            <pc:sldMk cId="938929052" sldId="1146"/>
            <ac:spMk id="2" creationId="{7C3DC37A-0B9D-FB11-0138-9DC898D412F5}"/>
          </ac:spMkLst>
        </pc:spChg>
      </pc:sldChg>
      <pc:sldChg chg="modSp">
        <pc:chgData name="Ashley Christensen" userId="" providerId="" clId="Web-{A68A6155-8943-41FF-BA98-219250FFD0B9}" dt="2024-02-13T21:07:58.892" v="105" actId="14100"/>
        <pc:sldMkLst>
          <pc:docMk/>
          <pc:sldMk cId="4105008999" sldId="1157"/>
        </pc:sldMkLst>
        <pc:spChg chg="mod">
          <ac:chgData name="Ashley Christensen" userId="" providerId="" clId="Web-{A68A6155-8943-41FF-BA98-219250FFD0B9}" dt="2024-02-13T21:07:58.892" v="105" actId="14100"/>
          <ac:spMkLst>
            <pc:docMk/>
            <pc:sldMk cId="4105008999" sldId="1157"/>
            <ac:spMk id="2" creationId="{AC6D9DC2-2D7F-DD79-C964-F94D03F72DB5}"/>
          </ac:spMkLst>
        </pc:spChg>
      </pc:sldChg>
      <pc:sldChg chg="modSp">
        <pc:chgData name="Ashley Christensen" userId="" providerId="" clId="Web-{A68A6155-8943-41FF-BA98-219250FFD0B9}" dt="2024-02-13T21:07:30.469" v="94" actId="20577"/>
        <pc:sldMkLst>
          <pc:docMk/>
          <pc:sldMk cId="104525002" sldId="1158"/>
        </pc:sldMkLst>
        <pc:spChg chg="mod">
          <ac:chgData name="Ashley Christensen" userId="" providerId="" clId="Web-{A68A6155-8943-41FF-BA98-219250FFD0B9}" dt="2024-02-13T21:07:30.469" v="94" actId="20577"/>
          <ac:spMkLst>
            <pc:docMk/>
            <pc:sldMk cId="104525002" sldId="1158"/>
            <ac:spMk id="2" creationId="{AC832203-33A9-BBCE-24B9-ADBBEADEA7B2}"/>
          </ac:spMkLst>
        </pc:spChg>
      </pc:sldChg>
      <pc:sldChg chg="modSp">
        <pc:chgData name="Ashley Christensen" userId="" providerId="" clId="Web-{A68A6155-8943-41FF-BA98-219250FFD0B9}" dt="2024-02-13T21:10:16.647" v="258" actId="20577"/>
        <pc:sldMkLst>
          <pc:docMk/>
          <pc:sldMk cId="487858164" sldId="1241"/>
        </pc:sldMkLst>
        <pc:spChg chg="mod">
          <ac:chgData name="Ashley Christensen" userId="" providerId="" clId="Web-{A68A6155-8943-41FF-BA98-219250FFD0B9}" dt="2024-02-13T21:10:16.647" v="258" actId="20577"/>
          <ac:spMkLst>
            <pc:docMk/>
            <pc:sldMk cId="487858164" sldId="1241"/>
            <ac:spMk id="2" creationId="{848F00FF-2D96-479E-85DD-00A894EEB8BB}"/>
          </ac:spMkLst>
        </pc:spChg>
      </pc:sldChg>
      <pc:sldChg chg="modSp modNotes">
        <pc:chgData name="Ashley Christensen" userId="" providerId="" clId="Web-{A68A6155-8943-41FF-BA98-219250FFD0B9}" dt="2024-02-13T21:10:08.772" v="240"/>
        <pc:sldMkLst>
          <pc:docMk/>
          <pc:sldMk cId="404722762" sldId="1243"/>
        </pc:sldMkLst>
        <pc:spChg chg="mod">
          <ac:chgData name="Ashley Christensen" userId="" providerId="" clId="Web-{A68A6155-8943-41FF-BA98-219250FFD0B9}" dt="2024-02-13T21:09:59.225" v="237" actId="20577"/>
          <ac:spMkLst>
            <pc:docMk/>
            <pc:sldMk cId="404722762" sldId="1243"/>
            <ac:spMk id="2" creationId="{4EF67F69-8CD3-E5D4-8E4F-CE4FD7D90B90}"/>
          </ac:spMkLst>
        </pc:spChg>
      </pc:sldChg>
      <pc:sldChg chg="modSp modNotes">
        <pc:chgData name="Ashley Christensen" userId="" providerId="" clId="Web-{A68A6155-8943-41FF-BA98-219250FFD0B9}" dt="2024-02-13T21:07:08.562" v="88" actId="20577"/>
        <pc:sldMkLst>
          <pc:docMk/>
          <pc:sldMk cId="3610282666" sldId="1246"/>
        </pc:sldMkLst>
        <pc:spChg chg="mod">
          <ac:chgData name="Ashley Christensen" userId="" providerId="" clId="Web-{A68A6155-8943-41FF-BA98-219250FFD0B9}" dt="2024-02-13T21:07:08.562" v="88" actId="20577"/>
          <ac:spMkLst>
            <pc:docMk/>
            <pc:sldMk cId="3610282666" sldId="1246"/>
            <ac:spMk id="3" creationId="{6F4A9A75-8936-CCEF-4250-9BA6FF58BA43}"/>
          </ac:spMkLst>
        </pc:spChg>
      </pc:sldChg>
      <pc:sldChg chg="modSp">
        <pc:chgData name="Ashley Christensen" userId="" providerId="" clId="Web-{A68A6155-8943-41FF-BA98-219250FFD0B9}" dt="2024-02-13T21:04:57.104" v="8" actId="20577"/>
        <pc:sldMkLst>
          <pc:docMk/>
          <pc:sldMk cId="2592428791" sldId="1247"/>
        </pc:sldMkLst>
        <pc:spChg chg="mod">
          <ac:chgData name="Ashley Christensen" userId="" providerId="" clId="Web-{A68A6155-8943-41FF-BA98-219250FFD0B9}" dt="2024-02-13T21:04:57.104" v="8" actId="20577"/>
          <ac:spMkLst>
            <pc:docMk/>
            <pc:sldMk cId="2592428791" sldId="1247"/>
            <ac:spMk id="8" creationId="{F872CAE3-52EE-CF43-F6E1-309A37BB6B80}"/>
          </ac:spMkLst>
        </pc:spChg>
      </pc:sldChg>
      <pc:sldChg chg="modSp">
        <pc:chgData name="Ashley Christensen" userId="" providerId="" clId="Web-{A68A6155-8943-41FF-BA98-219250FFD0B9}" dt="2024-02-13T21:05:54.465" v="40" actId="20577"/>
        <pc:sldMkLst>
          <pc:docMk/>
          <pc:sldMk cId="304324226" sldId="1251"/>
        </pc:sldMkLst>
        <pc:spChg chg="mod">
          <ac:chgData name="Ashley Christensen" userId="" providerId="" clId="Web-{A68A6155-8943-41FF-BA98-219250FFD0B9}" dt="2024-02-13T21:05:54.465" v="40" actId="20577"/>
          <ac:spMkLst>
            <pc:docMk/>
            <pc:sldMk cId="304324226" sldId="1251"/>
            <ac:spMk id="8" creationId="{D8B3D278-BFE5-97CF-2428-4E2CF7DC5C27}"/>
          </ac:spMkLst>
        </pc:spChg>
      </pc:sldChg>
    </pc:docChg>
  </pc:docChgLst>
  <pc:docChgLst>
    <pc:chgData name="Ashley Christensen" clId="Web-{8B8CE28B-AD11-4540-9520-005F1BD99CEC}"/>
    <pc:docChg chg="modSld">
      <pc:chgData name="Ashley Christensen" userId="" providerId="" clId="Web-{8B8CE28B-AD11-4540-9520-005F1BD99CEC}" dt="2024-02-06T19:44:37.211" v="29" actId="20577"/>
      <pc:docMkLst>
        <pc:docMk/>
      </pc:docMkLst>
      <pc:sldChg chg="modSp">
        <pc:chgData name="Ashley Christensen" userId="" providerId="" clId="Web-{8B8CE28B-AD11-4540-9520-005F1BD99CEC}" dt="2024-02-06T19:44:37.211" v="29" actId="20577"/>
        <pc:sldMkLst>
          <pc:docMk/>
          <pc:sldMk cId="104525002" sldId="1158"/>
        </pc:sldMkLst>
        <pc:spChg chg="mod">
          <ac:chgData name="Ashley Christensen" userId="" providerId="" clId="Web-{8B8CE28B-AD11-4540-9520-005F1BD99CEC}" dt="2024-02-06T19:44:37.211" v="29" actId="20577"/>
          <ac:spMkLst>
            <pc:docMk/>
            <pc:sldMk cId="104525002" sldId="1158"/>
            <ac:spMk id="2" creationId="{AC832203-33A9-BBCE-24B9-ADBBEADEA7B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A60671-772C-6448-BF50-349061B3A1A9}"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8BCC3D45-5020-9948-A446-B9BFDA69E86F}">
      <dgm:prSet phldrT="[Text]" custT="1"/>
      <dgm:spPr>
        <a:solidFill>
          <a:srgbClr val="407CCA"/>
        </a:solidFill>
        <a:ln>
          <a:noFill/>
        </a:ln>
      </dgm:spPr>
      <dgm:t>
        <a:bodyPr/>
        <a:lstStyle/>
        <a:p>
          <a:pPr>
            <a:lnSpc>
              <a:spcPct val="100000"/>
            </a:lnSpc>
          </a:pPr>
          <a:r>
            <a:rPr lang="es-ES" sz="2800" b="1">
              <a:solidFill>
                <a:schemeClr val="bg1"/>
              </a:solidFill>
              <a:latin typeface="Arial" panose="020B0604020202020204" pitchFamily="34" charset="0"/>
              <a:ea typeface="Arial" charset="0"/>
              <a:cs typeface="Arial" panose="020B0604020202020204" pitchFamily="34" charset="0"/>
            </a:rPr>
            <a:t>Adiós a los celulares en las reuniones.</a:t>
          </a:r>
        </a:p>
      </dgm:t>
    </dgm:pt>
    <dgm:pt modelId="{50D0487B-8561-9A4A-BE5D-DF7B87F2A5BB}" type="parTrans" cxnId="{0A91EEF3-F27E-934A-9808-CED72CDC0039}">
      <dgm:prSet/>
      <dgm:spPr/>
      <dgm:t>
        <a:bodyPr/>
        <a:lstStyle/>
        <a:p>
          <a:endParaRPr lang="en-US"/>
        </a:p>
      </dgm:t>
    </dgm:pt>
    <dgm:pt modelId="{28595BF3-FF7E-A44E-99FC-6E5143869B32}" type="sibTrans" cxnId="{0A91EEF3-F27E-934A-9808-CED72CDC0039}">
      <dgm:prSet/>
      <dgm:spPr/>
      <dgm:t>
        <a:bodyPr/>
        <a:lstStyle/>
        <a:p>
          <a:endParaRPr lang="en-US"/>
        </a:p>
      </dgm:t>
    </dgm:pt>
    <dgm:pt modelId="{73B7042E-F206-EA46-9E22-46F6EFEDA716}">
      <dgm:prSet phldrT="[Text]" custT="1"/>
      <dgm:spPr>
        <a:solidFill>
          <a:srgbClr val="EBB700"/>
        </a:solidFill>
        <a:ln>
          <a:noFill/>
        </a:ln>
      </dgm:spPr>
      <dgm:t>
        <a:bodyPr/>
        <a:lstStyle/>
        <a:p>
          <a:pPr>
            <a:lnSpc>
              <a:spcPct val="100000"/>
            </a:lnSpc>
          </a:pPr>
          <a:r>
            <a:rPr lang="es-ES" sz="2800" b="1">
              <a:solidFill>
                <a:schemeClr val="bg1"/>
              </a:solidFill>
              <a:latin typeface="Arial" panose="020B0604020202020204" pitchFamily="34" charset="0"/>
              <a:ea typeface="Arial" charset="0"/>
              <a:cs typeface="Arial" panose="020B0604020202020204" pitchFamily="34" charset="0"/>
            </a:rPr>
            <a:t>Hacer contacto visual.</a:t>
          </a:r>
        </a:p>
      </dgm:t>
    </dgm:pt>
    <dgm:pt modelId="{132AE454-5EAB-444C-A019-97603E6D7276}" type="parTrans" cxnId="{5F836F60-D7F8-ED46-B87F-F9D19BD14F24}">
      <dgm:prSet/>
      <dgm:spPr/>
      <dgm:t>
        <a:bodyPr/>
        <a:lstStyle/>
        <a:p>
          <a:endParaRPr lang="en-US"/>
        </a:p>
      </dgm:t>
    </dgm:pt>
    <dgm:pt modelId="{6522BB2A-3ACF-C949-878B-79BC04D3D969}" type="sibTrans" cxnId="{5F836F60-D7F8-ED46-B87F-F9D19BD14F24}">
      <dgm:prSet/>
      <dgm:spPr/>
      <dgm:t>
        <a:bodyPr/>
        <a:lstStyle/>
        <a:p>
          <a:endParaRPr lang="en-US"/>
        </a:p>
      </dgm:t>
    </dgm:pt>
    <dgm:pt modelId="{52412B63-CE8A-094D-AB5F-59AA189B793D}">
      <dgm:prSet phldrT="[Text]" custT="1"/>
      <dgm:spPr>
        <a:solidFill>
          <a:srgbClr val="00AC69"/>
        </a:solidFill>
        <a:ln>
          <a:noFill/>
        </a:ln>
      </dgm:spPr>
      <dgm:t>
        <a:bodyPr/>
        <a:lstStyle/>
        <a:p>
          <a:pPr>
            <a:lnSpc>
              <a:spcPct val="100000"/>
            </a:lnSpc>
          </a:pPr>
          <a:r>
            <a:rPr lang="es-ES" sz="2800" b="1">
              <a:solidFill>
                <a:schemeClr val="bg1"/>
              </a:solidFill>
              <a:latin typeface="Arial" panose="020B0604020202020204" pitchFamily="34" charset="0"/>
              <a:ea typeface="Arial" charset="0"/>
              <a:cs typeface="Arial" panose="020B0604020202020204" pitchFamily="34" charset="0"/>
            </a:rPr>
            <a:t>Hacer preguntas.</a:t>
          </a:r>
        </a:p>
      </dgm:t>
    </dgm:pt>
    <dgm:pt modelId="{7BCF2E92-9370-9B4A-A13F-EEE2E3564E54}" type="parTrans" cxnId="{BE78F61C-C59B-514F-9B63-38687D85A524}">
      <dgm:prSet/>
      <dgm:spPr/>
      <dgm:t>
        <a:bodyPr/>
        <a:lstStyle/>
        <a:p>
          <a:endParaRPr lang="en-US"/>
        </a:p>
      </dgm:t>
    </dgm:pt>
    <dgm:pt modelId="{C3061198-8074-6240-8B75-0FAEC84BFFD7}" type="sibTrans" cxnId="{BE78F61C-C59B-514F-9B63-38687D85A524}">
      <dgm:prSet/>
      <dgm:spPr/>
      <dgm:t>
        <a:bodyPr/>
        <a:lstStyle/>
        <a:p>
          <a:endParaRPr lang="en-US"/>
        </a:p>
      </dgm:t>
    </dgm:pt>
    <dgm:pt modelId="{B7CA3C2F-F6EC-1444-BC39-2A1CB5837FEC}">
      <dgm:prSet phldrT="[Text]" custT="1"/>
      <dgm:spPr>
        <a:solidFill>
          <a:schemeClr val="bg2">
            <a:lumMod val="75000"/>
          </a:schemeClr>
        </a:solidFill>
        <a:ln w="25400">
          <a:noFill/>
        </a:ln>
      </dgm:spPr>
      <dgm:t>
        <a:bodyPr/>
        <a:lstStyle/>
        <a:p>
          <a:pPr>
            <a:lnSpc>
              <a:spcPct val="100000"/>
            </a:lnSpc>
          </a:pPr>
          <a:r>
            <a:rPr lang="es-ES" sz="2800" b="1">
              <a:solidFill>
                <a:schemeClr val="bg1"/>
              </a:solidFill>
              <a:latin typeface="Arial" panose="020B0604020202020204" pitchFamily="34" charset="0"/>
              <a:ea typeface="Arial" charset="0"/>
              <a:cs typeface="Arial" panose="020B0604020202020204" pitchFamily="34" charset="0"/>
            </a:rPr>
            <a:t>Seguir el orden del día de la reunión</a:t>
          </a:r>
        </a:p>
      </dgm:t>
    </dgm:pt>
    <dgm:pt modelId="{FE5FA16F-FA89-5841-868C-109C219F1E2E}" type="parTrans" cxnId="{4117E4F2-068D-1D4A-8ACA-E97D096AE170}">
      <dgm:prSet/>
      <dgm:spPr/>
      <dgm:t>
        <a:bodyPr/>
        <a:lstStyle/>
        <a:p>
          <a:endParaRPr lang="en-US"/>
        </a:p>
      </dgm:t>
    </dgm:pt>
    <dgm:pt modelId="{2C58CDAC-7DE2-A04D-966B-C821E3449014}" type="sibTrans" cxnId="{4117E4F2-068D-1D4A-8ACA-E97D096AE170}">
      <dgm:prSet/>
      <dgm:spPr/>
      <dgm:t>
        <a:bodyPr/>
        <a:lstStyle/>
        <a:p>
          <a:endParaRPr lang="en-US"/>
        </a:p>
      </dgm:t>
    </dgm:pt>
    <dgm:pt modelId="{6AD72C81-077A-5B46-AEE3-39B5850F0EC3}" type="pres">
      <dgm:prSet presAssocID="{82A60671-772C-6448-BF50-349061B3A1A9}" presName="Name0" presStyleCnt="0">
        <dgm:presLayoutVars>
          <dgm:dir/>
          <dgm:resizeHandles val="exact"/>
        </dgm:presLayoutVars>
      </dgm:prSet>
      <dgm:spPr/>
    </dgm:pt>
    <dgm:pt modelId="{299F47AF-A8B5-AC43-BCC1-1DCBEAFD5E8C}" type="pres">
      <dgm:prSet presAssocID="{8BCC3D45-5020-9948-A446-B9BFDA69E86F}" presName="Name5" presStyleLbl="vennNode1" presStyleIdx="0" presStyleCnt="4">
        <dgm:presLayoutVars>
          <dgm:bulletEnabled val="1"/>
        </dgm:presLayoutVars>
      </dgm:prSet>
      <dgm:spPr/>
    </dgm:pt>
    <dgm:pt modelId="{79635E55-1DBB-3A41-9CBC-2697789EFDAC}" type="pres">
      <dgm:prSet presAssocID="{28595BF3-FF7E-A44E-99FC-6E5143869B32}" presName="space" presStyleCnt="0"/>
      <dgm:spPr/>
    </dgm:pt>
    <dgm:pt modelId="{FF8100D5-4799-2C40-B24A-F47DE961F212}" type="pres">
      <dgm:prSet presAssocID="{73B7042E-F206-EA46-9E22-46F6EFEDA716}" presName="Name5" presStyleLbl="vennNode1" presStyleIdx="1" presStyleCnt="4">
        <dgm:presLayoutVars>
          <dgm:bulletEnabled val="1"/>
        </dgm:presLayoutVars>
      </dgm:prSet>
      <dgm:spPr/>
    </dgm:pt>
    <dgm:pt modelId="{E6F098DB-EB5B-6E4C-9908-58E2CB51A210}" type="pres">
      <dgm:prSet presAssocID="{6522BB2A-3ACF-C949-878B-79BC04D3D969}" presName="space" presStyleCnt="0"/>
      <dgm:spPr/>
    </dgm:pt>
    <dgm:pt modelId="{75415595-B662-CB46-9DFF-95849D113019}" type="pres">
      <dgm:prSet presAssocID="{52412B63-CE8A-094D-AB5F-59AA189B793D}" presName="Name5" presStyleLbl="vennNode1" presStyleIdx="2" presStyleCnt="4">
        <dgm:presLayoutVars>
          <dgm:bulletEnabled val="1"/>
        </dgm:presLayoutVars>
      </dgm:prSet>
      <dgm:spPr/>
    </dgm:pt>
    <dgm:pt modelId="{B1BBBF41-A89B-E746-BA9C-ACF2FFFA3BA3}" type="pres">
      <dgm:prSet presAssocID="{C3061198-8074-6240-8B75-0FAEC84BFFD7}" presName="space" presStyleCnt="0"/>
      <dgm:spPr/>
    </dgm:pt>
    <dgm:pt modelId="{43843FB9-4590-E049-A861-3A8D255C5CF2}" type="pres">
      <dgm:prSet presAssocID="{B7CA3C2F-F6EC-1444-BC39-2A1CB5837FEC}" presName="Name5" presStyleLbl="vennNode1" presStyleIdx="3" presStyleCnt="4">
        <dgm:presLayoutVars>
          <dgm:bulletEnabled val="1"/>
        </dgm:presLayoutVars>
      </dgm:prSet>
      <dgm:spPr/>
    </dgm:pt>
  </dgm:ptLst>
  <dgm:cxnLst>
    <dgm:cxn modelId="{DC79D415-9BB5-744F-A087-72C02F0ECE8D}" type="presOf" srcId="{8BCC3D45-5020-9948-A446-B9BFDA69E86F}" destId="{299F47AF-A8B5-AC43-BCC1-1DCBEAFD5E8C}" srcOrd="0" destOrd="0" presId="urn:microsoft.com/office/officeart/2005/8/layout/venn3"/>
    <dgm:cxn modelId="{BE78F61C-C59B-514F-9B63-38687D85A524}" srcId="{82A60671-772C-6448-BF50-349061B3A1A9}" destId="{52412B63-CE8A-094D-AB5F-59AA189B793D}" srcOrd="2" destOrd="0" parTransId="{7BCF2E92-9370-9B4A-A13F-EEE2E3564E54}" sibTransId="{C3061198-8074-6240-8B75-0FAEC84BFFD7}"/>
    <dgm:cxn modelId="{7333733C-D70D-1D40-B119-18BB0CDC580C}" type="presOf" srcId="{52412B63-CE8A-094D-AB5F-59AA189B793D}" destId="{75415595-B662-CB46-9DFF-95849D113019}" srcOrd="0" destOrd="0" presId="urn:microsoft.com/office/officeart/2005/8/layout/venn3"/>
    <dgm:cxn modelId="{5F836F60-D7F8-ED46-B87F-F9D19BD14F24}" srcId="{82A60671-772C-6448-BF50-349061B3A1A9}" destId="{73B7042E-F206-EA46-9E22-46F6EFEDA716}" srcOrd="1" destOrd="0" parTransId="{132AE454-5EAB-444C-A019-97603E6D7276}" sibTransId="{6522BB2A-3ACF-C949-878B-79BC04D3D969}"/>
    <dgm:cxn modelId="{FA774874-7AE6-C54E-B568-AB75152626FE}" type="presOf" srcId="{82A60671-772C-6448-BF50-349061B3A1A9}" destId="{6AD72C81-077A-5B46-AEE3-39B5850F0EC3}" srcOrd="0" destOrd="0" presId="urn:microsoft.com/office/officeart/2005/8/layout/venn3"/>
    <dgm:cxn modelId="{94D320E8-BB42-1D40-94CB-D91A8CAFAF5E}" type="presOf" srcId="{B7CA3C2F-F6EC-1444-BC39-2A1CB5837FEC}" destId="{43843FB9-4590-E049-A861-3A8D255C5CF2}" srcOrd="0" destOrd="0" presId="urn:microsoft.com/office/officeart/2005/8/layout/venn3"/>
    <dgm:cxn modelId="{4117E4F2-068D-1D4A-8ACA-E97D096AE170}" srcId="{82A60671-772C-6448-BF50-349061B3A1A9}" destId="{B7CA3C2F-F6EC-1444-BC39-2A1CB5837FEC}" srcOrd="3" destOrd="0" parTransId="{FE5FA16F-FA89-5841-868C-109C219F1E2E}" sibTransId="{2C58CDAC-7DE2-A04D-966B-C821E3449014}"/>
    <dgm:cxn modelId="{0A91EEF3-F27E-934A-9808-CED72CDC0039}" srcId="{82A60671-772C-6448-BF50-349061B3A1A9}" destId="{8BCC3D45-5020-9948-A446-B9BFDA69E86F}" srcOrd="0" destOrd="0" parTransId="{50D0487B-8561-9A4A-BE5D-DF7B87F2A5BB}" sibTransId="{28595BF3-FF7E-A44E-99FC-6E5143869B32}"/>
    <dgm:cxn modelId="{6A480CF7-EF1F-A947-9707-698CB26A9DA2}" type="presOf" srcId="{73B7042E-F206-EA46-9E22-46F6EFEDA716}" destId="{FF8100D5-4799-2C40-B24A-F47DE961F212}" srcOrd="0" destOrd="0" presId="urn:microsoft.com/office/officeart/2005/8/layout/venn3"/>
    <dgm:cxn modelId="{2DAE38F7-6FF0-1A48-B38D-CF5441BE9863}" type="presParOf" srcId="{6AD72C81-077A-5B46-AEE3-39B5850F0EC3}" destId="{299F47AF-A8B5-AC43-BCC1-1DCBEAFD5E8C}" srcOrd="0" destOrd="0" presId="urn:microsoft.com/office/officeart/2005/8/layout/venn3"/>
    <dgm:cxn modelId="{15A58FD8-DD1C-194B-A00C-0B735812F1A7}" type="presParOf" srcId="{6AD72C81-077A-5B46-AEE3-39B5850F0EC3}" destId="{79635E55-1DBB-3A41-9CBC-2697789EFDAC}" srcOrd="1" destOrd="0" presId="urn:microsoft.com/office/officeart/2005/8/layout/venn3"/>
    <dgm:cxn modelId="{196D3A42-1E89-A84C-A499-D1354EB060AD}" type="presParOf" srcId="{6AD72C81-077A-5B46-AEE3-39B5850F0EC3}" destId="{FF8100D5-4799-2C40-B24A-F47DE961F212}" srcOrd="2" destOrd="0" presId="urn:microsoft.com/office/officeart/2005/8/layout/venn3"/>
    <dgm:cxn modelId="{A365802A-4A78-8741-A80E-99BE9D61D6D7}" type="presParOf" srcId="{6AD72C81-077A-5B46-AEE3-39B5850F0EC3}" destId="{E6F098DB-EB5B-6E4C-9908-58E2CB51A210}" srcOrd="3" destOrd="0" presId="urn:microsoft.com/office/officeart/2005/8/layout/venn3"/>
    <dgm:cxn modelId="{6DDCC3B1-E4B3-1D4C-A933-09E98A91362A}" type="presParOf" srcId="{6AD72C81-077A-5B46-AEE3-39B5850F0EC3}" destId="{75415595-B662-CB46-9DFF-95849D113019}" srcOrd="4" destOrd="0" presId="urn:microsoft.com/office/officeart/2005/8/layout/venn3"/>
    <dgm:cxn modelId="{AF903A04-79AA-3149-A17A-5CAD3C0A6024}" type="presParOf" srcId="{6AD72C81-077A-5B46-AEE3-39B5850F0EC3}" destId="{B1BBBF41-A89B-E746-BA9C-ACF2FFFA3BA3}" srcOrd="5" destOrd="0" presId="urn:microsoft.com/office/officeart/2005/8/layout/venn3"/>
    <dgm:cxn modelId="{B5F33AB9-43AD-1744-8C2D-4799F755AC06}" type="presParOf" srcId="{6AD72C81-077A-5B46-AEE3-39B5850F0EC3}" destId="{43843FB9-4590-E049-A861-3A8D255C5CF2}" srcOrd="6"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F47AF-A8B5-AC43-BCC1-1DCBEAFD5E8C}">
      <dsp:nvSpPr>
        <dsp:cNvPr id="0" name=""/>
        <dsp:cNvSpPr/>
      </dsp:nvSpPr>
      <dsp:spPr>
        <a:xfrm>
          <a:off x="3152" y="2005311"/>
          <a:ext cx="3162963" cy="3162963"/>
        </a:xfrm>
        <a:prstGeom prst="ellipse">
          <a:avLst/>
        </a:prstGeom>
        <a:solidFill>
          <a:srgbClr val="407CCA"/>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5560" rIns="174068" bIns="35560" numCol="1" spcCol="1270" anchor="ctr" anchorCtr="0">
          <a:noAutofit/>
        </a:bodyPr>
        <a:lstStyle/>
        <a:p>
          <a:pPr marL="0" lvl="0" indent="0" algn="ctr" defTabSz="1244600">
            <a:lnSpc>
              <a:spcPct val="100000"/>
            </a:lnSpc>
            <a:spcBef>
              <a:spcPct val="0"/>
            </a:spcBef>
            <a:spcAft>
              <a:spcPct val="35000"/>
            </a:spcAft>
            <a:buNone/>
          </a:pPr>
          <a:r>
            <a:rPr lang="es-ES" sz="2800" b="1" kern="1200">
              <a:solidFill>
                <a:schemeClr val="bg1"/>
              </a:solidFill>
              <a:latin typeface="Arial" panose="020B0604020202020204" pitchFamily="34" charset="0"/>
              <a:ea typeface="Arial" charset="0"/>
              <a:cs typeface="Arial" panose="020B0604020202020204" pitchFamily="34" charset="0"/>
            </a:rPr>
            <a:t>Adiós a los celulares en las reuniones.</a:t>
          </a:r>
        </a:p>
      </dsp:txBody>
      <dsp:txXfrm>
        <a:off x="466357" y="2468516"/>
        <a:ext cx="2236553" cy="2236553"/>
      </dsp:txXfrm>
    </dsp:sp>
    <dsp:sp modelId="{FF8100D5-4799-2C40-B24A-F47DE961F212}">
      <dsp:nvSpPr>
        <dsp:cNvPr id="0" name=""/>
        <dsp:cNvSpPr/>
      </dsp:nvSpPr>
      <dsp:spPr>
        <a:xfrm>
          <a:off x="2533523" y="2005311"/>
          <a:ext cx="3162963" cy="3162963"/>
        </a:xfrm>
        <a:prstGeom prst="ellipse">
          <a:avLst/>
        </a:prstGeom>
        <a:solidFill>
          <a:srgbClr val="EBB7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5560" rIns="174068" bIns="35560" numCol="1" spcCol="1270" anchor="ctr" anchorCtr="0">
          <a:noAutofit/>
        </a:bodyPr>
        <a:lstStyle/>
        <a:p>
          <a:pPr marL="0" lvl="0" indent="0" algn="ctr" defTabSz="1244600">
            <a:lnSpc>
              <a:spcPct val="100000"/>
            </a:lnSpc>
            <a:spcBef>
              <a:spcPct val="0"/>
            </a:spcBef>
            <a:spcAft>
              <a:spcPct val="35000"/>
            </a:spcAft>
            <a:buNone/>
          </a:pPr>
          <a:r>
            <a:rPr lang="es-ES" sz="2800" b="1" kern="1200">
              <a:solidFill>
                <a:schemeClr val="bg1"/>
              </a:solidFill>
              <a:latin typeface="Arial" panose="020B0604020202020204" pitchFamily="34" charset="0"/>
              <a:ea typeface="Arial" charset="0"/>
              <a:cs typeface="Arial" panose="020B0604020202020204" pitchFamily="34" charset="0"/>
            </a:rPr>
            <a:t>Hacer contacto visual.</a:t>
          </a:r>
        </a:p>
      </dsp:txBody>
      <dsp:txXfrm>
        <a:off x="2996728" y="2468516"/>
        <a:ext cx="2236553" cy="2236553"/>
      </dsp:txXfrm>
    </dsp:sp>
    <dsp:sp modelId="{75415595-B662-CB46-9DFF-95849D113019}">
      <dsp:nvSpPr>
        <dsp:cNvPr id="0" name=""/>
        <dsp:cNvSpPr/>
      </dsp:nvSpPr>
      <dsp:spPr>
        <a:xfrm>
          <a:off x="5063893" y="2005311"/>
          <a:ext cx="3162963" cy="3162963"/>
        </a:xfrm>
        <a:prstGeom prst="ellipse">
          <a:avLst/>
        </a:prstGeom>
        <a:solidFill>
          <a:srgbClr val="00AC6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5560" rIns="174068" bIns="35560" numCol="1" spcCol="1270" anchor="ctr" anchorCtr="0">
          <a:noAutofit/>
        </a:bodyPr>
        <a:lstStyle/>
        <a:p>
          <a:pPr marL="0" lvl="0" indent="0" algn="ctr" defTabSz="1244600">
            <a:lnSpc>
              <a:spcPct val="100000"/>
            </a:lnSpc>
            <a:spcBef>
              <a:spcPct val="0"/>
            </a:spcBef>
            <a:spcAft>
              <a:spcPct val="35000"/>
            </a:spcAft>
            <a:buNone/>
          </a:pPr>
          <a:r>
            <a:rPr lang="es-ES" sz="2800" b="1" kern="1200">
              <a:solidFill>
                <a:schemeClr val="bg1"/>
              </a:solidFill>
              <a:latin typeface="Arial" panose="020B0604020202020204" pitchFamily="34" charset="0"/>
              <a:ea typeface="Arial" charset="0"/>
              <a:cs typeface="Arial" panose="020B0604020202020204" pitchFamily="34" charset="0"/>
            </a:rPr>
            <a:t>Hacer preguntas.</a:t>
          </a:r>
        </a:p>
      </dsp:txBody>
      <dsp:txXfrm>
        <a:off x="5527098" y="2468516"/>
        <a:ext cx="2236553" cy="2236553"/>
      </dsp:txXfrm>
    </dsp:sp>
    <dsp:sp modelId="{43843FB9-4590-E049-A861-3A8D255C5CF2}">
      <dsp:nvSpPr>
        <dsp:cNvPr id="0" name=""/>
        <dsp:cNvSpPr/>
      </dsp:nvSpPr>
      <dsp:spPr>
        <a:xfrm>
          <a:off x="7594264" y="2005311"/>
          <a:ext cx="3162963" cy="3162963"/>
        </a:xfrm>
        <a:prstGeom prst="ellipse">
          <a:avLst/>
        </a:prstGeom>
        <a:solidFill>
          <a:schemeClr val="bg2">
            <a:lumMod val="75000"/>
          </a:schemeClr>
        </a:solidFill>
        <a:ln w="25400" cap="flat" cmpd="sng" algn="ctr">
          <a:no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4068" tIns="35560" rIns="174068" bIns="35560" numCol="1" spcCol="1270" anchor="ctr" anchorCtr="0">
          <a:noAutofit/>
        </a:bodyPr>
        <a:lstStyle/>
        <a:p>
          <a:pPr marL="0" lvl="0" indent="0" algn="ctr" defTabSz="1244600">
            <a:lnSpc>
              <a:spcPct val="100000"/>
            </a:lnSpc>
            <a:spcBef>
              <a:spcPct val="0"/>
            </a:spcBef>
            <a:spcAft>
              <a:spcPct val="35000"/>
            </a:spcAft>
            <a:buNone/>
          </a:pPr>
          <a:r>
            <a:rPr lang="es-ES" sz="2800" b="1" kern="1200">
              <a:solidFill>
                <a:schemeClr val="bg1"/>
              </a:solidFill>
              <a:latin typeface="Arial" panose="020B0604020202020204" pitchFamily="34" charset="0"/>
              <a:ea typeface="Arial" charset="0"/>
              <a:cs typeface="Arial" panose="020B0604020202020204" pitchFamily="34" charset="0"/>
            </a:rPr>
            <a:t>Seguir el orden del día de la reunión</a:t>
          </a:r>
        </a:p>
      </dsp:txBody>
      <dsp:txXfrm>
        <a:off x="8057469" y="2468516"/>
        <a:ext cx="2236553" cy="2236553"/>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5020F4-BEC0-448A-B829-508A215727F6}" type="datetimeFigureOut">
              <a:rPr lang="en-US" smtClean="0"/>
              <a:t>3/28/2024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A9F38-B00C-421B-B65A-4E45DE93DE62}" type="slidenum">
              <a:rPr lang="en-US" smtClean="0"/>
              <a:t>‹#›</a:t>
            </a:fld>
            <a:endParaRPr lang="en-US"/>
          </a:p>
        </p:txBody>
      </p:sp>
    </p:spTree>
    <p:extLst>
      <p:ext uri="{BB962C8B-B14F-4D97-AF65-F5344CB8AC3E}">
        <p14:creationId xmlns:p14="http://schemas.microsoft.com/office/powerpoint/2010/main" val="3342816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a:solidFill>
                  <a:srgbClr val="FF0000"/>
                </a:solidFill>
                <a:latin typeface="Arial" panose="020B0604020202020204" pitchFamily="34" charset="0"/>
                <a:ea typeface="ＭＳ Ｐゴシック" pitchFamily="34" charset="-128"/>
                <a:cs typeface="Arial" panose="020B0604020202020204" pitchFamily="34" charset="0"/>
              </a:rPr>
              <a:t>Nota para el instructor: </a:t>
            </a:r>
            <a:r>
              <a:rPr lang="es-ES" sz="1200" b="0" i="0">
                <a:solidFill>
                  <a:schemeClr val="tx1"/>
                </a:solidFill>
                <a:latin typeface="Arial" panose="020B0604020202020204" pitchFamily="34" charset="0"/>
                <a:ea typeface="ＭＳ Ｐゴシック" pitchFamily="34" charset="-128"/>
                <a:cs typeface="Arial" panose="020B0604020202020204" pitchFamily="34" charset="0"/>
              </a:rPr>
              <a:t>Lions International</a:t>
            </a:r>
            <a:r>
              <a:rPr lang="es-ES" sz="1200">
                <a:solidFill>
                  <a:schemeClr val="tx1"/>
                </a:solidFill>
                <a:latin typeface="Arial" panose="020B0604020202020204" pitchFamily="34" charset="0"/>
                <a:ea typeface="ＭＳ Ｐゴシック" pitchFamily="34" charset="-128"/>
                <a:cs typeface="Arial" panose="020B0604020202020204" pitchFamily="34" charset="0"/>
              </a:rPr>
              <a:t> ha diseñado este programa de orientación y capacitación para los consejeros de clubes Leo que han asumido recientemente este rol o que nunca antes han recibido capacitación formal sobre el rol como consejero de club Leo. Si bien la capacitación no cubre todo lo relacionado con las funciones de un consejero de club Leo, proporciona las herramientas básicas necesarias para desempeñar con éxito las responsabilidades del cargo.</a:t>
            </a:r>
          </a:p>
          <a:p>
            <a:endParaRPr lang="en-US" sz="1200" dirty="0">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a:solidFill>
                  <a:schemeClr val="tx1"/>
                </a:solidFill>
                <a:latin typeface="Arial" panose="020B0604020202020204" pitchFamily="34" charset="0"/>
                <a:ea typeface="ＭＳ Ｐゴシック" pitchFamily="34" charset="-128"/>
                <a:cs typeface="Arial" panose="020B0604020202020204" pitchFamily="34" charset="0"/>
              </a:rPr>
              <a:t>Esta capacitación debe llevarse a cabo con la orientación de un instructor León, como puede ser un asesor Leo de distrito o de distrito múltiple, un consejero de club Leo con experiencia que esté familiarizado con los recursos y las políticas de Lions International o un León que haya completado un programa del Instituto de Capacitación Docente o el </a:t>
            </a:r>
            <a:r>
              <a:rPr lang="es-ES" sz="1200" baseline="0">
                <a:solidFill>
                  <a:srgbClr val="FF0000"/>
                </a:solidFill>
                <a:latin typeface="Arial" panose="020B0604020202020204" pitchFamily="34" charset="0"/>
                <a:ea typeface="ＭＳ Ｐゴシック" pitchFamily="34" charset="-128"/>
                <a:cs typeface="Arial" panose="020B0604020202020204" pitchFamily="34" charset="0"/>
              </a:rPr>
              <a:t>Programa Leonístico de Instructores Certificados</a:t>
            </a:r>
            <a:r>
              <a:rPr lang="es-ES" sz="1200">
                <a:solidFill>
                  <a:schemeClr val="tx1"/>
                </a:solidFill>
                <a:latin typeface="Arial" panose="020B0604020202020204" pitchFamily="34" charset="0"/>
                <a:ea typeface="ＭＳ Ｐゴシック" pitchFamily="34" charset="-128"/>
                <a:cs typeface="Arial" panose="020B0604020202020204" pitchFamily="34" charset="0"/>
              </a:rPr>
              <a:t> y esté familiarizado con el Programa de Clubes Leo. </a:t>
            </a:r>
          </a:p>
          <a:p>
            <a:endParaRPr lang="en-US" dirty="0"/>
          </a:p>
        </p:txBody>
      </p:sp>
      <p:sp>
        <p:nvSpPr>
          <p:cNvPr id="4" name="Slide Number Placeholder 3"/>
          <p:cNvSpPr>
            <a:spLocks noGrp="1"/>
          </p:cNvSpPr>
          <p:nvPr>
            <p:ph type="sldNum" sz="quarter" idx="5"/>
          </p:nvPr>
        </p:nvSpPr>
        <p:spPr/>
        <p:txBody>
          <a:bodyPr/>
          <a:lstStyle/>
          <a:p>
            <a:fld id="{65F38A34-01B5-8B47-8788-985DCB17BFD7}" type="slidenum">
              <a:rPr lang="en-US" smtClean="0"/>
              <a:t>1</a:t>
            </a:fld>
            <a:endParaRPr lang="en-US"/>
          </a:p>
        </p:txBody>
      </p:sp>
    </p:spTree>
    <p:extLst>
      <p:ext uri="{BB962C8B-B14F-4D97-AF65-F5344CB8AC3E}">
        <p14:creationId xmlns:p14="http://schemas.microsoft.com/office/powerpoint/2010/main" val="421803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Las investigaciones confirman que una comunidad centrada en las relaciones crea resiliencia y maximiza la capacidad de los jóvenes para aprender académicamente, así como para prosperar socioemocionalmente. </a:t>
            </a:r>
          </a:p>
          <a:p>
            <a:endParaRPr lang="en-US" dirty="0"/>
          </a:p>
          <a:p>
            <a:pPr marL="457200" indent="-457200">
              <a:buFont typeface="Arial" panose="020B0604020202020204" pitchFamily="34" charset="0"/>
              <a:buChar char="•"/>
            </a:pPr>
            <a:r>
              <a:rPr lang="es-ES" sz="1200" dirty="0">
                <a:solidFill>
                  <a:srgbClr val="55565A"/>
                </a:solidFill>
                <a:latin typeface="Arial" panose="020B0604020202020204" pitchFamily="34" charset="0"/>
                <a:cs typeface="Arial" panose="020B0604020202020204" pitchFamily="34" charset="0"/>
              </a:rPr>
              <a:t>Saludar y preguntar a cada joven cómo van, cada vez que se reúnan. Algo tan simple como mostrar la mano con el pulgar hacia arriba o el pulgar hacia abajo ayuda a que los Leos sientan que no son invisibles. </a:t>
            </a:r>
          </a:p>
          <a:p>
            <a:pPr marL="457200" indent="-457200">
              <a:buFont typeface="Arial" panose="020B0604020202020204" pitchFamily="34" charset="0"/>
              <a:buChar char="•"/>
            </a:pPr>
            <a:r>
              <a:rPr lang="es-ES" sz="1200" dirty="0">
                <a:solidFill>
                  <a:srgbClr val="55565A"/>
                </a:solidFill>
                <a:latin typeface="Arial" panose="020B0604020202020204" pitchFamily="34" charset="0"/>
                <a:cs typeface="Arial" panose="020B0604020202020204" pitchFamily="34" charset="0"/>
              </a:rPr>
              <a:t>Acordar qué compromisos colectivos se utilizarán durante las reuniones y siempre que se reúnan los Leos. Dejar que los Leos generen sus propios acuerdos en función de lo que necesitan para sentirse respetados, valorados, incluidos y parte del grupo.</a:t>
            </a:r>
          </a:p>
          <a:p>
            <a:pPr marL="457200" indent="-457200">
              <a:buFont typeface="Arial" panose="020B0604020202020204" pitchFamily="34" charset="0"/>
              <a:buChar char="•"/>
            </a:pPr>
            <a:r>
              <a:rPr lang="es-ES" sz="1200" dirty="0">
                <a:solidFill>
                  <a:srgbClr val="55565A"/>
                </a:solidFill>
                <a:latin typeface="Arial" panose="020B0604020202020204" pitchFamily="34" charset="0"/>
                <a:cs typeface="Arial" panose="020B0604020202020204" pitchFamily="34" charset="0"/>
              </a:rPr>
              <a:t>Siempre que los Leos estén trabajando en algo o planificando sus experiencias de servicio, hay que asegurarse de que cada joven desempeñe un papel basado en sus propios gustos, habilidades, intereses y talentos. </a:t>
            </a:r>
          </a:p>
        </p:txBody>
      </p:sp>
    </p:spTree>
    <p:extLst>
      <p:ext uri="{BB962C8B-B14F-4D97-AF65-F5344CB8AC3E}">
        <p14:creationId xmlns:p14="http://schemas.microsoft.com/office/powerpoint/2010/main" val="3050279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solidFill>
                  <a:schemeClr val="tx1"/>
                </a:solidFill>
              </a:rPr>
              <a:t>Las sesiones de desarrollo para los Leos, que se encuentran en lionsclubs.org tienen varios ejemplos de actividades divertidas de trabajo en equipo para que los Leos se conozcan unos a otros.</a:t>
            </a:r>
          </a:p>
          <a:p>
            <a:endParaRPr lang="en-US"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a:solidFill>
                  <a:srgbClr val="55565A"/>
                </a:solidFill>
                <a:latin typeface="Arial" panose="020B0604020202020204" pitchFamily="34" charset="0"/>
                <a:cs typeface="Arial" panose="020B0604020202020204" pitchFamily="34" charset="0"/>
              </a:rPr>
              <a:t>Crear oportunidades para que los Leos se relacionen y se conozcan unos a otros: usar actividades estimulantes y energizantes para ayudar a que se conozcan y hagan relaciones, para averiguar qué tienen en común, hacer nuevos amigos y descubrir cosas nuevas sobre los demás que los ayuden a ampliar su “círculo de amigos”.</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11</a:t>
            </a:fld>
            <a:endParaRPr lang="en-US"/>
          </a:p>
        </p:txBody>
      </p:sp>
    </p:spTree>
    <p:extLst>
      <p:ext uri="{BB962C8B-B14F-4D97-AF65-F5344CB8AC3E}">
        <p14:creationId xmlns:p14="http://schemas.microsoft.com/office/powerpoint/2010/main" val="1065348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1200">
                <a:solidFill>
                  <a:srgbClr val="55565A"/>
                </a:solidFill>
              </a:rPr>
              <a:t>Estas son sugerencias sobre cómo empezar el año Leo de una manera que sea inclusiva para todos: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a:solidFill>
                  <a:srgbClr val="55565A"/>
                </a:solidFill>
              </a:rPr>
              <a:t>Ayudar a que los Leos lo conozcan a usted y se conozcan entre ellos también. - a través de juegos y actividades de formación de equipos.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a:solidFill>
                  <a:srgbClr val="55565A"/>
                </a:solidFill>
              </a:rPr>
              <a:t>Establecer las reglas del grupo y un acuerdo comunitario. Dejar que los Leos establezcan las reglas que desean seguir este año, pero consultando los estatutos y reglamentos para los Leos.</a:t>
            </a:r>
          </a:p>
          <a:p>
            <a:pPr marL="171450" indent="-171450">
              <a:buFont typeface="Arial" panose="020B0604020202020204" pitchFamily="34" charset="0"/>
              <a:buChar char="•"/>
            </a:pPr>
            <a:r>
              <a:rPr lang="es-ES" sz="1200">
                <a:solidFill>
                  <a:srgbClr val="55565A"/>
                </a:solidFill>
              </a:rPr>
              <a:t>Comparta la historia del Programa de Clubes Leo y el lema de los Leos (que se encuentra en el Módulo 1 de la capacitación para consejeros).</a:t>
            </a:r>
          </a:p>
          <a:p>
            <a:pPr marL="171450" indent="-171450">
              <a:buFont typeface="Arial" panose="020B0604020202020204" pitchFamily="34" charset="0"/>
              <a:buChar char="•"/>
            </a:pPr>
            <a:r>
              <a:rPr lang="es-ES" sz="1200">
                <a:solidFill>
                  <a:srgbClr val="55565A"/>
                </a:solidFill>
              </a:rPr>
              <a:t>Si los dirigentes no han sido elegidos, elegir/designar dirigentes y ofrecer capacitación. </a:t>
            </a:r>
          </a:p>
          <a:p>
            <a:pPr marL="171450" indent="-171450">
              <a:buFont typeface="Arial" panose="020B0604020202020204" pitchFamily="34" charset="0"/>
              <a:buChar char="•"/>
            </a:pPr>
            <a:r>
              <a:rPr lang="es-ES" sz="1200">
                <a:solidFill>
                  <a:srgbClr val="55565A"/>
                </a:solidFill>
              </a:rPr>
              <a:t>Hablar sobre lo que les gustaría hacer este año: empezar a formar comités/grupos de trabajo para actividades de servicio y recaudación de fondos.</a:t>
            </a:r>
          </a:p>
        </p:txBody>
      </p:sp>
    </p:spTree>
    <p:extLst>
      <p:ext uri="{BB962C8B-B14F-4D97-AF65-F5344CB8AC3E}">
        <p14:creationId xmlns:p14="http://schemas.microsoft.com/office/powerpoint/2010/main" val="34008041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800" b="0" i="0">
                <a:solidFill>
                  <a:srgbClr val="000000"/>
                </a:solidFill>
                <a:effectLst/>
                <a:latin typeface="Calibri" panose="020F0502020204030204" pitchFamily="34" charset="0"/>
              </a:rPr>
              <a:t>Los Leos dirigen y los consejeros les ayudan a hacerlo. La página web Colaboración positiva entre Leones y Leos en el sitio lionsclubs.org explica por qué los Leones y los Leos deben trabajar juntos, así como ejemplos de cómo pueden colaborar. </a:t>
            </a:r>
          </a:p>
          <a:p>
            <a:endParaRPr lang="en-US" sz="1200" kern="0" dirty="0">
              <a:solidFill>
                <a:srgbClr val="55565A"/>
              </a:solidFill>
              <a:latin typeface="Arial" charset="0"/>
              <a:cs typeface="Arial" charset="0"/>
            </a:endParaRPr>
          </a:p>
          <a:p>
            <a:pPr marL="285750" indent="-285750">
              <a:buFont typeface="Arial" panose="020B0604020202020204" pitchFamily="34" charset="0"/>
              <a:buChar char="•"/>
            </a:pPr>
            <a:r>
              <a:rPr lang="es-ES" sz="1200">
                <a:solidFill>
                  <a:srgbClr val="55565A"/>
                </a:solidFill>
                <a:latin typeface="Arial"/>
                <a:cs typeface="Arial"/>
              </a:rPr>
              <a:t>Asegurarse de que todos tengan un trabajo o propósito</a:t>
            </a:r>
            <a:r>
              <a:rPr lang="es-ES">
                <a:solidFill>
                  <a:srgbClr val="55565A"/>
                </a:solidFill>
                <a:latin typeface="Arial"/>
                <a:cs typeface="Arial"/>
              </a:rPr>
              <a:t>: identificar sus talentos y alentarlos a que los usen.</a:t>
            </a:r>
          </a:p>
          <a:p>
            <a:pPr marL="285750" indent="-285750">
              <a:buFont typeface="Arial" panose="020B0604020202020204" pitchFamily="34" charset="0"/>
              <a:buChar char="•"/>
            </a:pPr>
            <a:r>
              <a:rPr lang="es-ES" sz="1200">
                <a:solidFill>
                  <a:srgbClr val="55565A"/>
                </a:solidFill>
                <a:latin typeface="Arial" panose="020B0604020202020204" pitchFamily="34" charset="0"/>
                <a:cs typeface="Arial" panose="020B0604020202020204" pitchFamily="34" charset="0"/>
              </a:rPr>
              <a:t>Planificar una lista de deseos para el año y anime a los Leos a decidir su propio enfoque.</a:t>
            </a:r>
          </a:p>
          <a:p>
            <a:pPr marL="285750" indent="-285750">
              <a:buFont typeface="Arial" panose="020B0604020202020204" pitchFamily="34" charset="0"/>
              <a:buChar char="•"/>
            </a:pPr>
            <a:r>
              <a:rPr lang="es-ES" sz="1200">
                <a:solidFill>
                  <a:srgbClr val="55565A"/>
                </a:solidFill>
                <a:latin typeface="Arial" panose="020B0604020202020204" pitchFamily="34" charset="0"/>
                <a:cs typeface="Arial" panose="020B0604020202020204" pitchFamily="34" charset="0"/>
              </a:rPr>
              <a:t>Dar a todos la oportunidad de interactuar, incluidos los Leones y fomentar la colaboración.</a:t>
            </a:r>
          </a:p>
          <a:p>
            <a:pPr marL="285750" indent="-285750">
              <a:buFont typeface="Arial" panose="020B0604020202020204" pitchFamily="34" charset="0"/>
              <a:buChar char="•"/>
            </a:pPr>
            <a:r>
              <a:rPr lang="es-ES">
                <a:solidFill>
                  <a:srgbClr val="55565A"/>
                </a:solidFill>
                <a:latin typeface="Arial"/>
                <a:cs typeface="Arial"/>
              </a:rPr>
              <a:t>Escuchar ideas nuevas.</a:t>
            </a:r>
          </a:p>
          <a:p>
            <a:pPr marL="285750" indent="-285750">
              <a:buFont typeface="Arial" panose="020B0604020202020204" pitchFamily="34" charset="0"/>
              <a:buChar char="•"/>
            </a:pPr>
            <a:r>
              <a:rPr lang="es-ES">
                <a:solidFill>
                  <a:srgbClr val="55565A"/>
                </a:solidFill>
                <a:latin typeface="Arial"/>
                <a:cs typeface="Arial"/>
              </a:rPr>
              <a:t>Permitir que fracasen y hacerlos responsables.</a:t>
            </a:r>
          </a:p>
          <a:p>
            <a:pPr marL="285750" indent="-285750">
              <a:buFont typeface="Arial" panose="020B0604020202020204" pitchFamily="34" charset="0"/>
              <a:buChar char="•"/>
            </a:pPr>
            <a:r>
              <a:rPr lang="es-ES" sz="1200">
                <a:solidFill>
                  <a:srgbClr val="55565A"/>
                </a:solidFill>
                <a:latin typeface="Arial" panose="020B0604020202020204" pitchFamily="34" charset="0"/>
                <a:cs typeface="Arial" panose="020B0604020202020204" pitchFamily="34" charset="0"/>
              </a:rPr>
              <a:t>Dar retroalimentación inmediata.  </a:t>
            </a:r>
          </a:p>
          <a:p>
            <a:pPr marL="285750" indent="-285750">
              <a:buFont typeface="Arial" panose="020B0604020202020204" pitchFamily="34" charset="0"/>
              <a:buChar char="•"/>
            </a:pPr>
            <a:r>
              <a:rPr lang="es-ES" sz="1200">
                <a:solidFill>
                  <a:srgbClr val="55565A"/>
                </a:solidFill>
                <a:latin typeface="Arial" panose="020B0604020202020204" pitchFamily="34" charset="0"/>
                <a:cs typeface="Arial" panose="020B0604020202020204" pitchFamily="34" charset="0"/>
              </a:rPr>
              <a:t>Establecer expectativas  </a:t>
            </a:r>
          </a:p>
          <a:p>
            <a:pPr marL="285750" indent="-285750">
              <a:buFont typeface="Arial" panose="020B0604020202020204" pitchFamily="34" charset="0"/>
              <a:buChar char="•"/>
            </a:pPr>
            <a:r>
              <a:rPr lang="es-ES" sz="1200">
                <a:solidFill>
                  <a:srgbClr val="55565A"/>
                </a:solidFill>
                <a:latin typeface="Arial" panose="020B0604020202020204" pitchFamily="34" charset="0"/>
                <a:cs typeface="Arial" panose="020B0604020202020204" pitchFamily="34" charset="0"/>
              </a:rPr>
              <a:t>Decidir cómo comunicarse ¿es mejor el celular o el correo electrónico? ¿Con qué frecuencia deben reunirse los comités/grupos?, ¿se puede trabajar en línea? ¿Cómo desean recibir recordatorios?</a:t>
            </a:r>
          </a:p>
        </p:txBody>
      </p:sp>
      <p:sp>
        <p:nvSpPr>
          <p:cNvPr id="4" name="Slide Number Placeholder 3"/>
          <p:cNvSpPr>
            <a:spLocks noGrp="1"/>
          </p:cNvSpPr>
          <p:nvPr>
            <p:ph type="sldNum" sz="quarter" idx="5"/>
          </p:nvPr>
        </p:nvSpPr>
        <p:spPr/>
        <p:txBody>
          <a:bodyPr/>
          <a:lstStyle/>
          <a:p>
            <a:fld id="{65F38A34-01B5-8B47-8788-985DCB17BFD7}" type="slidenum">
              <a:rPr lang="en-US" smtClean="0"/>
              <a:t>13</a:t>
            </a:fld>
            <a:endParaRPr lang="en-US"/>
          </a:p>
        </p:txBody>
      </p:sp>
    </p:spTree>
    <p:extLst>
      <p:ext uri="{BB962C8B-B14F-4D97-AF65-F5344CB8AC3E}">
        <p14:creationId xmlns:p14="http://schemas.microsoft.com/office/powerpoint/2010/main" val="13963105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20000"/>
            </a:pPr>
            <a:r>
              <a:rPr lang="es-ES">
                <a:solidFill>
                  <a:schemeClr val="tx1"/>
                </a:solidFill>
                <a:latin typeface="Arial" panose="020B0604020202020204" pitchFamily="34" charset="0"/>
                <a:cs typeface="Arial" panose="020B0604020202020204" pitchFamily="34" charset="0"/>
              </a:rPr>
              <a:t>Se encuestó a varios consejeros Leo, y las siguientes diapositivas son sus consejos para crear un clima positivo, trabajar en grupos, escuchar activamente y liderar con el servicio. </a:t>
            </a:r>
          </a:p>
        </p:txBody>
      </p:sp>
      <p:sp>
        <p:nvSpPr>
          <p:cNvPr id="4" name="Slide Number Placeholder 3"/>
          <p:cNvSpPr>
            <a:spLocks noGrp="1"/>
          </p:cNvSpPr>
          <p:nvPr>
            <p:ph type="sldNum" sz="quarter" idx="5"/>
          </p:nvPr>
        </p:nvSpPr>
        <p:spPr/>
        <p:txBody>
          <a:bodyPr/>
          <a:lstStyle/>
          <a:p>
            <a:fld id="{65F38A34-01B5-8B47-8788-985DCB17BFD7}" type="slidenum">
              <a:rPr lang="en-US" smtClean="0"/>
              <a:t>14</a:t>
            </a:fld>
            <a:endParaRPr lang="en-US"/>
          </a:p>
        </p:txBody>
      </p:sp>
    </p:spTree>
    <p:extLst>
      <p:ext uri="{BB962C8B-B14F-4D97-AF65-F5344CB8AC3E}">
        <p14:creationId xmlns:p14="http://schemas.microsoft.com/office/powerpoint/2010/main" val="1460235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a:solidFill>
                  <a:srgbClr val="55565A"/>
                </a:solidFill>
                <a:latin typeface="Arial" charset="0"/>
                <a:ea typeface="+mn-ea"/>
                <a:cs typeface="Arial" charset="0"/>
              </a:rPr>
              <a:t>Es la reunión de los Leos, así que permítales llevar a cabo las reuniones como lo deseen, como acordaron al comienzo del año y de acuerdo con los Estatutos y los Reglamentos de los Leos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a:solidFill>
                  <a:srgbClr val="55565A"/>
                </a:solidFill>
                <a:latin typeface="Arial" charset="0"/>
                <a:ea typeface="+mn-ea"/>
                <a:cs typeface="Arial" charset="0"/>
              </a:rPr>
              <a:t>Crear un ambiente neutral para que todos se sientan bienvenidos.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a:solidFill>
                  <a:srgbClr val="55565A"/>
                </a:solidFill>
                <a:latin typeface="Arial" charset="0"/>
                <a:ea typeface="+mn-ea"/>
                <a:cs typeface="Arial" charset="0"/>
              </a:rPr>
              <a:t>Permitir discusiones abiertas: tratar de no acaparar demasiado la conversación.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a:solidFill>
                  <a:srgbClr val="55565A"/>
                </a:solidFill>
                <a:latin typeface="Arial" charset="0"/>
                <a:ea typeface="+mn-ea"/>
                <a:cs typeface="Arial" charset="0"/>
              </a:rPr>
              <a:t>¡Divertirse! Eso puede significar tener comida, empezar reuniones con actividades rompehielos y juegos.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a:solidFill>
                  <a:srgbClr val="55565A"/>
                </a:solidFill>
                <a:latin typeface="Arial" charset="0"/>
                <a:ea typeface="+mn-ea"/>
                <a:cs typeface="Arial" charset="0"/>
              </a:rPr>
              <a:t>Organizar una fiesta de fin de año para celebrar todos los logros. A lo largo del año, los Leos podrían recibir vales de recompensa por comportamiento positivo y canjearlos por premios en la fiesta. </a:t>
            </a:r>
          </a:p>
        </p:txBody>
      </p:sp>
    </p:spTree>
    <p:extLst>
      <p:ext uri="{BB962C8B-B14F-4D97-AF65-F5344CB8AC3E}">
        <p14:creationId xmlns:p14="http://schemas.microsoft.com/office/powerpoint/2010/main" val="21446532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l" rtl="0" fontAlgn="base">
              <a:buFont typeface="Arial" panose="020B0604020202020204" pitchFamily="34" charset="0"/>
              <a:buChar char="•"/>
            </a:pPr>
            <a:r>
              <a:rPr lang="es-ES" sz="1800" b="0" i="0">
                <a:solidFill>
                  <a:srgbClr val="000000"/>
                </a:solidFill>
                <a:effectLst/>
                <a:latin typeface="Calibri" panose="020F0502020204030204" pitchFamily="34" charset="0"/>
              </a:rPr>
              <a:t>Se pueden formar grupos para actividades de servicio y recaudación de fondos, así como para discusiones en la reunión.</a:t>
            </a:r>
          </a:p>
          <a:p>
            <a:pPr marL="285750" indent="-285750" algn="l" rtl="0" fontAlgn="base">
              <a:buFont typeface="Arial" panose="020B0604020202020204" pitchFamily="34" charset="0"/>
              <a:buChar char="•"/>
            </a:pPr>
            <a:r>
              <a:rPr lang="es-ES" sz="1800" b="0" i="0">
                <a:solidFill>
                  <a:srgbClr val="000000"/>
                </a:solidFill>
                <a:effectLst/>
                <a:latin typeface="Calibri" panose="020F0502020204030204" pitchFamily="34" charset="0"/>
              </a:rPr>
              <a:t>Elegir una manera de crear grupos </a:t>
            </a:r>
          </a:p>
          <a:p>
            <a:pPr marL="742950" lvl="1" indent="-285750" algn="l" rtl="0" fontAlgn="base">
              <a:buFont typeface="Arial" panose="020B0604020202020204" pitchFamily="34" charset="0"/>
              <a:buChar char="•"/>
            </a:pPr>
            <a:r>
              <a:rPr lang="es-ES" sz="1800" b="0" i="0">
                <a:solidFill>
                  <a:srgbClr val="000000"/>
                </a:solidFill>
                <a:effectLst/>
                <a:latin typeface="Calibri" panose="020F0502020204030204" pitchFamily="34" charset="0"/>
              </a:rPr>
              <a:t>Sacar la baraja, agrupar las cartas por palos, diamantes con diamantes, corazones con corazones, etc.</a:t>
            </a:r>
          </a:p>
          <a:p>
            <a:pPr marL="742950" lvl="1" indent="-285750" algn="l" rtl="0" fontAlgn="base">
              <a:buFont typeface="Arial" panose="020B0604020202020204" pitchFamily="34" charset="0"/>
              <a:buChar char="•"/>
            </a:pPr>
            <a:r>
              <a:rPr lang="es-ES" sz="1800" b="0" i="0">
                <a:solidFill>
                  <a:srgbClr val="000000"/>
                </a:solidFill>
                <a:effectLst/>
                <a:latin typeface="Calibri" panose="020F0502020204030204" pitchFamily="34" charset="0"/>
              </a:rPr>
              <a:t>Recuento: Los unos van juntos, los dos van con los dos, etc.</a:t>
            </a:r>
          </a:p>
          <a:p>
            <a:pPr marL="742950" lvl="1" indent="-285750" algn="l" rtl="0" fontAlgn="base">
              <a:buFont typeface="Arial" panose="020B0604020202020204" pitchFamily="34" charset="0"/>
              <a:buChar char="•"/>
            </a:pPr>
            <a:r>
              <a:rPr lang="es-ES" sz="1800" b="0" i="0">
                <a:solidFill>
                  <a:srgbClr val="000000"/>
                </a:solidFill>
                <a:effectLst/>
                <a:latin typeface="Calibri" panose="020F0502020204030204" pitchFamily="34" charset="0"/>
              </a:rPr>
              <a:t>Distribuya hojas de papel de colores: los rojos van con los rojos, los azules juntos, etc.</a:t>
            </a:r>
          </a:p>
          <a:p>
            <a:pPr marL="742950" lvl="1" indent="-285750" algn="l" rtl="0" fontAlgn="base">
              <a:buFont typeface="Arial" panose="020B0604020202020204" pitchFamily="34" charset="0"/>
              <a:buChar char="•"/>
            </a:pPr>
            <a:r>
              <a:rPr lang="es-ES" sz="1800" b="0" i="0">
                <a:solidFill>
                  <a:srgbClr val="000000"/>
                </a:solidFill>
                <a:effectLst/>
                <a:latin typeface="Calibri" panose="020F0502020204030204" pitchFamily="34" charset="0"/>
              </a:rPr>
              <a:t>Trate de formar grupos al azar para que los Leos puedan conocerse.</a:t>
            </a:r>
          </a:p>
          <a:p>
            <a:pPr marL="285750" indent="-285750" algn="l" rtl="0" fontAlgn="base">
              <a:buFont typeface="Arial" panose="020B0604020202020204" pitchFamily="34" charset="0"/>
              <a:buChar char="•"/>
            </a:pPr>
            <a:r>
              <a:rPr lang="es-ES" sz="1800" b="0" i="0">
                <a:solidFill>
                  <a:srgbClr val="000000"/>
                </a:solidFill>
                <a:effectLst/>
                <a:latin typeface="Calibri" panose="020F0502020204030204" pitchFamily="34" charset="0"/>
              </a:rPr>
              <a:t>Compartir y discutir las normas de trabajo conjunto: determinar cuáles son las normas/expectativas para trabajar juntos.</a:t>
            </a:r>
          </a:p>
          <a:p>
            <a:pPr marL="285750" indent="-285750">
              <a:buFont typeface="Arial,Sans-Serif" panose="020B0604020202020204" pitchFamily="34" charset="0"/>
              <a:buChar char="•"/>
            </a:pPr>
            <a:r>
              <a:rPr lang="es-ES">
                <a:solidFill>
                  <a:srgbClr val="000000"/>
                </a:solidFill>
              </a:rPr>
              <a:t>Alentar a todos a participar y contribuir.</a:t>
            </a:r>
          </a:p>
          <a:p>
            <a:pPr marL="285750" indent="-285750">
              <a:buFont typeface="Arial,Sans-Serif" panose="020B0604020202020204" pitchFamily="34" charset="0"/>
              <a:buChar char="•"/>
            </a:pPr>
            <a:r>
              <a:rPr lang="es-ES">
                <a:solidFill>
                  <a:srgbClr val="000000"/>
                </a:solidFill>
              </a:rPr>
              <a:t>Apoyar ideas nuevas.</a:t>
            </a:r>
          </a:p>
        </p:txBody>
      </p:sp>
      <p:sp>
        <p:nvSpPr>
          <p:cNvPr id="4" name="Slide Number Placeholder 3"/>
          <p:cNvSpPr>
            <a:spLocks noGrp="1"/>
          </p:cNvSpPr>
          <p:nvPr>
            <p:ph type="sldNum" sz="quarter" idx="5"/>
          </p:nvPr>
        </p:nvSpPr>
        <p:spPr/>
        <p:txBody>
          <a:bodyPr/>
          <a:lstStyle/>
          <a:p>
            <a:fld id="{65F38A34-01B5-8B47-8788-985DCB17BFD7}" type="slidenum">
              <a:rPr lang="en-US" smtClean="0"/>
              <a:t>16</a:t>
            </a:fld>
            <a:endParaRPr lang="en-US"/>
          </a:p>
        </p:txBody>
      </p:sp>
    </p:spTree>
    <p:extLst>
      <p:ext uri="{BB962C8B-B14F-4D97-AF65-F5344CB8AC3E}">
        <p14:creationId xmlns:p14="http://schemas.microsoft.com/office/powerpoint/2010/main" val="4208868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1200"/>
              </a:spcAft>
              <a:defRPr/>
            </a:pPr>
            <a:r>
              <a:rPr lang="es-ES" sz="1200">
                <a:solidFill>
                  <a:srgbClr val="55565A"/>
                </a:solidFill>
                <a:latin typeface="Arial" charset="0"/>
                <a:ea typeface="+mn-ea"/>
                <a:cs typeface="Arial" charset="0"/>
              </a:rPr>
              <a:t>Escucha activa</a:t>
            </a:r>
          </a:p>
          <a:p>
            <a:pPr marL="171450" indent="-171450">
              <a:spcBef>
                <a:spcPts val="0"/>
              </a:spcBef>
              <a:spcAft>
                <a:spcPts val="1200"/>
              </a:spcAft>
              <a:buFont typeface="Arial" panose="020B0604020202020204" pitchFamily="34" charset="0"/>
              <a:buChar char="•"/>
              <a:defRPr/>
            </a:pPr>
            <a:r>
              <a:rPr lang="es-ES" sz="1200">
                <a:solidFill>
                  <a:srgbClr val="55565A"/>
                </a:solidFill>
                <a:latin typeface="Arial" charset="0"/>
                <a:ea typeface="+mn-ea"/>
                <a:cs typeface="Arial" charset="0"/>
              </a:rPr>
              <a:t>Alentar a los Leos a que apaguen los teléfonos durante las reuniones.</a:t>
            </a:r>
          </a:p>
          <a:p>
            <a:pPr marL="171450" indent="-171450">
              <a:spcBef>
                <a:spcPts val="0"/>
              </a:spcBef>
              <a:spcAft>
                <a:spcPts val="1200"/>
              </a:spcAft>
              <a:buFont typeface="Arial" panose="020B0604020202020204" pitchFamily="34" charset="0"/>
              <a:buChar char="•"/>
              <a:defRPr/>
            </a:pPr>
            <a:r>
              <a:rPr lang="es-ES" sz="1200">
                <a:solidFill>
                  <a:srgbClr val="55565A"/>
                </a:solidFill>
                <a:latin typeface="Arial" charset="0"/>
                <a:ea typeface="+mn-ea"/>
                <a:cs typeface="Arial" charset="0"/>
              </a:rPr>
              <a:t>Hacer contacto visual con los Leos y alentarlos a hacer lo mismo con los demás.</a:t>
            </a:r>
          </a:p>
          <a:p>
            <a:pPr marL="171450" indent="-171450">
              <a:spcBef>
                <a:spcPts val="0"/>
              </a:spcBef>
              <a:spcAft>
                <a:spcPts val="1200"/>
              </a:spcAft>
              <a:buFont typeface="Arial" panose="020B0604020202020204" pitchFamily="34" charset="0"/>
              <a:buChar char="•"/>
              <a:defRPr/>
            </a:pPr>
            <a:r>
              <a:rPr lang="es-ES" sz="1200">
                <a:solidFill>
                  <a:srgbClr val="55565A"/>
                </a:solidFill>
                <a:latin typeface="Arial" charset="0"/>
                <a:ea typeface="+mn-ea"/>
                <a:cs typeface="Arial" charset="0"/>
              </a:rPr>
              <a:t>Hacer preguntas durante las reuniones para asegurarse de que los Leos estén comprometidos y pedir a los Leos que después de organizar eventos, reflexionen sobre sus experiencias.</a:t>
            </a:r>
          </a:p>
          <a:p>
            <a:pPr marL="171450" indent="-171450">
              <a:spcBef>
                <a:spcPts val="0"/>
              </a:spcBef>
              <a:spcAft>
                <a:spcPts val="1200"/>
              </a:spcAft>
              <a:buFont typeface="Arial" panose="020B0604020202020204" pitchFamily="34" charset="0"/>
              <a:buChar char="•"/>
              <a:defRPr/>
            </a:pPr>
            <a:r>
              <a:rPr lang="es-ES" sz="1200">
                <a:solidFill>
                  <a:srgbClr val="55565A"/>
                </a:solidFill>
                <a:latin typeface="Arial" charset="0"/>
                <a:ea typeface="+mn-ea"/>
                <a:cs typeface="Arial" charset="0"/>
              </a:rPr>
              <a:t>Fijar un orden del día con antelación para las reuniones y compartirlo con los Leos; asegurarse de acatarse a mismo lo mayor posible.</a:t>
            </a:r>
          </a:p>
        </p:txBody>
      </p:sp>
    </p:spTree>
    <p:extLst>
      <p:ext uri="{BB962C8B-B14F-4D97-AF65-F5344CB8AC3E}">
        <p14:creationId xmlns:p14="http://schemas.microsoft.com/office/powerpoint/2010/main" val="446849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fontAlgn="base">
              <a:buFont typeface="Arial" panose="020B0604020202020204" pitchFamily="34" charset="0"/>
              <a:buNone/>
            </a:pPr>
            <a:r>
              <a:rPr lang="es-ES" sz="1800" b="0" i="0">
                <a:solidFill>
                  <a:srgbClr val="000000"/>
                </a:solidFill>
                <a:effectLst/>
                <a:latin typeface="Calibri" panose="020F0502020204030204" pitchFamily="34" charset="0"/>
              </a:rPr>
              <a:t>¿Cómo puede alentar a los Leos a dirigir con el servicio? </a:t>
            </a:r>
          </a:p>
          <a:p>
            <a:pPr marL="285750" indent="-285750" algn="l" rtl="0" fontAlgn="base">
              <a:buFont typeface="Arial" panose="020B0604020202020204" pitchFamily="34" charset="0"/>
              <a:buChar char="•"/>
            </a:pPr>
            <a:r>
              <a:rPr lang="es-ES" sz="1800" b="0" i="0">
                <a:solidFill>
                  <a:srgbClr val="000000"/>
                </a:solidFill>
                <a:effectLst/>
                <a:latin typeface="Calibri" panose="020F0502020204030204" pitchFamily="34" charset="0"/>
              </a:rPr>
              <a:t>Dar a cada Leo la oportunidad de dirigir: tratar de permitir que diferentes personas desempeñen papeles de liderato.</a:t>
            </a:r>
          </a:p>
          <a:p>
            <a:pPr marL="285750" indent="-285750" algn="l" rtl="0" fontAlgn="base">
              <a:buFont typeface="Arial" panose="020B0604020202020204" pitchFamily="34" charset="0"/>
              <a:buChar char="•"/>
            </a:pPr>
            <a:r>
              <a:rPr lang="es-ES" sz="1800" b="0" i="0">
                <a:solidFill>
                  <a:srgbClr val="000000"/>
                </a:solidFill>
                <a:effectLst/>
                <a:latin typeface="Calibri" panose="020F0502020204030204" pitchFamily="34" charset="0"/>
              </a:rPr>
              <a:t>Elogiar activamente.  </a:t>
            </a:r>
          </a:p>
          <a:p>
            <a:pPr marL="285750" indent="-285750" algn="l" rtl="0" fontAlgn="base">
              <a:buFont typeface="Arial" panose="020B0604020202020204" pitchFamily="34" charset="0"/>
              <a:buChar char="•"/>
            </a:pPr>
            <a:r>
              <a:rPr lang="es-ES" sz="1800" b="0" i="0">
                <a:solidFill>
                  <a:srgbClr val="000000"/>
                </a:solidFill>
                <a:effectLst/>
                <a:latin typeface="Calibri" panose="020F0502020204030204" pitchFamily="34" charset="0"/>
              </a:rPr>
              <a:t>Planificar con antelación: ver la guía de planificación de proyectos en lionsinternational.org</a:t>
            </a:r>
          </a:p>
          <a:p>
            <a:pPr marL="285750" indent="-285750" algn="l" rtl="0" fontAlgn="base">
              <a:buFont typeface="Arial" panose="020B0604020202020204" pitchFamily="34" charset="0"/>
              <a:buChar char="•"/>
            </a:pPr>
            <a:r>
              <a:rPr lang="es-ES" sz="1800" b="0" i="0">
                <a:solidFill>
                  <a:srgbClr val="000000"/>
                </a:solidFill>
                <a:effectLst/>
                <a:latin typeface="Calibri" panose="020F0502020204030204" pitchFamily="34" charset="0"/>
              </a:rPr>
              <a:t>Evaluar las necesidades de la comunidad y crear un plan de acción.  </a:t>
            </a:r>
          </a:p>
          <a:p>
            <a:pPr marL="285750" indent="-285750" algn="l" rtl="0" fontAlgn="base">
              <a:buFont typeface="Arial" panose="020B0604020202020204" pitchFamily="34" charset="0"/>
              <a:buChar char="•"/>
            </a:pPr>
            <a:r>
              <a:rPr lang="es-ES" sz="1800" b="0" i="0">
                <a:solidFill>
                  <a:srgbClr val="000000"/>
                </a:solidFill>
                <a:effectLst/>
                <a:latin typeface="Calibri" panose="020F0502020204030204" pitchFamily="34" charset="0"/>
              </a:rPr>
              <a:t>Probablemente los Leos más jóvenes necesiten que se les enseñe cómo ponerse en contacto con la gente, proporcionarles libretos. </a:t>
            </a:r>
          </a:p>
          <a:p>
            <a:pPr marL="285750" marR="0" lvl="0"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s-ES" sz="1800" b="0" i="0">
                <a:solidFill>
                  <a:srgbClr val="000000"/>
                </a:solidFill>
                <a:effectLst/>
                <a:latin typeface="Calibri" panose="020F0502020204030204" pitchFamily="34" charset="0"/>
              </a:rPr>
              <a:t>Recalcar la importancia de establecer relaciones con la comunidad, incluyendo conocer a los dirigentes locales y directores de escuelas. </a:t>
            </a:r>
          </a:p>
        </p:txBody>
      </p:sp>
      <p:sp>
        <p:nvSpPr>
          <p:cNvPr id="4" name="Slide Number Placeholder 3"/>
          <p:cNvSpPr>
            <a:spLocks noGrp="1"/>
          </p:cNvSpPr>
          <p:nvPr>
            <p:ph type="sldNum" sz="quarter" idx="5"/>
          </p:nvPr>
        </p:nvSpPr>
        <p:spPr/>
        <p:txBody>
          <a:bodyPr/>
          <a:lstStyle/>
          <a:p>
            <a:fld id="{65F38A34-01B5-8B47-8788-985DCB17BFD7}" type="slidenum">
              <a:rPr lang="en-US" smtClean="0"/>
              <a:t>18</a:t>
            </a:fld>
            <a:endParaRPr lang="en-US"/>
          </a:p>
        </p:txBody>
      </p:sp>
    </p:spTree>
    <p:extLst>
      <p:ext uri="{BB962C8B-B14F-4D97-AF65-F5344CB8AC3E}">
        <p14:creationId xmlns:p14="http://schemas.microsoft.com/office/powerpoint/2010/main" val="3440229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s-ES" sz="1800" b="0" i="0">
                <a:solidFill>
                  <a:srgbClr val="000000"/>
                </a:solidFill>
                <a:effectLst/>
                <a:latin typeface="Calibri" panose="020F0502020204030204" pitchFamily="34" charset="0"/>
              </a:rPr>
              <a:t>El aprendizaje basado en el servicio es una metodología educativa que involucra a los jóvenes en el aprendizaje y en la aplicación de habilidades académicas, sociales y personales a problemas de la vida real con el fin de mejorar las comunidades. Esto es particularmente útil para Leos Alfa, ya que están aprendiendo la importancia de retribuir a sus comunidades. </a:t>
            </a:r>
          </a:p>
          <a:p>
            <a:pPr marL="0" indent="0"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a:p>
            <a:pPr marL="0" indent="0" algn="l" rtl="0" fontAlgn="base">
              <a:buFont typeface="Arial" panose="020B0604020202020204" pitchFamily="34" charset="0"/>
              <a:buNone/>
            </a:pPr>
            <a:r>
              <a:rPr lang="es-ES" sz="1800" b="0" i="0">
                <a:solidFill>
                  <a:srgbClr val="000000"/>
                </a:solidFill>
                <a:effectLst/>
                <a:latin typeface="Calibri" panose="020F0502020204030204" pitchFamily="34" charset="0"/>
              </a:rPr>
              <a:t>Cinco pasos para planificar un proyecto de servicio: </a:t>
            </a:r>
          </a:p>
          <a:p>
            <a:pPr marL="0" indent="0" algn="l" rtl="0" fontAlgn="base">
              <a:buFont typeface="Arial" panose="020B0604020202020204" pitchFamily="34" charset="0"/>
              <a:buNone/>
            </a:pPr>
            <a:r>
              <a:rPr lang="es-ES" sz="1800" b="0" i="0">
                <a:solidFill>
                  <a:srgbClr val="000000"/>
                </a:solidFill>
                <a:effectLst/>
                <a:latin typeface="Calibri" panose="020F0502020204030204" pitchFamily="34" charset="0"/>
              </a:rPr>
              <a:t>Paso 1: Aliente a los Leos a investigar lo que su comunidad necesita. Pueden determinar sus propias habilidades e intereses en relación con las necesidades de la comunidad. </a:t>
            </a:r>
          </a:p>
          <a:p>
            <a:pPr marL="0" indent="0" algn="l" rtl="0" fontAlgn="base">
              <a:buFont typeface="Arial" panose="020B0604020202020204" pitchFamily="34" charset="0"/>
              <a:buNone/>
            </a:pPr>
            <a:r>
              <a:rPr lang="es-ES" sz="1800" b="0" i="0">
                <a:solidFill>
                  <a:srgbClr val="000000"/>
                </a:solidFill>
                <a:effectLst/>
                <a:latin typeface="Calibri" panose="020F0502020204030204" pitchFamily="34" charset="0"/>
              </a:rPr>
              <a:t>Paso 2: Los Leos empiezan a prepararse y planificar su proyecto de servicio una vez que han elegido lo que quieren hacer. </a:t>
            </a:r>
          </a:p>
          <a:p>
            <a:pPr marL="0" indent="0" algn="l" rtl="0" fontAlgn="base">
              <a:buFont typeface="Arial" panose="020B0604020202020204" pitchFamily="34" charset="0"/>
              <a:buNone/>
            </a:pPr>
            <a:r>
              <a:rPr lang="es-ES" sz="1800" b="0" i="0">
                <a:solidFill>
                  <a:srgbClr val="000000"/>
                </a:solidFill>
                <a:effectLst/>
                <a:latin typeface="Calibri" panose="020F0502020204030204" pitchFamily="34" charset="0"/>
              </a:rPr>
              <a:t>Paso 3: ¡Actuar a través de un proyecto de servicio!</a:t>
            </a:r>
          </a:p>
          <a:p>
            <a:pPr marL="0" indent="0" algn="l" rtl="0" fontAlgn="base">
              <a:buFont typeface="Arial" panose="020B0604020202020204" pitchFamily="34" charset="0"/>
              <a:buNone/>
            </a:pPr>
            <a:r>
              <a:rPr lang="es-ES" sz="1800" b="0" i="0">
                <a:solidFill>
                  <a:srgbClr val="000000"/>
                </a:solidFill>
                <a:effectLst/>
                <a:latin typeface="Calibri" panose="020F0502020204030204" pitchFamily="34" charset="0"/>
              </a:rPr>
              <a:t>Paso 4: Los Leos deben reflexionar sobre cómo resultó el proyecto y recopilar los comentarios de los participantes. </a:t>
            </a:r>
          </a:p>
          <a:p>
            <a:pPr marL="0" indent="0" algn="l" rtl="0" fontAlgn="base">
              <a:buFont typeface="Arial" panose="020B0604020202020204" pitchFamily="34" charset="0"/>
              <a:buNone/>
            </a:pPr>
            <a:r>
              <a:rPr lang="es-ES" sz="1800" b="0" i="0">
                <a:solidFill>
                  <a:srgbClr val="000000"/>
                </a:solidFill>
                <a:effectLst/>
                <a:latin typeface="Calibri" panose="020F0502020204030204" pitchFamily="34" charset="0"/>
              </a:rPr>
              <a:t>Paso 5: Compartir con la comunidad, mediante mercadotecnia y la redes sociales locales, los efectos del proyecto de servicio. ¡Hay que celebrar! </a:t>
            </a:r>
          </a:p>
          <a:p>
            <a:pPr marL="0" indent="0"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19</a:t>
            </a:fld>
            <a:endParaRPr lang="en-US"/>
          </a:p>
        </p:txBody>
      </p:sp>
    </p:spTree>
    <p:extLst>
      <p:ext uri="{BB962C8B-B14F-4D97-AF65-F5344CB8AC3E}">
        <p14:creationId xmlns:p14="http://schemas.microsoft.com/office/powerpoint/2010/main" val="3437338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s-ES" sz="1200" b="1" dirty="0">
                <a:solidFill>
                  <a:srgbClr val="FF0000"/>
                </a:solidFill>
                <a:latin typeface="Arial" panose="020B0604020202020204" pitchFamily="34" charset="0"/>
                <a:ea typeface="ＭＳ Ｐゴシック" pitchFamily="34" charset="-128"/>
                <a:cs typeface="Arial" panose="020B0604020202020204" pitchFamily="34" charset="0"/>
              </a:rPr>
              <a:t>Nota para el instructor: </a:t>
            </a:r>
            <a:r>
              <a:rPr lang="es-ES" sz="1200" dirty="0">
                <a:solidFill>
                  <a:schemeClr val="tx1"/>
                </a:solidFill>
                <a:latin typeface="Arial" panose="020B0604020202020204" pitchFamily="34" charset="0"/>
                <a:ea typeface="ＭＳ Ｐゴシック" pitchFamily="34" charset="-128"/>
                <a:cs typeface="Arial" panose="020B0604020202020204" pitchFamily="34" charset="0"/>
              </a:rPr>
              <a:t>Esta capacitación ha sido diseñada para presentar juntos todos los módulos o como módulos independientes. La recomendación general es que los instructores revisen el material que está incluido en cada sección y determinen los módulos que son de mayor relevancia para los consejeros de clubes Leo del área. Quienes imparten la capacitación pueden optar por dividir los módulos en varias sesiones o dar los programas de capacitación por separado. </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a:latin typeface="Arial" panose="020B0604020202020204" pitchFamily="34" charset="0"/>
              <a:ea typeface="ＭＳ Ｐゴシック" pitchFamily="34" charset="-128"/>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s-ES" sz="1200" dirty="0">
                <a:solidFill>
                  <a:srgbClr val="FF0000"/>
                </a:solidFill>
                <a:latin typeface="Arial" panose="020B0604020202020204" pitchFamily="34" charset="0"/>
                <a:ea typeface="ＭＳ Ｐゴシック" pitchFamily="34" charset="-128"/>
                <a:cs typeface="Arial" panose="020B0604020202020204" pitchFamily="34" charset="0"/>
              </a:rPr>
              <a:t>Cada módulo concluye con actividades de reflexión o debates. Las sugerencias de reflexión/debate pueden utilizarse de muchas maneras:</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s-ES" sz="1200" dirty="0">
                <a:solidFill>
                  <a:srgbClr val="FF0000"/>
                </a:solidFill>
                <a:latin typeface="Arial" panose="020B0604020202020204" pitchFamily="34" charset="0"/>
                <a:ea typeface="ＭＳ Ｐゴシック" pitchFamily="34" charset="-128"/>
                <a:cs typeface="Arial" panose="020B0604020202020204" pitchFamily="34" charset="0"/>
              </a:rPr>
              <a:t>Reflexión individual: alentar a los participantes a tomar nota de sus respuestas de forma independiente.</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s-ES" dirty="0">
                <a:solidFill>
                  <a:srgbClr val="FF0000"/>
                </a:solidFill>
                <a:latin typeface="Arial" panose="020B0604020202020204" pitchFamily="34" charset="0"/>
                <a:ea typeface="ＭＳ Ｐゴシック" pitchFamily="34" charset="-128"/>
                <a:cs typeface="Arial" panose="020B0604020202020204" pitchFamily="34" charset="0"/>
              </a:rPr>
              <a:t>Debate en grupo grande: usar un rotafolios para anotar las respuestas</a:t>
            </a:r>
          </a:p>
          <a:p>
            <a:pPr marL="171450" marR="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s-ES" sz="1200" dirty="0">
                <a:solidFill>
                  <a:srgbClr val="FF0000"/>
                </a:solidFill>
                <a:latin typeface="Arial" panose="020B0604020202020204" pitchFamily="34" charset="0"/>
                <a:ea typeface="ＭＳ Ｐゴシック" pitchFamily="34" charset="-128"/>
                <a:cs typeface="Arial" panose="020B0604020202020204" pitchFamily="34" charset="0"/>
              </a:rPr>
              <a:t>Debate en grupos pequeños: asignar tiempo adicional para que los grupos pequeños discutan primero y luego informen sus ideas al grupo grande.</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dirty="0">
              <a:latin typeface="Arial" panose="020B0604020202020204" pitchFamily="34" charset="0"/>
              <a:ea typeface="ＭＳ Ｐゴシック" pitchFamily="34"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65F38A34-01B5-8B47-8788-985DCB17BFD7}" type="slidenum">
              <a:rPr lang="en-US" smtClean="0"/>
              <a:t>2</a:t>
            </a:fld>
            <a:endParaRPr lang="en-US"/>
          </a:p>
        </p:txBody>
      </p:sp>
    </p:spTree>
    <p:extLst>
      <p:ext uri="{BB962C8B-B14F-4D97-AF65-F5344CB8AC3E}">
        <p14:creationId xmlns:p14="http://schemas.microsoft.com/office/powerpoint/2010/main" val="1761626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a:solidFill>
                  <a:schemeClr val="tx1"/>
                </a:solidFill>
                <a:latin typeface="+mn-lt"/>
              </a:rPr>
              <a:t>Nota para el instructor: </a:t>
            </a:r>
            <a:r>
              <a:rPr lang="es-ES">
                <a:solidFill>
                  <a:schemeClr val="tx1"/>
                </a:solidFill>
                <a:latin typeface="+mn-lt"/>
              </a:rPr>
              <a:t>Para la actividad opcional del final del módulo 5, pida a los participantes que dediquen 5 minutos a intercambiar ideas sobre cómo pueden crear una comunidad centrada en las relaciones dentro de su club. Aliente a los participantes a compartir sus ideas con el grupo. </a:t>
            </a:r>
          </a:p>
          <a:p>
            <a:endParaRPr lang="en-US"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a:solidFill>
                  <a:schemeClr val="tx1"/>
                </a:solidFill>
                <a:latin typeface="+mn-lt"/>
              </a:rPr>
              <a:t>Ejemplos: Actividades de formación de equipos, trabajo en grupos, capacitación, etc.</a:t>
            </a:r>
          </a:p>
          <a:p>
            <a:endParaRPr lang="en-US"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a:solidFill>
                  <a:schemeClr val="tx1"/>
                </a:solidFill>
                <a:latin typeface="+mn-lt"/>
              </a:rPr>
              <a:t>Tiempo previsto: 15 minutos</a:t>
            </a:r>
          </a:p>
        </p:txBody>
      </p:sp>
      <p:sp>
        <p:nvSpPr>
          <p:cNvPr id="4" name="Slide Number Placeholder 3"/>
          <p:cNvSpPr>
            <a:spLocks noGrp="1"/>
          </p:cNvSpPr>
          <p:nvPr>
            <p:ph type="sldNum" sz="quarter" idx="5"/>
          </p:nvPr>
        </p:nvSpPr>
        <p:spPr/>
        <p:txBody>
          <a:bodyPr/>
          <a:lstStyle/>
          <a:p>
            <a:fld id="{65F38A34-01B5-8B47-8788-985DCB17BFD7}" type="slidenum">
              <a:rPr lang="en-US" smtClean="0"/>
              <a:t>20</a:t>
            </a:fld>
            <a:endParaRPr lang="en-US"/>
          </a:p>
        </p:txBody>
      </p:sp>
    </p:spTree>
    <p:extLst>
      <p:ext uri="{BB962C8B-B14F-4D97-AF65-F5344CB8AC3E}">
        <p14:creationId xmlns:p14="http://schemas.microsoft.com/office/powerpoint/2010/main" val="1457455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sz="2800">
                <a:latin typeface="Arial" pitchFamily="34" charset="0"/>
                <a:ea typeface="ＭＳ Ｐゴシック" pitchFamily="34" charset="-128"/>
              </a:rPr>
              <a:t>Este módulo cubrirá lo siguiente: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2800">
                <a:latin typeface="Arial" pitchFamily="34" charset="0"/>
                <a:ea typeface="ＭＳ Ｐゴシック" pitchFamily="34" charset="-128"/>
              </a:rPr>
              <a:t>Consejos para trabajar con Leos Alfa y Omega.</a:t>
            </a:r>
          </a:p>
          <a:p>
            <a:pPr marL="742950" lvl="1" indent="-285750">
              <a:buFont typeface="Arial" panose="020B0604020202020204" pitchFamily="34" charset="0"/>
              <a:buChar char="•"/>
              <a:defRPr/>
            </a:pPr>
            <a:r>
              <a:rPr lang="es-ES" sz="2800">
                <a:latin typeface="Arial" pitchFamily="34" charset="0"/>
                <a:ea typeface="ＭＳ Ｐゴシック" pitchFamily="34" charset="-128"/>
              </a:rPr>
              <a:t>Cómo empezar el año Leo.</a:t>
            </a:r>
          </a:p>
          <a:p>
            <a:pPr marL="742950" lvl="1" indent="-285750">
              <a:buFont typeface="Arial" panose="020B0604020202020204" pitchFamily="34" charset="0"/>
              <a:buChar char="•"/>
              <a:defRPr/>
            </a:pPr>
            <a:r>
              <a:rPr lang="es-ES" sz="2800">
                <a:latin typeface="Arial" pitchFamily="34" charset="0"/>
                <a:ea typeface="ＭＳ Ｐゴシック" pitchFamily="34" charset="-128"/>
              </a:rPr>
              <a:t>La importancia de las relaciones y de la formación de equipos.</a:t>
            </a:r>
          </a:p>
          <a:p>
            <a:pPr marL="742950" lvl="1" indent="-285750">
              <a:buFont typeface="Arial" panose="020B0604020202020204" pitchFamily="34" charset="0"/>
              <a:buChar char="•"/>
              <a:defRPr/>
            </a:pPr>
            <a:r>
              <a:rPr lang="es-ES" sz="2800">
                <a:latin typeface="Arial" pitchFamily="34" charset="0"/>
                <a:ea typeface="ＭＳ Ｐゴシック" pitchFamily="34" charset="-128"/>
              </a:rPr>
              <a:t>Empoderar a los Leos para dirigir. </a:t>
            </a:r>
          </a:p>
          <a:p>
            <a:pPr marL="742950" lvl="1" indent="-285750">
              <a:buFont typeface="Arial" panose="020B0604020202020204" pitchFamily="34" charset="0"/>
              <a:buChar char="•"/>
              <a:defRPr/>
            </a:pPr>
            <a:r>
              <a:rPr lang="es-ES" sz="2800">
                <a:latin typeface="Arial" pitchFamily="34" charset="0"/>
                <a:ea typeface="ＭＳ Ｐゴシック" pitchFamily="34" charset="-128"/>
              </a:rPr>
              <a:t>Consejos para crear un clima positivo, trabajar en grupos, escuchar activamente y liderato/servicio.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a:t>Al final de este módulo, los participantes tendrán ideas básicas de cómo trabajar con los jóvenes.</a:t>
            </a:r>
          </a:p>
        </p:txBody>
      </p:sp>
      <p:sp>
        <p:nvSpPr>
          <p:cNvPr id="4" name="Slide Number Placeholder 3"/>
          <p:cNvSpPr>
            <a:spLocks noGrp="1"/>
          </p:cNvSpPr>
          <p:nvPr>
            <p:ph type="sldNum" sz="quarter" idx="5"/>
          </p:nvPr>
        </p:nvSpPr>
        <p:spPr/>
        <p:txBody>
          <a:bodyPr/>
          <a:lstStyle/>
          <a:p>
            <a:fld id="{65F38A34-01B5-8B47-8788-985DCB17BFD7}" type="slidenum">
              <a:rPr lang="en-US" smtClean="0"/>
              <a:t>3</a:t>
            </a:fld>
            <a:endParaRPr lang="en-US"/>
          </a:p>
        </p:txBody>
      </p:sp>
    </p:spTree>
    <p:extLst>
      <p:ext uri="{BB962C8B-B14F-4D97-AF65-F5344CB8AC3E}">
        <p14:creationId xmlns:p14="http://schemas.microsoft.com/office/powerpoint/2010/main" val="3581213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Como León, tiene mucha experiencia trabajando con sus compañeros. ¿En qué se diferencia trabajar con personas más jóvenes que trabajar con sus compañeros Leones? ¿Qué es lo que hay que tener en cuenta? ¿Cómo adaptarse?</a:t>
            </a:r>
          </a:p>
        </p:txBody>
      </p:sp>
      <p:sp>
        <p:nvSpPr>
          <p:cNvPr id="4" name="Slide Number Placeholder 3"/>
          <p:cNvSpPr>
            <a:spLocks noGrp="1"/>
          </p:cNvSpPr>
          <p:nvPr>
            <p:ph type="sldNum" sz="quarter" idx="5"/>
          </p:nvPr>
        </p:nvSpPr>
        <p:spPr/>
        <p:txBody>
          <a:bodyPr/>
          <a:lstStyle/>
          <a:p>
            <a:fld id="{4FCA9F38-B00C-421B-B65A-4E45DE93DE62}" type="slidenum">
              <a:rPr lang="en-US" smtClean="0"/>
              <a:t>4</a:t>
            </a:fld>
            <a:endParaRPr lang="en-US"/>
          </a:p>
        </p:txBody>
      </p:sp>
    </p:spTree>
    <p:extLst>
      <p:ext uri="{BB962C8B-B14F-4D97-AF65-F5344CB8AC3E}">
        <p14:creationId xmlns:p14="http://schemas.microsoft.com/office/powerpoint/2010/main" val="2801580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a:solidFill>
                  <a:schemeClr val="tx1"/>
                </a:solidFill>
                <a:latin typeface="Arial" panose="020B0604020202020204" pitchFamily="34" charset="0"/>
                <a:ea typeface="ＭＳ Ｐゴシック" pitchFamily="34" charset="-128"/>
                <a:cs typeface="Arial" panose="020B0604020202020204" pitchFamily="34" charset="0"/>
              </a:rPr>
              <a:t>Si bien los jóvenes y los adultos jóvenes tienen muchas cosas en común, estos dos grupos se encuentran en etapas de vida muy diferentes y, por lo tanto, requieren actividades de desarrollo apropiadas que se adapten a sus necesidades. Por ejemplo, es probable que los adolescentes se estén preparando para graduarse de la escuela secundaria, mientras que los adultos jóvenes, entre 20 y 30 años, probablemente se estén preparando para graduarse de la universidad o empezar sus carreras profesionales.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tx1"/>
              </a:solidFill>
              <a:latin typeface="Arial" panose="020B0604020202020204" pitchFamily="34" charset="0"/>
              <a:ea typeface="ＭＳ Ｐゴシック"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i="1">
                <a:solidFill>
                  <a:schemeClr val="tx1"/>
                </a:solidFill>
                <a:latin typeface="Arial" panose="020B0604020202020204" pitchFamily="34" charset="0"/>
                <a:ea typeface="ＭＳ Ｐゴシック" pitchFamily="34" charset="-128"/>
                <a:cs typeface="Arial" panose="020B0604020202020204" pitchFamily="34" charset="0"/>
              </a:rPr>
              <a:t>Consulte el Módulo 2 de la Capacitación para consejero de club Leo e infórmese más sobre las responsabilidades específicas de un consejero de club Leo. </a:t>
            </a:r>
          </a:p>
        </p:txBody>
      </p:sp>
      <p:sp>
        <p:nvSpPr>
          <p:cNvPr id="4" name="Slide Number Placeholder 3"/>
          <p:cNvSpPr>
            <a:spLocks noGrp="1"/>
          </p:cNvSpPr>
          <p:nvPr>
            <p:ph type="sldNum" sz="quarter" idx="5"/>
          </p:nvPr>
        </p:nvSpPr>
        <p:spPr/>
        <p:txBody>
          <a:bodyPr/>
          <a:lstStyle/>
          <a:p>
            <a:fld id="{65F38A34-01B5-8B47-8788-985DCB17BFD7}" type="slidenum">
              <a:rPr lang="en-US" smtClean="0"/>
              <a:t>5</a:t>
            </a:fld>
            <a:endParaRPr lang="en-US"/>
          </a:p>
        </p:txBody>
      </p:sp>
    </p:spTree>
    <p:extLst>
      <p:ext uri="{BB962C8B-B14F-4D97-AF65-F5344CB8AC3E}">
        <p14:creationId xmlns:p14="http://schemas.microsoft.com/office/powerpoint/2010/main" val="1320755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42DDD-FEDB-07E0-0322-BB0E2B9E98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AE0E83-FEF2-EE39-E72A-BA791641A6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11193C-5F6E-8095-A48B-7DF75C3F468A}"/>
              </a:ext>
            </a:extLst>
          </p:cNvPr>
          <p:cNvSpPr>
            <a:spLocks noGrp="1"/>
          </p:cNvSpPr>
          <p:nvPr>
            <p:ph type="body" idx="1"/>
          </p:nvPr>
        </p:nvSpPr>
        <p:spPr/>
        <p:txBody>
          <a:bodyPr/>
          <a:lstStyle/>
          <a:p>
            <a:r>
              <a:rPr lang="es-ES"/>
              <a:t>Como consejero, se juega un papel decisivo en la formación y el mantenimiento de un club Leo próspero. Estos son algunos de los componentes clave de los clubes Leo exitosos. Las siguientes diapositivas ayudarán a explicar más sobre estos conceptos y cómo implementarlos. </a:t>
            </a:r>
          </a:p>
        </p:txBody>
      </p:sp>
      <p:sp>
        <p:nvSpPr>
          <p:cNvPr id="4" name="Slide Number Placeholder 3">
            <a:extLst>
              <a:ext uri="{FF2B5EF4-FFF2-40B4-BE49-F238E27FC236}">
                <a16:creationId xmlns:a16="http://schemas.microsoft.com/office/drawing/2014/main" id="{3357873F-9011-C530-A51B-C365D989A67A}"/>
              </a:ext>
            </a:extLst>
          </p:cNvPr>
          <p:cNvSpPr>
            <a:spLocks noGrp="1"/>
          </p:cNvSpPr>
          <p:nvPr>
            <p:ph type="sldNum" sz="quarter" idx="5"/>
          </p:nvPr>
        </p:nvSpPr>
        <p:spPr/>
        <p:txBody>
          <a:bodyPr/>
          <a:lstStyle/>
          <a:p>
            <a:fld id="{4FCA9F38-B00C-421B-B65A-4E45DE93DE62}" type="slidenum">
              <a:rPr lang="en-US" smtClean="0"/>
              <a:t>6</a:t>
            </a:fld>
            <a:endParaRPr lang="en-US"/>
          </a:p>
        </p:txBody>
      </p:sp>
    </p:spTree>
    <p:extLst>
      <p:ext uri="{BB962C8B-B14F-4D97-AF65-F5344CB8AC3E}">
        <p14:creationId xmlns:p14="http://schemas.microsoft.com/office/powerpoint/2010/main" val="1485950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u="none" dirty="0">
                <a:solidFill>
                  <a:srgbClr val="000000"/>
                </a:solidFill>
                <a:latin typeface="Times New Roman"/>
                <a:cs typeface="Times New Roman"/>
              </a:rPr>
              <a:t>Los clubes Leo que incorporan este tipo de aprendizaje y animan a sus socios a desarrollar estas habilidades mantienen entornos positivos y forman equipos sólidos como resultado de comunidades centradas en las relaciones.</a:t>
            </a:r>
          </a:p>
          <a:p>
            <a:pPr algn="l"/>
            <a:endParaRPr lang="en-US" sz="1800" b="0" i="0" u="none" strike="noStrike" baseline="0" dirty="0">
              <a:latin typeface="Times New Roman" panose="02020603050405020304" pitchFamily="18" charset="0"/>
            </a:endParaRPr>
          </a:p>
          <a:p>
            <a:pPr algn="l"/>
            <a:r>
              <a:rPr lang="es-ES" sz="1800" b="0" i="0" u="none" strike="noStrike" baseline="0" dirty="0">
                <a:latin typeface="Times New Roman" panose="02020603050405020304" pitchFamily="18" charset="0"/>
              </a:rPr>
              <a:t>Toda la enseñanza del aprendizaje socioemocional (SEL) se basa en cinco competencias básicas. En la guía </a:t>
            </a:r>
            <a:r>
              <a:rPr lang="es-ES" sz="1800" b="0" i="1" u="none" strike="noStrike" baseline="0" dirty="0">
                <a:latin typeface="Times New Roman" panose="02020603050405020304" pitchFamily="18" charset="0"/>
              </a:rPr>
              <a:t>Sano y salvo </a:t>
            </a:r>
            <a:r>
              <a:rPr lang="es-ES" sz="1800" b="0" i="0" u="none" strike="noStrike" baseline="0" dirty="0">
                <a:latin typeface="Times New Roman" panose="02020603050405020304" pitchFamily="18" charset="0"/>
              </a:rPr>
              <a:t>guía (2003), el Programa de Colaboración para el Aprendizaje Académico, Socioemocional (CASEL) define estas cinco competencias básicas como:</a:t>
            </a:r>
          </a:p>
          <a:p>
            <a:pPr algn="l"/>
            <a:endParaRPr lang="es-ES" sz="1800" b="0" i="0" u="none" strike="noStrike" baseline="0" dirty="0">
              <a:latin typeface="Times New Roman" panose="02020603050405020304" pitchFamily="18" charset="0"/>
            </a:endParaRPr>
          </a:p>
          <a:p>
            <a:pPr algn="l"/>
            <a:r>
              <a:rPr lang="es-ES" sz="1800" b="1" i="1" u="none" strike="noStrike" baseline="0" dirty="0">
                <a:latin typeface="Times New Roman" panose="02020603050405020304" pitchFamily="18" charset="0"/>
              </a:rPr>
              <a:t>Autoconciencia: </a:t>
            </a:r>
            <a:r>
              <a:rPr lang="es-ES" sz="1800" b="0" i="0" u="none" strike="noStrike" baseline="0" dirty="0">
                <a:latin typeface="Times New Roman" panose="02020603050405020304" pitchFamily="18" charset="0"/>
              </a:rPr>
              <a:t>Reconocer los sentimientos a medida que ocurren; tener una evaluación realista de las propias habilidades y un sentido fundamentado de confianza en sí mismo.</a:t>
            </a:r>
          </a:p>
          <a:p>
            <a:pPr algn="l"/>
            <a:r>
              <a:rPr lang="es-ES" sz="1800" b="1" i="1" u="none" strike="noStrike" baseline="0" dirty="0">
                <a:latin typeface="Times New Roman" panose="02020603050405020304" pitchFamily="18" charset="0"/>
              </a:rPr>
              <a:t>Concientización social: </a:t>
            </a:r>
            <a:r>
              <a:rPr lang="es-ES" sz="1800" b="0" i="0" u="none" strike="noStrike" baseline="0" dirty="0">
                <a:latin typeface="Times New Roman" panose="02020603050405020304" pitchFamily="18" charset="0"/>
              </a:rPr>
              <a:t>Percibir lo que los demás sienten; poder tomar su perspectiva; apreciar e interactuar positivamente con grupos diversos.</a:t>
            </a:r>
          </a:p>
          <a:p>
            <a:pPr algn="l"/>
            <a:r>
              <a:rPr lang="es-ES" sz="1800" b="1" i="1" u="none" strike="noStrike" baseline="0" dirty="0">
                <a:latin typeface="Times New Roman" panose="02020603050405020304" pitchFamily="18" charset="0"/>
              </a:rPr>
              <a:t>Autogestión: </a:t>
            </a:r>
            <a:r>
              <a:rPr lang="es-ES" sz="1800" b="0" i="0" u="none" strike="noStrike" baseline="0" dirty="0">
                <a:latin typeface="Times New Roman" panose="02020603050405020304" pitchFamily="18" charset="0"/>
              </a:rPr>
              <a:t>Manejar las emociones para que faciliten en lugar de interferir la tarea en cuestión; retrasar la gratificación para alcanzar las metas; perseverar frente a los contratiempos.</a:t>
            </a:r>
          </a:p>
          <a:p>
            <a:pPr algn="l"/>
            <a:r>
              <a:rPr lang="es-ES" sz="1800" b="1" i="1" u="none" strike="noStrike" baseline="0" dirty="0">
                <a:latin typeface="Times New Roman" panose="02020603050405020304" pitchFamily="18" charset="0"/>
              </a:rPr>
              <a:t>Habilidades para relacionarse: </a:t>
            </a:r>
            <a:r>
              <a:rPr lang="es-ES" sz="1800" b="0" i="0" u="none" strike="noStrike" baseline="0" dirty="0">
                <a:latin typeface="Times New Roman" panose="02020603050405020304" pitchFamily="18" charset="0"/>
              </a:rPr>
              <a:t>Manejar las emociones en las relaciones de manera eficaz; establecer y mantener relaciones saludables y gratificantes basadas en la cooperación; negociar soluciones a conflictos; buscar ayuda cuando sea necesario.</a:t>
            </a:r>
          </a:p>
          <a:p>
            <a:pPr algn="l"/>
            <a:r>
              <a:rPr lang="es-ES" sz="1800" b="1" i="1" u="none" strike="noStrike" baseline="0" dirty="0">
                <a:latin typeface="Times New Roman" panose="02020603050405020304" pitchFamily="18" charset="0"/>
              </a:rPr>
              <a:t>Toma de decisiones responsables: </a:t>
            </a:r>
            <a:r>
              <a:rPr lang="es-ES" sz="1800" b="0" i="0" u="none" strike="noStrike" baseline="0" dirty="0">
                <a:latin typeface="Times New Roman" panose="02020603050405020304" pitchFamily="18" charset="0"/>
              </a:rPr>
              <a:t>Evaluar con precisión los riesgos; tomar decisiones basadas en la consideración de todos los factores relevantes y las consecuencias probables.</a:t>
            </a:r>
          </a:p>
        </p:txBody>
      </p:sp>
      <p:sp>
        <p:nvSpPr>
          <p:cNvPr id="4" name="Slide Number Placeholder 3"/>
          <p:cNvSpPr>
            <a:spLocks noGrp="1"/>
          </p:cNvSpPr>
          <p:nvPr>
            <p:ph type="sldNum" sz="quarter" idx="5"/>
          </p:nvPr>
        </p:nvSpPr>
        <p:spPr/>
        <p:txBody>
          <a:bodyPr/>
          <a:lstStyle/>
          <a:p>
            <a:fld id="{65F38A34-01B5-8B47-8788-985DCB17BFD7}" type="slidenum">
              <a:rPr lang="en-US" smtClean="0"/>
              <a:t>7</a:t>
            </a:fld>
            <a:endParaRPr lang="en-US"/>
          </a:p>
        </p:txBody>
      </p:sp>
    </p:spTree>
    <p:extLst>
      <p:ext uri="{BB962C8B-B14F-4D97-AF65-F5344CB8AC3E}">
        <p14:creationId xmlns:p14="http://schemas.microsoft.com/office/powerpoint/2010/main" val="1900730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t>Las investigaciones confirman que una comunidad centrada en las relaciones crea resiliencia y maximiza la capacidad de los jóvenes para aprender académicamente, así como para prosperar social y emocionalmente. </a:t>
            </a:r>
            <a:r>
              <a:rPr lang="es-ES">
                <a:solidFill>
                  <a:srgbClr val="FF0000"/>
                </a:solidFill>
              </a:rPr>
              <a:t>Cuando los socios de su club se sienten parte de este tipo de comunidad, es más probable que sigan siendo socios, que estén entusiasmados por servir juntos y que quieran invitar a otros a participar. </a:t>
            </a:r>
          </a:p>
        </p:txBody>
      </p:sp>
    </p:spTree>
    <p:extLst>
      <p:ext uri="{BB962C8B-B14F-4D97-AF65-F5344CB8AC3E}">
        <p14:creationId xmlns:p14="http://schemas.microsoft.com/office/powerpoint/2010/main" val="1301932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SzPct val="120000"/>
            </a:pPr>
            <a:r>
              <a:rPr lang="es-ES" sz="1800">
                <a:solidFill>
                  <a:schemeClr val="tx1"/>
                </a:solidFill>
                <a:effectLst/>
                <a:latin typeface="Segoe UI" panose="020B0502040204020203" pitchFamily="34" charset="0"/>
                <a:cs typeface="Arial" panose="020B0604020202020204" pitchFamily="34" charset="0"/>
              </a:rPr>
              <a:t>Las siguientes diapositivas comparten ejemplos de cómo se puede establecer una comunidad centrada en las relaciones, como por ejemplo la creación de equipos y las técnicas para empoderar a los Leos para liderar.</a:t>
            </a:r>
          </a:p>
        </p:txBody>
      </p:sp>
      <p:sp>
        <p:nvSpPr>
          <p:cNvPr id="4" name="Slide Number Placeholder 3"/>
          <p:cNvSpPr>
            <a:spLocks noGrp="1"/>
          </p:cNvSpPr>
          <p:nvPr>
            <p:ph type="sldNum" sz="quarter" idx="5"/>
          </p:nvPr>
        </p:nvSpPr>
        <p:spPr/>
        <p:txBody>
          <a:bodyPr/>
          <a:lstStyle/>
          <a:p>
            <a:fld id="{65F38A34-01B5-8B47-8788-985DCB17BFD7}" type="slidenum">
              <a:rPr lang="en-US" smtClean="0"/>
              <a:t>9</a:t>
            </a:fld>
            <a:endParaRPr lang="en-US"/>
          </a:p>
        </p:txBody>
      </p:sp>
    </p:spTree>
    <p:extLst>
      <p:ext uri="{BB962C8B-B14F-4D97-AF65-F5344CB8AC3E}">
        <p14:creationId xmlns:p14="http://schemas.microsoft.com/office/powerpoint/2010/main" val="3876136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F3C0-5954-49FC-BE96-34FB70C28E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606AD-C830-4B74-AAFE-74162A9A15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498022-4A5D-483F-B05E-C36392158DC1}"/>
              </a:ext>
            </a:extLst>
          </p:cNvPr>
          <p:cNvSpPr>
            <a:spLocks noGrp="1"/>
          </p:cNvSpPr>
          <p:nvPr>
            <p:ph type="dt" sz="half" idx="10"/>
          </p:nvPr>
        </p:nvSpPr>
        <p:spPr/>
        <p:txBody>
          <a:bodyPr/>
          <a:lstStyle/>
          <a:p>
            <a:fld id="{46F5E640-3988-422A-BAA8-FBAF74A5AB2C}" type="datetimeFigureOut">
              <a:rPr lang="en-US" smtClean="0"/>
              <a:t>3/28/2024</a:t>
            </a:fld>
            <a:endParaRPr lang="en-US"/>
          </a:p>
        </p:txBody>
      </p:sp>
      <p:sp>
        <p:nvSpPr>
          <p:cNvPr id="5" name="Footer Placeholder 4">
            <a:extLst>
              <a:ext uri="{FF2B5EF4-FFF2-40B4-BE49-F238E27FC236}">
                <a16:creationId xmlns:a16="http://schemas.microsoft.com/office/drawing/2014/main" id="{1675FADA-9B82-4238-A936-A0046B3F8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FA01B7-19B3-4D90-A795-16282512DA2A}"/>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300197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3F18B-4DC0-45C0-986C-235CBDD9CA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62F681-288C-46F6-95D2-8705C0CDEA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92FD6-4853-40CE-B33C-0C6ABAFE77A9}"/>
              </a:ext>
            </a:extLst>
          </p:cNvPr>
          <p:cNvSpPr>
            <a:spLocks noGrp="1"/>
          </p:cNvSpPr>
          <p:nvPr>
            <p:ph type="dt" sz="half" idx="10"/>
          </p:nvPr>
        </p:nvSpPr>
        <p:spPr/>
        <p:txBody>
          <a:bodyPr/>
          <a:lstStyle/>
          <a:p>
            <a:fld id="{46F5E640-3988-422A-BAA8-FBAF74A5AB2C}" type="datetimeFigureOut">
              <a:rPr lang="en-US" smtClean="0"/>
              <a:t>3/28/2024</a:t>
            </a:fld>
            <a:endParaRPr lang="en-US"/>
          </a:p>
        </p:txBody>
      </p:sp>
      <p:sp>
        <p:nvSpPr>
          <p:cNvPr id="5" name="Footer Placeholder 4">
            <a:extLst>
              <a:ext uri="{FF2B5EF4-FFF2-40B4-BE49-F238E27FC236}">
                <a16:creationId xmlns:a16="http://schemas.microsoft.com/office/drawing/2014/main" id="{338109DB-FF31-4B1D-B25D-B043D54E4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94082D-4D22-4A59-84C2-F2CEF41FA5C8}"/>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1780066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64A999-D35B-4AF1-8886-7C087360B7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858ADB-D6EA-4A63-8FF9-878B28C3A7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A050A-E55C-4EF4-8CA8-AE00B12651DE}"/>
              </a:ext>
            </a:extLst>
          </p:cNvPr>
          <p:cNvSpPr>
            <a:spLocks noGrp="1"/>
          </p:cNvSpPr>
          <p:nvPr>
            <p:ph type="dt" sz="half" idx="10"/>
          </p:nvPr>
        </p:nvSpPr>
        <p:spPr/>
        <p:txBody>
          <a:bodyPr/>
          <a:lstStyle/>
          <a:p>
            <a:fld id="{46F5E640-3988-422A-BAA8-FBAF74A5AB2C}" type="datetimeFigureOut">
              <a:rPr lang="en-US" smtClean="0"/>
              <a:t>3/28/2024</a:t>
            </a:fld>
            <a:endParaRPr lang="en-US"/>
          </a:p>
        </p:txBody>
      </p:sp>
      <p:sp>
        <p:nvSpPr>
          <p:cNvPr id="5" name="Footer Placeholder 4">
            <a:extLst>
              <a:ext uri="{FF2B5EF4-FFF2-40B4-BE49-F238E27FC236}">
                <a16:creationId xmlns:a16="http://schemas.microsoft.com/office/drawing/2014/main" id="{EA64C759-E969-44DA-A4E5-28FF4260E8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FD509-7ADC-4C4F-B5ED-9CB6FBC7DAF0}"/>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304253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STER SLIDE - 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388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AB58A-E430-4760-BABC-9332AFF70A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4AD828-0421-4B05-B51A-FBAC8A4679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455E8E-335C-4146-B839-F192F233F490}"/>
              </a:ext>
            </a:extLst>
          </p:cNvPr>
          <p:cNvSpPr>
            <a:spLocks noGrp="1"/>
          </p:cNvSpPr>
          <p:nvPr>
            <p:ph type="dt" sz="half" idx="10"/>
          </p:nvPr>
        </p:nvSpPr>
        <p:spPr/>
        <p:txBody>
          <a:bodyPr/>
          <a:lstStyle/>
          <a:p>
            <a:fld id="{46F5E640-3988-422A-BAA8-FBAF74A5AB2C}" type="datetimeFigureOut">
              <a:rPr lang="en-US" smtClean="0"/>
              <a:t>3/28/2024</a:t>
            </a:fld>
            <a:endParaRPr lang="en-US"/>
          </a:p>
        </p:txBody>
      </p:sp>
      <p:sp>
        <p:nvSpPr>
          <p:cNvPr id="5" name="Footer Placeholder 4">
            <a:extLst>
              <a:ext uri="{FF2B5EF4-FFF2-40B4-BE49-F238E27FC236}">
                <a16:creationId xmlns:a16="http://schemas.microsoft.com/office/drawing/2014/main" id="{8FD8E1C3-CB32-4C38-9992-5D07EC1538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6C516B-522B-4A6E-A67E-C63F395E0012}"/>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281524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B0E38-3855-4D0B-A1B3-55BAEBB2A2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DD6AB2-8230-4891-81BB-060AE3BEF8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278D79-9F2E-473B-9082-BD6508C20ED8}"/>
              </a:ext>
            </a:extLst>
          </p:cNvPr>
          <p:cNvSpPr>
            <a:spLocks noGrp="1"/>
          </p:cNvSpPr>
          <p:nvPr>
            <p:ph type="dt" sz="half" idx="10"/>
          </p:nvPr>
        </p:nvSpPr>
        <p:spPr/>
        <p:txBody>
          <a:bodyPr/>
          <a:lstStyle/>
          <a:p>
            <a:fld id="{46F5E640-3988-422A-BAA8-FBAF74A5AB2C}" type="datetimeFigureOut">
              <a:rPr lang="en-US" smtClean="0"/>
              <a:t>3/28/2024</a:t>
            </a:fld>
            <a:endParaRPr lang="en-US"/>
          </a:p>
        </p:txBody>
      </p:sp>
      <p:sp>
        <p:nvSpPr>
          <p:cNvPr id="5" name="Footer Placeholder 4">
            <a:extLst>
              <a:ext uri="{FF2B5EF4-FFF2-40B4-BE49-F238E27FC236}">
                <a16:creationId xmlns:a16="http://schemas.microsoft.com/office/drawing/2014/main" id="{CB1D04A7-5862-4FE7-8C4A-42CDFBAFBD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6BD337-9D7A-49F9-8194-836EBDDE84A4}"/>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2201149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7F8E9-9C89-43BC-8919-8A540A2D38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CD3A01-8EDC-4D19-AC82-92EB0116F6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324A7E-3C53-4B52-BB7E-F9A0B3DE91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BAFB02-C662-4F34-A55B-24E86702BD5E}"/>
              </a:ext>
            </a:extLst>
          </p:cNvPr>
          <p:cNvSpPr>
            <a:spLocks noGrp="1"/>
          </p:cNvSpPr>
          <p:nvPr>
            <p:ph type="dt" sz="half" idx="10"/>
          </p:nvPr>
        </p:nvSpPr>
        <p:spPr/>
        <p:txBody>
          <a:bodyPr/>
          <a:lstStyle/>
          <a:p>
            <a:fld id="{46F5E640-3988-422A-BAA8-FBAF74A5AB2C}" type="datetimeFigureOut">
              <a:rPr lang="en-US" smtClean="0"/>
              <a:t>3/28/2024</a:t>
            </a:fld>
            <a:endParaRPr lang="en-US"/>
          </a:p>
        </p:txBody>
      </p:sp>
      <p:sp>
        <p:nvSpPr>
          <p:cNvPr id="6" name="Footer Placeholder 5">
            <a:extLst>
              <a:ext uri="{FF2B5EF4-FFF2-40B4-BE49-F238E27FC236}">
                <a16:creationId xmlns:a16="http://schemas.microsoft.com/office/drawing/2014/main" id="{D124B1A8-2D75-4E8A-AC36-C86923A3AB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BB65C7-C12A-4F2C-99CA-724834F0DA8B}"/>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4010163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918C8-AEE5-41FE-9F9A-4007F18731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7C8236D-75AD-4B31-940F-ACD4151445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5B59655-1A58-4D09-8675-2F8DB9AC25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8C9F91-D9DF-4311-9DA3-D24CC5558A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91D17FD-63F2-4BFB-8EF3-BB8DC667BD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0BCB67-7469-4C8E-8A5B-07370431644D}"/>
              </a:ext>
            </a:extLst>
          </p:cNvPr>
          <p:cNvSpPr>
            <a:spLocks noGrp="1"/>
          </p:cNvSpPr>
          <p:nvPr>
            <p:ph type="dt" sz="half" idx="10"/>
          </p:nvPr>
        </p:nvSpPr>
        <p:spPr/>
        <p:txBody>
          <a:bodyPr/>
          <a:lstStyle/>
          <a:p>
            <a:fld id="{46F5E640-3988-422A-BAA8-FBAF74A5AB2C}" type="datetimeFigureOut">
              <a:rPr lang="en-US" smtClean="0"/>
              <a:t>3/28/2024</a:t>
            </a:fld>
            <a:endParaRPr lang="en-US"/>
          </a:p>
        </p:txBody>
      </p:sp>
      <p:sp>
        <p:nvSpPr>
          <p:cNvPr id="8" name="Footer Placeholder 7">
            <a:extLst>
              <a:ext uri="{FF2B5EF4-FFF2-40B4-BE49-F238E27FC236}">
                <a16:creationId xmlns:a16="http://schemas.microsoft.com/office/drawing/2014/main" id="{A452CE18-753A-4AB8-BC7A-B4F1E94A010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D5FAAA-29B2-4F4F-B22D-E819F199F3B0}"/>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169930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C44E5-8BF7-4FE5-A15A-166B2B4091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729D5F-C126-4697-AE6C-0C4740B07B42}"/>
              </a:ext>
            </a:extLst>
          </p:cNvPr>
          <p:cNvSpPr>
            <a:spLocks noGrp="1"/>
          </p:cNvSpPr>
          <p:nvPr>
            <p:ph type="dt" sz="half" idx="10"/>
          </p:nvPr>
        </p:nvSpPr>
        <p:spPr/>
        <p:txBody>
          <a:bodyPr/>
          <a:lstStyle/>
          <a:p>
            <a:fld id="{46F5E640-3988-422A-BAA8-FBAF74A5AB2C}" type="datetimeFigureOut">
              <a:rPr lang="en-US" smtClean="0"/>
              <a:t>3/28/2024</a:t>
            </a:fld>
            <a:endParaRPr lang="en-US"/>
          </a:p>
        </p:txBody>
      </p:sp>
      <p:sp>
        <p:nvSpPr>
          <p:cNvPr id="4" name="Footer Placeholder 3">
            <a:extLst>
              <a:ext uri="{FF2B5EF4-FFF2-40B4-BE49-F238E27FC236}">
                <a16:creationId xmlns:a16="http://schemas.microsoft.com/office/drawing/2014/main" id="{87281609-FCD5-4C46-9EC6-62C68942981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305E9A-2CF9-4D44-9890-348D513CCC2F}"/>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3423500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8A3B33-7E87-4B44-B5CB-8B336BD1504D}"/>
              </a:ext>
            </a:extLst>
          </p:cNvPr>
          <p:cNvSpPr>
            <a:spLocks noGrp="1"/>
          </p:cNvSpPr>
          <p:nvPr>
            <p:ph type="dt" sz="half" idx="10"/>
          </p:nvPr>
        </p:nvSpPr>
        <p:spPr/>
        <p:txBody>
          <a:bodyPr/>
          <a:lstStyle/>
          <a:p>
            <a:fld id="{46F5E640-3988-422A-BAA8-FBAF74A5AB2C}" type="datetimeFigureOut">
              <a:rPr lang="en-US" smtClean="0"/>
              <a:t>3/28/2024</a:t>
            </a:fld>
            <a:endParaRPr lang="en-US"/>
          </a:p>
        </p:txBody>
      </p:sp>
      <p:sp>
        <p:nvSpPr>
          <p:cNvPr id="3" name="Footer Placeholder 2">
            <a:extLst>
              <a:ext uri="{FF2B5EF4-FFF2-40B4-BE49-F238E27FC236}">
                <a16:creationId xmlns:a16="http://schemas.microsoft.com/office/drawing/2014/main" id="{0B844E82-B844-4770-89F4-46A912663E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4DD686-CAA4-4FD4-BBA7-95955764BAA7}"/>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151284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26580-A1AF-40C0-93F7-F138D06BF6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39B874-048B-4E30-AA17-33BF513751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E6B882-C572-4C91-966B-CFDF0A6A9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14A513-475C-4117-89BE-8F6B8E85195E}"/>
              </a:ext>
            </a:extLst>
          </p:cNvPr>
          <p:cNvSpPr>
            <a:spLocks noGrp="1"/>
          </p:cNvSpPr>
          <p:nvPr>
            <p:ph type="dt" sz="half" idx="10"/>
          </p:nvPr>
        </p:nvSpPr>
        <p:spPr/>
        <p:txBody>
          <a:bodyPr/>
          <a:lstStyle/>
          <a:p>
            <a:fld id="{46F5E640-3988-422A-BAA8-FBAF74A5AB2C}" type="datetimeFigureOut">
              <a:rPr lang="en-US" smtClean="0"/>
              <a:t>3/28/2024</a:t>
            </a:fld>
            <a:endParaRPr lang="en-US"/>
          </a:p>
        </p:txBody>
      </p:sp>
      <p:sp>
        <p:nvSpPr>
          <p:cNvPr id="6" name="Footer Placeholder 5">
            <a:extLst>
              <a:ext uri="{FF2B5EF4-FFF2-40B4-BE49-F238E27FC236}">
                <a16:creationId xmlns:a16="http://schemas.microsoft.com/office/drawing/2014/main" id="{CB792E9D-420C-43B6-A84F-BA69E0BF90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04CE3C-5DCA-49FD-8A8B-35E000678B64}"/>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198710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5D039-E318-4A8B-A034-4E0A8EBAE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74F3B6-F859-4565-BE0E-C2AA3EEF58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4C2FF2-E963-4EFD-AE21-41C0B2DDE9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9DB5C9-082D-4663-A5F5-978F17317ED2}"/>
              </a:ext>
            </a:extLst>
          </p:cNvPr>
          <p:cNvSpPr>
            <a:spLocks noGrp="1"/>
          </p:cNvSpPr>
          <p:nvPr>
            <p:ph type="dt" sz="half" idx="10"/>
          </p:nvPr>
        </p:nvSpPr>
        <p:spPr/>
        <p:txBody>
          <a:bodyPr/>
          <a:lstStyle/>
          <a:p>
            <a:fld id="{46F5E640-3988-422A-BAA8-FBAF74A5AB2C}" type="datetimeFigureOut">
              <a:rPr lang="en-US" smtClean="0"/>
              <a:t>3/28/2024</a:t>
            </a:fld>
            <a:endParaRPr lang="en-US"/>
          </a:p>
        </p:txBody>
      </p:sp>
      <p:sp>
        <p:nvSpPr>
          <p:cNvPr id="6" name="Footer Placeholder 5">
            <a:extLst>
              <a:ext uri="{FF2B5EF4-FFF2-40B4-BE49-F238E27FC236}">
                <a16:creationId xmlns:a16="http://schemas.microsoft.com/office/drawing/2014/main" id="{A83C4D44-D527-4471-B28F-28D13BFAC0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623C94-0504-4F97-A08F-40C3FA72A38F}"/>
              </a:ext>
            </a:extLst>
          </p:cNvPr>
          <p:cNvSpPr>
            <a:spLocks noGrp="1"/>
          </p:cNvSpPr>
          <p:nvPr>
            <p:ph type="sldNum" sz="quarter" idx="12"/>
          </p:nvPr>
        </p:nvSpPr>
        <p:spPr/>
        <p:txBody>
          <a:bodyPr/>
          <a:lstStyle/>
          <a:p>
            <a:fld id="{C3A90F40-C090-47FF-9E44-0997E5EBDD3C}" type="slidenum">
              <a:rPr lang="en-US" smtClean="0"/>
              <a:t>‹#›</a:t>
            </a:fld>
            <a:endParaRPr lang="en-US"/>
          </a:p>
        </p:txBody>
      </p:sp>
    </p:spTree>
    <p:extLst>
      <p:ext uri="{BB962C8B-B14F-4D97-AF65-F5344CB8AC3E}">
        <p14:creationId xmlns:p14="http://schemas.microsoft.com/office/powerpoint/2010/main" val="3072460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C3DE84-E747-4561-8B63-97109CFA35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7D9999A-C52A-4F89-884A-14721F151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AF18F7-8D4A-4BA5-9F15-CDD9F0048F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5E640-3988-422A-BAA8-FBAF74A5AB2C}" type="datetimeFigureOut">
              <a:rPr lang="en-US" smtClean="0"/>
              <a:t>3/28/2024</a:t>
            </a:fld>
            <a:endParaRPr lang="en-US"/>
          </a:p>
        </p:txBody>
      </p:sp>
      <p:sp>
        <p:nvSpPr>
          <p:cNvPr id="5" name="Footer Placeholder 4">
            <a:extLst>
              <a:ext uri="{FF2B5EF4-FFF2-40B4-BE49-F238E27FC236}">
                <a16:creationId xmlns:a16="http://schemas.microsoft.com/office/drawing/2014/main" id="{352AB72F-19D0-4946-8F2E-F5AD36104B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A359C7-D308-4BEE-B995-73A827678E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90F40-C090-47FF-9E44-0997E5EBDD3C}" type="slidenum">
              <a:rPr lang="en-US" smtClean="0"/>
              <a:t>‹#›</a:t>
            </a:fld>
            <a:endParaRPr lang="en-US"/>
          </a:p>
        </p:txBody>
      </p:sp>
    </p:spTree>
    <p:extLst>
      <p:ext uri="{BB962C8B-B14F-4D97-AF65-F5344CB8AC3E}">
        <p14:creationId xmlns:p14="http://schemas.microsoft.com/office/powerpoint/2010/main" val="3446825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3.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5.png"/><Relationship Id="rId9" Type="http://schemas.microsoft.com/office/2007/relationships/diagramDrawing" Target="../diagrams/drawing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looking at a camera&#10;&#10;Description automatically generated with low confidence">
            <a:extLst>
              <a:ext uri="{FF2B5EF4-FFF2-40B4-BE49-F238E27FC236}">
                <a16:creationId xmlns:a16="http://schemas.microsoft.com/office/drawing/2014/main" id="{E4A9691F-D9E0-47C4-93DE-59987768B647}"/>
              </a:ext>
            </a:extLst>
          </p:cNvPr>
          <p:cNvPicPr>
            <a:picLocks noChangeAspect="1"/>
          </p:cNvPicPr>
          <p:nvPr/>
        </p:nvPicPr>
        <p:blipFill rotWithShape="1">
          <a:blip r:embed="rId3"/>
          <a:srcRect t="7671" r="3622"/>
          <a:stretch/>
        </p:blipFill>
        <p:spPr>
          <a:xfrm>
            <a:off x="1467395" y="-6765"/>
            <a:ext cx="10724605" cy="6858000"/>
          </a:xfrm>
          <a:prstGeom prst="rect">
            <a:avLst/>
          </a:prstGeom>
        </p:spPr>
      </p:pic>
      <p:sp>
        <p:nvSpPr>
          <p:cNvPr id="8" name="Background - Solid">
            <a:extLst>
              <a:ext uri="{FF2B5EF4-FFF2-40B4-BE49-F238E27FC236}">
                <a16:creationId xmlns:a16="http://schemas.microsoft.com/office/drawing/2014/main" id="{056D9397-8354-2540-BA75-4F5FFA8E2948}"/>
              </a:ext>
            </a:extLst>
          </p:cNvPr>
          <p:cNvSpPr/>
          <p:nvPr/>
        </p:nvSpPr>
        <p:spPr>
          <a:xfrm>
            <a:off x="-24464" y="6765"/>
            <a:ext cx="153521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a:t>
            </a:fld>
            <a:endParaRPr lang="en-US" sz="1000">
              <a:solidFill>
                <a:schemeClr val="bg1"/>
              </a:solidFill>
            </a:endParaRPr>
          </a:p>
        </p:txBody>
      </p:sp>
      <p:pic>
        <p:nvPicPr>
          <p:cNvPr id="13" name="Picture 12">
            <a:extLst>
              <a:ext uri="{FF2B5EF4-FFF2-40B4-BE49-F238E27FC236}">
                <a16:creationId xmlns:a16="http://schemas.microsoft.com/office/drawing/2014/main" id="{9D6A6404-0FEA-E14D-B18E-DBF2EA768FBC}"/>
              </a:ext>
            </a:extLst>
          </p:cNvPr>
          <p:cNvPicPr>
            <a:picLocks noChangeAspect="1"/>
          </p:cNvPicPr>
          <p:nvPr/>
        </p:nvPicPr>
        <p:blipFill rotWithShape="1">
          <a:blip r:embed="rId4"/>
          <a:srcRect l="68604" t="4387" r="-7305" b="37925"/>
          <a:stretch/>
        </p:blipFill>
        <p:spPr>
          <a:xfrm>
            <a:off x="-24467" y="3099618"/>
            <a:ext cx="1683934" cy="3765146"/>
          </a:xfrm>
          <a:prstGeom prst="rect">
            <a:avLst/>
          </a:prstGeom>
        </p:spPr>
      </p:pic>
      <p:sp>
        <p:nvSpPr>
          <p:cNvPr id="15" name="Background - Solid">
            <a:extLst>
              <a:ext uri="{FF2B5EF4-FFF2-40B4-BE49-F238E27FC236}">
                <a16:creationId xmlns:a16="http://schemas.microsoft.com/office/drawing/2014/main" id="{A6801EEA-EA15-4E48-AA33-B09FEAE42630}"/>
              </a:ext>
            </a:extLst>
          </p:cNvPr>
          <p:cNvSpPr/>
          <p:nvPr/>
        </p:nvSpPr>
        <p:spPr>
          <a:xfrm>
            <a:off x="171389" y="3422235"/>
            <a:ext cx="7534918" cy="2858892"/>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274320" rIns="274320" bIns="274320" rtlCol="0" anchor="ctr" anchorCtr="0"/>
          <a:lstStyle/>
          <a:p>
            <a:r>
              <a:rPr lang="es-ES" sz="4000" b="1" dirty="0">
                <a:solidFill>
                  <a:srgbClr val="55565A"/>
                </a:solidFill>
                <a:latin typeface="Arial Black" panose="020B0604020202020204" pitchFamily="34" charset="0"/>
                <a:cs typeface="Arial" panose="020B0604020202020204" pitchFamily="34" charset="0"/>
              </a:rPr>
              <a:t>Consejero de club Leo </a:t>
            </a:r>
          </a:p>
          <a:p>
            <a:r>
              <a:rPr lang="es-ES" sz="4000" b="1" dirty="0">
                <a:solidFill>
                  <a:srgbClr val="55565A"/>
                </a:solidFill>
                <a:latin typeface="Arial Black" panose="020B0604020202020204" pitchFamily="34" charset="0"/>
                <a:cs typeface="Arial" panose="020B0604020202020204" pitchFamily="34" charset="0"/>
              </a:rPr>
              <a:t>Capacitación y orientación</a:t>
            </a:r>
          </a:p>
          <a:p>
            <a:pPr>
              <a:lnSpc>
                <a:spcPct val="150000"/>
              </a:lnSpc>
            </a:pPr>
            <a:r>
              <a:rPr lang="es-ES" sz="2800" dirty="0">
                <a:solidFill>
                  <a:srgbClr val="00AC69"/>
                </a:solidFill>
                <a:latin typeface="Arial" panose="020B0604020202020204" pitchFamily="34" charset="0"/>
                <a:cs typeface="Arial" panose="020B0604020202020204" pitchFamily="34" charset="0"/>
              </a:rPr>
              <a:t>LIONS INTERNATIONAL</a:t>
            </a:r>
          </a:p>
        </p:txBody>
      </p:sp>
      <p:pic>
        <p:nvPicPr>
          <p:cNvPr id="3" name="Picture 2">
            <a:extLst>
              <a:ext uri="{FF2B5EF4-FFF2-40B4-BE49-F238E27FC236}">
                <a16:creationId xmlns:a16="http://schemas.microsoft.com/office/drawing/2014/main" id="{2433EEC4-385F-3F4D-A9B7-D9FE43C78479}"/>
              </a:ext>
            </a:extLst>
          </p:cNvPr>
          <p:cNvPicPr>
            <a:picLocks noChangeAspect="1"/>
          </p:cNvPicPr>
          <p:nvPr/>
        </p:nvPicPr>
        <p:blipFill>
          <a:blip r:embed="rId5"/>
          <a:stretch>
            <a:fillRect/>
          </a:stretch>
        </p:blipFill>
        <p:spPr>
          <a:xfrm>
            <a:off x="6518014" y="5822296"/>
            <a:ext cx="1188293" cy="594146"/>
          </a:xfrm>
          <a:prstGeom prst="rect">
            <a:avLst/>
          </a:prstGeom>
        </p:spPr>
      </p:pic>
      <p:pic>
        <p:nvPicPr>
          <p:cNvPr id="9" name="Picture 8">
            <a:extLst>
              <a:ext uri="{FF2B5EF4-FFF2-40B4-BE49-F238E27FC236}">
                <a16:creationId xmlns:a16="http://schemas.microsoft.com/office/drawing/2014/main" id="{0F6A1B70-48D8-634D-ADB9-B9FF0F7009AB}"/>
              </a:ext>
            </a:extLst>
          </p:cNvPr>
          <p:cNvPicPr>
            <a:picLocks noChangeAspect="1"/>
          </p:cNvPicPr>
          <p:nvPr/>
        </p:nvPicPr>
        <p:blipFill>
          <a:blip r:embed="rId6"/>
          <a:stretch>
            <a:fillRect/>
          </a:stretch>
        </p:blipFill>
        <p:spPr>
          <a:xfrm>
            <a:off x="450448" y="489506"/>
            <a:ext cx="2120604" cy="2120604"/>
          </a:xfrm>
          <a:prstGeom prst="rect">
            <a:avLst/>
          </a:prstGeom>
        </p:spPr>
      </p:pic>
    </p:spTree>
    <p:extLst>
      <p:ext uri="{BB962C8B-B14F-4D97-AF65-F5344CB8AC3E}">
        <p14:creationId xmlns:p14="http://schemas.microsoft.com/office/powerpoint/2010/main" val="4113554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10</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648491" y="330345"/>
            <a:ext cx="9922439" cy="68338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s-ES" sz="3200" dirty="0">
                <a:solidFill>
                  <a:srgbClr val="55565A"/>
                </a:solidFill>
                <a:latin typeface="Arial"/>
                <a:ea typeface="ヒラギノ角ゴ Pro W3"/>
                <a:cs typeface="Arial"/>
              </a:rPr>
              <a:t>Crear una comunidad centrada en las relaciones</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pic>
        <p:nvPicPr>
          <p:cNvPr id="2" name="Picture 1">
            <a:extLst>
              <a:ext uri="{FF2B5EF4-FFF2-40B4-BE49-F238E27FC236}">
                <a16:creationId xmlns:a16="http://schemas.microsoft.com/office/drawing/2014/main" id="{B618CFFB-1030-0070-5503-E31FA4CFC1DA}"/>
              </a:ext>
            </a:extLst>
          </p:cNvPr>
          <p:cNvPicPr>
            <a:picLocks noChangeAspect="1"/>
          </p:cNvPicPr>
          <p:nvPr/>
        </p:nvPicPr>
        <p:blipFill>
          <a:blip r:embed="rId5"/>
          <a:stretch>
            <a:fillRect/>
          </a:stretch>
        </p:blipFill>
        <p:spPr>
          <a:xfrm>
            <a:off x="10570930" y="210754"/>
            <a:ext cx="1558206" cy="1558206"/>
          </a:xfrm>
          <a:prstGeom prst="rect">
            <a:avLst/>
          </a:prstGeom>
        </p:spPr>
      </p:pic>
      <p:sp>
        <p:nvSpPr>
          <p:cNvPr id="3" name="TextBox 2">
            <a:extLst>
              <a:ext uri="{FF2B5EF4-FFF2-40B4-BE49-F238E27FC236}">
                <a16:creationId xmlns:a16="http://schemas.microsoft.com/office/drawing/2014/main" id="{6F4A9A75-8936-CCEF-4250-9BA6FF58BA43}"/>
              </a:ext>
            </a:extLst>
          </p:cNvPr>
          <p:cNvSpPr txBox="1"/>
          <p:nvPr/>
        </p:nvSpPr>
        <p:spPr>
          <a:xfrm>
            <a:off x="788761" y="1264676"/>
            <a:ext cx="8578922" cy="5262979"/>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s-ES" sz="2800" dirty="0">
                <a:solidFill>
                  <a:srgbClr val="55565A"/>
                </a:solidFill>
                <a:latin typeface="Arial" panose="020B0604020202020204" pitchFamily="34" charset="0"/>
                <a:cs typeface="Arial" panose="020B0604020202020204" pitchFamily="34" charset="0"/>
              </a:rPr>
              <a:t>Saludar y preguntar a cada joven cómo van, cada vez que se reúnan. </a:t>
            </a:r>
          </a:p>
          <a:p>
            <a:pPr marL="457200" indent="-457200">
              <a:buFont typeface="Arial" panose="020B0604020202020204" pitchFamily="34" charset="0"/>
              <a:buChar char="•"/>
            </a:pPr>
            <a:endParaRPr lang="es-ES" sz="2800" dirty="0">
              <a:solidFill>
                <a:srgbClr val="55565A"/>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s-ES" sz="2800" dirty="0">
                <a:solidFill>
                  <a:srgbClr val="55565A"/>
                </a:solidFill>
                <a:latin typeface="Arial" panose="020B0604020202020204" pitchFamily="34" charset="0"/>
                <a:cs typeface="Arial" panose="020B0604020202020204" pitchFamily="34" charset="0"/>
              </a:rPr>
              <a:t>Acordar qué compromisos colectivos se utilizarán durante las reuniones y siempre que se reúnan los Leos.</a:t>
            </a:r>
          </a:p>
          <a:p>
            <a:pPr marL="457200" indent="-457200">
              <a:buFont typeface="Arial" panose="020B0604020202020204" pitchFamily="34" charset="0"/>
              <a:buChar char="•"/>
            </a:pPr>
            <a:endParaRPr lang="es-ES" sz="2800" dirty="0">
              <a:solidFill>
                <a:srgbClr val="55565A"/>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s-ES" sz="2800" dirty="0">
                <a:solidFill>
                  <a:srgbClr val="55565A"/>
                </a:solidFill>
                <a:latin typeface="Arial"/>
                <a:cs typeface="Arial"/>
              </a:rPr>
              <a:t>Siempre que los Leos estén trabajando en algo o planificando sus experiencias de servicio, hay que asegurarse de que cada joven desempeñe un papel basado en sus propios gustos, habilidades, intereses y talentos.</a:t>
            </a:r>
          </a:p>
        </p:txBody>
      </p:sp>
      <p:sp>
        <p:nvSpPr>
          <p:cNvPr id="4" name="TextBox 3">
            <a:extLst>
              <a:ext uri="{FF2B5EF4-FFF2-40B4-BE49-F238E27FC236}">
                <a16:creationId xmlns:a16="http://schemas.microsoft.com/office/drawing/2014/main" id="{F24E2DB7-0A0A-EE3B-22F9-9BEFAD11DAEF}"/>
              </a:ext>
            </a:extLst>
          </p:cNvPr>
          <p:cNvSpPr txBox="1"/>
          <p:nvPr/>
        </p:nvSpPr>
        <p:spPr>
          <a:xfrm>
            <a:off x="8936182" y="6277914"/>
            <a:ext cx="1981200" cy="369332"/>
          </a:xfrm>
          <a:prstGeom prst="rect">
            <a:avLst/>
          </a:prstGeom>
          <a:noFill/>
        </p:spPr>
        <p:txBody>
          <a:bodyPr wrap="square" rtlCol="0">
            <a:spAutoFit/>
          </a:bodyPr>
          <a:lstStyle/>
          <a:p>
            <a:r>
              <a:rPr lang="es-ES">
                <a:solidFill>
                  <a:srgbClr val="55565A"/>
                </a:solidFill>
                <a:latin typeface="Arial" panose="020B0604020202020204" pitchFamily="34" charset="0"/>
                <a:cs typeface="Arial" panose="020B0604020202020204" pitchFamily="34" charset="0"/>
              </a:rPr>
              <a:t>Adaptado de:</a:t>
            </a:r>
          </a:p>
        </p:txBody>
      </p:sp>
      <p:pic>
        <p:nvPicPr>
          <p:cNvPr id="6" name="Picture 5" descr="A logo for lions quest&#10;&#10;Description automatically generated">
            <a:extLst>
              <a:ext uri="{FF2B5EF4-FFF2-40B4-BE49-F238E27FC236}">
                <a16:creationId xmlns:a16="http://schemas.microsoft.com/office/drawing/2014/main" id="{84D74C61-CABA-EF6F-2573-7B0BC786E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6988" y="5403273"/>
            <a:ext cx="1685011" cy="1454726"/>
          </a:xfrm>
          <a:prstGeom prst="rect">
            <a:avLst/>
          </a:prstGeom>
        </p:spPr>
      </p:pic>
    </p:spTree>
    <p:extLst>
      <p:ext uri="{BB962C8B-B14F-4D97-AF65-F5344CB8AC3E}">
        <p14:creationId xmlns:p14="http://schemas.microsoft.com/office/powerpoint/2010/main" val="3610282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posing for the camera&#10;&#10;Description automatically generated">
            <a:extLst>
              <a:ext uri="{FF2B5EF4-FFF2-40B4-BE49-F238E27FC236}">
                <a16:creationId xmlns:a16="http://schemas.microsoft.com/office/drawing/2014/main" id="{BBED3819-FAE7-AD45-B403-4E0D4B681E1F}"/>
              </a:ext>
            </a:extLst>
          </p:cNvPr>
          <p:cNvPicPr>
            <a:picLocks noChangeAspect="1"/>
          </p:cNvPicPr>
          <p:nvPr/>
        </p:nvPicPr>
        <p:blipFill>
          <a:blip r:embed="rId3"/>
          <a:stretch>
            <a:fillRect/>
          </a:stretch>
        </p:blipFill>
        <p:spPr>
          <a:xfrm>
            <a:off x="8334375" y="0"/>
            <a:ext cx="3857625" cy="6858000"/>
          </a:xfrm>
          <a:prstGeom prst="rect">
            <a:avLst/>
          </a:prstGeom>
        </p:spPr>
      </p:pic>
      <p:pic>
        <p:nvPicPr>
          <p:cNvPr id="11" name="Picture 10">
            <a:extLst>
              <a:ext uri="{FF2B5EF4-FFF2-40B4-BE49-F238E27FC236}">
                <a16:creationId xmlns:a16="http://schemas.microsoft.com/office/drawing/2014/main" id="{5C582622-8BAF-2940-84F1-8C90B13D96F3}"/>
              </a:ext>
            </a:extLst>
          </p:cNvPr>
          <p:cNvPicPr>
            <a:picLocks noChangeAspect="1"/>
          </p:cNvPicPr>
          <p:nvPr/>
        </p:nvPicPr>
        <p:blipFill rotWithShape="1">
          <a:blip r:embed="rId4"/>
          <a:srcRect l="68604" t="4387" r="-7305" b="37925"/>
          <a:stretch/>
        </p:blipFill>
        <p:spPr>
          <a:xfrm rot="10800000">
            <a:off x="10508066" y="0"/>
            <a:ext cx="1683934" cy="3765146"/>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11</a:t>
            </a:fld>
            <a:endParaRPr lang="en-US" sz="1000">
              <a:solidFill>
                <a:schemeClr val="bg1"/>
              </a:solidFill>
            </a:endParaRPr>
          </a:p>
        </p:txBody>
      </p:sp>
      <p:sp>
        <p:nvSpPr>
          <p:cNvPr id="13" name="Headline">
            <a:extLst>
              <a:ext uri="{FF2B5EF4-FFF2-40B4-BE49-F238E27FC236}">
                <a16:creationId xmlns:a16="http://schemas.microsoft.com/office/drawing/2014/main" id="{4F212072-DE40-5C41-82DA-1C93977F44CA}"/>
              </a:ext>
            </a:extLst>
          </p:cNvPr>
          <p:cNvSpPr txBox="1">
            <a:spLocks/>
          </p:cNvSpPr>
          <p:nvPr/>
        </p:nvSpPr>
        <p:spPr>
          <a:xfrm>
            <a:off x="991895" y="918167"/>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s-ES" sz="3200" dirty="0">
                <a:solidFill>
                  <a:srgbClr val="616262"/>
                </a:solidFill>
                <a:latin typeface="Arial" panose="020B0604020202020204" pitchFamily="34" charset="0"/>
                <a:cs typeface="Arial" panose="020B0604020202020204" pitchFamily="34" charset="0"/>
              </a:rPr>
              <a:t>Creación de equipos</a:t>
            </a:r>
          </a:p>
        </p:txBody>
      </p:sp>
      <p:pic>
        <p:nvPicPr>
          <p:cNvPr id="16" name="Picture 15">
            <a:extLst>
              <a:ext uri="{FF2B5EF4-FFF2-40B4-BE49-F238E27FC236}">
                <a16:creationId xmlns:a16="http://schemas.microsoft.com/office/drawing/2014/main" id="{E36BB3E6-B9BC-3849-A15D-CDFFEE44AFF9}"/>
              </a:ext>
            </a:extLst>
          </p:cNvPr>
          <p:cNvPicPr>
            <a:picLocks noChangeAspect="1"/>
          </p:cNvPicPr>
          <p:nvPr/>
        </p:nvPicPr>
        <p:blipFill rotWithShape="1">
          <a:blip r:embed="rId5"/>
          <a:srcRect l="15744" b="4901"/>
          <a:stretch/>
        </p:blipFill>
        <p:spPr>
          <a:xfrm rot="10800000" flipH="1">
            <a:off x="1" y="-3785"/>
            <a:ext cx="991893" cy="1679305"/>
          </a:xfrm>
          <a:prstGeom prst="rect">
            <a:avLst/>
          </a:prstGeom>
        </p:spPr>
      </p:pic>
      <p:pic>
        <p:nvPicPr>
          <p:cNvPr id="18" name="Picture 17">
            <a:extLst>
              <a:ext uri="{FF2B5EF4-FFF2-40B4-BE49-F238E27FC236}">
                <a16:creationId xmlns:a16="http://schemas.microsoft.com/office/drawing/2014/main" id="{CD02E65A-00DE-3547-8F86-EE1324189F92}"/>
              </a:ext>
            </a:extLst>
          </p:cNvPr>
          <p:cNvPicPr>
            <a:picLocks noChangeAspect="1"/>
          </p:cNvPicPr>
          <p:nvPr/>
        </p:nvPicPr>
        <p:blipFill rotWithShape="1">
          <a:blip r:embed="rId6"/>
          <a:srcRect l="16530" t="2053" r="10928" b="4800"/>
          <a:stretch/>
        </p:blipFill>
        <p:spPr>
          <a:xfrm>
            <a:off x="0" y="2360950"/>
            <a:ext cx="2334818" cy="4497050"/>
          </a:xfrm>
          <a:prstGeom prst="rect">
            <a:avLst/>
          </a:prstGeom>
        </p:spPr>
      </p:pic>
      <p:pic>
        <p:nvPicPr>
          <p:cNvPr id="22" name="Picture 21">
            <a:extLst>
              <a:ext uri="{FF2B5EF4-FFF2-40B4-BE49-F238E27FC236}">
                <a16:creationId xmlns:a16="http://schemas.microsoft.com/office/drawing/2014/main" id="{AB4194CD-7E8A-1B47-96D7-383EC0E157B8}"/>
              </a:ext>
            </a:extLst>
          </p:cNvPr>
          <p:cNvPicPr>
            <a:picLocks noChangeAspect="1"/>
          </p:cNvPicPr>
          <p:nvPr/>
        </p:nvPicPr>
        <p:blipFill>
          <a:blip r:embed="rId7"/>
          <a:stretch>
            <a:fillRect/>
          </a:stretch>
        </p:blipFill>
        <p:spPr>
          <a:xfrm>
            <a:off x="7670905" y="5737257"/>
            <a:ext cx="1326937" cy="663469"/>
          </a:xfrm>
          <a:prstGeom prst="rect">
            <a:avLst/>
          </a:prstGeom>
        </p:spPr>
      </p:pic>
      <p:sp>
        <p:nvSpPr>
          <p:cNvPr id="2" name="TextBox 1">
            <a:extLst>
              <a:ext uri="{FF2B5EF4-FFF2-40B4-BE49-F238E27FC236}">
                <a16:creationId xmlns:a16="http://schemas.microsoft.com/office/drawing/2014/main" id="{AC832203-33A9-BBCE-24B9-ADBBEADEA7B2}"/>
              </a:ext>
            </a:extLst>
          </p:cNvPr>
          <p:cNvSpPr txBox="1"/>
          <p:nvPr/>
        </p:nvSpPr>
        <p:spPr>
          <a:xfrm>
            <a:off x="1040980" y="1674642"/>
            <a:ext cx="6935057" cy="2677656"/>
          </a:xfrm>
          <a:prstGeom prst="rect">
            <a:avLst/>
          </a:prstGeom>
          <a:noFill/>
        </p:spPr>
        <p:txBody>
          <a:bodyPr wrap="square" lIns="91440" tIns="45720" rIns="91440" bIns="45720" rtlCol="0" anchor="t">
            <a:spAutoFit/>
          </a:bodyPr>
          <a:lstStyle/>
          <a:p>
            <a:r>
              <a:rPr lang="es-ES" sz="2800">
                <a:solidFill>
                  <a:srgbClr val="55565A"/>
                </a:solidFill>
                <a:latin typeface="Arial" panose="020B0604020202020204" pitchFamily="34" charset="0"/>
                <a:cs typeface="Arial" panose="020B0604020202020204" pitchFamily="34" charset="0"/>
              </a:rPr>
              <a:t>Crear oportunidades para que los Leos se relacionen y se conozcan unos a otros.</a:t>
            </a:r>
          </a:p>
          <a:p>
            <a:endParaRPr lang="en-US" sz="2800" dirty="0">
              <a:solidFill>
                <a:srgbClr val="55565A"/>
              </a:solidFill>
              <a:latin typeface="Arial" panose="020B0604020202020204" pitchFamily="34" charset="0"/>
              <a:cs typeface="Arial" panose="020B0604020202020204" pitchFamily="34" charset="0"/>
            </a:endParaRPr>
          </a:p>
          <a:p>
            <a:r>
              <a:rPr lang="es-ES" sz="2800">
                <a:solidFill>
                  <a:srgbClr val="55565A"/>
                </a:solidFill>
                <a:latin typeface="Arial"/>
                <a:cs typeface="Arial"/>
              </a:rPr>
              <a:t>Llevar a cabo actividades que fomenten la formación de equipos para establecer conexiones y un sentido de pertenencia.</a:t>
            </a:r>
          </a:p>
        </p:txBody>
      </p:sp>
      <p:pic>
        <p:nvPicPr>
          <p:cNvPr id="3" name="Picture 2">
            <a:extLst>
              <a:ext uri="{FF2B5EF4-FFF2-40B4-BE49-F238E27FC236}">
                <a16:creationId xmlns:a16="http://schemas.microsoft.com/office/drawing/2014/main" id="{9D9945CF-EF95-54DE-B377-FBCB3E38FCE4}"/>
              </a:ext>
            </a:extLst>
          </p:cNvPr>
          <p:cNvPicPr>
            <a:picLocks noChangeAspect="1"/>
          </p:cNvPicPr>
          <p:nvPr/>
        </p:nvPicPr>
        <p:blipFill>
          <a:blip r:embed="rId8"/>
          <a:stretch>
            <a:fillRect/>
          </a:stretch>
        </p:blipFill>
        <p:spPr>
          <a:xfrm>
            <a:off x="0" y="5299794"/>
            <a:ext cx="1558206" cy="1558206"/>
          </a:xfrm>
          <a:prstGeom prst="rect">
            <a:avLst/>
          </a:prstGeom>
        </p:spPr>
      </p:pic>
    </p:spTree>
    <p:extLst>
      <p:ext uri="{BB962C8B-B14F-4D97-AF65-F5344CB8AC3E}">
        <p14:creationId xmlns:p14="http://schemas.microsoft.com/office/powerpoint/2010/main" val="104525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1"/>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1"/>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12</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986602" y="1005605"/>
            <a:ext cx="6209629"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s-ES" sz="3200">
                <a:solidFill>
                  <a:srgbClr val="55565A"/>
                </a:solidFill>
              </a:rPr>
              <a:t>Empezar el año Leo</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sp>
        <p:nvSpPr>
          <p:cNvPr id="2" name="TextBox 1">
            <a:extLst>
              <a:ext uri="{FF2B5EF4-FFF2-40B4-BE49-F238E27FC236}">
                <a16:creationId xmlns:a16="http://schemas.microsoft.com/office/drawing/2014/main" id="{AC6D9DC2-2D7F-DD79-C964-F94D03F72DB5}"/>
              </a:ext>
            </a:extLst>
          </p:cNvPr>
          <p:cNvSpPr txBox="1"/>
          <p:nvPr/>
        </p:nvSpPr>
        <p:spPr>
          <a:xfrm>
            <a:off x="852754" y="1583053"/>
            <a:ext cx="9222168" cy="440120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s-ES" sz="2800" dirty="0">
                <a:solidFill>
                  <a:srgbClr val="55565A"/>
                </a:solidFill>
                <a:latin typeface="Arial" panose="020B0604020202020204" pitchFamily="34" charset="0"/>
                <a:cs typeface="Arial" panose="020B0604020202020204" pitchFamily="34" charset="0"/>
              </a:rPr>
              <a:t>Ayudar a que los Leos lo conozcan a usted y se conozcan entre ellos también.</a:t>
            </a:r>
          </a:p>
          <a:p>
            <a:pPr marL="285750" indent="-285750">
              <a:buFont typeface="Arial" panose="020B0604020202020204" pitchFamily="34" charset="0"/>
              <a:buChar char="•"/>
            </a:pPr>
            <a:endParaRPr lang="es-ES" sz="2800" dirty="0">
              <a:solidFill>
                <a:srgbClr val="55565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2800" dirty="0">
                <a:solidFill>
                  <a:srgbClr val="55565A"/>
                </a:solidFill>
                <a:latin typeface="Arial" panose="020B0604020202020204" pitchFamily="34" charset="0"/>
                <a:cs typeface="Arial" panose="020B0604020202020204" pitchFamily="34" charset="0"/>
              </a:rPr>
              <a:t>Establecer en grupo un acuerdo comunitario.</a:t>
            </a:r>
          </a:p>
          <a:p>
            <a:pPr marL="285750" indent="-285750">
              <a:buFont typeface="Arial" panose="020B0604020202020204" pitchFamily="34" charset="0"/>
              <a:buChar char="•"/>
            </a:pPr>
            <a:r>
              <a:rPr lang="es-ES" sz="2800" dirty="0">
                <a:solidFill>
                  <a:srgbClr val="55565A"/>
                </a:solidFill>
                <a:latin typeface="Arial" panose="020B0604020202020204" pitchFamily="34" charset="0"/>
                <a:cs typeface="Arial" panose="020B0604020202020204" pitchFamily="34" charset="0"/>
              </a:rPr>
              <a:t>Compartir la historia del Programa de Clubes Leo y el lema LEO .</a:t>
            </a:r>
          </a:p>
          <a:p>
            <a:pPr marL="285750" indent="-285750">
              <a:buFont typeface="Arial" panose="020B0604020202020204" pitchFamily="34" charset="0"/>
              <a:buChar char="•"/>
            </a:pPr>
            <a:endParaRPr lang="es-ES" sz="2800" dirty="0">
              <a:solidFill>
                <a:srgbClr val="55565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2800" dirty="0">
                <a:solidFill>
                  <a:srgbClr val="55565A"/>
                </a:solidFill>
                <a:latin typeface="Arial" panose="020B0604020202020204" pitchFamily="34" charset="0"/>
                <a:cs typeface="Arial" panose="020B0604020202020204" pitchFamily="34" charset="0"/>
              </a:rPr>
              <a:t>Elegir/nombrar dirigentes y capacitación.</a:t>
            </a:r>
          </a:p>
          <a:p>
            <a:pPr marL="285750" indent="-285750">
              <a:buFont typeface="Arial" panose="020B0604020202020204" pitchFamily="34" charset="0"/>
              <a:buChar char="•"/>
            </a:pPr>
            <a:endParaRPr lang="es-ES" sz="2800" dirty="0">
              <a:solidFill>
                <a:srgbClr val="55565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2800" dirty="0">
                <a:solidFill>
                  <a:srgbClr val="55565A"/>
                </a:solidFill>
                <a:latin typeface="Arial"/>
                <a:cs typeface="Arial"/>
              </a:rPr>
              <a:t>Discutir lo que les gustaría hacer y lograr este año.</a:t>
            </a:r>
          </a:p>
        </p:txBody>
      </p:sp>
      <p:pic>
        <p:nvPicPr>
          <p:cNvPr id="3" name="Picture 2">
            <a:extLst>
              <a:ext uri="{FF2B5EF4-FFF2-40B4-BE49-F238E27FC236}">
                <a16:creationId xmlns:a16="http://schemas.microsoft.com/office/drawing/2014/main" id="{3FC98050-1E8D-CDC9-A970-A06EDEFA4193}"/>
              </a:ext>
            </a:extLst>
          </p:cNvPr>
          <p:cNvPicPr>
            <a:picLocks noChangeAspect="1"/>
          </p:cNvPicPr>
          <p:nvPr/>
        </p:nvPicPr>
        <p:blipFill>
          <a:blip r:embed="rId5"/>
          <a:stretch>
            <a:fillRect/>
          </a:stretch>
        </p:blipFill>
        <p:spPr>
          <a:xfrm>
            <a:off x="10508066" y="324368"/>
            <a:ext cx="1558206" cy="1558206"/>
          </a:xfrm>
          <a:prstGeom prst="rect">
            <a:avLst/>
          </a:prstGeom>
        </p:spPr>
      </p:pic>
    </p:spTree>
    <p:extLst>
      <p:ext uri="{BB962C8B-B14F-4D97-AF65-F5344CB8AC3E}">
        <p14:creationId xmlns:p14="http://schemas.microsoft.com/office/powerpoint/2010/main" val="4105008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13</a:t>
            </a:fld>
            <a:endParaRPr lang="en-US" sz="100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155307" y="913775"/>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s-ES" sz="3200">
                <a:solidFill>
                  <a:srgbClr val="616262"/>
                </a:solidFill>
                <a:latin typeface="Arial" panose="020B0604020202020204" pitchFamily="34" charset="0"/>
                <a:cs typeface="Arial" panose="020B0604020202020204" pitchFamily="34" charset="0"/>
              </a:rPr>
              <a:t>Empoderar a los Leos para dirigir</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7C3DC37A-0B9D-FB11-0138-9DC898D412F5}"/>
              </a:ext>
            </a:extLst>
          </p:cNvPr>
          <p:cNvSpPr txBox="1"/>
          <p:nvPr/>
        </p:nvSpPr>
        <p:spPr>
          <a:xfrm>
            <a:off x="2155307" y="1659232"/>
            <a:ext cx="9381849" cy="39703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s-ES" sz="2800" dirty="0">
                <a:solidFill>
                  <a:srgbClr val="55565A"/>
                </a:solidFill>
                <a:latin typeface="Arial"/>
                <a:cs typeface="Arial"/>
              </a:rPr>
              <a:t>Establecer expectativas. </a:t>
            </a:r>
          </a:p>
          <a:p>
            <a:pPr marL="285750" indent="-285750">
              <a:buFont typeface="Arial" panose="020B0604020202020204" pitchFamily="34" charset="0"/>
              <a:buChar char="•"/>
            </a:pPr>
            <a:r>
              <a:rPr lang="es-ES" sz="2800" dirty="0">
                <a:solidFill>
                  <a:srgbClr val="55565A"/>
                </a:solidFill>
                <a:latin typeface="Arial"/>
                <a:cs typeface="Arial"/>
              </a:rPr>
              <a:t>Identificar talentos y alentar su uso.</a:t>
            </a:r>
          </a:p>
          <a:p>
            <a:pPr marL="285750" indent="-285750">
              <a:buFont typeface="Arial" panose="020B0604020202020204" pitchFamily="34" charset="0"/>
              <a:buChar char="•"/>
            </a:pPr>
            <a:r>
              <a:rPr lang="es-ES" sz="2800" dirty="0">
                <a:solidFill>
                  <a:srgbClr val="55565A"/>
                </a:solidFill>
                <a:latin typeface="Arial" panose="020B0604020202020204" pitchFamily="34" charset="0"/>
                <a:cs typeface="Arial" panose="020B0604020202020204" pitchFamily="34" charset="0"/>
              </a:rPr>
              <a:t>Asegurarse de que todos tengan un trabajo o propósito.</a:t>
            </a:r>
          </a:p>
          <a:p>
            <a:pPr marL="285750" indent="-285750">
              <a:buFont typeface="Arial" panose="020B0604020202020204" pitchFamily="34" charset="0"/>
              <a:buChar char="•"/>
            </a:pPr>
            <a:r>
              <a:rPr lang="es-ES" sz="2800" dirty="0">
                <a:solidFill>
                  <a:srgbClr val="55565A"/>
                </a:solidFill>
                <a:latin typeface="Arial" panose="020B0604020202020204" pitchFamily="34" charset="0"/>
                <a:cs typeface="Arial" panose="020B0604020202020204" pitchFamily="34" charset="0"/>
              </a:rPr>
              <a:t>Planificar una lista de deseos para el año.  </a:t>
            </a:r>
          </a:p>
          <a:p>
            <a:pPr marL="285750" indent="-285750">
              <a:buFont typeface="Arial" panose="020B0604020202020204" pitchFamily="34" charset="0"/>
              <a:buChar char="•"/>
            </a:pPr>
            <a:r>
              <a:rPr lang="es-ES" sz="2800" dirty="0">
                <a:solidFill>
                  <a:srgbClr val="55565A"/>
                </a:solidFill>
                <a:latin typeface="Arial" panose="020B0604020202020204" pitchFamily="34" charset="0"/>
                <a:cs typeface="Arial" panose="020B0604020202020204" pitchFamily="34" charset="0"/>
              </a:rPr>
              <a:t>Dar a todos la oportunidad de interactuar.</a:t>
            </a:r>
          </a:p>
          <a:p>
            <a:pPr marL="285750" indent="-285750">
              <a:buFont typeface="Arial" panose="020B0604020202020204" pitchFamily="34" charset="0"/>
              <a:buChar char="•"/>
            </a:pPr>
            <a:r>
              <a:rPr lang="es-ES" sz="2800" dirty="0">
                <a:solidFill>
                  <a:srgbClr val="55565A"/>
                </a:solidFill>
                <a:latin typeface="Arial"/>
                <a:cs typeface="Arial"/>
              </a:rPr>
              <a:t>Escuchar ideas nuevas.</a:t>
            </a:r>
          </a:p>
          <a:p>
            <a:pPr marL="285750" indent="-285750">
              <a:buFont typeface="Arial" panose="020B0604020202020204" pitchFamily="34" charset="0"/>
              <a:buChar char="•"/>
            </a:pPr>
            <a:r>
              <a:rPr lang="es-ES" sz="2800" dirty="0">
                <a:solidFill>
                  <a:srgbClr val="55565A"/>
                </a:solidFill>
                <a:latin typeface="Arial"/>
                <a:cs typeface="Arial"/>
              </a:rPr>
              <a:t>Permitir que fracasen y hacerlos responsables.</a:t>
            </a:r>
          </a:p>
          <a:p>
            <a:pPr marL="285750" indent="-285750">
              <a:buFont typeface="Arial" panose="020B0604020202020204" pitchFamily="34" charset="0"/>
              <a:buChar char="•"/>
            </a:pPr>
            <a:r>
              <a:rPr lang="es-ES" sz="2800" dirty="0">
                <a:solidFill>
                  <a:srgbClr val="55565A"/>
                </a:solidFill>
                <a:latin typeface="Arial" panose="020B0604020202020204" pitchFamily="34" charset="0"/>
                <a:cs typeface="Arial" panose="020B0604020202020204" pitchFamily="34" charset="0"/>
              </a:rPr>
              <a:t>Dar retroalimentación inmediata.  </a:t>
            </a:r>
          </a:p>
          <a:p>
            <a:pPr marL="285750" indent="-285750">
              <a:buFont typeface="Arial" panose="020B0604020202020204" pitchFamily="34" charset="0"/>
              <a:buChar char="•"/>
            </a:pPr>
            <a:r>
              <a:rPr lang="es-ES" sz="2800" dirty="0">
                <a:solidFill>
                  <a:srgbClr val="55565A"/>
                </a:solidFill>
                <a:latin typeface="Arial" panose="020B0604020202020204" pitchFamily="34" charset="0"/>
                <a:cs typeface="Arial" panose="020B0604020202020204" pitchFamily="34" charset="0"/>
              </a:rPr>
              <a:t>Decidir cómo comunicarse entre sí.</a:t>
            </a:r>
          </a:p>
        </p:txBody>
      </p:sp>
    </p:spTree>
    <p:extLst>
      <p:ext uri="{BB962C8B-B14F-4D97-AF65-F5344CB8AC3E}">
        <p14:creationId xmlns:p14="http://schemas.microsoft.com/office/powerpoint/2010/main" val="938929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3B4AF208-E71A-3142-BB1D-5547209A6BD3}"/>
              </a:ext>
            </a:extLst>
          </p:cNvPr>
          <p:cNvPicPr>
            <a:picLocks noChangeAspect="1"/>
          </p:cNvPicPr>
          <p:nvPr/>
        </p:nvPicPr>
        <p:blipFill>
          <a:blip r:embed="rId3"/>
          <a:stretch>
            <a:fillRect/>
          </a:stretch>
        </p:blipFill>
        <p:spPr>
          <a:xfrm>
            <a:off x="19792" y="0"/>
            <a:ext cx="12172208" cy="6858000"/>
          </a:xfrm>
          <a:prstGeom prst="rect">
            <a:avLst/>
          </a:prstGeom>
        </p:spPr>
      </p:pic>
      <p:sp>
        <p:nvSpPr>
          <p:cNvPr id="10" name="Body Copy">
            <a:extLst>
              <a:ext uri="{FF2B5EF4-FFF2-40B4-BE49-F238E27FC236}">
                <a16:creationId xmlns:a16="http://schemas.microsoft.com/office/drawing/2014/main" id="{C9FC845C-3EEC-6F40-A790-5F0FEAB72A1D}"/>
              </a:ext>
            </a:extLst>
          </p:cNvPr>
          <p:cNvSpPr txBox="1">
            <a:spLocks/>
          </p:cNvSpPr>
          <p:nvPr/>
        </p:nvSpPr>
        <p:spPr>
          <a:xfrm>
            <a:off x="1716591" y="3429000"/>
            <a:ext cx="8778610" cy="671179"/>
          </a:xfrm>
          <a:prstGeom prst="rect">
            <a:avLst/>
          </a:prstGeom>
        </p:spPr>
        <p:txBody>
          <a:bodyPr anchor="b" anchorCtr="0"/>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buSzPct val="120000"/>
            </a:pPr>
            <a:r>
              <a:rPr lang="es-ES" sz="4000" b="1">
                <a:solidFill>
                  <a:schemeClr val="bg1">
                    <a:alpha val="99000"/>
                  </a:schemeClr>
                </a:solidFill>
                <a:latin typeface="Arial Black" panose="020B0604020202020204" pitchFamily="34" charset="0"/>
                <a:ea typeface="Arial" charset="0"/>
                <a:cs typeface="Arial Black" panose="020B0604020202020204" pitchFamily="34" charset="0"/>
              </a:rPr>
              <a:t>Recomendaciones de los consejeros Leo</a:t>
            </a: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14</a:t>
            </a:fld>
            <a:endParaRPr lang="en-US" sz="1000">
              <a:solidFill>
                <a:srgbClr val="55565A"/>
              </a:solidFill>
            </a:endParaRPr>
          </a:p>
        </p:txBody>
      </p:sp>
      <p:pic>
        <p:nvPicPr>
          <p:cNvPr id="11" name="Picture 10">
            <a:extLst>
              <a:ext uri="{FF2B5EF4-FFF2-40B4-BE49-F238E27FC236}">
                <a16:creationId xmlns:a16="http://schemas.microsoft.com/office/drawing/2014/main" id="{C2E1B497-6D08-784F-9F6E-6DF429E30806}"/>
              </a:ext>
            </a:extLst>
          </p:cNvPr>
          <p:cNvPicPr>
            <a:picLocks noChangeAspect="1"/>
          </p:cNvPicPr>
          <p:nvPr/>
        </p:nvPicPr>
        <p:blipFill>
          <a:blip r:embed="rId4"/>
          <a:stretch>
            <a:fillRect/>
          </a:stretch>
        </p:blipFill>
        <p:spPr>
          <a:xfrm>
            <a:off x="1716591" y="930084"/>
            <a:ext cx="2113397" cy="2113397"/>
          </a:xfrm>
          <a:prstGeom prst="rect">
            <a:avLst/>
          </a:prstGeom>
        </p:spPr>
      </p:pic>
    </p:spTree>
    <p:extLst>
      <p:ext uri="{BB962C8B-B14F-4D97-AF65-F5344CB8AC3E}">
        <p14:creationId xmlns:p14="http://schemas.microsoft.com/office/powerpoint/2010/main" val="3141582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6BBCAB-BED4-E74A-A953-6B4C978A6B7E}"/>
              </a:ext>
            </a:extLst>
          </p:cNvPr>
          <p:cNvPicPr>
            <a:picLocks noChangeAspect="1"/>
          </p:cNvPicPr>
          <p:nvPr/>
        </p:nvPicPr>
        <p:blipFill>
          <a:blip r:embed="rId3">
            <a:extLst>
              <a:ext uri="{28A0092B-C50C-407E-A947-70E740481C1C}">
                <a14:useLocalDpi xmlns:a14="http://schemas.microsoft.com/office/drawing/2010/main" val="0"/>
              </a:ext>
            </a:extLst>
          </a:blip>
          <a:srcRect l="16316" r="16316"/>
          <a:stretch/>
        </p:blipFill>
        <p:spPr>
          <a:xfrm>
            <a:off x="-1" y="11102"/>
            <a:ext cx="4724399" cy="6839266"/>
          </a:xfrm>
          <a:prstGeom prst="rect">
            <a:avLst/>
          </a:prstGeom>
        </p:spPr>
      </p:pic>
      <p:sp>
        <p:nvSpPr>
          <p:cNvPr id="35" name="Background - Solid">
            <a:extLst>
              <a:ext uri="{FF2B5EF4-FFF2-40B4-BE49-F238E27FC236}">
                <a16:creationId xmlns:a16="http://schemas.microsoft.com/office/drawing/2014/main" id="{41C1D83A-F4A2-774F-8E54-C1FAE3EFE604}"/>
              </a:ext>
            </a:extLst>
          </p:cNvPr>
          <p:cNvSpPr/>
          <p:nvPr/>
        </p:nvSpPr>
        <p:spPr>
          <a:xfrm>
            <a:off x="4724400" y="17771"/>
            <a:ext cx="7467600" cy="684022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4"/>
          <a:srcRect l="68604" t="4387" r="-7305" b="37925"/>
          <a:stretch/>
        </p:blipFill>
        <p:spPr>
          <a:xfrm rot="10800000">
            <a:off x="10508066" y="7632"/>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15</a:t>
            </a:fld>
            <a:endParaRPr lang="en-US" sz="1000">
              <a:solidFill>
                <a:schemeClr val="bg1"/>
              </a:solidFill>
              <a:latin typeface="Arial" panose="020B0604020202020204" pitchFamily="34" charset="0"/>
              <a:cs typeface="Arial" panose="020B0604020202020204" pitchFamily="34" charset="0"/>
            </a:endParaRP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5"/>
          <a:srcRect l="15744" b="4901"/>
          <a:stretch/>
        </p:blipFill>
        <p:spPr>
          <a:xfrm rot="10800000" flipH="1">
            <a:off x="0" y="7632"/>
            <a:ext cx="991893" cy="1679305"/>
          </a:xfrm>
          <a:prstGeom prst="rect">
            <a:avLst/>
          </a:prstGeom>
        </p:spPr>
      </p:pic>
      <p:sp>
        <p:nvSpPr>
          <p:cNvPr id="11" name="TextBox 10">
            <a:extLst>
              <a:ext uri="{FF2B5EF4-FFF2-40B4-BE49-F238E27FC236}">
                <a16:creationId xmlns:a16="http://schemas.microsoft.com/office/drawing/2014/main" id="{8F6C09F4-01B5-4E2C-9253-481D8E1A3E0A}"/>
              </a:ext>
            </a:extLst>
          </p:cNvPr>
          <p:cNvSpPr txBox="1"/>
          <p:nvPr/>
        </p:nvSpPr>
        <p:spPr>
          <a:xfrm>
            <a:off x="5270753" y="847285"/>
            <a:ext cx="6374893" cy="3831818"/>
          </a:xfrm>
          <a:prstGeom prst="rect">
            <a:avLst/>
          </a:prstGeom>
          <a:noFill/>
        </p:spPr>
        <p:txBody>
          <a:bodyPr wrap="square">
            <a:spAutoFit/>
          </a:bodyPr>
          <a:lstStyle/>
          <a:p>
            <a:pPr>
              <a:spcAft>
                <a:spcPts val="600"/>
              </a:spcAft>
            </a:pPr>
            <a:r>
              <a:rPr lang="es-ES" sz="3200" b="1" dirty="0">
                <a:solidFill>
                  <a:schemeClr val="bg1"/>
                </a:solidFill>
                <a:latin typeface="Arial" panose="020B0604020202020204" pitchFamily="34" charset="0"/>
                <a:cs typeface="Arial" panose="020B0604020202020204" pitchFamily="34" charset="0"/>
              </a:rPr>
              <a:t>Crear un clima positivo</a:t>
            </a:r>
          </a:p>
          <a:p>
            <a:pPr>
              <a:spcAft>
                <a:spcPts val="600"/>
              </a:spcAft>
            </a:pPr>
            <a:endParaRPr lang="es-ES" sz="3200" b="1" dirty="0">
              <a:solidFill>
                <a:schemeClr val="bg1"/>
              </a:solidFill>
              <a:latin typeface="Arial" panose="020B0604020202020204" pitchFamily="34" charset="0"/>
              <a:cs typeface="Arial" panose="020B0604020202020204" pitchFamily="34" charset="0"/>
            </a:endParaRPr>
          </a:p>
          <a:p>
            <a:pPr marL="342900" indent="-342900">
              <a:spcAft>
                <a:spcPts val="600"/>
              </a:spcAft>
              <a:buFont typeface="Arial" panose="020B0604020202020204" pitchFamily="34" charset="0"/>
              <a:buChar char="•"/>
            </a:pPr>
            <a:r>
              <a:rPr lang="es-ES" sz="2400" dirty="0">
                <a:solidFill>
                  <a:schemeClr val="bg1"/>
                </a:solidFill>
                <a:latin typeface="Arial" panose="020B0604020202020204" pitchFamily="34" charset="0"/>
                <a:cs typeface="Arial" panose="020B0604020202020204" pitchFamily="34" charset="0"/>
              </a:rPr>
              <a:t>Es la reunión de los Leos  </a:t>
            </a:r>
          </a:p>
          <a:p>
            <a:pPr marL="342900" indent="-342900">
              <a:spcAft>
                <a:spcPts val="600"/>
              </a:spcAft>
              <a:buFont typeface="Arial" panose="020B0604020202020204" pitchFamily="34" charset="0"/>
              <a:buChar char="•"/>
            </a:pPr>
            <a:r>
              <a:rPr lang="es-ES" sz="2400" dirty="0">
                <a:solidFill>
                  <a:schemeClr val="bg1"/>
                </a:solidFill>
                <a:latin typeface="Arial" panose="020B0604020202020204" pitchFamily="34" charset="0"/>
                <a:cs typeface="Arial" panose="020B0604020202020204" pitchFamily="34" charset="0"/>
              </a:rPr>
              <a:t>Entorno neutral  </a:t>
            </a:r>
          </a:p>
          <a:p>
            <a:pPr marL="342900" indent="-342900">
              <a:spcAft>
                <a:spcPts val="600"/>
              </a:spcAft>
              <a:buFont typeface="Arial" panose="020B0604020202020204" pitchFamily="34" charset="0"/>
              <a:buChar char="•"/>
            </a:pPr>
            <a:r>
              <a:rPr lang="es-ES" sz="2400" dirty="0">
                <a:solidFill>
                  <a:schemeClr val="bg1"/>
                </a:solidFill>
                <a:latin typeface="Arial" panose="020B0604020202020204" pitchFamily="34" charset="0"/>
                <a:cs typeface="Arial" panose="020B0604020202020204" pitchFamily="34" charset="0"/>
              </a:rPr>
              <a:t>Debates abiertos  </a:t>
            </a:r>
          </a:p>
          <a:p>
            <a:pPr marL="342900" indent="-342900">
              <a:spcAft>
                <a:spcPts val="600"/>
              </a:spcAft>
              <a:buFont typeface="Arial" panose="020B0604020202020204" pitchFamily="34" charset="0"/>
              <a:buChar char="•"/>
            </a:pPr>
            <a:r>
              <a:rPr lang="es-ES" sz="2400" dirty="0">
                <a:solidFill>
                  <a:schemeClr val="bg1"/>
                </a:solidFill>
                <a:latin typeface="Arial" panose="020B0604020202020204" pitchFamily="34" charset="0"/>
                <a:cs typeface="Arial" panose="020B0604020202020204" pitchFamily="34" charset="0"/>
              </a:rPr>
              <a:t>¡Divertirse!  </a:t>
            </a:r>
          </a:p>
          <a:p>
            <a:pPr marL="342900" indent="-342900">
              <a:spcAft>
                <a:spcPts val="600"/>
              </a:spcAft>
              <a:buFont typeface="Arial" panose="020B0604020202020204" pitchFamily="34" charset="0"/>
              <a:buChar char="•"/>
            </a:pPr>
            <a:r>
              <a:rPr lang="es-ES" sz="2400" dirty="0">
                <a:solidFill>
                  <a:schemeClr val="bg1"/>
                </a:solidFill>
                <a:latin typeface="Arial" panose="020B0604020202020204" pitchFamily="34" charset="0"/>
                <a:cs typeface="Arial" panose="020B0604020202020204" pitchFamily="34" charset="0"/>
              </a:rPr>
              <a:t>Comida y juegos</a:t>
            </a:r>
          </a:p>
          <a:p>
            <a:pPr marL="342900" indent="-342900">
              <a:spcAft>
                <a:spcPts val="600"/>
              </a:spcAft>
              <a:buFont typeface="Arial" panose="020B0604020202020204" pitchFamily="34" charset="0"/>
              <a:buChar char="•"/>
            </a:pPr>
            <a:r>
              <a:rPr lang="es-ES" sz="2400" dirty="0">
                <a:solidFill>
                  <a:schemeClr val="bg1"/>
                </a:solidFill>
                <a:latin typeface="Arial" panose="020B0604020202020204" pitchFamily="34" charset="0"/>
                <a:cs typeface="Arial" panose="020B0604020202020204" pitchFamily="34" charset="0"/>
              </a:rPr>
              <a:t>Fiesta de fin de año  </a:t>
            </a:r>
          </a:p>
        </p:txBody>
      </p:sp>
      <p:pic>
        <p:nvPicPr>
          <p:cNvPr id="10" name="Picture 9">
            <a:extLst>
              <a:ext uri="{FF2B5EF4-FFF2-40B4-BE49-F238E27FC236}">
                <a16:creationId xmlns:a16="http://schemas.microsoft.com/office/drawing/2014/main" id="{0F0A4A53-AA7C-1543-94B0-66EC92BE9D17}"/>
              </a:ext>
            </a:extLst>
          </p:cNvPr>
          <p:cNvPicPr>
            <a:picLocks noChangeAspect="1"/>
          </p:cNvPicPr>
          <p:nvPr/>
        </p:nvPicPr>
        <p:blipFill>
          <a:blip r:embed="rId6"/>
          <a:stretch>
            <a:fillRect/>
          </a:stretch>
        </p:blipFill>
        <p:spPr>
          <a:xfrm>
            <a:off x="4073182" y="5737256"/>
            <a:ext cx="1326937" cy="663469"/>
          </a:xfrm>
          <a:prstGeom prst="rect">
            <a:avLst/>
          </a:prstGeom>
        </p:spPr>
      </p:pic>
      <p:pic>
        <p:nvPicPr>
          <p:cNvPr id="2" name="Picture 1">
            <a:extLst>
              <a:ext uri="{FF2B5EF4-FFF2-40B4-BE49-F238E27FC236}">
                <a16:creationId xmlns:a16="http://schemas.microsoft.com/office/drawing/2014/main" id="{B874AF0B-C23A-BA0A-1991-9B685CAC5A4E}"/>
              </a:ext>
            </a:extLst>
          </p:cNvPr>
          <p:cNvPicPr>
            <a:picLocks noChangeAspect="1"/>
          </p:cNvPicPr>
          <p:nvPr/>
        </p:nvPicPr>
        <p:blipFill>
          <a:blip r:embed="rId7"/>
          <a:stretch>
            <a:fillRect/>
          </a:stretch>
        </p:blipFill>
        <p:spPr>
          <a:xfrm>
            <a:off x="10633794" y="5450863"/>
            <a:ext cx="1558206" cy="1558206"/>
          </a:xfrm>
          <a:prstGeom prst="rect">
            <a:avLst/>
          </a:prstGeom>
        </p:spPr>
      </p:pic>
    </p:spTree>
    <p:extLst>
      <p:ext uri="{BB962C8B-B14F-4D97-AF65-F5344CB8AC3E}">
        <p14:creationId xmlns:p14="http://schemas.microsoft.com/office/powerpoint/2010/main" val="2725320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16</a:t>
            </a:fld>
            <a:endParaRPr lang="en-US" sz="100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357625" y="9491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s-ES" sz="3200">
                <a:solidFill>
                  <a:srgbClr val="616262"/>
                </a:solidFill>
                <a:latin typeface="Arial" panose="020B0604020202020204" pitchFamily="34" charset="0"/>
                <a:cs typeface="Arial" panose="020B0604020202020204" pitchFamily="34" charset="0"/>
              </a:rPr>
              <a:t>Trabajar en grupos</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4EF67F69-8CD3-E5D4-8E4F-CE4FD7D90B90}"/>
              </a:ext>
            </a:extLst>
          </p:cNvPr>
          <p:cNvSpPr txBox="1"/>
          <p:nvPr/>
        </p:nvSpPr>
        <p:spPr>
          <a:xfrm>
            <a:off x="2155307" y="1659232"/>
            <a:ext cx="9381849" cy="310854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s-ES" sz="2800">
                <a:solidFill>
                  <a:srgbClr val="55565A"/>
                </a:solidFill>
                <a:latin typeface="Arial" panose="020B0604020202020204" pitchFamily="34" charset="0"/>
                <a:cs typeface="Arial" panose="020B0604020202020204" pitchFamily="34" charset="0"/>
              </a:rPr>
              <a:t>Formar comités para actividades de servicio y recaudación de fondos.</a:t>
            </a:r>
          </a:p>
          <a:p>
            <a:pPr marL="914400" lvl="1" indent="-457200">
              <a:buFont typeface="Courier New" panose="02070309020205020404" pitchFamily="49" charset="0"/>
              <a:buChar char="o"/>
            </a:pPr>
            <a:r>
              <a:rPr lang="es-ES" sz="2800">
                <a:solidFill>
                  <a:srgbClr val="55565A"/>
                </a:solidFill>
                <a:latin typeface="Arial" panose="020B0604020202020204" pitchFamily="34" charset="0"/>
                <a:cs typeface="Arial" panose="020B0604020202020204" pitchFamily="34" charset="0"/>
              </a:rPr>
              <a:t>Permitir que los Leos elijan lo que más les interesa.</a:t>
            </a:r>
          </a:p>
          <a:p>
            <a:pPr marL="285750" indent="-285750">
              <a:buFont typeface="Arial" panose="020B0604020202020204" pitchFamily="34" charset="0"/>
              <a:buChar char="•"/>
            </a:pPr>
            <a:r>
              <a:rPr lang="es-ES" sz="2800">
                <a:solidFill>
                  <a:srgbClr val="55565A"/>
                </a:solidFill>
                <a:latin typeface="Arial" panose="020B0604020202020204" pitchFamily="34" charset="0"/>
                <a:cs typeface="Arial" panose="020B0604020202020204" pitchFamily="34" charset="0"/>
              </a:rPr>
              <a:t>Para los debates en la reunión, encuentre una manera creativa de formar grupos y dividir camarillas.  </a:t>
            </a:r>
          </a:p>
          <a:p>
            <a:pPr marL="285750" indent="-285750">
              <a:buFont typeface="Arial" panose="020B0604020202020204" pitchFamily="34" charset="0"/>
              <a:buChar char="•"/>
            </a:pPr>
            <a:r>
              <a:rPr lang="es-ES" sz="2800">
                <a:solidFill>
                  <a:srgbClr val="55565A"/>
                </a:solidFill>
                <a:latin typeface="Arial" panose="020B0604020202020204" pitchFamily="34" charset="0"/>
                <a:cs typeface="Arial" panose="020B0604020202020204" pitchFamily="34" charset="0"/>
              </a:rPr>
              <a:t>Compartir las normas de trabajo conjunto.  </a:t>
            </a:r>
          </a:p>
          <a:p>
            <a:pPr marL="285750" indent="-285750">
              <a:buFont typeface="Arial" panose="020B0604020202020204" pitchFamily="34" charset="0"/>
              <a:buChar char="•"/>
            </a:pPr>
            <a:r>
              <a:rPr lang="es-ES" sz="2800">
                <a:solidFill>
                  <a:srgbClr val="55565A"/>
                </a:solidFill>
                <a:latin typeface="Arial"/>
                <a:cs typeface="Arial"/>
              </a:rPr>
              <a:t>Alentar a todos a participar y contribuir.</a:t>
            </a:r>
          </a:p>
          <a:p>
            <a:pPr marL="285750" indent="-285750">
              <a:buFont typeface="Arial" panose="020B0604020202020204" pitchFamily="34" charset="0"/>
              <a:buChar char="•"/>
            </a:pPr>
            <a:r>
              <a:rPr lang="es-ES" sz="2800">
                <a:solidFill>
                  <a:srgbClr val="55565A"/>
                </a:solidFill>
                <a:latin typeface="Arial"/>
                <a:cs typeface="Arial"/>
              </a:rPr>
              <a:t>Apoyar ideas nuevas.</a:t>
            </a:r>
          </a:p>
        </p:txBody>
      </p:sp>
    </p:spTree>
    <p:extLst>
      <p:ext uri="{BB962C8B-B14F-4D97-AF65-F5344CB8AC3E}">
        <p14:creationId xmlns:p14="http://schemas.microsoft.com/office/powerpoint/2010/main" val="404722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17</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2155307" y="927257"/>
            <a:ext cx="9020998" cy="445043"/>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s-ES" sz="3200">
                <a:solidFill>
                  <a:srgbClr val="616262"/>
                </a:solidFill>
              </a:rPr>
              <a:t>Escucha activa</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graphicFrame>
        <p:nvGraphicFramePr>
          <p:cNvPr id="4" name="Diagram 3">
            <a:extLst>
              <a:ext uri="{FF2B5EF4-FFF2-40B4-BE49-F238E27FC236}">
                <a16:creationId xmlns:a16="http://schemas.microsoft.com/office/drawing/2014/main" id="{E392A8A8-D904-F748-8D18-47BA2E31531B}"/>
              </a:ext>
            </a:extLst>
          </p:cNvPr>
          <p:cNvGraphicFramePr/>
          <p:nvPr>
            <p:extLst>
              <p:ext uri="{D42A27DB-BD31-4B8C-83A1-F6EECF244321}">
                <p14:modId xmlns:p14="http://schemas.microsoft.com/office/powerpoint/2010/main" val="1138749185"/>
              </p:ext>
            </p:extLst>
          </p:nvPr>
        </p:nvGraphicFramePr>
        <p:xfrm>
          <a:off x="495947" y="492054"/>
          <a:ext cx="10760380" cy="71735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a:extLst>
              <a:ext uri="{FF2B5EF4-FFF2-40B4-BE49-F238E27FC236}">
                <a16:creationId xmlns:a16="http://schemas.microsoft.com/office/drawing/2014/main" id="{EBBE438B-578A-9F4E-A64F-69BC77CF2110}"/>
              </a:ext>
            </a:extLst>
          </p:cNvPr>
          <p:cNvPicPr>
            <a:picLocks noChangeAspect="1"/>
          </p:cNvPicPr>
          <p:nvPr/>
        </p:nvPicPr>
        <p:blipFill>
          <a:blip r:embed="rId10"/>
          <a:stretch>
            <a:fillRect/>
          </a:stretch>
        </p:blipFill>
        <p:spPr>
          <a:xfrm>
            <a:off x="597101" y="436785"/>
            <a:ext cx="1558206" cy="1558206"/>
          </a:xfrm>
          <a:prstGeom prst="rect">
            <a:avLst/>
          </a:prstGeom>
        </p:spPr>
      </p:pic>
    </p:spTree>
    <p:extLst>
      <p:ext uri="{BB962C8B-B14F-4D97-AF65-F5344CB8AC3E}">
        <p14:creationId xmlns:p14="http://schemas.microsoft.com/office/powerpoint/2010/main" val="1865441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18</a:t>
            </a:fld>
            <a:endParaRPr lang="en-US" sz="100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357625" y="949188"/>
            <a:ext cx="8373905" cy="533400"/>
          </a:xfrm>
          <a:prstGeom prst="rect">
            <a:avLst/>
          </a:prstGeom>
        </p:spPr>
        <p:txBody>
          <a:bodyPr>
            <a:normAutofit/>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s-ES" sz="3200" dirty="0">
                <a:solidFill>
                  <a:srgbClr val="616262"/>
                </a:solidFill>
                <a:latin typeface="Arial" panose="020B0604020202020204" pitchFamily="34" charset="0"/>
                <a:cs typeface="Arial" panose="020B0604020202020204" pitchFamily="34" charset="0"/>
              </a:rPr>
              <a:t>Dirigir basándose en el servicio</a:t>
            </a: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C95D5B97-2847-34CA-D6DE-A7FFB55D7657}"/>
              </a:ext>
            </a:extLst>
          </p:cNvPr>
          <p:cNvSpPr txBox="1"/>
          <p:nvPr/>
        </p:nvSpPr>
        <p:spPr>
          <a:xfrm>
            <a:off x="2155307" y="1659232"/>
            <a:ext cx="9381849" cy="2677656"/>
          </a:xfrm>
          <a:prstGeom prst="rect">
            <a:avLst/>
          </a:prstGeom>
          <a:noFill/>
        </p:spPr>
        <p:txBody>
          <a:bodyPr wrap="square" rtlCol="0">
            <a:spAutoFit/>
          </a:bodyPr>
          <a:lstStyle/>
          <a:p>
            <a:pPr marL="285750" indent="-285750">
              <a:buFont typeface="Arial" panose="020B0604020202020204" pitchFamily="34" charset="0"/>
              <a:buChar char="•"/>
            </a:pPr>
            <a:r>
              <a:rPr lang="es-ES" sz="2800">
                <a:solidFill>
                  <a:srgbClr val="55565A"/>
                </a:solidFill>
                <a:latin typeface="Arial" panose="020B0604020202020204" pitchFamily="34" charset="0"/>
                <a:cs typeface="Arial" panose="020B0604020202020204" pitchFamily="34" charset="0"/>
              </a:rPr>
              <a:t>Dar a cada Leo la oportunidad de dirigir.</a:t>
            </a:r>
          </a:p>
          <a:p>
            <a:pPr marL="285750" indent="-285750">
              <a:buFont typeface="Arial" panose="020B0604020202020204" pitchFamily="34" charset="0"/>
              <a:buChar char="•"/>
            </a:pPr>
            <a:r>
              <a:rPr lang="es-ES" sz="2800">
                <a:solidFill>
                  <a:srgbClr val="55565A"/>
                </a:solidFill>
                <a:latin typeface="Arial" panose="020B0604020202020204" pitchFamily="34" charset="0"/>
                <a:cs typeface="Arial" panose="020B0604020202020204" pitchFamily="34" charset="0"/>
              </a:rPr>
              <a:t>Elogiar activamente.  </a:t>
            </a:r>
          </a:p>
          <a:p>
            <a:pPr marL="285750" indent="-285750">
              <a:buFont typeface="Arial" panose="020B0604020202020204" pitchFamily="34" charset="0"/>
              <a:buChar char="•"/>
            </a:pPr>
            <a:r>
              <a:rPr lang="es-ES" sz="2800">
                <a:solidFill>
                  <a:srgbClr val="55565A"/>
                </a:solidFill>
                <a:latin typeface="Arial" panose="020B0604020202020204" pitchFamily="34" charset="0"/>
                <a:cs typeface="Arial" panose="020B0604020202020204" pitchFamily="34" charset="0"/>
              </a:rPr>
              <a:t>Planificar con suficiente antelación.  </a:t>
            </a:r>
          </a:p>
          <a:p>
            <a:pPr marL="285750" indent="-285750">
              <a:buFont typeface="Arial" panose="020B0604020202020204" pitchFamily="34" charset="0"/>
              <a:buChar char="•"/>
            </a:pPr>
            <a:r>
              <a:rPr lang="es-ES" sz="2800">
                <a:solidFill>
                  <a:srgbClr val="55565A"/>
                </a:solidFill>
                <a:latin typeface="Arial" panose="020B0604020202020204" pitchFamily="34" charset="0"/>
                <a:cs typeface="Arial" panose="020B0604020202020204" pitchFamily="34" charset="0"/>
              </a:rPr>
              <a:t>Crear una evaluación y planes de acción comunitarios.  </a:t>
            </a:r>
          </a:p>
          <a:p>
            <a:pPr marL="285750" indent="-285750">
              <a:buFont typeface="Arial" panose="020B0604020202020204" pitchFamily="34" charset="0"/>
              <a:buChar char="•"/>
            </a:pPr>
            <a:r>
              <a:rPr lang="es-ES" sz="2800">
                <a:solidFill>
                  <a:srgbClr val="55565A"/>
                </a:solidFill>
                <a:latin typeface="Arial" panose="020B0604020202020204" pitchFamily="34" charset="0"/>
                <a:cs typeface="Arial" panose="020B0604020202020204" pitchFamily="34" charset="0"/>
              </a:rPr>
              <a:t>Enseñar a los Leos a forjar relaciones con la comunidad. </a:t>
            </a:r>
          </a:p>
        </p:txBody>
      </p:sp>
    </p:spTree>
    <p:extLst>
      <p:ext uri="{BB962C8B-B14F-4D97-AF65-F5344CB8AC3E}">
        <p14:creationId xmlns:p14="http://schemas.microsoft.com/office/powerpoint/2010/main" val="25509569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4" name="Picture 3">
            <a:extLst>
              <a:ext uri="{FF2B5EF4-FFF2-40B4-BE49-F238E27FC236}">
                <a16:creationId xmlns:a16="http://schemas.microsoft.com/office/drawing/2014/main" id="{7F582733-9321-3E47-B91F-12750D3B9373}"/>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19</a:t>
            </a:fld>
            <a:endParaRPr lang="en-US" sz="1000">
              <a:solidFill>
                <a:srgbClr val="55565A"/>
              </a:solidFill>
            </a:endParaRPr>
          </a:p>
        </p:txBody>
      </p:sp>
      <p:pic>
        <p:nvPicPr>
          <p:cNvPr id="14" name="Picture 13">
            <a:extLst>
              <a:ext uri="{FF2B5EF4-FFF2-40B4-BE49-F238E27FC236}">
                <a16:creationId xmlns:a16="http://schemas.microsoft.com/office/drawing/2014/main" id="{EA945357-9AC4-824B-BB94-F451BFA8575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sp>
        <p:nvSpPr>
          <p:cNvPr id="13" name="Headline">
            <a:extLst>
              <a:ext uri="{FF2B5EF4-FFF2-40B4-BE49-F238E27FC236}">
                <a16:creationId xmlns:a16="http://schemas.microsoft.com/office/drawing/2014/main" id="{4F212072-DE40-5C41-82DA-1C93977F44CA}"/>
              </a:ext>
            </a:extLst>
          </p:cNvPr>
          <p:cNvSpPr txBox="1">
            <a:spLocks/>
          </p:cNvSpPr>
          <p:nvPr/>
        </p:nvSpPr>
        <p:spPr>
          <a:xfrm>
            <a:off x="2036618" y="623455"/>
            <a:ext cx="10002982" cy="859133"/>
          </a:xfrm>
          <a:prstGeom prst="rect">
            <a:avLst/>
          </a:prstGeom>
        </p:spPr>
        <p:txBody>
          <a:bodyPr>
            <a:normAutofit fontScale="92500"/>
          </a:bodyPr>
          <a:lstStyle>
            <a:lvl1pPr algn="l" rtl="0" eaLnBrk="1" fontAlgn="base" hangingPunct="1">
              <a:lnSpc>
                <a:spcPct val="90000"/>
              </a:lnSpc>
              <a:spcBef>
                <a:spcPct val="0"/>
              </a:spcBef>
              <a:spcAft>
                <a:spcPct val="0"/>
              </a:spcAft>
              <a:defRPr sz="3600" b="1" i="0">
                <a:solidFill>
                  <a:srgbClr val="095495"/>
                </a:solidFill>
                <a:latin typeface="Helvetica Neue" charset="0"/>
                <a:ea typeface="Helvetica Neue" charset="0"/>
                <a:cs typeface="Helvetica Neue"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189" algn="l" rtl="0" eaLnBrk="1" fontAlgn="base" hangingPunct="1">
              <a:spcBef>
                <a:spcPct val="0"/>
              </a:spcBef>
              <a:spcAft>
                <a:spcPct val="0"/>
              </a:spcAft>
              <a:defRPr sz="2400">
                <a:solidFill>
                  <a:schemeClr val="tx2"/>
                </a:solidFill>
                <a:latin typeface="Arial" charset="0"/>
              </a:defRPr>
            </a:lvl6pPr>
            <a:lvl7pPr marL="914377" algn="l" rtl="0" eaLnBrk="1" fontAlgn="base" hangingPunct="1">
              <a:spcBef>
                <a:spcPct val="0"/>
              </a:spcBef>
              <a:spcAft>
                <a:spcPct val="0"/>
              </a:spcAft>
              <a:defRPr sz="2400">
                <a:solidFill>
                  <a:schemeClr val="tx2"/>
                </a:solidFill>
                <a:latin typeface="Arial" charset="0"/>
              </a:defRPr>
            </a:lvl7pPr>
            <a:lvl8pPr marL="1371566" algn="l" rtl="0" eaLnBrk="1" fontAlgn="base" hangingPunct="1">
              <a:spcBef>
                <a:spcPct val="0"/>
              </a:spcBef>
              <a:spcAft>
                <a:spcPct val="0"/>
              </a:spcAft>
              <a:defRPr sz="2400">
                <a:solidFill>
                  <a:schemeClr val="tx2"/>
                </a:solidFill>
                <a:latin typeface="Arial" charset="0"/>
              </a:defRPr>
            </a:lvl8pPr>
            <a:lvl9pPr marL="1828754" algn="l" rtl="0" eaLnBrk="1" fontAlgn="base" hangingPunct="1">
              <a:spcBef>
                <a:spcPct val="0"/>
              </a:spcBef>
              <a:spcAft>
                <a:spcPct val="0"/>
              </a:spcAft>
              <a:defRPr sz="2400">
                <a:solidFill>
                  <a:schemeClr val="tx2"/>
                </a:solidFill>
                <a:latin typeface="Arial" charset="0"/>
              </a:defRPr>
            </a:lvl9pPr>
          </a:lstStyle>
          <a:p>
            <a:r>
              <a:rPr lang="es-ES" sz="3200" dirty="0">
                <a:solidFill>
                  <a:srgbClr val="616262"/>
                </a:solidFill>
                <a:latin typeface="Arial" panose="020B0604020202020204" pitchFamily="34" charset="0"/>
                <a:cs typeface="Arial" panose="020B0604020202020204" pitchFamily="34" charset="0"/>
              </a:rPr>
              <a:t>Los cinco pasos del aprendizaje a través del servicio</a:t>
            </a:r>
          </a:p>
          <a:p>
            <a:endParaRPr lang="es-ES" sz="3200" dirty="0">
              <a:solidFill>
                <a:srgbClr val="616262"/>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3CA1ABDE-925E-6E48-9CEE-9D768A6EE0AD}"/>
              </a:ext>
            </a:extLst>
          </p:cNvPr>
          <p:cNvPicPr>
            <a:picLocks noChangeAspect="1"/>
          </p:cNvPicPr>
          <p:nvPr/>
        </p:nvPicPr>
        <p:blipFill>
          <a:blip r:embed="rId5"/>
          <a:stretch>
            <a:fillRect/>
          </a:stretch>
        </p:blipFill>
        <p:spPr>
          <a:xfrm>
            <a:off x="597101" y="436785"/>
            <a:ext cx="1558206" cy="1558206"/>
          </a:xfrm>
          <a:prstGeom prst="rect">
            <a:avLst/>
          </a:prstGeom>
        </p:spPr>
      </p:pic>
      <p:sp>
        <p:nvSpPr>
          <p:cNvPr id="2" name="TextBox 1">
            <a:extLst>
              <a:ext uri="{FF2B5EF4-FFF2-40B4-BE49-F238E27FC236}">
                <a16:creationId xmlns:a16="http://schemas.microsoft.com/office/drawing/2014/main" id="{C95D5B97-2847-34CA-D6DE-A7FFB55D7657}"/>
              </a:ext>
            </a:extLst>
          </p:cNvPr>
          <p:cNvSpPr txBox="1"/>
          <p:nvPr/>
        </p:nvSpPr>
        <p:spPr>
          <a:xfrm>
            <a:off x="2155307" y="1659232"/>
            <a:ext cx="9381849" cy="2246769"/>
          </a:xfrm>
          <a:prstGeom prst="rect">
            <a:avLst/>
          </a:prstGeom>
          <a:noFill/>
        </p:spPr>
        <p:txBody>
          <a:bodyPr wrap="square" rtlCol="0">
            <a:spAutoFit/>
          </a:bodyPr>
          <a:lstStyle/>
          <a:p>
            <a:r>
              <a:rPr lang="es-ES" sz="2800">
                <a:solidFill>
                  <a:srgbClr val="55565A"/>
                </a:solidFill>
                <a:latin typeface="Arial" panose="020B0604020202020204" pitchFamily="34" charset="0"/>
                <a:cs typeface="Arial" panose="020B0604020202020204" pitchFamily="34" charset="0"/>
              </a:rPr>
              <a:t>Paso 1: Investigación</a:t>
            </a:r>
          </a:p>
          <a:p>
            <a:r>
              <a:rPr lang="es-ES" sz="2800">
                <a:solidFill>
                  <a:srgbClr val="55565A"/>
                </a:solidFill>
                <a:latin typeface="Arial" panose="020B0604020202020204" pitchFamily="34" charset="0"/>
                <a:cs typeface="Arial" panose="020B0604020202020204" pitchFamily="34" charset="0"/>
              </a:rPr>
              <a:t>Paso 2: Preparación y planificación</a:t>
            </a:r>
          </a:p>
          <a:p>
            <a:r>
              <a:rPr lang="es-ES" sz="2800">
                <a:solidFill>
                  <a:srgbClr val="55565A"/>
                </a:solidFill>
                <a:latin typeface="Arial" panose="020B0604020202020204" pitchFamily="34" charset="0"/>
                <a:cs typeface="Arial" panose="020B0604020202020204" pitchFamily="34" charset="0"/>
              </a:rPr>
              <a:t>Paso 3: Acción</a:t>
            </a:r>
          </a:p>
          <a:p>
            <a:r>
              <a:rPr lang="es-ES" sz="2800">
                <a:solidFill>
                  <a:srgbClr val="55565A"/>
                </a:solidFill>
                <a:latin typeface="Arial" panose="020B0604020202020204" pitchFamily="34" charset="0"/>
                <a:cs typeface="Arial" panose="020B0604020202020204" pitchFamily="34" charset="0"/>
              </a:rPr>
              <a:t>Paso 4: Reflexión</a:t>
            </a:r>
          </a:p>
          <a:p>
            <a:r>
              <a:rPr lang="es-ES" sz="2800">
                <a:solidFill>
                  <a:srgbClr val="55565A"/>
                </a:solidFill>
                <a:latin typeface="Arial" panose="020B0604020202020204" pitchFamily="34" charset="0"/>
                <a:cs typeface="Arial" panose="020B0604020202020204" pitchFamily="34" charset="0"/>
              </a:rPr>
              <a:t>Paso 5: Demostración y celebración</a:t>
            </a:r>
          </a:p>
        </p:txBody>
      </p:sp>
      <p:sp>
        <p:nvSpPr>
          <p:cNvPr id="3" name="TextBox 2">
            <a:extLst>
              <a:ext uri="{FF2B5EF4-FFF2-40B4-BE49-F238E27FC236}">
                <a16:creationId xmlns:a16="http://schemas.microsoft.com/office/drawing/2014/main" id="{745ADC0D-89B4-4DC2-5FE8-AA20B3EFFFA1}"/>
              </a:ext>
            </a:extLst>
          </p:cNvPr>
          <p:cNvSpPr txBox="1"/>
          <p:nvPr/>
        </p:nvSpPr>
        <p:spPr>
          <a:xfrm>
            <a:off x="9174956" y="6365857"/>
            <a:ext cx="1981200" cy="369332"/>
          </a:xfrm>
          <a:prstGeom prst="rect">
            <a:avLst/>
          </a:prstGeom>
          <a:noFill/>
        </p:spPr>
        <p:txBody>
          <a:bodyPr wrap="square" rtlCol="0">
            <a:spAutoFit/>
          </a:bodyPr>
          <a:lstStyle/>
          <a:p>
            <a:r>
              <a:rPr lang="es-ES">
                <a:solidFill>
                  <a:srgbClr val="55565A"/>
                </a:solidFill>
                <a:latin typeface="Arial" panose="020B0604020202020204" pitchFamily="34" charset="0"/>
                <a:cs typeface="Arial" panose="020B0604020202020204" pitchFamily="34" charset="0"/>
              </a:rPr>
              <a:t>Adaptado de:</a:t>
            </a:r>
          </a:p>
        </p:txBody>
      </p:sp>
      <p:pic>
        <p:nvPicPr>
          <p:cNvPr id="5" name="Picture 4" descr="A logo for lions quest&#10;&#10;Description automatically generated">
            <a:extLst>
              <a:ext uri="{FF2B5EF4-FFF2-40B4-BE49-F238E27FC236}">
                <a16:creationId xmlns:a16="http://schemas.microsoft.com/office/drawing/2014/main" id="{217B2429-915B-DD11-2E0C-E9991AC75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94586" y="5565231"/>
            <a:ext cx="1497414" cy="1292767"/>
          </a:xfrm>
          <a:prstGeom prst="rect">
            <a:avLst/>
          </a:prstGeom>
        </p:spPr>
      </p:pic>
    </p:spTree>
    <p:extLst>
      <p:ext uri="{BB962C8B-B14F-4D97-AF65-F5344CB8AC3E}">
        <p14:creationId xmlns:p14="http://schemas.microsoft.com/office/powerpoint/2010/main" val="3395320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Background - Solid">
            <a:extLst>
              <a:ext uri="{FF2B5EF4-FFF2-40B4-BE49-F238E27FC236}">
                <a16:creationId xmlns:a16="http://schemas.microsoft.com/office/drawing/2014/main" id="{8328F559-8FF5-6040-8126-7A383475992C}"/>
              </a:ext>
            </a:extLst>
          </p:cNvPr>
          <p:cNvSpPr/>
          <p:nvPr/>
        </p:nvSpPr>
        <p:spPr>
          <a:xfrm>
            <a:off x="0" y="-2473"/>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30" name="Background - Solid">
            <a:extLst>
              <a:ext uri="{FF2B5EF4-FFF2-40B4-BE49-F238E27FC236}">
                <a16:creationId xmlns:a16="http://schemas.microsoft.com/office/drawing/2014/main" id="{35426377-3C67-E340-9178-35579BC02071}"/>
              </a:ext>
            </a:extLst>
          </p:cNvPr>
          <p:cNvSpPr/>
          <p:nvPr/>
        </p:nvSpPr>
        <p:spPr>
          <a:xfrm>
            <a:off x="0" y="0"/>
            <a:ext cx="3059190"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12" name="Page Number - Blue">
            <a:extLst>
              <a:ext uri="{FF2B5EF4-FFF2-40B4-BE49-F238E27FC236}">
                <a16:creationId xmlns:a16="http://schemas.microsoft.com/office/drawing/2014/main" id="{9EF8C11C-B97D-B04F-8EC2-671F9B1B84DF}"/>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latin typeface="Arial" panose="020B0604020202020204" pitchFamily="34" charset="0"/>
                <a:cs typeface="Arial" panose="020B0604020202020204" pitchFamily="34" charset="0"/>
              </a:rPr>
              <a:pPr eaLnBrk="0" hangingPunct="0">
                <a:spcBef>
                  <a:spcPct val="50000"/>
                </a:spcBef>
                <a:defRPr/>
              </a:pPr>
              <a:t>2</a:t>
            </a:fld>
            <a:endParaRPr lang="en-US" sz="1000">
              <a:solidFill>
                <a:srgbClr val="55565A"/>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B49DC86A-388D-1944-89D9-316D63D39A00}"/>
              </a:ext>
            </a:extLst>
          </p:cNvPr>
          <p:cNvGrpSpPr/>
          <p:nvPr/>
        </p:nvGrpSpPr>
        <p:grpSpPr>
          <a:xfrm>
            <a:off x="5427312" y="709849"/>
            <a:ext cx="6571196" cy="3333280"/>
            <a:chOff x="4739767" y="1033790"/>
            <a:chExt cx="8470892" cy="3333280"/>
          </a:xfrm>
        </p:grpSpPr>
        <p:sp>
          <p:nvSpPr>
            <p:cNvPr id="14" name="TextBox 13">
              <a:extLst>
                <a:ext uri="{FF2B5EF4-FFF2-40B4-BE49-F238E27FC236}">
                  <a16:creationId xmlns:a16="http://schemas.microsoft.com/office/drawing/2014/main" id="{36A55C21-6A6A-DA41-8784-578005CA4461}"/>
                </a:ext>
              </a:extLst>
            </p:cNvPr>
            <p:cNvSpPr txBox="1"/>
            <p:nvPr/>
          </p:nvSpPr>
          <p:spPr>
            <a:xfrm>
              <a:off x="4739767" y="1033790"/>
              <a:ext cx="8470892" cy="707886"/>
            </a:xfrm>
            <a:prstGeom prst="rect">
              <a:avLst/>
            </a:prstGeom>
            <a:noFill/>
          </p:spPr>
          <p:txBody>
            <a:bodyPr wrap="none" rtlCol="0">
              <a:spAutoFit/>
            </a:bodyPr>
            <a:lstStyle/>
            <a:p>
              <a:r>
                <a:rPr lang="es-ES" sz="2000" b="1" dirty="0">
                  <a:solidFill>
                    <a:srgbClr val="407CCA"/>
                  </a:solidFill>
                  <a:latin typeface="Arial" panose="020B0604020202020204" pitchFamily="34" charset="0"/>
                  <a:cs typeface="Arial" panose="020B0604020202020204" pitchFamily="34" charset="0"/>
                </a:rPr>
                <a:t>Módulo 1</a:t>
              </a:r>
              <a:r>
                <a:rPr lang="es-ES" sz="2000" dirty="0">
                  <a:latin typeface="Arial" panose="020B0604020202020204" pitchFamily="34" charset="0"/>
                  <a:cs typeface="Arial" panose="020B0604020202020204" pitchFamily="34" charset="0"/>
                </a:rPr>
                <a:t> </a:t>
              </a:r>
              <a:r>
                <a:rPr lang="es-ES" sz="2000" dirty="0">
                  <a:solidFill>
                    <a:srgbClr val="EBB700"/>
                  </a:solidFill>
                  <a:latin typeface="Arial" panose="020B0604020202020204" pitchFamily="34" charset="0"/>
                  <a:cs typeface="Arial" panose="020B0604020202020204" pitchFamily="34" charset="0"/>
                </a:rPr>
                <a:t>//</a:t>
              </a:r>
              <a:r>
                <a:rPr lang="es-ES" sz="2000" dirty="0">
                  <a:solidFill>
                    <a:srgbClr val="55565A"/>
                  </a:solidFill>
                  <a:latin typeface="Arial" panose="020B0604020202020204" pitchFamily="34" charset="0"/>
                  <a:cs typeface="Arial" panose="020B0604020202020204" pitchFamily="34" charset="0"/>
                </a:rPr>
                <a:t> Descripción general del Programa</a:t>
              </a:r>
              <a:br>
                <a:rPr lang="es-ES" sz="2000" dirty="0">
                  <a:solidFill>
                    <a:srgbClr val="55565A"/>
                  </a:solidFill>
                  <a:latin typeface="Arial" panose="020B0604020202020204" pitchFamily="34" charset="0"/>
                  <a:cs typeface="Arial" panose="020B0604020202020204" pitchFamily="34" charset="0"/>
                </a:rPr>
              </a:br>
              <a:r>
                <a:rPr lang="es-ES" sz="2000" dirty="0">
                  <a:solidFill>
                    <a:srgbClr val="55565A"/>
                  </a:solidFill>
                  <a:latin typeface="Arial" panose="020B0604020202020204" pitchFamily="34" charset="0"/>
                  <a:cs typeface="Arial" panose="020B0604020202020204" pitchFamily="34" charset="0"/>
                </a:rPr>
                <a:t>                    de Clubes Leo</a:t>
              </a:r>
            </a:p>
          </p:txBody>
        </p:sp>
        <p:sp>
          <p:nvSpPr>
            <p:cNvPr id="16" name="TextBox 15">
              <a:extLst>
                <a:ext uri="{FF2B5EF4-FFF2-40B4-BE49-F238E27FC236}">
                  <a16:creationId xmlns:a16="http://schemas.microsoft.com/office/drawing/2014/main" id="{BCBB37C5-3F62-5E4F-926B-3D99B4E6B4CD}"/>
                </a:ext>
              </a:extLst>
            </p:cNvPr>
            <p:cNvSpPr txBox="1"/>
            <p:nvPr/>
          </p:nvSpPr>
          <p:spPr>
            <a:xfrm>
              <a:off x="4739767" y="1800217"/>
              <a:ext cx="8240314" cy="400110"/>
            </a:xfrm>
            <a:prstGeom prst="rect">
              <a:avLst/>
            </a:prstGeom>
            <a:noFill/>
          </p:spPr>
          <p:txBody>
            <a:bodyPr wrap="none" rtlCol="0">
              <a:spAutoFit/>
            </a:bodyPr>
            <a:lstStyle/>
            <a:p>
              <a:r>
                <a:rPr lang="es-ES" sz="2000" b="1">
                  <a:solidFill>
                    <a:srgbClr val="407CCA"/>
                  </a:solidFill>
                  <a:latin typeface="Arial" panose="020B0604020202020204" pitchFamily="34" charset="0"/>
                  <a:cs typeface="Arial" panose="020B0604020202020204" pitchFamily="34" charset="0"/>
                </a:rPr>
                <a:t>Módulo 2</a:t>
              </a:r>
              <a:r>
                <a:rPr lang="es-ES" sz="2000">
                  <a:solidFill>
                    <a:srgbClr val="EBB700"/>
                  </a:solidFill>
                  <a:latin typeface="Arial" panose="020B0604020202020204" pitchFamily="34" charset="0"/>
                  <a:cs typeface="Arial" panose="020B0604020202020204" pitchFamily="34" charset="0"/>
                </a:rPr>
                <a:t> // </a:t>
              </a:r>
              <a:r>
                <a:rPr lang="es-ES" sz="2000">
                  <a:solidFill>
                    <a:srgbClr val="55565A"/>
                  </a:solidFill>
                  <a:latin typeface="Arial" panose="020B0604020202020204" pitchFamily="34" charset="0"/>
                  <a:cs typeface="Arial" panose="020B0604020202020204" pitchFamily="34" charset="0"/>
                </a:rPr>
                <a:t>El rol del consejero de club Leo</a:t>
              </a:r>
            </a:p>
          </p:txBody>
        </p:sp>
        <p:sp>
          <p:nvSpPr>
            <p:cNvPr id="18" name="TextBox 17">
              <a:extLst>
                <a:ext uri="{FF2B5EF4-FFF2-40B4-BE49-F238E27FC236}">
                  <a16:creationId xmlns:a16="http://schemas.microsoft.com/office/drawing/2014/main" id="{863A6554-1985-5146-BEE0-C53FBAD75EF8}"/>
                </a:ext>
              </a:extLst>
            </p:cNvPr>
            <p:cNvSpPr txBox="1"/>
            <p:nvPr/>
          </p:nvSpPr>
          <p:spPr>
            <a:xfrm>
              <a:off x="4739767" y="2549140"/>
              <a:ext cx="6639181" cy="400110"/>
            </a:xfrm>
            <a:prstGeom prst="rect">
              <a:avLst/>
            </a:prstGeom>
            <a:noFill/>
          </p:spPr>
          <p:txBody>
            <a:bodyPr wrap="none" rtlCol="0">
              <a:spAutoFit/>
            </a:bodyPr>
            <a:lstStyle/>
            <a:p>
              <a:r>
                <a:rPr lang="es-ES" sz="2000" b="1">
                  <a:solidFill>
                    <a:srgbClr val="407CCA"/>
                  </a:solidFill>
                  <a:latin typeface="Arial" panose="020B0604020202020204" pitchFamily="34" charset="0"/>
                  <a:cs typeface="Arial" panose="020B0604020202020204" pitchFamily="34" charset="0"/>
                </a:rPr>
                <a:t>Módulo 3</a:t>
              </a:r>
              <a:r>
                <a:rPr lang="es-ES" sz="2000">
                  <a:solidFill>
                    <a:srgbClr val="55565A"/>
                  </a:solidFill>
                  <a:latin typeface="Arial" panose="020B0604020202020204" pitchFamily="34" charset="0"/>
                  <a:cs typeface="Arial" panose="020B0604020202020204" pitchFamily="34" charset="0"/>
                </a:rPr>
                <a:t> </a:t>
              </a:r>
              <a:r>
                <a:rPr lang="es-ES" sz="2000">
                  <a:solidFill>
                    <a:srgbClr val="EBB700"/>
                  </a:solidFill>
                  <a:latin typeface="Arial" panose="020B0604020202020204" pitchFamily="34" charset="0"/>
                  <a:cs typeface="Arial" panose="020B0604020202020204" pitchFamily="34" charset="0"/>
                </a:rPr>
                <a:t>// </a:t>
              </a:r>
              <a:r>
                <a:rPr lang="es-ES" sz="2000">
                  <a:solidFill>
                    <a:srgbClr val="55565A"/>
                  </a:solidFill>
                  <a:latin typeface="Arial" panose="020B0604020202020204" pitchFamily="34" charset="0"/>
                  <a:cs typeface="Arial" panose="020B0604020202020204" pitchFamily="34" charset="0"/>
                </a:rPr>
                <a:t>Administración de clubes Leo</a:t>
              </a:r>
            </a:p>
          </p:txBody>
        </p:sp>
        <p:sp>
          <p:nvSpPr>
            <p:cNvPr id="22" name="TextBox 21">
              <a:extLst>
                <a:ext uri="{FF2B5EF4-FFF2-40B4-BE49-F238E27FC236}">
                  <a16:creationId xmlns:a16="http://schemas.microsoft.com/office/drawing/2014/main" id="{C44A5C79-559A-1643-928C-176389754B6A}"/>
                </a:ext>
              </a:extLst>
            </p:cNvPr>
            <p:cNvSpPr txBox="1"/>
            <p:nvPr/>
          </p:nvSpPr>
          <p:spPr>
            <a:xfrm>
              <a:off x="4739767" y="3218037"/>
              <a:ext cx="7674000" cy="400110"/>
            </a:xfrm>
            <a:prstGeom prst="rect">
              <a:avLst/>
            </a:prstGeom>
            <a:noFill/>
          </p:spPr>
          <p:txBody>
            <a:bodyPr wrap="none" rtlCol="0">
              <a:spAutoFit/>
            </a:bodyPr>
            <a:lstStyle/>
            <a:p>
              <a:r>
                <a:rPr lang="es-ES" sz="2000" b="1">
                  <a:solidFill>
                    <a:srgbClr val="407CCA"/>
                  </a:solidFill>
                  <a:latin typeface="Arial" panose="020B0604020202020204" pitchFamily="34" charset="0"/>
                  <a:cs typeface="Arial" panose="020B0604020202020204" pitchFamily="34" charset="0"/>
                </a:rPr>
                <a:t>Módulo 4</a:t>
              </a:r>
              <a:r>
                <a:rPr lang="es-ES" sz="2000">
                  <a:latin typeface="Arial" panose="020B0604020202020204" pitchFamily="34" charset="0"/>
                  <a:cs typeface="Arial" panose="020B0604020202020204" pitchFamily="34" charset="0"/>
                </a:rPr>
                <a:t> </a:t>
              </a:r>
              <a:r>
                <a:rPr lang="es-ES" sz="2000">
                  <a:solidFill>
                    <a:srgbClr val="EBB700"/>
                  </a:solidFill>
                  <a:latin typeface="Arial" panose="020B0604020202020204" pitchFamily="34" charset="0"/>
                  <a:cs typeface="Arial" panose="020B0604020202020204" pitchFamily="34" charset="0"/>
                </a:rPr>
                <a:t>//</a:t>
              </a:r>
              <a:r>
                <a:rPr lang="es-ES" sz="2000">
                  <a:solidFill>
                    <a:srgbClr val="55565A"/>
                  </a:solidFill>
                  <a:latin typeface="Arial" panose="020B0604020202020204" pitchFamily="34" charset="0"/>
                  <a:cs typeface="Arial" panose="020B0604020202020204" pitchFamily="34" charset="0"/>
                </a:rPr>
                <a:t> Recursos del Programa de Clubes Leo</a:t>
              </a:r>
            </a:p>
          </p:txBody>
        </p:sp>
        <p:sp>
          <p:nvSpPr>
            <p:cNvPr id="23" name="TextBox 22">
              <a:extLst>
                <a:ext uri="{FF2B5EF4-FFF2-40B4-BE49-F238E27FC236}">
                  <a16:creationId xmlns:a16="http://schemas.microsoft.com/office/drawing/2014/main" id="{3DA2704B-6BC1-D440-8030-6A1385E82769}"/>
                </a:ext>
              </a:extLst>
            </p:cNvPr>
            <p:cNvSpPr txBox="1"/>
            <p:nvPr/>
          </p:nvSpPr>
          <p:spPr>
            <a:xfrm>
              <a:off x="4739767" y="3966960"/>
              <a:ext cx="7625738" cy="400110"/>
            </a:xfrm>
            <a:prstGeom prst="rect">
              <a:avLst/>
            </a:prstGeom>
            <a:noFill/>
          </p:spPr>
          <p:txBody>
            <a:bodyPr wrap="none" rtlCol="0">
              <a:spAutoFit/>
            </a:bodyPr>
            <a:lstStyle/>
            <a:p>
              <a:r>
                <a:rPr lang="es-ES" sz="2000" b="1">
                  <a:solidFill>
                    <a:srgbClr val="407CCA"/>
                  </a:solidFill>
                  <a:latin typeface="Arial" panose="020B0604020202020204" pitchFamily="34" charset="0"/>
                  <a:cs typeface="Arial" panose="020B0604020202020204" pitchFamily="34" charset="0"/>
                </a:rPr>
                <a:t>Módulo 5 </a:t>
              </a:r>
              <a:r>
                <a:rPr lang="es-ES" sz="2000">
                  <a:solidFill>
                    <a:srgbClr val="EBB700"/>
                  </a:solidFill>
                  <a:latin typeface="Arial" panose="020B0604020202020204" pitchFamily="34" charset="0"/>
                  <a:cs typeface="Arial" panose="020B0604020202020204" pitchFamily="34" charset="0"/>
                </a:rPr>
                <a:t>// </a:t>
              </a:r>
              <a:r>
                <a:rPr lang="es-ES" sz="2000">
                  <a:solidFill>
                    <a:srgbClr val="4E4F4F"/>
                  </a:solidFill>
                  <a:latin typeface="Arial"/>
                  <a:cs typeface="Arial"/>
                </a:rPr>
                <a:t>T</a:t>
              </a:r>
              <a:r>
                <a:rPr lang="es-ES" sz="2000">
                  <a:solidFill>
                    <a:srgbClr val="55565A"/>
                  </a:solidFill>
                  <a:latin typeface="Arial"/>
                  <a:cs typeface="Arial"/>
                </a:rPr>
                <a:t>rabajar con jóvenes</a:t>
              </a:r>
            </a:p>
          </p:txBody>
        </p:sp>
      </p:grpSp>
      <p:pic>
        <p:nvPicPr>
          <p:cNvPr id="33" name="Picture 32">
            <a:extLst>
              <a:ext uri="{FF2B5EF4-FFF2-40B4-BE49-F238E27FC236}">
                <a16:creationId xmlns:a16="http://schemas.microsoft.com/office/drawing/2014/main" id="{36A9576F-B595-E340-971A-0FF79C4EF50B}"/>
              </a:ext>
            </a:extLst>
          </p:cNvPr>
          <p:cNvPicPr>
            <a:picLocks noChangeAspect="1"/>
          </p:cNvPicPr>
          <p:nvPr/>
        </p:nvPicPr>
        <p:blipFill rotWithShape="1">
          <a:blip r:embed="rId3"/>
          <a:srcRect l="15744" b="4901"/>
          <a:stretch/>
        </p:blipFill>
        <p:spPr>
          <a:xfrm rot="10800000">
            <a:off x="11200107" y="-2473"/>
            <a:ext cx="991893" cy="1679305"/>
          </a:xfrm>
          <a:prstGeom prst="rect">
            <a:avLst/>
          </a:prstGeom>
        </p:spPr>
      </p:pic>
      <p:pic>
        <p:nvPicPr>
          <p:cNvPr id="17" name="Picture 16">
            <a:extLst>
              <a:ext uri="{FF2B5EF4-FFF2-40B4-BE49-F238E27FC236}">
                <a16:creationId xmlns:a16="http://schemas.microsoft.com/office/drawing/2014/main" id="{743D5647-19F5-7A4A-BA0A-308A65905795}"/>
              </a:ext>
            </a:extLst>
          </p:cNvPr>
          <p:cNvPicPr>
            <a:picLocks noChangeAspect="1"/>
          </p:cNvPicPr>
          <p:nvPr/>
        </p:nvPicPr>
        <p:blipFill rotWithShape="1">
          <a:blip r:embed="rId4"/>
          <a:srcRect l="16488" t="6778" r="50870" b="51086"/>
          <a:stretch/>
        </p:blipFill>
        <p:spPr>
          <a:xfrm rot="10800000">
            <a:off x="3017303" y="-2473"/>
            <a:ext cx="3541853" cy="6858002"/>
          </a:xfrm>
          <a:prstGeom prst="rect">
            <a:avLst/>
          </a:prstGeom>
        </p:spPr>
      </p:pic>
      <p:sp>
        <p:nvSpPr>
          <p:cNvPr id="25" name="Large #">
            <a:extLst>
              <a:ext uri="{FF2B5EF4-FFF2-40B4-BE49-F238E27FC236}">
                <a16:creationId xmlns:a16="http://schemas.microsoft.com/office/drawing/2014/main" id="{2E20D425-63F8-344E-9EAF-9DA816EF30EC}"/>
              </a:ext>
            </a:extLst>
          </p:cNvPr>
          <p:cNvSpPr txBox="1"/>
          <p:nvPr/>
        </p:nvSpPr>
        <p:spPr>
          <a:xfrm>
            <a:off x="193492" y="2804731"/>
            <a:ext cx="4119992" cy="1054391"/>
          </a:xfrm>
          <a:prstGeom prst="rect">
            <a:avLst/>
          </a:prstGeom>
          <a:noFill/>
        </p:spPr>
        <p:txBody>
          <a:bodyPr wrap="square" rtlCol="0" anchor="b">
            <a:spAutoFit/>
          </a:bodyPr>
          <a:lstStyle/>
          <a:p>
            <a:pPr algn="ctr">
              <a:lnSpc>
                <a:spcPts val="8000"/>
              </a:lnSpc>
            </a:pPr>
            <a:r>
              <a:rPr lang="es-ES" sz="6000" b="1">
                <a:solidFill>
                  <a:schemeClr val="bg1"/>
                </a:solidFill>
                <a:latin typeface="Arial Black" panose="020B0604020202020204" pitchFamily="34" charset="0"/>
                <a:ea typeface="Arial" charset="0"/>
                <a:cs typeface="Arial Black" panose="020B0604020202020204" pitchFamily="34" charset="0"/>
              </a:rPr>
              <a:t>Módulos</a:t>
            </a:r>
          </a:p>
        </p:txBody>
      </p:sp>
      <p:pic>
        <p:nvPicPr>
          <p:cNvPr id="15" name="Picture 14">
            <a:extLst>
              <a:ext uri="{FF2B5EF4-FFF2-40B4-BE49-F238E27FC236}">
                <a16:creationId xmlns:a16="http://schemas.microsoft.com/office/drawing/2014/main" id="{45F42314-E718-C64F-9A80-BF5DBEE092F8}"/>
              </a:ext>
            </a:extLst>
          </p:cNvPr>
          <p:cNvPicPr>
            <a:picLocks noChangeAspect="1"/>
          </p:cNvPicPr>
          <p:nvPr/>
        </p:nvPicPr>
        <p:blipFill>
          <a:blip r:embed="rId5"/>
          <a:stretch>
            <a:fillRect/>
          </a:stretch>
        </p:blipFill>
        <p:spPr>
          <a:xfrm>
            <a:off x="2795155" y="3859122"/>
            <a:ext cx="1188293" cy="594146"/>
          </a:xfrm>
          <a:prstGeom prst="rect">
            <a:avLst/>
          </a:prstGeom>
        </p:spPr>
      </p:pic>
      <p:sp>
        <p:nvSpPr>
          <p:cNvPr id="2" name="TextBox 1">
            <a:extLst>
              <a:ext uri="{FF2B5EF4-FFF2-40B4-BE49-F238E27FC236}">
                <a16:creationId xmlns:a16="http://schemas.microsoft.com/office/drawing/2014/main" id="{46AAC5AF-67B0-EE77-69DE-6EDE73E84D2C}"/>
              </a:ext>
            </a:extLst>
          </p:cNvPr>
          <p:cNvSpPr txBox="1"/>
          <p:nvPr/>
        </p:nvSpPr>
        <p:spPr>
          <a:xfrm>
            <a:off x="5427312" y="4300296"/>
            <a:ext cx="5670179" cy="400110"/>
          </a:xfrm>
          <a:prstGeom prst="rect">
            <a:avLst/>
          </a:prstGeom>
          <a:noFill/>
        </p:spPr>
        <p:txBody>
          <a:bodyPr wrap="square" lIns="91440" tIns="45720" rIns="91440" bIns="45720" rtlCol="0" anchor="t">
            <a:spAutoFit/>
          </a:bodyPr>
          <a:lstStyle/>
          <a:p>
            <a:r>
              <a:rPr lang="es-ES" sz="2000" b="1" dirty="0">
                <a:solidFill>
                  <a:srgbClr val="407CCA"/>
                </a:solidFill>
                <a:latin typeface="Arial"/>
                <a:cs typeface="Arial"/>
              </a:rPr>
              <a:t>Módulo 6</a:t>
            </a:r>
            <a:r>
              <a:rPr lang="es-ES" sz="2000" dirty="0">
                <a:latin typeface="Arial"/>
                <a:cs typeface="Arial"/>
              </a:rPr>
              <a:t> </a:t>
            </a:r>
            <a:r>
              <a:rPr lang="es-ES" sz="2000" dirty="0">
                <a:solidFill>
                  <a:srgbClr val="EBB700"/>
                </a:solidFill>
              </a:rPr>
              <a:t>// </a:t>
            </a:r>
            <a:r>
              <a:rPr lang="es-ES" sz="2000" dirty="0">
                <a:solidFill>
                  <a:srgbClr val="55565A"/>
                </a:solidFill>
                <a:latin typeface="Arial" panose="020B0604020202020204" pitchFamily="34" charset="0"/>
                <a:cs typeface="Arial" panose="020B0604020202020204" pitchFamily="34" charset="0"/>
              </a:rPr>
              <a:t>Continuar la trayectoria de servicio</a:t>
            </a:r>
          </a:p>
        </p:txBody>
      </p:sp>
    </p:spTree>
    <p:extLst>
      <p:ext uri="{BB962C8B-B14F-4D97-AF65-F5344CB8AC3E}">
        <p14:creationId xmlns:p14="http://schemas.microsoft.com/office/powerpoint/2010/main" val="1341361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F2CAC243-30AC-CC4A-9F44-042F4E72F565}"/>
              </a:ext>
            </a:extLst>
          </p:cNvPr>
          <p:cNvPicPr>
            <a:picLocks noChangeAspect="1"/>
          </p:cNvPicPr>
          <p:nvPr/>
        </p:nvPicPr>
        <p:blipFill>
          <a:blip r:embed="rId3"/>
          <a:stretch>
            <a:fillRect/>
          </a:stretch>
        </p:blipFill>
        <p:spPr>
          <a:xfrm>
            <a:off x="0" y="0"/>
            <a:ext cx="12172208" cy="6858000"/>
          </a:xfrm>
          <a:prstGeom prst="rect">
            <a:avLst/>
          </a:prstGeom>
        </p:spPr>
      </p:pic>
      <p:sp>
        <p:nvSpPr>
          <p:cNvPr id="44" name="Page Number - Blue">
            <a:extLst>
              <a:ext uri="{FF2B5EF4-FFF2-40B4-BE49-F238E27FC236}">
                <a16:creationId xmlns:a16="http://schemas.microsoft.com/office/drawing/2014/main" id="{362D8FF9-7C88-9840-ADD7-5EA947433F25}"/>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00338D"/>
                </a:solidFill>
              </a:rPr>
              <a:pPr eaLnBrk="0" hangingPunct="0">
                <a:spcBef>
                  <a:spcPct val="50000"/>
                </a:spcBef>
                <a:defRPr/>
              </a:pPr>
              <a:t>20</a:t>
            </a:fld>
            <a:endParaRPr lang="en-US" sz="1000">
              <a:solidFill>
                <a:srgbClr val="00338D"/>
              </a:solidFill>
            </a:endParaRPr>
          </a:p>
        </p:txBody>
      </p:sp>
      <p:sp>
        <p:nvSpPr>
          <p:cNvPr id="16" name="Text Placeholder 18">
            <a:extLst>
              <a:ext uri="{FF2B5EF4-FFF2-40B4-BE49-F238E27FC236}">
                <a16:creationId xmlns:a16="http://schemas.microsoft.com/office/drawing/2014/main" id="{95CF3BC0-6133-9D44-8F9B-F16ED366B64B}"/>
              </a:ext>
            </a:extLst>
          </p:cNvPr>
          <p:cNvSpPr txBox="1">
            <a:spLocks/>
          </p:cNvSpPr>
          <p:nvPr/>
        </p:nvSpPr>
        <p:spPr>
          <a:xfrm>
            <a:off x="1243013" y="431126"/>
            <a:ext cx="6097978" cy="855806"/>
          </a:xfrm>
          <a:prstGeom prst="rect">
            <a:avLst/>
          </a:prstGeom>
        </p:spPr>
        <p:txBody>
          <a:bodyPr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s-ES" sz="3200">
                <a:solidFill>
                  <a:schemeClr val="bg1"/>
                </a:solidFill>
                <a:effectLst>
                  <a:glow>
                    <a:schemeClr val="bg1"/>
                  </a:glow>
                </a:effectLst>
              </a:rPr>
              <a:t>Resumen</a:t>
            </a:r>
          </a:p>
        </p:txBody>
      </p:sp>
      <p:sp>
        <p:nvSpPr>
          <p:cNvPr id="2" name="TextBox 1">
            <a:extLst>
              <a:ext uri="{FF2B5EF4-FFF2-40B4-BE49-F238E27FC236}">
                <a16:creationId xmlns:a16="http://schemas.microsoft.com/office/drawing/2014/main" id="{848F00FF-2D96-479E-85DD-00A894EEB8BB}"/>
              </a:ext>
            </a:extLst>
          </p:cNvPr>
          <p:cNvSpPr txBox="1"/>
          <p:nvPr/>
        </p:nvSpPr>
        <p:spPr>
          <a:xfrm>
            <a:off x="785813" y="1190763"/>
            <a:ext cx="9551513" cy="5262979"/>
          </a:xfrm>
          <a:prstGeom prst="rect">
            <a:avLst/>
          </a:prstGeom>
          <a:noFill/>
        </p:spPr>
        <p:txBody>
          <a:bodyPr wrap="square" lIns="91440" tIns="45720" rIns="91440" bIns="45720" rtlCol="0" anchor="t">
            <a:spAutoFit/>
          </a:bodyPr>
          <a:lstStyle/>
          <a:p>
            <a:r>
              <a:rPr lang="es-ES" sz="2400" dirty="0">
                <a:solidFill>
                  <a:schemeClr val="bg1"/>
                </a:solidFill>
                <a:latin typeface="Arial" panose="020B0604020202020204" pitchFamily="34" charset="0"/>
                <a:cs typeface="Arial" panose="020B0604020202020204" pitchFamily="34" charset="0"/>
              </a:rPr>
              <a:t>Puntos importantes del módulo:</a:t>
            </a:r>
          </a:p>
          <a:p>
            <a:pPr marL="342900" indent="-342900">
              <a:buFont typeface="Arial" panose="020B0604020202020204" pitchFamily="34" charset="0"/>
              <a:buChar char="•"/>
            </a:pPr>
            <a:r>
              <a:rPr lang="es-ES" sz="2400" dirty="0">
                <a:solidFill>
                  <a:schemeClr val="bg1"/>
                </a:solidFill>
                <a:latin typeface="Arial" panose="020B0604020202020204" pitchFamily="34" charset="0"/>
                <a:cs typeface="Arial" panose="020B0604020202020204" pitchFamily="34" charset="0"/>
              </a:rPr>
              <a:t>Establecer una comunidad centrada en las relaciones, por ejemplo, comenzar el año con actividades de formación de equipos y planificación del año juntos.</a:t>
            </a:r>
          </a:p>
          <a:p>
            <a:pPr marL="342900" indent="-342900">
              <a:buFont typeface="Arial" panose="020B0604020202020204" pitchFamily="34" charset="0"/>
              <a:buChar char="•"/>
            </a:pPr>
            <a:r>
              <a:rPr lang="es-ES" sz="2400" dirty="0">
                <a:solidFill>
                  <a:schemeClr val="bg1"/>
                </a:solidFill>
                <a:latin typeface="Arial" panose="020B0604020202020204" pitchFamily="34" charset="0"/>
                <a:cs typeface="Arial" panose="020B0604020202020204" pitchFamily="34" charset="0"/>
              </a:rPr>
              <a:t>Los Leos dirigen y los consejeros les ayudan a hacerlo.</a:t>
            </a:r>
          </a:p>
          <a:p>
            <a:pPr marL="342900" indent="-342900">
              <a:buFont typeface="Arial" panose="020B0604020202020204" pitchFamily="34" charset="0"/>
              <a:buChar char="•"/>
            </a:pPr>
            <a:r>
              <a:rPr lang="es-ES" sz="2400" dirty="0">
                <a:solidFill>
                  <a:schemeClr val="bg1"/>
                </a:solidFill>
                <a:latin typeface="Arial"/>
                <a:cs typeface="Arial"/>
              </a:rPr>
              <a:t>Crear un clima positivo, trabajar en grupo, escuchar activamente y predicar con el servicio y con el ejemplo.</a:t>
            </a:r>
          </a:p>
          <a:p>
            <a:pPr marL="342900" indent="-342900">
              <a:buFont typeface="Arial" panose="020B0604020202020204" pitchFamily="34" charset="0"/>
              <a:buChar char="•"/>
            </a:pPr>
            <a:endParaRPr lang="en-US" sz="2400" dirty="0">
              <a:solidFill>
                <a:schemeClr val="bg1"/>
              </a:solidFill>
              <a:latin typeface="Arial" panose="020B0604020202020204" pitchFamily="34" charset="0"/>
              <a:cs typeface="Arial" panose="020B0604020202020204" pitchFamily="34" charset="0"/>
            </a:endParaRPr>
          </a:p>
          <a:p>
            <a:r>
              <a:rPr lang="es-ES" sz="2400" dirty="0">
                <a:solidFill>
                  <a:schemeClr val="bg1"/>
                </a:solidFill>
                <a:latin typeface="Arial" panose="020B0604020202020204" pitchFamily="34" charset="0"/>
                <a:cs typeface="Arial" panose="020B0604020202020204" pitchFamily="34" charset="0"/>
              </a:rPr>
              <a:t>Actividad de fin de módulo:</a:t>
            </a:r>
          </a:p>
          <a:p>
            <a:pPr marL="342900" indent="-342900">
              <a:buFont typeface="Arial" panose="020B0604020202020204" pitchFamily="34" charset="0"/>
              <a:buChar char="•"/>
            </a:pPr>
            <a:r>
              <a:rPr lang="es-ES" sz="2400" dirty="0">
                <a:solidFill>
                  <a:schemeClr val="bg1"/>
                </a:solidFill>
                <a:latin typeface="Arial" panose="020B0604020202020204" pitchFamily="34" charset="0"/>
                <a:cs typeface="Arial" panose="020B0604020202020204" pitchFamily="34" charset="0"/>
              </a:rPr>
              <a:t>Intercambio de lluvia de ideas acerca de las maneras de crear una comunidad positiva y centrada en las relaciones dentro del club Leo. Incluir ideas para la próxima reunión del club Leo, o para llevar al primer par de reuniones si no es que ha empezado el año. </a:t>
            </a:r>
          </a:p>
        </p:txBody>
      </p:sp>
      <p:pic>
        <p:nvPicPr>
          <p:cNvPr id="7" name="Picture 6">
            <a:extLst>
              <a:ext uri="{FF2B5EF4-FFF2-40B4-BE49-F238E27FC236}">
                <a16:creationId xmlns:a16="http://schemas.microsoft.com/office/drawing/2014/main" id="{5C8F5439-0712-D946-8782-840FA54744A6}"/>
              </a:ext>
            </a:extLst>
          </p:cNvPr>
          <p:cNvPicPr>
            <a:picLocks noChangeAspect="1"/>
          </p:cNvPicPr>
          <p:nvPr/>
        </p:nvPicPr>
        <p:blipFill>
          <a:blip r:embed="rId4"/>
          <a:stretch>
            <a:fillRect/>
          </a:stretch>
        </p:blipFill>
        <p:spPr>
          <a:xfrm>
            <a:off x="3410364" y="527294"/>
            <a:ext cx="1326937" cy="663469"/>
          </a:xfrm>
          <a:prstGeom prst="rect">
            <a:avLst/>
          </a:prstGeom>
        </p:spPr>
      </p:pic>
      <p:pic>
        <p:nvPicPr>
          <p:cNvPr id="3" name="Picture 2">
            <a:extLst>
              <a:ext uri="{FF2B5EF4-FFF2-40B4-BE49-F238E27FC236}">
                <a16:creationId xmlns:a16="http://schemas.microsoft.com/office/drawing/2014/main" id="{08A4A3A2-9369-F8BB-730F-E382FFD9FC68}"/>
              </a:ext>
            </a:extLst>
          </p:cNvPr>
          <p:cNvPicPr>
            <a:picLocks noChangeAspect="1"/>
          </p:cNvPicPr>
          <p:nvPr/>
        </p:nvPicPr>
        <p:blipFill>
          <a:blip r:embed="rId5"/>
          <a:stretch>
            <a:fillRect/>
          </a:stretch>
        </p:blipFill>
        <p:spPr>
          <a:xfrm>
            <a:off x="10758053" y="0"/>
            <a:ext cx="1558206" cy="1558206"/>
          </a:xfrm>
          <a:prstGeom prst="rect">
            <a:avLst/>
          </a:prstGeom>
        </p:spPr>
      </p:pic>
    </p:spTree>
    <p:extLst>
      <p:ext uri="{BB962C8B-B14F-4D97-AF65-F5344CB8AC3E}">
        <p14:creationId xmlns:p14="http://schemas.microsoft.com/office/powerpoint/2010/main" val="487858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ackground - Solid">
            <a:extLst>
              <a:ext uri="{FF2B5EF4-FFF2-40B4-BE49-F238E27FC236}">
                <a16:creationId xmlns:a16="http://schemas.microsoft.com/office/drawing/2014/main" id="{70DE6CC5-8816-1349-A0F9-775C7E459994}"/>
              </a:ext>
            </a:extLst>
          </p:cNvPr>
          <p:cNvSpPr/>
          <p:nvPr/>
        </p:nvSpPr>
        <p:spPr>
          <a:xfrm>
            <a:off x="0" y="0"/>
            <a:ext cx="12192000"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pic>
        <p:nvPicPr>
          <p:cNvPr id="5" name="Picture 4">
            <a:extLst>
              <a:ext uri="{FF2B5EF4-FFF2-40B4-BE49-F238E27FC236}">
                <a16:creationId xmlns:a16="http://schemas.microsoft.com/office/drawing/2014/main" id="{63615F89-6ED4-014E-BAF1-EAF400E5FB06}"/>
              </a:ext>
            </a:extLst>
          </p:cNvPr>
          <p:cNvPicPr>
            <a:picLocks noChangeAspect="1"/>
          </p:cNvPicPr>
          <p:nvPr/>
        </p:nvPicPr>
        <p:blipFill rotWithShape="1">
          <a:blip r:embed="rId3"/>
          <a:srcRect l="50576" t="38725" r="13273" b="18858"/>
          <a:stretch/>
        </p:blipFill>
        <p:spPr>
          <a:xfrm>
            <a:off x="-8627" y="-4"/>
            <a:ext cx="3896559" cy="6858004"/>
          </a:xfrm>
          <a:prstGeom prst="rect">
            <a:avLst/>
          </a:prstGeom>
        </p:spPr>
      </p:pic>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3</a:t>
            </a:fld>
            <a:endParaRPr lang="en-US" sz="1000">
              <a:solidFill>
                <a:schemeClr val="bg1"/>
              </a:solidFill>
            </a:endParaRPr>
          </a:p>
        </p:txBody>
      </p:sp>
      <p:pic>
        <p:nvPicPr>
          <p:cNvPr id="8" name="Picture 7">
            <a:extLst>
              <a:ext uri="{FF2B5EF4-FFF2-40B4-BE49-F238E27FC236}">
                <a16:creationId xmlns:a16="http://schemas.microsoft.com/office/drawing/2014/main" id="{53CA8ABF-F451-834E-959B-CB6351D33432}"/>
              </a:ext>
            </a:extLst>
          </p:cNvPr>
          <p:cNvPicPr>
            <a:picLocks noChangeAspect="1"/>
          </p:cNvPicPr>
          <p:nvPr/>
        </p:nvPicPr>
        <p:blipFill rotWithShape="1">
          <a:blip r:embed="rId4"/>
          <a:srcRect l="8882" t="39439" r="65220" b="6057"/>
          <a:stretch/>
        </p:blipFill>
        <p:spPr>
          <a:xfrm>
            <a:off x="10873688" y="2669027"/>
            <a:ext cx="1326938" cy="4188974"/>
          </a:xfrm>
          <a:prstGeom prst="rect">
            <a:avLst/>
          </a:prstGeom>
        </p:spPr>
      </p:pic>
      <p:sp>
        <p:nvSpPr>
          <p:cNvPr id="11" name="Headline">
            <a:extLst>
              <a:ext uri="{FF2B5EF4-FFF2-40B4-BE49-F238E27FC236}">
                <a16:creationId xmlns:a16="http://schemas.microsoft.com/office/drawing/2014/main" id="{622FE577-F779-D749-832E-E2BF2D349C8C}"/>
              </a:ext>
            </a:extLst>
          </p:cNvPr>
          <p:cNvSpPr txBox="1">
            <a:spLocks/>
          </p:cNvSpPr>
          <p:nvPr/>
        </p:nvSpPr>
        <p:spPr>
          <a:xfrm>
            <a:off x="4053799" y="2555481"/>
            <a:ext cx="7483358" cy="1679305"/>
          </a:xfrm>
          <a:prstGeom prst="rect">
            <a:avLst/>
          </a:prstGeom>
        </p:spPr>
        <p:txBody>
          <a:bodyPr lIns="91440" tIns="45720" rIns="91440" bIns="45720" anchor="t" anchorCtr="0"/>
          <a:lstStyle>
            <a:lvl1pPr marL="0" indent="0" algn="l" rtl="0" eaLnBrk="1" fontAlgn="base" hangingPunct="1">
              <a:spcBef>
                <a:spcPct val="20000"/>
              </a:spcBef>
              <a:spcAft>
                <a:spcPct val="0"/>
              </a:spcAft>
              <a:buFont typeface="Arial" pitchFamily="34" charset="0"/>
              <a:buNone/>
              <a:defRPr sz="3600" b="1">
                <a:solidFill>
                  <a:schemeClr val="bg1"/>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spcBef>
                <a:spcPts val="0"/>
              </a:spcBef>
            </a:pPr>
            <a:r>
              <a:rPr lang="es-ES" sz="6000">
                <a:latin typeface="Arial Black"/>
                <a:cs typeface="Arial Black" panose="020B0604020202020204" pitchFamily="34" charset="0"/>
              </a:rPr>
              <a:t>Módulo 5</a:t>
            </a:r>
          </a:p>
          <a:p>
            <a:pPr>
              <a:spcBef>
                <a:spcPts val="0"/>
              </a:spcBef>
            </a:pPr>
            <a:r>
              <a:rPr lang="es-ES" sz="4000" b="0"/>
              <a:t>Trabajar con jóvenes</a:t>
            </a:r>
          </a:p>
        </p:txBody>
      </p:sp>
      <p:pic>
        <p:nvPicPr>
          <p:cNvPr id="12" name="Picture 11">
            <a:extLst>
              <a:ext uri="{FF2B5EF4-FFF2-40B4-BE49-F238E27FC236}">
                <a16:creationId xmlns:a16="http://schemas.microsoft.com/office/drawing/2014/main" id="{21B0CCCA-29CE-7247-A64B-38AF184170DC}"/>
              </a:ext>
            </a:extLst>
          </p:cNvPr>
          <p:cNvPicPr>
            <a:picLocks noChangeAspect="1"/>
          </p:cNvPicPr>
          <p:nvPr/>
        </p:nvPicPr>
        <p:blipFill>
          <a:blip r:embed="rId5"/>
          <a:stretch>
            <a:fillRect/>
          </a:stretch>
        </p:blipFill>
        <p:spPr>
          <a:xfrm>
            <a:off x="9215017" y="5862797"/>
            <a:ext cx="1326937" cy="663469"/>
          </a:xfrm>
          <a:prstGeom prst="rect">
            <a:avLst/>
          </a:prstGeom>
        </p:spPr>
      </p:pic>
      <p:pic>
        <p:nvPicPr>
          <p:cNvPr id="14" name="Picture 13">
            <a:extLst>
              <a:ext uri="{FF2B5EF4-FFF2-40B4-BE49-F238E27FC236}">
                <a16:creationId xmlns:a16="http://schemas.microsoft.com/office/drawing/2014/main" id="{8C43F6E3-7FBB-F54B-B7C7-F2CB2E0AF859}"/>
              </a:ext>
            </a:extLst>
          </p:cNvPr>
          <p:cNvPicPr>
            <a:picLocks noChangeAspect="1"/>
          </p:cNvPicPr>
          <p:nvPr/>
        </p:nvPicPr>
        <p:blipFill>
          <a:blip r:embed="rId6"/>
          <a:stretch>
            <a:fillRect/>
          </a:stretch>
        </p:blipFill>
        <p:spPr>
          <a:xfrm>
            <a:off x="1608668" y="2422605"/>
            <a:ext cx="2113397" cy="2113397"/>
          </a:xfrm>
          <a:prstGeom prst="rect">
            <a:avLst/>
          </a:prstGeom>
        </p:spPr>
      </p:pic>
    </p:spTree>
    <p:extLst>
      <p:ext uri="{BB962C8B-B14F-4D97-AF65-F5344CB8AC3E}">
        <p14:creationId xmlns:p14="http://schemas.microsoft.com/office/powerpoint/2010/main" val="424674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8">
            <a:extLst>
              <a:ext uri="{FF2B5EF4-FFF2-40B4-BE49-F238E27FC236}">
                <a16:creationId xmlns:a16="http://schemas.microsoft.com/office/drawing/2014/main" id="{A3B6F328-2557-4345-C2E1-703B44BB28D8}"/>
              </a:ext>
            </a:extLst>
          </p:cNvPr>
          <p:cNvSpPr txBox="1">
            <a:spLocks/>
          </p:cNvSpPr>
          <p:nvPr/>
        </p:nvSpPr>
        <p:spPr>
          <a:xfrm>
            <a:off x="1293355" y="1115963"/>
            <a:ext cx="6209629" cy="44504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s-ES" sz="3200">
                <a:solidFill>
                  <a:srgbClr val="55565A"/>
                </a:solidFill>
                <a:latin typeface="Arial"/>
                <a:cs typeface="Arial"/>
              </a:rPr>
              <a:t>Trabajar con Leones </a:t>
            </a:r>
            <a:r>
              <a:rPr lang="es-ES" sz="3200" i="1">
                <a:solidFill>
                  <a:srgbClr val="55565A"/>
                </a:solidFill>
                <a:latin typeface="Arial"/>
                <a:cs typeface="Arial"/>
              </a:rPr>
              <a:t>vs</a:t>
            </a:r>
            <a:r>
              <a:rPr lang="es-ES" sz="3200">
                <a:solidFill>
                  <a:srgbClr val="55565A"/>
                </a:solidFill>
                <a:latin typeface="Arial"/>
                <a:cs typeface="Arial"/>
              </a:rPr>
              <a:t>. Leos</a:t>
            </a:r>
          </a:p>
        </p:txBody>
      </p:sp>
      <p:pic>
        <p:nvPicPr>
          <p:cNvPr id="4" name="Picture 3">
            <a:extLst>
              <a:ext uri="{FF2B5EF4-FFF2-40B4-BE49-F238E27FC236}">
                <a16:creationId xmlns:a16="http://schemas.microsoft.com/office/drawing/2014/main" id="{7740E090-338E-3AF7-01A9-E717B1A1E88D}"/>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pic>
        <p:nvPicPr>
          <p:cNvPr id="5" name="Picture 4">
            <a:extLst>
              <a:ext uri="{FF2B5EF4-FFF2-40B4-BE49-F238E27FC236}">
                <a16:creationId xmlns:a16="http://schemas.microsoft.com/office/drawing/2014/main" id="{B8779B87-6FEE-A66A-DECF-3DE272D29A4E}"/>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pic>
        <p:nvPicPr>
          <p:cNvPr id="6" name="Picture 5">
            <a:extLst>
              <a:ext uri="{FF2B5EF4-FFF2-40B4-BE49-F238E27FC236}">
                <a16:creationId xmlns:a16="http://schemas.microsoft.com/office/drawing/2014/main" id="{7E1A2D0A-8A24-582E-267F-8BB6A111DE1D}"/>
              </a:ext>
            </a:extLst>
          </p:cNvPr>
          <p:cNvPicPr>
            <a:picLocks noChangeAspect="1"/>
          </p:cNvPicPr>
          <p:nvPr/>
        </p:nvPicPr>
        <p:blipFill>
          <a:blip r:embed="rId5"/>
          <a:stretch>
            <a:fillRect/>
          </a:stretch>
        </p:blipFill>
        <p:spPr>
          <a:xfrm>
            <a:off x="10501389" y="5287383"/>
            <a:ext cx="1558206" cy="1558206"/>
          </a:xfrm>
          <a:prstGeom prst="rect">
            <a:avLst/>
          </a:prstGeom>
        </p:spPr>
      </p:pic>
      <p:sp>
        <p:nvSpPr>
          <p:cNvPr id="7" name="TextBox 6">
            <a:extLst>
              <a:ext uri="{FF2B5EF4-FFF2-40B4-BE49-F238E27FC236}">
                <a16:creationId xmlns:a16="http://schemas.microsoft.com/office/drawing/2014/main" id="{3938BC87-5F76-1E21-8000-43CBC35CE56C}"/>
              </a:ext>
            </a:extLst>
          </p:cNvPr>
          <p:cNvSpPr txBox="1"/>
          <p:nvPr/>
        </p:nvSpPr>
        <p:spPr>
          <a:xfrm>
            <a:off x="1293354" y="3218053"/>
            <a:ext cx="968971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solidFill>
                  <a:srgbClr val="55565A"/>
                </a:solidFill>
                <a:latin typeface="Arial" panose="020B0604020202020204" pitchFamily="34" charset="0"/>
                <a:cs typeface="Arial" panose="020B0604020202020204" pitchFamily="34" charset="0"/>
              </a:rPr>
              <a:t>¿En qué se diferencia trabajar con personas más jóvenes que trabajar con sus compañeros Leones? </a:t>
            </a:r>
          </a:p>
        </p:txBody>
      </p:sp>
      <p:sp>
        <p:nvSpPr>
          <p:cNvPr id="8" name="TextBox 7">
            <a:extLst>
              <a:ext uri="{FF2B5EF4-FFF2-40B4-BE49-F238E27FC236}">
                <a16:creationId xmlns:a16="http://schemas.microsoft.com/office/drawing/2014/main" id="{F872CAE3-52EE-CF43-F6E1-309A37BB6B80}"/>
              </a:ext>
            </a:extLst>
          </p:cNvPr>
          <p:cNvSpPr txBox="1"/>
          <p:nvPr/>
        </p:nvSpPr>
        <p:spPr>
          <a:xfrm>
            <a:off x="1293354" y="1915685"/>
            <a:ext cx="955842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a:solidFill>
                  <a:srgbClr val="55565A"/>
                </a:solidFill>
                <a:latin typeface="Arial"/>
                <a:cs typeface="Arial"/>
              </a:rPr>
              <a:t>Los Leos y los Leones somos iguales, ¡todos queremos brindar servicio a nuestras comunidades!</a:t>
            </a:r>
          </a:p>
        </p:txBody>
      </p:sp>
      <p:sp>
        <p:nvSpPr>
          <p:cNvPr id="9" name="TextBox 8">
            <a:extLst>
              <a:ext uri="{FF2B5EF4-FFF2-40B4-BE49-F238E27FC236}">
                <a16:creationId xmlns:a16="http://schemas.microsoft.com/office/drawing/2014/main" id="{461F61D8-A644-D704-632D-22D885417186}"/>
              </a:ext>
            </a:extLst>
          </p:cNvPr>
          <p:cNvSpPr txBox="1"/>
          <p:nvPr/>
        </p:nvSpPr>
        <p:spPr>
          <a:xfrm>
            <a:off x="5589903" y="2571722"/>
            <a:ext cx="10966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sz="3600" b="1" dirty="0">
                <a:solidFill>
                  <a:srgbClr val="55565A"/>
                </a:solidFill>
                <a:cs typeface="Calibri"/>
              </a:rPr>
              <a:t>pero</a:t>
            </a:r>
          </a:p>
        </p:txBody>
      </p:sp>
    </p:spTree>
    <p:extLst>
      <p:ext uri="{BB962C8B-B14F-4D97-AF65-F5344CB8AC3E}">
        <p14:creationId xmlns:p14="http://schemas.microsoft.com/office/powerpoint/2010/main" val="2592428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ckground - Solid">
            <a:extLst>
              <a:ext uri="{FF2B5EF4-FFF2-40B4-BE49-F238E27FC236}">
                <a16:creationId xmlns:a16="http://schemas.microsoft.com/office/drawing/2014/main" id="{48FF1701-0946-F143-9751-EB1504B97679}"/>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4BA60DFF-EABE-3341-99EA-342D507EC251}"/>
              </a:ext>
            </a:extLst>
          </p:cNvPr>
          <p:cNvPicPr>
            <a:picLocks noChangeAspect="1"/>
          </p:cNvPicPr>
          <p:nvPr/>
        </p:nvPicPr>
        <p:blipFill rotWithShape="1">
          <a:blip r:embed="rId3"/>
          <a:srcRect l="16488" t="6778" r="50870" b="51086"/>
          <a:stretch/>
        </p:blipFill>
        <p:spPr>
          <a:xfrm>
            <a:off x="4061315" y="0"/>
            <a:ext cx="3525051" cy="6858002"/>
          </a:xfrm>
          <a:prstGeom prst="rect">
            <a:avLst/>
          </a:prstGeom>
        </p:spPr>
      </p:pic>
      <p:sp>
        <p:nvSpPr>
          <p:cNvPr id="15" name="Background - Solid">
            <a:extLst>
              <a:ext uri="{FF2B5EF4-FFF2-40B4-BE49-F238E27FC236}">
                <a16:creationId xmlns:a16="http://schemas.microsoft.com/office/drawing/2014/main" id="{EB46604F-2465-E243-832D-6EF9F5DDD4A1}"/>
              </a:ext>
            </a:extLst>
          </p:cNvPr>
          <p:cNvSpPr/>
          <p:nvPr/>
        </p:nvSpPr>
        <p:spPr>
          <a:xfrm>
            <a:off x="7586366" y="-2"/>
            <a:ext cx="4605635" cy="6858002"/>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sp>
        <p:nvSpPr>
          <p:cNvPr id="11" name="TextBox 10"/>
          <p:cNvSpPr txBox="1"/>
          <p:nvPr/>
        </p:nvSpPr>
        <p:spPr>
          <a:xfrm>
            <a:off x="7107406" y="2476498"/>
            <a:ext cx="4706660" cy="3046988"/>
          </a:xfrm>
          <a:prstGeom prst="rect">
            <a:avLst/>
          </a:prstGeom>
          <a:noFill/>
        </p:spPr>
        <p:txBody>
          <a:bodyPr wrap="square" lIns="91440" tIns="45720" rIns="91440" bIns="45720" rtlCol="0" anchor="t">
            <a:spAutoFit/>
          </a:bodyPr>
          <a:lstStyle/>
          <a:p>
            <a:r>
              <a:rPr lang="es-ES" sz="2400" b="1" dirty="0">
                <a:solidFill>
                  <a:schemeClr val="bg1"/>
                </a:solidFill>
                <a:latin typeface="Arial" panose="020B0604020202020204" pitchFamily="34" charset="0"/>
                <a:ea typeface="Arial" charset="0"/>
                <a:cs typeface="Arial" panose="020B0604020202020204" pitchFamily="34" charset="0"/>
              </a:rPr>
              <a:t>Los Leos Omega (tienen entre 18 - 30 años)</a:t>
            </a:r>
          </a:p>
          <a:p>
            <a:pPr marL="342900" indent="-342900">
              <a:buFont typeface="Arial" panose="020B0604020202020204" pitchFamily="34" charset="0"/>
              <a:buChar char="•"/>
            </a:pPr>
            <a:r>
              <a:rPr lang="es-ES" sz="2400" dirty="0">
                <a:solidFill>
                  <a:schemeClr val="bg1"/>
                </a:solidFill>
                <a:latin typeface="Arial" panose="020B0604020202020204" pitchFamily="34" charset="0"/>
                <a:ea typeface="Arial" charset="0"/>
                <a:cs typeface="Arial" panose="020B0604020202020204" pitchFamily="34" charset="0"/>
              </a:rPr>
              <a:t>Asumen más responsabilidades y necesitan más libertad.</a:t>
            </a:r>
          </a:p>
          <a:p>
            <a:pPr marL="342900" indent="-342900">
              <a:buFont typeface="Arial" panose="020B0604020202020204" pitchFamily="34" charset="0"/>
              <a:buChar char="•"/>
            </a:pPr>
            <a:r>
              <a:rPr lang="es-ES" sz="2400" dirty="0">
                <a:solidFill>
                  <a:schemeClr val="bg1"/>
                </a:solidFill>
                <a:latin typeface="Arial" panose="020B0604020202020204" pitchFamily="34" charset="0"/>
                <a:ea typeface="Arial" charset="0"/>
                <a:cs typeface="Arial" panose="020B0604020202020204" pitchFamily="34" charset="0"/>
              </a:rPr>
              <a:t>Buscan desarrollo personal y profesional.</a:t>
            </a:r>
          </a:p>
          <a:p>
            <a:pPr marL="342900" indent="-342900">
              <a:buFont typeface="Arial" panose="020B0604020202020204" pitchFamily="34" charset="0"/>
              <a:buChar char="•"/>
            </a:pPr>
            <a:r>
              <a:rPr lang="es-ES" sz="2400" dirty="0">
                <a:solidFill>
                  <a:schemeClr val="bg1"/>
                </a:solidFill>
                <a:latin typeface="Arial" panose="020B0604020202020204" pitchFamily="34" charset="0"/>
                <a:ea typeface="Arial" charset="0"/>
                <a:cs typeface="Arial" panose="020B0604020202020204" pitchFamily="34" charset="0"/>
              </a:rPr>
              <a:t>Los consejeros actúan como puente entre el club de Leones patrocinador y el club Leo.</a:t>
            </a:r>
          </a:p>
        </p:txBody>
      </p:sp>
      <p:sp>
        <p:nvSpPr>
          <p:cNvPr id="23" name="Page Number - White">
            <a:extLst>
              <a:ext uri="{FF2B5EF4-FFF2-40B4-BE49-F238E27FC236}">
                <a16:creationId xmlns:a16="http://schemas.microsoft.com/office/drawing/2014/main" id="{09835167-AA6D-3548-84BA-DC61391D742F}"/>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5</a:t>
            </a:fld>
            <a:endParaRPr lang="en-US" sz="1000">
              <a:solidFill>
                <a:schemeClr val="bg1"/>
              </a:solidFill>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D978FF46-4E0E-8F4C-8E7E-CA4871ACCE86}"/>
              </a:ext>
            </a:extLst>
          </p:cNvPr>
          <p:cNvPicPr>
            <a:picLocks noChangeAspect="1"/>
          </p:cNvPicPr>
          <p:nvPr/>
        </p:nvPicPr>
        <p:blipFill rotWithShape="1">
          <a:blip r:embed="rId4"/>
          <a:srcRect l="15744" b="4901"/>
          <a:stretch/>
        </p:blipFill>
        <p:spPr>
          <a:xfrm rot="10800000" flipH="1" flipV="1">
            <a:off x="1" y="5178695"/>
            <a:ext cx="991893" cy="1679305"/>
          </a:xfrm>
          <a:prstGeom prst="rect">
            <a:avLst/>
          </a:prstGeom>
        </p:spPr>
      </p:pic>
      <p:pic>
        <p:nvPicPr>
          <p:cNvPr id="17" name="Picture 16">
            <a:extLst>
              <a:ext uri="{FF2B5EF4-FFF2-40B4-BE49-F238E27FC236}">
                <a16:creationId xmlns:a16="http://schemas.microsoft.com/office/drawing/2014/main" id="{DCB2DEBB-178C-114F-82D6-0370FE2C1BD9}"/>
              </a:ext>
            </a:extLst>
          </p:cNvPr>
          <p:cNvPicPr>
            <a:picLocks noChangeAspect="1"/>
          </p:cNvPicPr>
          <p:nvPr/>
        </p:nvPicPr>
        <p:blipFill rotWithShape="1">
          <a:blip r:embed="rId5"/>
          <a:srcRect l="8882" t="39439" r="65220" b="6057"/>
          <a:stretch/>
        </p:blipFill>
        <p:spPr>
          <a:xfrm flipV="1">
            <a:off x="10873688" y="-2"/>
            <a:ext cx="1326938" cy="4188974"/>
          </a:xfrm>
          <a:prstGeom prst="rect">
            <a:avLst/>
          </a:prstGeom>
        </p:spPr>
      </p:pic>
      <p:sp>
        <p:nvSpPr>
          <p:cNvPr id="20" name="TextBox 19">
            <a:extLst>
              <a:ext uri="{FF2B5EF4-FFF2-40B4-BE49-F238E27FC236}">
                <a16:creationId xmlns:a16="http://schemas.microsoft.com/office/drawing/2014/main" id="{987D9063-00A4-4349-9BC7-13D16BB4597C}"/>
              </a:ext>
            </a:extLst>
          </p:cNvPr>
          <p:cNvSpPr txBox="1"/>
          <p:nvPr/>
        </p:nvSpPr>
        <p:spPr>
          <a:xfrm>
            <a:off x="291232" y="2337208"/>
            <a:ext cx="4979380" cy="3785652"/>
          </a:xfrm>
          <a:prstGeom prst="rect">
            <a:avLst/>
          </a:prstGeom>
          <a:noFill/>
        </p:spPr>
        <p:txBody>
          <a:bodyPr wrap="square" lIns="91440" tIns="45720" rIns="91440" bIns="45720" rtlCol="0" anchor="t">
            <a:spAutoFit/>
          </a:bodyPr>
          <a:lstStyle/>
          <a:p>
            <a:r>
              <a:rPr lang="es-ES" sz="2400" b="1" dirty="0">
                <a:solidFill>
                  <a:srgbClr val="55565A"/>
                </a:solidFill>
                <a:latin typeface="Arial" panose="020B0604020202020204" pitchFamily="34" charset="0"/>
                <a:ea typeface="Arial" charset="0"/>
                <a:cs typeface="Arial" panose="020B0604020202020204" pitchFamily="34" charset="0"/>
              </a:rPr>
              <a:t>Los Leos Alfa (tienen entre 12 - 18 años)</a:t>
            </a:r>
          </a:p>
          <a:p>
            <a:pPr marL="342900" indent="-342900">
              <a:buFont typeface="Arial" panose="020B0604020202020204" pitchFamily="34" charset="0"/>
              <a:buChar char="•"/>
            </a:pPr>
            <a:r>
              <a:rPr lang="es-ES" sz="2400" dirty="0">
                <a:solidFill>
                  <a:srgbClr val="55565A"/>
                </a:solidFill>
                <a:latin typeface="Arial" panose="020B0604020202020204" pitchFamily="34" charset="0"/>
                <a:ea typeface="Arial" charset="0"/>
                <a:cs typeface="Arial" panose="020B0604020202020204" pitchFamily="34" charset="0"/>
              </a:rPr>
              <a:t>Necesitan más orientación y entrenamiento para los proyectos y las reuniones.</a:t>
            </a:r>
          </a:p>
          <a:p>
            <a:pPr marL="342900" indent="-342900">
              <a:buFont typeface="Arial" panose="020B0604020202020204" pitchFamily="34" charset="0"/>
              <a:buChar char="•"/>
            </a:pPr>
            <a:r>
              <a:rPr lang="es-ES" sz="2400" dirty="0">
                <a:solidFill>
                  <a:srgbClr val="55565A"/>
                </a:solidFill>
                <a:latin typeface="Arial"/>
                <a:ea typeface="Arial" charset="0"/>
                <a:cs typeface="Arial"/>
              </a:rPr>
              <a:t>Puede necesitar un consejero Leo para delegar tareas.</a:t>
            </a:r>
          </a:p>
          <a:p>
            <a:pPr marL="342900" indent="-342900">
              <a:buFont typeface="Arial" panose="020B0604020202020204" pitchFamily="34" charset="0"/>
              <a:buChar char="•"/>
            </a:pPr>
            <a:r>
              <a:rPr lang="es-ES" sz="2400" dirty="0">
                <a:solidFill>
                  <a:srgbClr val="55565A"/>
                </a:solidFill>
                <a:latin typeface="Arial"/>
                <a:ea typeface="Arial" charset="0"/>
                <a:cs typeface="Arial"/>
              </a:rPr>
              <a:t>El consejero es el vínculo entre los padres, las escuelas y el club de Leones.</a:t>
            </a:r>
          </a:p>
        </p:txBody>
      </p:sp>
      <p:pic>
        <p:nvPicPr>
          <p:cNvPr id="3" name="Picture 2" descr="Logo&#10;&#10;Description automatically generated">
            <a:extLst>
              <a:ext uri="{FF2B5EF4-FFF2-40B4-BE49-F238E27FC236}">
                <a16:creationId xmlns:a16="http://schemas.microsoft.com/office/drawing/2014/main" id="{1CD1FA61-5E6F-488F-913F-ED5B27E99009}"/>
              </a:ext>
            </a:extLst>
          </p:cNvPr>
          <p:cNvPicPr>
            <a:picLocks noChangeAspect="1"/>
          </p:cNvPicPr>
          <p:nvPr/>
        </p:nvPicPr>
        <p:blipFill>
          <a:blip r:embed="rId6"/>
          <a:stretch>
            <a:fillRect/>
          </a:stretch>
        </p:blipFill>
        <p:spPr>
          <a:xfrm>
            <a:off x="1058350" y="201885"/>
            <a:ext cx="2135321" cy="2135321"/>
          </a:xfrm>
          <a:prstGeom prst="rect">
            <a:avLst/>
          </a:prstGeom>
        </p:spPr>
      </p:pic>
      <p:pic>
        <p:nvPicPr>
          <p:cNvPr id="5" name="Picture 4">
            <a:extLst>
              <a:ext uri="{FF2B5EF4-FFF2-40B4-BE49-F238E27FC236}">
                <a16:creationId xmlns:a16="http://schemas.microsoft.com/office/drawing/2014/main" id="{DD437DB4-9576-4281-9A12-5662CD651397}"/>
              </a:ext>
            </a:extLst>
          </p:cNvPr>
          <p:cNvPicPr>
            <a:picLocks noChangeAspect="1"/>
          </p:cNvPicPr>
          <p:nvPr/>
        </p:nvPicPr>
        <p:blipFill>
          <a:blip r:embed="rId7"/>
          <a:srcRect/>
          <a:stretch/>
        </p:blipFill>
        <p:spPr>
          <a:xfrm>
            <a:off x="8469600" y="229254"/>
            <a:ext cx="2210519" cy="2210519"/>
          </a:xfrm>
          <a:prstGeom prst="rect">
            <a:avLst/>
          </a:prstGeom>
        </p:spPr>
      </p:pic>
      <p:pic>
        <p:nvPicPr>
          <p:cNvPr id="12" name="Picture 11">
            <a:extLst>
              <a:ext uri="{FF2B5EF4-FFF2-40B4-BE49-F238E27FC236}">
                <a16:creationId xmlns:a16="http://schemas.microsoft.com/office/drawing/2014/main" id="{B365B527-70B4-494F-B265-252FF9111400}"/>
              </a:ext>
            </a:extLst>
          </p:cNvPr>
          <p:cNvPicPr>
            <a:picLocks noChangeAspect="1"/>
          </p:cNvPicPr>
          <p:nvPr/>
        </p:nvPicPr>
        <p:blipFill>
          <a:blip r:embed="rId8"/>
          <a:stretch>
            <a:fillRect/>
          </a:stretch>
        </p:blipFill>
        <p:spPr>
          <a:xfrm>
            <a:off x="5279237" y="3390759"/>
            <a:ext cx="1326937" cy="663469"/>
          </a:xfrm>
          <a:prstGeom prst="rect">
            <a:avLst/>
          </a:prstGeom>
        </p:spPr>
      </p:pic>
    </p:spTree>
    <p:extLst>
      <p:ext uri="{BB962C8B-B14F-4D97-AF65-F5344CB8AC3E}">
        <p14:creationId xmlns:p14="http://schemas.microsoft.com/office/powerpoint/2010/main" val="2813575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4CB42-E043-6C84-008D-EF3EA68999FE}"/>
            </a:ext>
          </a:extLst>
        </p:cNvPr>
        <p:cNvGrpSpPr/>
        <p:nvPr/>
      </p:nvGrpSpPr>
      <p:grpSpPr>
        <a:xfrm>
          <a:off x="0" y="0"/>
          <a:ext cx="0" cy="0"/>
          <a:chOff x="0" y="0"/>
          <a:chExt cx="0" cy="0"/>
        </a:xfrm>
      </p:grpSpPr>
      <p:sp>
        <p:nvSpPr>
          <p:cNvPr id="2" name="Text Placeholder 18">
            <a:extLst>
              <a:ext uri="{FF2B5EF4-FFF2-40B4-BE49-F238E27FC236}">
                <a16:creationId xmlns:a16="http://schemas.microsoft.com/office/drawing/2014/main" id="{EFA30E84-F993-426B-FABD-0291E8072D85}"/>
              </a:ext>
            </a:extLst>
          </p:cNvPr>
          <p:cNvSpPr txBox="1">
            <a:spLocks/>
          </p:cNvSpPr>
          <p:nvPr/>
        </p:nvSpPr>
        <p:spPr>
          <a:xfrm>
            <a:off x="806005" y="530967"/>
            <a:ext cx="10579990" cy="44504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s-ES" sz="3200" dirty="0">
                <a:solidFill>
                  <a:srgbClr val="55565A"/>
                </a:solidFill>
                <a:latin typeface="Arial"/>
                <a:cs typeface="Arial"/>
              </a:rPr>
              <a:t>Los clubes fuertes tienen conexiones sólidas </a:t>
            </a:r>
          </a:p>
        </p:txBody>
      </p:sp>
      <p:pic>
        <p:nvPicPr>
          <p:cNvPr id="4" name="Picture 3">
            <a:extLst>
              <a:ext uri="{FF2B5EF4-FFF2-40B4-BE49-F238E27FC236}">
                <a16:creationId xmlns:a16="http://schemas.microsoft.com/office/drawing/2014/main" id="{610FF548-F481-D88E-5CDB-F0882E1693EA}"/>
              </a:ext>
            </a:extLst>
          </p:cNvPr>
          <p:cNvPicPr>
            <a:picLocks noChangeAspect="1"/>
          </p:cNvPicPr>
          <p:nvPr/>
        </p:nvPicPr>
        <p:blipFill rotWithShape="1">
          <a:blip r:embed="rId3"/>
          <a:srcRect l="16530" t="2053" r="10928" b="4800"/>
          <a:stretch/>
        </p:blipFill>
        <p:spPr>
          <a:xfrm>
            <a:off x="0" y="2360950"/>
            <a:ext cx="2334818" cy="4497050"/>
          </a:xfrm>
          <a:prstGeom prst="rect">
            <a:avLst/>
          </a:prstGeom>
        </p:spPr>
      </p:pic>
      <p:pic>
        <p:nvPicPr>
          <p:cNvPr id="5" name="Picture 4">
            <a:extLst>
              <a:ext uri="{FF2B5EF4-FFF2-40B4-BE49-F238E27FC236}">
                <a16:creationId xmlns:a16="http://schemas.microsoft.com/office/drawing/2014/main" id="{7509AA40-9784-4497-985F-9F47CE3A2072}"/>
              </a:ext>
            </a:extLst>
          </p:cNvPr>
          <p:cNvPicPr>
            <a:picLocks noChangeAspect="1"/>
          </p:cNvPicPr>
          <p:nvPr/>
        </p:nvPicPr>
        <p:blipFill rotWithShape="1">
          <a:blip r:embed="rId4"/>
          <a:srcRect l="15744" b="4901"/>
          <a:stretch/>
        </p:blipFill>
        <p:spPr>
          <a:xfrm rot="10800000">
            <a:off x="11200107" y="1"/>
            <a:ext cx="991893" cy="1679305"/>
          </a:xfrm>
          <a:prstGeom prst="rect">
            <a:avLst/>
          </a:prstGeom>
        </p:spPr>
      </p:pic>
      <p:pic>
        <p:nvPicPr>
          <p:cNvPr id="6" name="Picture 5">
            <a:extLst>
              <a:ext uri="{FF2B5EF4-FFF2-40B4-BE49-F238E27FC236}">
                <a16:creationId xmlns:a16="http://schemas.microsoft.com/office/drawing/2014/main" id="{BAABB9AB-CA22-F221-CEA0-DACCD34DA1F2}"/>
              </a:ext>
            </a:extLst>
          </p:cNvPr>
          <p:cNvPicPr>
            <a:picLocks noChangeAspect="1"/>
          </p:cNvPicPr>
          <p:nvPr/>
        </p:nvPicPr>
        <p:blipFill>
          <a:blip r:embed="rId5"/>
          <a:stretch>
            <a:fillRect/>
          </a:stretch>
        </p:blipFill>
        <p:spPr>
          <a:xfrm>
            <a:off x="10501389" y="5287383"/>
            <a:ext cx="1558206" cy="1558206"/>
          </a:xfrm>
          <a:prstGeom prst="rect">
            <a:avLst/>
          </a:prstGeom>
        </p:spPr>
      </p:pic>
      <p:sp>
        <p:nvSpPr>
          <p:cNvPr id="7" name="TextBox 6">
            <a:extLst>
              <a:ext uri="{FF2B5EF4-FFF2-40B4-BE49-F238E27FC236}">
                <a16:creationId xmlns:a16="http://schemas.microsoft.com/office/drawing/2014/main" id="{A985F46C-A99C-EFD6-4B6C-16DF95E2E424}"/>
              </a:ext>
            </a:extLst>
          </p:cNvPr>
          <p:cNvSpPr txBox="1"/>
          <p:nvPr/>
        </p:nvSpPr>
        <p:spPr>
          <a:xfrm>
            <a:off x="988554" y="1192892"/>
            <a:ext cx="100767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dirty="0">
                <a:solidFill>
                  <a:srgbClr val="55565A"/>
                </a:solidFill>
                <a:latin typeface="Arial" panose="020B0604020202020204" pitchFamily="34" charset="0"/>
                <a:cs typeface="Arial" panose="020B0604020202020204" pitchFamily="34" charset="0"/>
              </a:rPr>
              <a:t>Los clubes prósperos tienen socios que no solo están dispuestos a servir juntos, sino que QUIEREN servir juntos. </a:t>
            </a:r>
          </a:p>
        </p:txBody>
      </p:sp>
      <p:sp>
        <p:nvSpPr>
          <p:cNvPr id="8" name="TextBox 7">
            <a:extLst>
              <a:ext uri="{FF2B5EF4-FFF2-40B4-BE49-F238E27FC236}">
                <a16:creationId xmlns:a16="http://schemas.microsoft.com/office/drawing/2014/main" id="{D8B3D278-BFE5-97CF-2428-4E2CF7DC5C27}"/>
              </a:ext>
            </a:extLst>
          </p:cNvPr>
          <p:cNvSpPr txBox="1"/>
          <p:nvPr/>
        </p:nvSpPr>
        <p:spPr>
          <a:xfrm>
            <a:off x="1167409" y="2240771"/>
            <a:ext cx="9556009"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b="1" dirty="0">
                <a:solidFill>
                  <a:srgbClr val="55565A"/>
                </a:solidFill>
                <a:latin typeface="Arial" panose="020B0604020202020204" pitchFamily="34" charset="0"/>
                <a:cs typeface="Arial" panose="020B0604020202020204" pitchFamily="34" charset="0"/>
              </a:rPr>
              <a:t>Claves del éxito</a:t>
            </a:r>
            <a:r>
              <a:rPr lang="es-ES" sz="2400" dirty="0">
                <a:solidFill>
                  <a:srgbClr val="55565A"/>
                </a:solidFill>
                <a:latin typeface="Arial" panose="020B0604020202020204" pitchFamily="34" charset="0"/>
                <a:cs typeface="Arial" panose="020B0604020202020204" pitchFamily="34" charset="0"/>
              </a:rPr>
              <a:t>:</a:t>
            </a:r>
          </a:p>
          <a:p>
            <a:pPr marL="285750" indent="-285750">
              <a:buFont typeface="Arial" panose="020B0604020202020204" pitchFamily="34" charset="0"/>
              <a:buChar char="•"/>
            </a:pPr>
            <a:endParaRPr lang="en-US" dirty="0">
              <a:cs typeface="Calibri"/>
            </a:endParaRPr>
          </a:p>
          <a:p>
            <a:pPr marL="342900" indent="-342900">
              <a:buFont typeface="Arial" panose="020B0604020202020204" pitchFamily="34" charset="0"/>
              <a:buChar char="•"/>
            </a:pPr>
            <a:r>
              <a:rPr lang="es-ES" sz="2400" dirty="0">
                <a:solidFill>
                  <a:srgbClr val="55565A"/>
                </a:solidFill>
                <a:latin typeface="Arial"/>
                <a:cs typeface="Arial"/>
              </a:rPr>
              <a:t>Utilizar las competencias sociales y emocionales.</a:t>
            </a:r>
          </a:p>
          <a:p>
            <a:pPr marL="342900" indent="-342900">
              <a:buFont typeface="Arial" panose="020B0604020202020204" pitchFamily="34" charset="0"/>
              <a:buChar char="•"/>
            </a:pPr>
            <a:r>
              <a:rPr lang="es-ES" sz="2400" dirty="0">
                <a:solidFill>
                  <a:srgbClr val="55565A"/>
                </a:solidFill>
                <a:latin typeface="Arial"/>
                <a:cs typeface="Arial"/>
              </a:rPr>
              <a:t>Fomentar la autoestima y la confianza en sí mismo.</a:t>
            </a:r>
          </a:p>
          <a:p>
            <a:pPr marL="342900" indent="-342900">
              <a:buFont typeface="Arial" panose="020B0604020202020204" pitchFamily="34" charset="0"/>
              <a:buChar char="•"/>
            </a:pPr>
            <a:r>
              <a:rPr lang="es-ES" sz="2400" dirty="0">
                <a:solidFill>
                  <a:srgbClr val="55565A"/>
                </a:solidFill>
                <a:latin typeface="Arial" panose="020B0604020202020204" pitchFamily="34" charset="0"/>
                <a:cs typeface="Arial" panose="020B0604020202020204" pitchFamily="34" charset="0"/>
              </a:rPr>
              <a:t>Mantener una comunidad saludable y centrada en las relaciones.</a:t>
            </a:r>
          </a:p>
          <a:p>
            <a:pPr marL="342900" indent="-342900">
              <a:buFont typeface="Arial" panose="020B0604020202020204" pitchFamily="34" charset="0"/>
              <a:buChar char="•"/>
            </a:pPr>
            <a:r>
              <a:rPr lang="es-ES" sz="2400" dirty="0">
                <a:solidFill>
                  <a:srgbClr val="55565A"/>
                </a:solidFill>
                <a:latin typeface="Arial" panose="020B0604020202020204" pitchFamily="34" charset="0"/>
                <a:cs typeface="Arial" panose="020B0604020202020204" pitchFamily="34" charset="0"/>
              </a:rPr>
              <a:t>Empoderar a los Leos para dirigir.</a:t>
            </a:r>
          </a:p>
        </p:txBody>
      </p:sp>
    </p:spTree>
    <p:extLst>
      <p:ext uri="{BB962C8B-B14F-4D97-AF65-F5344CB8AC3E}">
        <p14:creationId xmlns:p14="http://schemas.microsoft.com/office/powerpoint/2010/main" val="304324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ackground - Solid">
            <a:extLst>
              <a:ext uri="{FF2B5EF4-FFF2-40B4-BE49-F238E27FC236}">
                <a16:creationId xmlns:a16="http://schemas.microsoft.com/office/drawing/2014/main" id="{056D9397-8354-2540-BA75-4F5FFA8E2948}"/>
              </a:ext>
            </a:extLst>
          </p:cNvPr>
          <p:cNvSpPr/>
          <p:nvPr/>
        </p:nvSpPr>
        <p:spPr>
          <a:xfrm>
            <a:off x="-24467" y="0"/>
            <a:ext cx="12216467" cy="6858000"/>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endParaRP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rPr>
              <a:pPr eaLnBrk="0" hangingPunct="0">
                <a:spcBef>
                  <a:spcPct val="50000"/>
                </a:spcBef>
                <a:defRPr/>
              </a:pPr>
              <a:t>7</a:t>
            </a:fld>
            <a:endParaRPr lang="en-US" sz="1000">
              <a:solidFill>
                <a:schemeClr val="bg1"/>
              </a:solidFill>
            </a:endParaRPr>
          </a:p>
        </p:txBody>
      </p:sp>
      <p:pic>
        <p:nvPicPr>
          <p:cNvPr id="13" name="Picture 12">
            <a:extLst>
              <a:ext uri="{FF2B5EF4-FFF2-40B4-BE49-F238E27FC236}">
                <a16:creationId xmlns:a16="http://schemas.microsoft.com/office/drawing/2014/main" id="{9D6A6404-0FEA-E14D-B18E-DBF2EA768FBC}"/>
              </a:ext>
            </a:extLst>
          </p:cNvPr>
          <p:cNvPicPr>
            <a:picLocks noChangeAspect="1"/>
          </p:cNvPicPr>
          <p:nvPr/>
        </p:nvPicPr>
        <p:blipFill rotWithShape="1">
          <a:blip r:embed="rId3"/>
          <a:srcRect l="68604" t="4387" r="-7305" b="37925"/>
          <a:stretch/>
        </p:blipFill>
        <p:spPr>
          <a:xfrm>
            <a:off x="-24467" y="-383650"/>
            <a:ext cx="3241800" cy="7248414"/>
          </a:xfrm>
          <a:prstGeom prst="rect">
            <a:avLst/>
          </a:prstGeom>
        </p:spPr>
      </p:pic>
      <p:sp>
        <p:nvSpPr>
          <p:cNvPr id="15" name="Background - Solid">
            <a:extLst>
              <a:ext uri="{FF2B5EF4-FFF2-40B4-BE49-F238E27FC236}">
                <a16:creationId xmlns:a16="http://schemas.microsoft.com/office/drawing/2014/main" id="{A6801EEA-EA15-4E48-AA33-B09FEAE42630}"/>
              </a:ext>
            </a:extLst>
          </p:cNvPr>
          <p:cNvSpPr/>
          <p:nvPr/>
        </p:nvSpPr>
        <p:spPr>
          <a:xfrm>
            <a:off x="932769" y="842127"/>
            <a:ext cx="10326461" cy="5173746"/>
          </a:xfrm>
          <a:prstGeom prst="rect">
            <a:avLst/>
          </a:prstGeom>
          <a:solidFill>
            <a:schemeClr val="bg1">
              <a:alpha val="93000"/>
            </a:schemeClr>
          </a:solidFill>
          <a:ln>
            <a:noFill/>
          </a:ln>
          <a:effectLst>
            <a:outerShdw blurRad="800100" sx="103000" sy="103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457200" rtlCol="0" anchor="ctr" anchorCtr="0"/>
          <a:lstStyle/>
          <a:p>
            <a:pPr algn="ctr">
              <a:spcAft>
                <a:spcPts val="600"/>
              </a:spcAft>
            </a:pPr>
            <a:endParaRPr lang="en-US" sz="3200" b="1" kern="0" dirty="0">
              <a:solidFill>
                <a:srgbClr val="55565A"/>
              </a:solidFill>
              <a:latin typeface="Arial" panose="020B0604020202020204" pitchFamily="34" charset="0"/>
              <a:cs typeface="Arial" panose="020B0604020202020204" pitchFamily="34" charset="0"/>
            </a:endParaRPr>
          </a:p>
          <a:p>
            <a:pPr>
              <a:lnSpc>
                <a:spcPct val="150000"/>
              </a:lnSpc>
              <a:spcAft>
                <a:spcPts val="600"/>
              </a:spcAft>
            </a:pPr>
            <a:r>
              <a:rPr lang="es-ES" sz="3200" b="1" dirty="0">
                <a:solidFill>
                  <a:srgbClr val="55565A"/>
                </a:solidFill>
                <a:latin typeface="Arial" panose="020B0604020202020204" pitchFamily="34" charset="0"/>
                <a:cs typeface="Arial" panose="020B0604020202020204" pitchFamily="34" charset="0"/>
              </a:rPr>
              <a:t>Aprendizaje socioemocional</a:t>
            </a:r>
          </a:p>
          <a:p>
            <a:r>
              <a:rPr lang="es-ES" sz="2800" dirty="0">
                <a:solidFill>
                  <a:srgbClr val="55565A"/>
                </a:solidFill>
                <a:latin typeface="Arial" panose="020B0604020202020204" pitchFamily="34" charset="0"/>
                <a:ea typeface="Calibri" panose="020F0502020204030204" pitchFamily="34" charset="0"/>
              </a:rPr>
              <a:t>El aprendizaje </a:t>
            </a:r>
            <a:r>
              <a:rPr lang="es-ES" sz="2800" dirty="0">
                <a:solidFill>
                  <a:srgbClr val="55565A"/>
                </a:solidFill>
                <a:effectLst/>
                <a:latin typeface="Arial" panose="020B0604020202020204" pitchFamily="34" charset="0"/>
                <a:ea typeface="Calibri" panose="020F0502020204030204" pitchFamily="34" charset="0"/>
              </a:rPr>
              <a:t>socioemocional (SEL) es el proceso a través del cual todos los jóvenes y adultos adquieren y aplican los conocimientos, habilidades y actitudes para desarrollar identidades saludables, manejar emociones y alcanzar metas personales y colectivas, sentir y mostrar empatía por los demás, establecer y mantener relaciones de apoyo y tomar decisiones responsables y solidarias.</a:t>
            </a:r>
          </a:p>
          <a:p>
            <a:endParaRPr lang="en-US" sz="2000" kern="0" dirty="0">
              <a:solidFill>
                <a:srgbClr val="55565A"/>
              </a:solidFill>
              <a:latin typeface="Arial" panose="020B0604020202020204" pitchFamily="34" charset="0"/>
              <a:cs typeface="Arial" panose="020B0604020202020204" pitchFamily="34" charset="0"/>
            </a:endParaRPr>
          </a:p>
          <a:p>
            <a:endParaRPr lang="en-US" sz="2000" kern="0" dirty="0">
              <a:solidFill>
                <a:srgbClr val="55565A"/>
              </a:solidFill>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CD4F7E07-5D0D-774D-8420-572867E8774F}"/>
              </a:ext>
            </a:extLst>
          </p:cNvPr>
          <p:cNvPicPr>
            <a:picLocks noChangeAspect="1"/>
          </p:cNvPicPr>
          <p:nvPr/>
        </p:nvPicPr>
        <p:blipFill rotWithShape="1">
          <a:blip r:embed="rId4"/>
          <a:srcRect l="15744" b="4901"/>
          <a:stretch/>
        </p:blipFill>
        <p:spPr>
          <a:xfrm rot="10800000">
            <a:off x="11200107" y="2473"/>
            <a:ext cx="991893" cy="1679305"/>
          </a:xfrm>
          <a:prstGeom prst="rect">
            <a:avLst/>
          </a:prstGeom>
        </p:spPr>
      </p:pic>
      <p:pic>
        <p:nvPicPr>
          <p:cNvPr id="10" name="Picture 9">
            <a:extLst>
              <a:ext uri="{FF2B5EF4-FFF2-40B4-BE49-F238E27FC236}">
                <a16:creationId xmlns:a16="http://schemas.microsoft.com/office/drawing/2014/main" id="{CB88B962-8309-5647-8809-D9885697940C}"/>
              </a:ext>
            </a:extLst>
          </p:cNvPr>
          <p:cNvPicPr>
            <a:picLocks noChangeAspect="1"/>
          </p:cNvPicPr>
          <p:nvPr/>
        </p:nvPicPr>
        <p:blipFill>
          <a:blip r:embed="rId5"/>
          <a:stretch>
            <a:fillRect/>
          </a:stretch>
        </p:blipFill>
        <p:spPr>
          <a:xfrm>
            <a:off x="9268825" y="5684138"/>
            <a:ext cx="1326937" cy="663469"/>
          </a:xfrm>
          <a:prstGeom prst="rect">
            <a:avLst/>
          </a:prstGeom>
        </p:spPr>
      </p:pic>
      <p:pic>
        <p:nvPicPr>
          <p:cNvPr id="2" name="Picture 1">
            <a:extLst>
              <a:ext uri="{FF2B5EF4-FFF2-40B4-BE49-F238E27FC236}">
                <a16:creationId xmlns:a16="http://schemas.microsoft.com/office/drawing/2014/main" id="{3BFBDE8A-7225-45D0-72AD-D48A4E665F26}"/>
              </a:ext>
            </a:extLst>
          </p:cNvPr>
          <p:cNvPicPr>
            <a:picLocks noChangeAspect="1"/>
          </p:cNvPicPr>
          <p:nvPr/>
        </p:nvPicPr>
        <p:blipFill>
          <a:blip r:embed="rId6"/>
          <a:stretch>
            <a:fillRect/>
          </a:stretch>
        </p:blipFill>
        <p:spPr>
          <a:xfrm>
            <a:off x="233909" y="123572"/>
            <a:ext cx="1558206" cy="1558206"/>
          </a:xfrm>
          <a:prstGeom prst="rect">
            <a:avLst/>
          </a:prstGeom>
        </p:spPr>
      </p:pic>
    </p:spTree>
    <p:extLst>
      <p:ext uri="{BB962C8B-B14F-4D97-AF65-F5344CB8AC3E}">
        <p14:creationId xmlns:p14="http://schemas.microsoft.com/office/powerpoint/2010/main" val="316922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Background - Solid">
            <a:extLst>
              <a:ext uri="{FF2B5EF4-FFF2-40B4-BE49-F238E27FC236}">
                <a16:creationId xmlns:a16="http://schemas.microsoft.com/office/drawing/2014/main" id="{41C1D83A-F4A2-774F-8E54-C1FAE3EFE604}"/>
              </a:ext>
            </a:extLst>
          </p:cNvPr>
          <p:cNvSpPr/>
          <p:nvPr/>
        </p:nvSpPr>
        <p:spPr>
          <a:xfrm>
            <a:off x="10508066" y="0"/>
            <a:ext cx="1683934" cy="6857999"/>
          </a:xfrm>
          <a:prstGeom prst="rect">
            <a:avLst/>
          </a:prstGeom>
          <a:solidFill>
            <a:srgbClr val="407CCA"/>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dirty="0">
              <a:solidFill>
                <a:schemeClr val="lt1">
                  <a:alpha val="44000"/>
                </a:schemeClr>
              </a:solidFill>
              <a:latin typeface="Arial"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5986801D-A409-B749-AF55-37779FCA4B31}"/>
              </a:ext>
            </a:extLst>
          </p:cNvPr>
          <p:cNvPicPr>
            <a:picLocks noChangeAspect="1"/>
          </p:cNvPicPr>
          <p:nvPr/>
        </p:nvPicPr>
        <p:blipFill rotWithShape="1">
          <a:blip r:embed="rId3"/>
          <a:srcRect l="68604" t="4387" r="-7305" b="37925"/>
          <a:stretch/>
        </p:blipFill>
        <p:spPr>
          <a:xfrm rot="10800000">
            <a:off x="10508066" y="0"/>
            <a:ext cx="1683934" cy="3765146"/>
          </a:xfrm>
          <a:prstGeom prst="rect">
            <a:avLst/>
          </a:prstGeom>
        </p:spPr>
      </p:pic>
      <p:sp>
        <p:nvSpPr>
          <p:cNvPr id="33" name="Page Number - Blue">
            <a:extLst>
              <a:ext uri="{FF2B5EF4-FFF2-40B4-BE49-F238E27FC236}">
                <a16:creationId xmlns:a16="http://schemas.microsoft.com/office/drawing/2014/main" id="{C921C650-0191-EC45-ABD4-267915C85891}"/>
              </a:ext>
            </a:extLst>
          </p:cNvPr>
          <p:cNvSpPr txBox="1">
            <a:spLocks noChangeArrowheads="1"/>
          </p:cNvSpPr>
          <p:nvPr/>
        </p:nvSpPr>
        <p:spPr bwMode="auto">
          <a:xfrm>
            <a:off x="11537156" y="6400725"/>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chemeClr val="bg1"/>
                </a:solidFill>
                <a:latin typeface="Arial" panose="020B0604020202020204" pitchFamily="34" charset="0"/>
                <a:cs typeface="Arial" panose="020B0604020202020204" pitchFamily="34" charset="0"/>
              </a:rPr>
              <a:pPr eaLnBrk="0" hangingPunct="0">
                <a:spcBef>
                  <a:spcPct val="50000"/>
                </a:spcBef>
                <a:defRPr/>
              </a:pPr>
              <a:t>8</a:t>
            </a:fld>
            <a:endParaRPr lang="en-US" sz="1000">
              <a:solidFill>
                <a:schemeClr val="bg1"/>
              </a:solidFill>
              <a:latin typeface="Arial" panose="020B0604020202020204" pitchFamily="34" charset="0"/>
              <a:cs typeface="Arial" panose="020B0604020202020204" pitchFamily="34" charset="0"/>
            </a:endParaRPr>
          </a:p>
        </p:txBody>
      </p:sp>
      <p:sp>
        <p:nvSpPr>
          <p:cNvPr id="34" name="Text Placeholder 18">
            <a:extLst>
              <a:ext uri="{FF2B5EF4-FFF2-40B4-BE49-F238E27FC236}">
                <a16:creationId xmlns:a16="http://schemas.microsoft.com/office/drawing/2014/main" id="{2AF7CE42-4B1D-794D-B265-200C9ADAC108}"/>
              </a:ext>
            </a:extLst>
          </p:cNvPr>
          <p:cNvSpPr txBox="1">
            <a:spLocks/>
          </p:cNvSpPr>
          <p:nvPr/>
        </p:nvSpPr>
        <p:spPr>
          <a:xfrm>
            <a:off x="585627" y="494176"/>
            <a:ext cx="9922439" cy="683383"/>
          </a:xfrm>
          <a:prstGeom prst="rect">
            <a:avLst/>
          </a:prstGeom>
        </p:spPr>
        <p:txBody>
          <a:bodyPr lIns="91440" tIns="45720" rIns="91440" bIns="45720" anchor="ctr"/>
          <a:lstStyle>
            <a:lvl1pPr marL="0" indent="0" algn="l" rtl="0" eaLnBrk="1" fontAlgn="base" hangingPunct="1">
              <a:spcBef>
                <a:spcPct val="20000"/>
              </a:spcBef>
              <a:spcAft>
                <a:spcPct val="0"/>
              </a:spcAft>
              <a:buFont typeface="Arial" pitchFamily="34" charset="0"/>
              <a:buNone/>
              <a:defRPr sz="3600" b="1">
                <a:solidFill>
                  <a:srgbClr val="0A5496"/>
                </a:solidFill>
                <a:latin typeface="Arial" panose="020B0604020202020204" pitchFamily="34" charset="0"/>
                <a:ea typeface="ヒラギノ角ゴ Pro W3" charset="0"/>
                <a:cs typeface="Arial" panose="020B0604020202020204" pitchFamily="34" charset="0"/>
              </a:defRPr>
            </a:lvl1pPr>
            <a:lvl2pPr marL="519099" indent="0" algn="ctr" rtl="0" eaLnBrk="1" fontAlgn="base" hangingPunct="1">
              <a:spcBef>
                <a:spcPct val="20000"/>
              </a:spcBef>
              <a:spcAft>
                <a:spcPct val="0"/>
              </a:spcAft>
              <a:buFont typeface="Segoe UI" panose="020B0502040204020203"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2pPr>
            <a:lvl3pPr marL="914377" indent="0" algn="ctr" rtl="0" eaLnBrk="1" fontAlgn="base" hangingPunct="1">
              <a:spcBef>
                <a:spcPct val="20000"/>
              </a:spcBef>
              <a:spcAft>
                <a:spcPct val="0"/>
              </a:spcAft>
              <a:buFont typeface="Arial" panose="020B0604020202020204" pitchFamily="34" charset="0"/>
              <a:buNone/>
              <a:defRPr sz="4000">
                <a:solidFill>
                  <a:srgbClr val="F0C300"/>
                </a:solidFill>
                <a:latin typeface="Arial" panose="020B0604020202020204" pitchFamily="34" charset="0"/>
                <a:ea typeface="ヒラギノ角ゴ Pro W3" charset="0"/>
                <a:cs typeface="Arial" panose="020B0604020202020204" pitchFamily="34" charset="0"/>
              </a:defRPr>
            </a:lvl3pPr>
            <a:lvl4pPr marL="137156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4pPr>
            <a:lvl5pPr marL="1828755" indent="0" algn="ctr" rtl="0" eaLnBrk="1" fontAlgn="base" hangingPunct="1">
              <a:spcBef>
                <a:spcPct val="20000"/>
              </a:spcBef>
              <a:spcAft>
                <a:spcPct val="0"/>
              </a:spcAft>
              <a:buFont typeface="Arial" pitchFamily="34" charset="0"/>
              <a:buNone/>
              <a:defRPr sz="4000">
                <a:solidFill>
                  <a:srgbClr val="F0C300"/>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r>
              <a:rPr lang="es-ES" sz="3200">
                <a:solidFill>
                  <a:srgbClr val="55565A"/>
                </a:solidFill>
                <a:latin typeface="Arial"/>
                <a:ea typeface="ヒラギノ角ゴ Pro W3"/>
                <a:cs typeface="Arial"/>
              </a:rPr>
              <a:t>Establecer una comunidad centrada en las relaciones</a:t>
            </a:r>
          </a:p>
        </p:txBody>
      </p:sp>
      <p:pic>
        <p:nvPicPr>
          <p:cNvPr id="37" name="Picture 36">
            <a:extLst>
              <a:ext uri="{FF2B5EF4-FFF2-40B4-BE49-F238E27FC236}">
                <a16:creationId xmlns:a16="http://schemas.microsoft.com/office/drawing/2014/main" id="{82336C24-D321-7340-8B66-DE7D22D72A7A}"/>
              </a:ext>
            </a:extLst>
          </p:cNvPr>
          <p:cNvPicPr>
            <a:picLocks noChangeAspect="1"/>
          </p:cNvPicPr>
          <p:nvPr/>
        </p:nvPicPr>
        <p:blipFill rotWithShape="1">
          <a:blip r:embed="rId4"/>
          <a:srcRect l="15744" b="4901"/>
          <a:stretch/>
        </p:blipFill>
        <p:spPr>
          <a:xfrm rot="10800000" flipH="1">
            <a:off x="1" y="-3785"/>
            <a:ext cx="991893" cy="1679305"/>
          </a:xfrm>
          <a:prstGeom prst="rect">
            <a:avLst/>
          </a:prstGeom>
        </p:spPr>
      </p:pic>
      <p:pic>
        <p:nvPicPr>
          <p:cNvPr id="2" name="Picture 1">
            <a:extLst>
              <a:ext uri="{FF2B5EF4-FFF2-40B4-BE49-F238E27FC236}">
                <a16:creationId xmlns:a16="http://schemas.microsoft.com/office/drawing/2014/main" id="{B618CFFB-1030-0070-5503-E31FA4CFC1DA}"/>
              </a:ext>
            </a:extLst>
          </p:cNvPr>
          <p:cNvPicPr>
            <a:picLocks noChangeAspect="1"/>
          </p:cNvPicPr>
          <p:nvPr/>
        </p:nvPicPr>
        <p:blipFill>
          <a:blip r:embed="rId5"/>
          <a:stretch>
            <a:fillRect/>
          </a:stretch>
        </p:blipFill>
        <p:spPr>
          <a:xfrm>
            <a:off x="10570930" y="210754"/>
            <a:ext cx="1558206" cy="1558206"/>
          </a:xfrm>
          <a:prstGeom prst="rect">
            <a:avLst/>
          </a:prstGeom>
        </p:spPr>
      </p:pic>
      <p:sp>
        <p:nvSpPr>
          <p:cNvPr id="3" name="TextBox 2">
            <a:extLst>
              <a:ext uri="{FF2B5EF4-FFF2-40B4-BE49-F238E27FC236}">
                <a16:creationId xmlns:a16="http://schemas.microsoft.com/office/drawing/2014/main" id="{6F4A9A75-8936-CCEF-4250-9BA6FF58BA43}"/>
              </a:ext>
            </a:extLst>
          </p:cNvPr>
          <p:cNvSpPr txBox="1"/>
          <p:nvPr/>
        </p:nvSpPr>
        <p:spPr>
          <a:xfrm>
            <a:off x="852754" y="1583053"/>
            <a:ext cx="8578922" cy="3970318"/>
          </a:xfrm>
          <a:prstGeom prst="rect">
            <a:avLst/>
          </a:prstGeom>
          <a:noFill/>
        </p:spPr>
        <p:txBody>
          <a:bodyPr wrap="square" rtlCol="0">
            <a:spAutoFit/>
          </a:bodyPr>
          <a:lstStyle/>
          <a:p>
            <a:r>
              <a:rPr lang="es-ES" sz="2800" dirty="0">
                <a:solidFill>
                  <a:srgbClr val="55565A"/>
                </a:solidFill>
                <a:latin typeface="Arial" panose="020B0604020202020204" pitchFamily="34" charset="0"/>
                <a:cs typeface="Arial" panose="020B0604020202020204" pitchFamily="34" charset="0"/>
              </a:rPr>
              <a:t>¿Qué es una comunidad centrada en las relaciones? </a:t>
            </a:r>
          </a:p>
          <a:p>
            <a:pPr marL="285750" indent="-285750">
              <a:buFont typeface="Arial" panose="020B0604020202020204" pitchFamily="34" charset="0"/>
              <a:buChar char="•"/>
            </a:pPr>
            <a:r>
              <a:rPr lang="es-ES" sz="2800" dirty="0">
                <a:solidFill>
                  <a:srgbClr val="55565A"/>
                </a:solidFill>
                <a:latin typeface="Arial" panose="020B0604020202020204" pitchFamily="34" charset="0"/>
                <a:cs typeface="Arial" panose="020B0604020202020204" pitchFamily="34" charset="0"/>
              </a:rPr>
              <a:t>Crear comunidad ayudando a desarrollar un entorno seguro, solidario, participativo y bien gestionado. </a:t>
            </a:r>
          </a:p>
          <a:p>
            <a:pPr marL="285750" indent="-285750">
              <a:buFont typeface="Arial" panose="020B0604020202020204" pitchFamily="34" charset="0"/>
              <a:buChar char="•"/>
            </a:pPr>
            <a:endParaRPr lang="es-ES" sz="2800" dirty="0">
              <a:solidFill>
                <a:srgbClr val="55565A"/>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sz="2800" dirty="0">
                <a:solidFill>
                  <a:srgbClr val="55565A"/>
                </a:solidFill>
                <a:latin typeface="Arial" panose="020B0604020202020204" pitchFamily="34" charset="0"/>
                <a:cs typeface="Arial" panose="020B0604020202020204" pitchFamily="34" charset="0"/>
              </a:rPr>
              <a:t>Un lugar donde todos se sienten tomados en cuenta, escuchados, valorados se les conoce y atiende. </a:t>
            </a:r>
          </a:p>
          <a:p>
            <a:pPr marL="285750" indent="-285750">
              <a:buFont typeface="Arial" panose="020B0604020202020204" pitchFamily="34" charset="0"/>
              <a:buChar char="•"/>
            </a:pPr>
            <a:endParaRPr lang="en-US" sz="2800" dirty="0">
              <a:solidFill>
                <a:srgbClr val="55565A"/>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24E2DB7-0A0A-EE3B-22F9-9BEFAD11DAEF}"/>
              </a:ext>
            </a:extLst>
          </p:cNvPr>
          <p:cNvSpPr txBox="1"/>
          <p:nvPr/>
        </p:nvSpPr>
        <p:spPr>
          <a:xfrm>
            <a:off x="8991600" y="6277914"/>
            <a:ext cx="1981200" cy="369332"/>
          </a:xfrm>
          <a:prstGeom prst="rect">
            <a:avLst/>
          </a:prstGeom>
          <a:noFill/>
        </p:spPr>
        <p:txBody>
          <a:bodyPr wrap="square" rtlCol="0">
            <a:spAutoFit/>
          </a:bodyPr>
          <a:lstStyle/>
          <a:p>
            <a:r>
              <a:rPr lang="es-ES">
                <a:solidFill>
                  <a:srgbClr val="55565A"/>
                </a:solidFill>
                <a:latin typeface="Arial" panose="020B0604020202020204" pitchFamily="34" charset="0"/>
                <a:cs typeface="Arial" panose="020B0604020202020204" pitchFamily="34" charset="0"/>
              </a:rPr>
              <a:t>Adaptado de:</a:t>
            </a:r>
          </a:p>
        </p:txBody>
      </p:sp>
      <p:pic>
        <p:nvPicPr>
          <p:cNvPr id="6" name="Picture 5" descr="A logo for lions quest&#10;&#10;Description automatically generated">
            <a:extLst>
              <a:ext uri="{FF2B5EF4-FFF2-40B4-BE49-F238E27FC236}">
                <a16:creationId xmlns:a16="http://schemas.microsoft.com/office/drawing/2014/main" id="{84D74C61-CABA-EF6F-2573-7B0BC786E2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06988" y="5403273"/>
            <a:ext cx="1685011" cy="1454726"/>
          </a:xfrm>
          <a:prstGeom prst="rect">
            <a:avLst/>
          </a:prstGeom>
        </p:spPr>
      </p:pic>
    </p:spTree>
    <p:extLst>
      <p:ext uri="{BB962C8B-B14F-4D97-AF65-F5344CB8AC3E}">
        <p14:creationId xmlns:p14="http://schemas.microsoft.com/office/powerpoint/2010/main" val="1785588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hape&#10;&#10;Description automatically generated">
            <a:extLst>
              <a:ext uri="{FF2B5EF4-FFF2-40B4-BE49-F238E27FC236}">
                <a16:creationId xmlns:a16="http://schemas.microsoft.com/office/drawing/2014/main" id="{3B4AF208-E71A-3142-BB1D-5547209A6BD3}"/>
              </a:ext>
            </a:extLst>
          </p:cNvPr>
          <p:cNvPicPr>
            <a:picLocks noChangeAspect="1"/>
          </p:cNvPicPr>
          <p:nvPr/>
        </p:nvPicPr>
        <p:blipFill>
          <a:blip r:embed="rId3"/>
          <a:stretch>
            <a:fillRect/>
          </a:stretch>
        </p:blipFill>
        <p:spPr>
          <a:xfrm>
            <a:off x="19792" y="0"/>
            <a:ext cx="12172208" cy="6858000"/>
          </a:xfrm>
          <a:prstGeom prst="rect">
            <a:avLst/>
          </a:prstGeom>
        </p:spPr>
      </p:pic>
      <p:sp>
        <p:nvSpPr>
          <p:cNvPr id="10" name="Body Copy">
            <a:extLst>
              <a:ext uri="{FF2B5EF4-FFF2-40B4-BE49-F238E27FC236}">
                <a16:creationId xmlns:a16="http://schemas.microsoft.com/office/drawing/2014/main" id="{C9FC845C-3EEC-6F40-A790-5F0FEAB72A1D}"/>
              </a:ext>
            </a:extLst>
          </p:cNvPr>
          <p:cNvSpPr txBox="1">
            <a:spLocks/>
          </p:cNvSpPr>
          <p:nvPr/>
        </p:nvSpPr>
        <p:spPr>
          <a:xfrm>
            <a:off x="1562479" y="4409010"/>
            <a:ext cx="8778610" cy="671179"/>
          </a:xfrm>
          <a:prstGeom prst="rect">
            <a:avLst/>
          </a:prstGeom>
        </p:spPr>
        <p:txBody>
          <a:bodyPr anchor="b" anchorCtr="0"/>
          <a:lstStyle>
            <a:lvl1pPr marL="0" indent="0" algn="l" rtl="0" eaLnBrk="1" fontAlgn="base" hangingPunct="1">
              <a:spcBef>
                <a:spcPct val="20000"/>
              </a:spcBef>
              <a:spcAft>
                <a:spcPct val="0"/>
              </a:spcAft>
              <a:buFont typeface="Arial"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1pPr>
            <a:lvl2pPr marL="519099" indent="0" algn="l" rtl="0" eaLnBrk="1" fontAlgn="base" hangingPunct="1">
              <a:spcBef>
                <a:spcPct val="20000"/>
              </a:spcBef>
              <a:spcAft>
                <a:spcPct val="0"/>
              </a:spcAft>
              <a:buFont typeface="Segoe UI" panose="020B0502040204020203"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2pPr>
            <a:lvl3pPr marL="914377" indent="0" algn="l" rtl="0" eaLnBrk="1" fontAlgn="base" hangingPunct="1">
              <a:spcBef>
                <a:spcPct val="20000"/>
              </a:spcBef>
              <a:spcAft>
                <a:spcPct val="0"/>
              </a:spcAft>
              <a:buFont typeface="Arial" panose="020B0604020202020204" pitchFamily="34" charset="0"/>
              <a:buNone/>
              <a:defRPr sz="2000">
                <a:solidFill>
                  <a:schemeClr val="tx1"/>
                </a:solidFill>
                <a:latin typeface="Arial" panose="020B0604020202020204" pitchFamily="34" charset="0"/>
                <a:ea typeface="ヒラギノ角ゴ Pro W3" charset="0"/>
                <a:cs typeface="Arial" panose="020B0604020202020204" pitchFamily="34" charset="0"/>
              </a:defRPr>
            </a:lvl3pPr>
            <a:lvl4pPr marL="137156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4pPr>
            <a:lvl5pPr marL="1828755" indent="0" algn="l" rtl="0" eaLnBrk="1" fontAlgn="base" hangingPunct="1">
              <a:spcBef>
                <a:spcPct val="20000"/>
              </a:spcBef>
              <a:spcAft>
                <a:spcPct val="0"/>
              </a:spcAft>
              <a:buFont typeface="Arial" pitchFamily="34" charset="0"/>
              <a:buNone/>
              <a:defRPr sz="2000">
                <a:solidFill>
                  <a:schemeClr val="tx1"/>
                </a:solidFill>
                <a:latin typeface="+mn-lt"/>
                <a:ea typeface="ヒラギノ角ゴ Pro W3" charset="0"/>
              </a:defRPr>
            </a:lvl5pPr>
            <a:lvl6pPr marL="2285943" algn="l" rtl="0" eaLnBrk="1" fontAlgn="base" hangingPunct="1">
              <a:spcBef>
                <a:spcPct val="20000"/>
              </a:spcBef>
              <a:spcAft>
                <a:spcPct val="0"/>
              </a:spcAft>
              <a:buChar char="»"/>
              <a:defRPr sz="2400">
                <a:solidFill>
                  <a:schemeClr val="tx1"/>
                </a:solidFill>
                <a:latin typeface="+mn-lt"/>
              </a:defRPr>
            </a:lvl6pPr>
            <a:lvl7pPr marL="2743131" algn="l" rtl="0" eaLnBrk="1" fontAlgn="base" hangingPunct="1">
              <a:spcBef>
                <a:spcPct val="20000"/>
              </a:spcBef>
              <a:spcAft>
                <a:spcPct val="0"/>
              </a:spcAft>
              <a:buChar char="»"/>
              <a:defRPr sz="2400">
                <a:solidFill>
                  <a:schemeClr val="tx1"/>
                </a:solidFill>
                <a:latin typeface="+mn-lt"/>
              </a:defRPr>
            </a:lvl7pPr>
            <a:lvl8pPr marL="3200320" algn="l" rtl="0" eaLnBrk="1" fontAlgn="base" hangingPunct="1">
              <a:spcBef>
                <a:spcPct val="20000"/>
              </a:spcBef>
              <a:spcAft>
                <a:spcPct val="0"/>
              </a:spcAft>
              <a:buChar char="»"/>
              <a:defRPr sz="2400">
                <a:solidFill>
                  <a:schemeClr val="tx1"/>
                </a:solidFill>
                <a:latin typeface="+mn-lt"/>
              </a:defRPr>
            </a:lvl8pPr>
            <a:lvl9pPr marL="3657509" algn="l" rtl="0" eaLnBrk="1" fontAlgn="base" hangingPunct="1">
              <a:spcBef>
                <a:spcPct val="20000"/>
              </a:spcBef>
              <a:spcAft>
                <a:spcPct val="0"/>
              </a:spcAft>
              <a:buChar char="»"/>
              <a:defRPr sz="2400">
                <a:solidFill>
                  <a:schemeClr val="tx1"/>
                </a:solidFill>
                <a:latin typeface="+mn-lt"/>
              </a:defRPr>
            </a:lvl9pPr>
          </a:lstStyle>
          <a:p>
            <a:pPr algn="ctr">
              <a:buSzPct val="120000"/>
            </a:pPr>
            <a:r>
              <a:rPr lang="es-ES" sz="4000" dirty="0">
                <a:solidFill>
                  <a:schemeClr val="bg1">
                    <a:alpha val="99000"/>
                  </a:schemeClr>
                </a:solidFill>
                <a:latin typeface="Arial Black" panose="020B0604020202020204" pitchFamily="34" charset="0"/>
                <a:ea typeface="Arial" charset="0"/>
                <a:cs typeface="Arial Black" panose="020B0604020202020204" pitchFamily="34" charset="0"/>
              </a:rPr>
              <a:t>Cómo crear una comunidad centrada en las relaciones</a:t>
            </a:r>
          </a:p>
        </p:txBody>
      </p:sp>
      <p:sp>
        <p:nvSpPr>
          <p:cNvPr id="17" name="Page Number - White">
            <a:extLst>
              <a:ext uri="{FF2B5EF4-FFF2-40B4-BE49-F238E27FC236}">
                <a16:creationId xmlns:a16="http://schemas.microsoft.com/office/drawing/2014/main" id="{2EF104B5-E6CE-5940-A845-80813F46D2BC}"/>
              </a:ext>
            </a:extLst>
          </p:cNvPr>
          <p:cNvSpPr txBox="1">
            <a:spLocks noChangeArrowheads="1"/>
          </p:cNvSpPr>
          <p:nvPr/>
        </p:nvSpPr>
        <p:spPr bwMode="auto">
          <a:xfrm>
            <a:off x="11537157" y="6400726"/>
            <a:ext cx="654844" cy="457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t">
            <a:noAutofit/>
          </a:bodyPr>
          <a:lstStyle>
            <a:lvl1pPr>
              <a:defRPr>
                <a:solidFill>
                  <a:schemeClr val="tx1"/>
                </a:solidFill>
                <a:latin typeface="Arial" charset="0"/>
                <a:ea typeface="ヒラギノ角ゴ Pro W3" charset="0"/>
                <a:cs typeface="ヒラギノ角ゴ Pro W3" charset="0"/>
              </a:defRPr>
            </a:lvl1pPr>
            <a:lvl2pPr marL="742950" indent="-285750">
              <a:defRPr>
                <a:solidFill>
                  <a:schemeClr val="tx1"/>
                </a:solidFill>
                <a:latin typeface="Arial" charset="0"/>
                <a:ea typeface="ヒラギノ角ゴ Pro W3" charset="0"/>
              </a:defRPr>
            </a:lvl2pPr>
            <a:lvl3pPr marL="1143000" indent="-228600">
              <a:defRPr>
                <a:solidFill>
                  <a:schemeClr val="tx1"/>
                </a:solidFill>
                <a:latin typeface="Arial" charset="0"/>
                <a:ea typeface="ヒラギノ角ゴ Pro W3" charset="0"/>
              </a:defRPr>
            </a:lvl3pPr>
            <a:lvl4pPr marL="1600200" indent="-228600">
              <a:defRPr>
                <a:solidFill>
                  <a:schemeClr val="tx1"/>
                </a:solidFill>
                <a:latin typeface="Arial" charset="0"/>
                <a:ea typeface="ヒラギノ角ゴ Pro W3" charset="0"/>
              </a:defRPr>
            </a:lvl4pPr>
            <a:lvl5pPr marL="2057400" indent="-228600">
              <a:defRPr>
                <a:solidFill>
                  <a:schemeClr val="tx1"/>
                </a:solidFill>
                <a:latin typeface="Arial" charset="0"/>
                <a:ea typeface="ヒラギノ角ゴ Pro W3" charset="0"/>
              </a:defRPr>
            </a:lvl5pPr>
            <a:lvl6pPr marL="2514600" indent="-228600" fontAlgn="base">
              <a:spcBef>
                <a:spcPct val="0"/>
              </a:spcBef>
              <a:spcAft>
                <a:spcPct val="0"/>
              </a:spcAft>
              <a:defRPr>
                <a:solidFill>
                  <a:schemeClr val="tx1"/>
                </a:solidFill>
                <a:latin typeface="Arial" charset="0"/>
                <a:ea typeface="ヒラギノ角ゴ Pro W3" charset="0"/>
              </a:defRPr>
            </a:lvl6pPr>
            <a:lvl7pPr marL="2971800" indent="-228600" fontAlgn="base">
              <a:spcBef>
                <a:spcPct val="0"/>
              </a:spcBef>
              <a:spcAft>
                <a:spcPct val="0"/>
              </a:spcAft>
              <a:defRPr>
                <a:solidFill>
                  <a:schemeClr val="tx1"/>
                </a:solidFill>
                <a:latin typeface="Arial" charset="0"/>
                <a:ea typeface="ヒラギノ角ゴ Pro W3" charset="0"/>
              </a:defRPr>
            </a:lvl7pPr>
            <a:lvl8pPr marL="3429000" indent="-228600" fontAlgn="base">
              <a:spcBef>
                <a:spcPct val="0"/>
              </a:spcBef>
              <a:spcAft>
                <a:spcPct val="0"/>
              </a:spcAft>
              <a:defRPr>
                <a:solidFill>
                  <a:schemeClr val="tx1"/>
                </a:solidFill>
                <a:latin typeface="Arial" charset="0"/>
                <a:ea typeface="ヒラギノ角ゴ Pro W3" charset="0"/>
              </a:defRPr>
            </a:lvl8pPr>
            <a:lvl9pPr marL="3886200" indent="-228600" fontAlgn="base">
              <a:spcBef>
                <a:spcPct val="0"/>
              </a:spcBef>
              <a:spcAft>
                <a:spcPct val="0"/>
              </a:spcAft>
              <a:defRPr>
                <a:solidFill>
                  <a:schemeClr val="tx1"/>
                </a:solidFill>
                <a:latin typeface="Arial" charset="0"/>
                <a:ea typeface="ヒラギノ角ゴ Pro W3" charset="0"/>
              </a:defRPr>
            </a:lvl9pPr>
          </a:lstStyle>
          <a:p>
            <a:pPr eaLnBrk="0" hangingPunct="0">
              <a:spcBef>
                <a:spcPct val="50000"/>
              </a:spcBef>
              <a:defRPr/>
            </a:pPr>
            <a:fld id="{CD81962F-67D4-FD44-86D5-55EBF96E0DB7}" type="slidenum">
              <a:rPr lang="en-US" sz="1000" smtClean="0">
                <a:solidFill>
                  <a:srgbClr val="55565A"/>
                </a:solidFill>
              </a:rPr>
              <a:pPr eaLnBrk="0" hangingPunct="0">
                <a:spcBef>
                  <a:spcPct val="50000"/>
                </a:spcBef>
                <a:defRPr/>
              </a:pPr>
              <a:t>9</a:t>
            </a:fld>
            <a:endParaRPr lang="en-US" sz="1000">
              <a:solidFill>
                <a:srgbClr val="55565A"/>
              </a:solidFill>
            </a:endParaRPr>
          </a:p>
        </p:txBody>
      </p:sp>
      <p:pic>
        <p:nvPicPr>
          <p:cNvPr id="11" name="Picture 10">
            <a:extLst>
              <a:ext uri="{FF2B5EF4-FFF2-40B4-BE49-F238E27FC236}">
                <a16:creationId xmlns:a16="http://schemas.microsoft.com/office/drawing/2014/main" id="{C2E1B497-6D08-784F-9F6E-6DF429E30806}"/>
              </a:ext>
            </a:extLst>
          </p:cNvPr>
          <p:cNvPicPr>
            <a:picLocks noChangeAspect="1"/>
          </p:cNvPicPr>
          <p:nvPr/>
        </p:nvPicPr>
        <p:blipFill>
          <a:blip r:embed="rId4"/>
          <a:stretch>
            <a:fillRect/>
          </a:stretch>
        </p:blipFill>
        <p:spPr>
          <a:xfrm>
            <a:off x="1706694" y="1188982"/>
            <a:ext cx="2113397" cy="2113397"/>
          </a:xfrm>
          <a:prstGeom prst="rect">
            <a:avLst/>
          </a:prstGeom>
        </p:spPr>
      </p:pic>
    </p:spTree>
    <p:extLst>
      <p:ext uri="{BB962C8B-B14F-4D97-AF65-F5344CB8AC3E}">
        <p14:creationId xmlns:p14="http://schemas.microsoft.com/office/powerpoint/2010/main" val="37252902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Leo Theme</Template>
  <TotalTime>550</TotalTime>
  <Words>3168</Words>
  <Application>Microsoft Office PowerPoint</Application>
  <PresentationFormat>Widescreen</PresentationFormat>
  <Paragraphs>244</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Arial Black</vt:lpstr>
      <vt:lpstr>Arial,Sans-Serif</vt:lpstr>
      <vt:lpstr>Calibri</vt:lpstr>
      <vt:lpstr>Calibri Light</vt:lpstr>
      <vt:lpstr>Courier New</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Nadeau, Melissa</dc:creator>
  <cp:lastModifiedBy>Davila-Dreger, Julieta</cp:lastModifiedBy>
  <cp:revision>253</cp:revision>
  <dcterms:created xsi:type="dcterms:W3CDTF">2021-12-09T21:46:32Z</dcterms:created>
  <dcterms:modified xsi:type="dcterms:W3CDTF">2024-03-28T19:16:22Z</dcterms:modified>
</cp:coreProperties>
</file>