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911" r:id="rId2"/>
    <p:sldMasterId id="2147483913" r:id="rId3"/>
  </p:sldMasterIdLst>
  <p:notesMasterIdLst>
    <p:notesMasterId r:id="rId13"/>
  </p:notesMasterIdLst>
  <p:sldIdLst>
    <p:sldId id="257" r:id="rId4"/>
    <p:sldId id="258" r:id="rId5"/>
    <p:sldId id="259" r:id="rId6"/>
    <p:sldId id="261" r:id="rId7"/>
    <p:sldId id="262" r:id="rId8"/>
    <p:sldId id="263" r:id="rId9"/>
    <p:sldId id="271" r:id="rId10"/>
    <p:sldId id="272"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B15E7C7-466B-F08A-3C19-8C1BBD684CE9}" name="Grace, Khamisi" initials="GK" userId="S::kgrace@lionsclubs.org::609a7397-3773-4306-89d7-963b1a7cb88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17" autoAdjust="0"/>
  </p:normalViewPr>
  <p:slideViewPr>
    <p:cSldViewPr snapToGrid="0">
      <p:cViewPr varScale="1">
        <p:scale>
          <a:sx n="79" d="100"/>
          <a:sy n="79" d="100"/>
        </p:scale>
        <p:origin x="189" y="4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microsoft.com/office/2018/10/relationships/authors" Target="author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B09E11-AC35-4850-BBFA-59B8A74E1D92}" type="doc">
      <dgm:prSet loTypeId="urn:microsoft.com/office/officeart/2005/8/layout/pList1" loCatId="picture" qsTypeId="urn:microsoft.com/office/officeart/2005/8/quickstyle/simple1" qsCatId="simple" csTypeId="urn:microsoft.com/office/officeart/2005/8/colors/accent1_2" csCatId="accent1" phldr="1"/>
      <dgm:spPr/>
      <dgm:t>
        <a:bodyPr/>
        <a:lstStyle/>
        <a:p>
          <a:endParaRPr lang="en-US"/>
        </a:p>
      </dgm:t>
    </dgm:pt>
    <dgm:pt modelId="{D9466203-6705-42DC-8B7C-2C89AC188D3B}">
      <dgm:prSet custT="1"/>
      <dgm:spPr/>
      <dgm:t>
        <a:bodyPr/>
        <a:lstStyle/>
        <a:p>
          <a:r>
            <a:rPr lang="sv-SE" sz="1600" dirty="0">
              <a:latin typeface="Arial" panose="020B0604020202020204" pitchFamily="34" charset="0"/>
              <a:cs typeface="Arial" panose="020B0604020202020204" pitchFamily="34" charset="0"/>
            </a:rPr>
            <a:t>Leo medlemsordförande</a:t>
          </a:r>
        </a:p>
      </dgm:t>
    </dgm:pt>
    <dgm:pt modelId="{589A9CD0-7172-46AF-8432-7CDF2969F9A7}" type="parTrans" cxnId="{60A29906-8BAD-4275-ABE5-EFD9D9DD5730}">
      <dgm:prSet/>
      <dgm:spPr/>
      <dgm:t>
        <a:bodyPr/>
        <a:lstStyle/>
        <a:p>
          <a:endParaRPr lang="en-US" sz="1600"/>
        </a:p>
      </dgm:t>
    </dgm:pt>
    <dgm:pt modelId="{D1E74464-C04B-4EFE-9749-762C9D98F5DD}" type="sibTrans" cxnId="{60A29906-8BAD-4275-ABE5-EFD9D9DD5730}">
      <dgm:prSet/>
      <dgm:spPr/>
      <dgm:t>
        <a:bodyPr/>
        <a:lstStyle/>
        <a:p>
          <a:endParaRPr lang="en-US" sz="1600"/>
        </a:p>
      </dgm:t>
    </dgm:pt>
    <dgm:pt modelId="{3AD68227-C8FD-43B8-A9B5-6E69D6C021F3}">
      <dgm:prSet custT="1"/>
      <dgm:spPr/>
      <dgm:t>
        <a:bodyPr/>
        <a:lstStyle/>
        <a:p>
          <a:r>
            <a:rPr lang="sv-SE" sz="1600" dirty="0">
              <a:latin typeface="Arial" panose="020B0604020202020204" pitchFamily="34" charset="0"/>
              <a:cs typeface="Arial" panose="020B0604020202020204" pitchFamily="34" charset="0"/>
            </a:rPr>
            <a:t>Leo framstegssessioner</a:t>
          </a:r>
        </a:p>
      </dgm:t>
    </dgm:pt>
    <dgm:pt modelId="{D4070539-99A9-409A-8324-6FC4699EB3DB}" type="parTrans" cxnId="{FECBAF9C-058C-4401-A6C6-9F472FA7819F}">
      <dgm:prSet/>
      <dgm:spPr/>
      <dgm:t>
        <a:bodyPr/>
        <a:lstStyle/>
        <a:p>
          <a:endParaRPr lang="en-US" sz="1600"/>
        </a:p>
      </dgm:t>
    </dgm:pt>
    <dgm:pt modelId="{F840ED93-7FCF-433E-A72B-13C813C9E6AA}" type="sibTrans" cxnId="{FECBAF9C-058C-4401-A6C6-9F472FA7819F}">
      <dgm:prSet/>
      <dgm:spPr/>
      <dgm:t>
        <a:bodyPr/>
        <a:lstStyle/>
        <a:p>
          <a:endParaRPr lang="en-US" sz="1600"/>
        </a:p>
      </dgm:t>
    </dgm:pt>
    <dgm:pt modelId="{EC52A279-04F3-4BFD-91CE-458D44250834}">
      <dgm:prSet custT="1"/>
      <dgm:spPr/>
      <dgm:t>
        <a:bodyPr/>
        <a:lstStyle/>
        <a:p>
          <a:r>
            <a:rPr lang="sv-SE" sz="1600" dirty="0">
              <a:latin typeface="Arial" panose="020B0604020202020204" pitchFamily="34" charset="0"/>
              <a:cs typeface="Arial" panose="020B0604020202020204" pitchFamily="34" charset="0"/>
            </a:rPr>
            <a:t>Leo ELLI-anslag</a:t>
          </a:r>
        </a:p>
      </dgm:t>
    </dgm:pt>
    <dgm:pt modelId="{A6EE3A8C-90B6-4441-88D4-A2E1D9A7ABA3}" type="parTrans" cxnId="{8C4ED481-94D8-44B0-8D80-1B8617B9B297}">
      <dgm:prSet/>
      <dgm:spPr/>
      <dgm:t>
        <a:bodyPr/>
        <a:lstStyle/>
        <a:p>
          <a:endParaRPr lang="en-US" sz="1600"/>
        </a:p>
      </dgm:t>
    </dgm:pt>
    <dgm:pt modelId="{82C65E7A-CB12-4F06-94A7-C3B2478ED2F2}" type="sibTrans" cxnId="{8C4ED481-94D8-44B0-8D80-1B8617B9B297}">
      <dgm:prSet/>
      <dgm:spPr/>
      <dgm:t>
        <a:bodyPr/>
        <a:lstStyle/>
        <a:p>
          <a:endParaRPr lang="en-US" sz="1600"/>
        </a:p>
      </dgm:t>
    </dgm:pt>
    <dgm:pt modelId="{026240B3-8579-4C13-8FAB-94579BDBDFA3}">
      <dgm:prSet custT="1"/>
      <dgm:spPr/>
      <dgm:t>
        <a:bodyPr/>
        <a:lstStyle/>
        <a:p>
          <a:r>
            <a:rPr lang="sv-SE" sz="1600" dirty="0">
              <a:latin typeface="Arial" panose="020B0604020202020204" pitchFamily="34" charset="0"/>
              <a:cs typeface="Arial" panose="020B0604020202020204" pitchFamily="34" charset="0"/>
            </a:rPr>
            <a:t>Leo eller Leo-Lion representant till Förenta Nationerna</a:t>
          </a:r>
        </a:p>
        <a:p>
          <a:endParaRPr lang="en-US" sz="1600" dirty="0"/>
        </a:p>
      </dgm:t>
    </dgm:pt>
    <dgm:pt modelId="{D6D0D39B-62D9-430F-9076-3A25042C870E}" type="parTrans" cxnId="{AA20108F-DF19-4AB5-BDE3-4159060107BC}">
      <dgm:prSet/>
      <dgm:spPr/>
      <dgm:t>
        <a:bodyPr/>
        <a:lstStyle/>
        <a:p>
          <a:endParaRPr lang="en-US" sz="1600"/>
        </a:p>
      </dgm:t>
    </dgm:pt>
    <dgm:pt modelId="{8C43B1BF-7C51-435A-9553-A994EE2AD960}" type="sibTrans" cxnId="{AA20108F-DF19-4AB5-BDE3-4159060107BC}">
      <dgm:prSet/>
      <dgm:spPr/>
      <dgm:t>
        <a:bodyPr/>
        <a:lstStyle/>
        <a:p>
          <a:endParaRPr lang="en-US" sz="1600"/>
        </a:p>
      </dgm:t>
    </dgm:pt>
    <dgm:pt modelId="{EBB69B5B-43AB-4E54-841D-B845E552503D}">
      <dgm:prSet custT="1"/>
      <dgm:spPr/>
      <dgm:t>
        <a:bodyPr/>
        <a:lstStyle/>
        <a:p>
          <a:r>
            <a:rPr lang="sv-SE" sz="1600" dirty="0">
              <a:latin typeface="Arial" panose="020B0604020202020204" pitchFamily="34" charset="0"/>
              <a:cs typeface="Arial" panose="020B0604020202020204" pitchFamily="34" charset="0"/>
            </a:rPr>
            <a:t>Webbsida och resurser om samarbetet mellan Leos och Lions</a:t>
          </a:r>
        </a:p>
      </dgm:t>
    </dgm:pt>
    <dgm:pt modelId="{491CB255-5DFC-4F63-80A2-D08B499B3827}" type="parTrans" cxnId="{E3162086-6887-456D-BCD3-9E9C2F0B5090}">
      <dgm:prSet/>
      <dgm:spPr/>
      <dgm:t>
        <a:bodyPr/>
        <a:lstStyle/>
        <a:p>
          <a:endParaRPr lang="en-US" sz="1600"/>
        </a:p>
      </dgm:t>
    </dgm:pt>
    <dgm:pt modelId="{03736ED0-269F-456E-87B4-968E53910589}" type="sibTrans" cxnId="{E3162086-6887-456D-BCD3-9E9C2F0B5090}">
      <dgm:prSet/>
      <dgm:spPr/>
      <dgm:t>
        <a:bodyPr/>
        <a:lstStyle/>
        <a:p>
          <a:endParaRPr lang="en-US" sz="1600"/>
        </a:p>
      </dgm:t>
    </dgm:pt>
    <dgm:pt modelId="{28E11251-5E49-4130-B1AE-589BAD9A5747}" type="pres">
      <dgm:prSet presAssocID="{BFB09E11-AC35-4850-BBFA-59B8A74E1D92}" presName="Name0" presStyleCnt="0">
        <dgm:presLayoutVars>
          <dgm:dir/>
          <dgm:resizeHandles val="exact"/>
        </dgm:presLayoutVars>
      </dgm:prSet>
      <dgm:spPr/>
    </dgm:pt>
    <dgm:pt modelId="{B0A8D368-CAEB-4EF4-BF56-AC2693E9FA7C}" type="pres">
      <dgm:prSet presAssocID="{D9466203-6705-42DC-8B7C-2C89AC188D3B}" presName="compNode" presStyleCnt="0"/>
      <dgm:spPr/>
    </dgm:pt>
    <dgm:pt modelId="{7069553D-842E-4D22-8F53-96281C85B253}" type="pres">
      <dgm:prSet presAssocID="{D9466203-6705-42DC-8B7C-2C89AC188D3B}" presName="pict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23000" b="-23000"/>
          </a:stretch>
        </a:blipFill>
      </dgm:spPr>
      <dgm:extLst>
        <a:ext uri="{E40237B7-FDA0-4F09-8148-C483321AD2D9}">
          <dgm14:cNvPr xmlns:dgm14="http://schemas.microsoft.com/office/drawing/2010/diagram" id="0" name="" descr="Business Growth with solid fill"/>
        </a:ext>
      </dgm:extLst>
    </dgm:pt>
    <dgm:pt modelId="{9DF474B7-F126-4CB8-9218-6BB50F2159E1}" type="pres">
      <dgm:prSet presAssocID="{D9466203-6705-42DC-8B7C-2C89AC188D3B}" presName="textRect" presStyleLbl="revTx" presStyleIdx="0" presStyleCnt="5">
        <dgm:presLayoutVars>
          <dgm:bulletEnabled val="1"/>
        </dgm:presLayoutVars>
      </dgm:prSet>
      <dgm:spPr/>
    </dgm:pt>
    <dgm:pt modelId="{3B18F4C4-C4E9-4F17-920E-F9AFB5A27F59}" type="pres">
      <dgm:prSet presAssocID="{D1E74464-C04B-4EFE-9749-762C9D98F5DD}" presName="sibTrans" presStyleLbl="sibTrans2D1" presStyleIdx="0" presStyleCnt="0"/>
      <dgm:spPr/>
    </dgm:pt>
    <dgm:pt modelId="{E64F9E49-0943-47C8-894D-86E51CC00F6F}" type="pres">
      <dgm:prSet presAssocID="{3AD68227-C8FD-43B8-A9B5-6E69D6C021F3}" presName="compNode" presStyleCnt="0"/>
      <dgm:spPr/>
    </dgm:pt>
    <dgm:pt modelId="{006899A1-CADC-4CF6-850B-58528A1B1EE2}" type="pres">
      <dgm:prSet presAssocID="{3AD68227-C8FD-43B8-A9B5-6E69D6C021F3}" presName="pictRect" presStyleLbl="node1" presStyleIdx="1" presStyleCnt="5" custScaleY="101983" custLinFactNeighborX="0" custLinFactNeighborY="312"/>
      <dgm:spPr>
        <a:solidFill>
          <a:schemeClr val="bg1"/>
        </a:solidFill>
      </dgm:spPr>
    </dgm:pt>
    <dgm:pt modelId="{E6A5F090-8B31-439D-94A7-72AA83D954E0}" type="pres">
      <dgm:prSet presAssocID="{3AD68227-C8FD-43B8-A9B5-6E69D6C021F3}" presName="textRect" presStyleLbl="revTx" presStyleIdx="1" presStyleCnt="5">
        <dgm:presLayoutVars>
          <dgm:bulletEnabled val="1"/>
        </dgm:presLayoutVars>
      </dgm:prSet>
      <dgm:spPr/>
    </dgm:pt>
    <dgm:pt modelId="{8B8E95BB-3860-4DBE-BFA7-4C0208906BBC}" type="pres">
      <dgm:prSet presAssocID="{F840ED93-7FCF-433E-A72B-13C813C9E6AA}" presName="sibTrans" presStyleLbl="sibTrans2D1" presStyleIdx="0" presStyleCnt="0"/>
      <dgm:spPr/>
    </dgm:pt>
    <dgm:pt modelId="{92B1491B-AC1C-4D02-8098-7BF5106CAA7D}" type="pres">
      <dgm:prSet presAssocID="{EC52A279-04F3-4BFD-91CE-458D44250834}" presName="compNode" presStyleCnt="0"/>
      <dgm:spPr/>
    </dgm:pt>
    <dgm:pt modelId="{74BD9E97-BF6A-462A-AB78-93972689894A}" type="pres">
      <dgm:prSet presAssocID="{EC52A279-04F3-4BFD-91CE-458D44250834}" presName="pictRect" presStyleLbl="node1" presStyleIdx="2"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23000" b="-23000"/>
          </a:stretch>
        </a:blipFill>
      </dgm:spPr>
      <dgm:extLst>
        <a:ext uri="{E40237B7-FDA0-4F09-8148-C483321AD2D9}">
          <dgm14:cNvPr xmlns:dgm14="http://schemas.microsoft.com/office/drawing/2010/diagram" id="0" name="" descr="Diploma with solid fill"/>
        </a:ext>
      </dgm:extLst>
    </dgm:pt>
    <dgm:pt modelId="{B6D75C21-07CE-48CD-8B5A-BD1807BEA665}" type="pres">
      <dgm:prSet presAssocID="{EC52A279-04F3-4BFD-91CE-458D44250834}" presName="textRect" presStyleLbl="revTx" presStyleIdx="2" presStyleCnt="5">
        <dgm:presLayoutVars>
          <dgm:bulletEnabled val="1"/>
        </dgm:presLayoutVars>
      </dgm:prSet>
      <dgm:spPr/>
    </dgm:pt>
    <dgm:pt modelId="{DC6C1530-DF53-481A-9940-018573B5A670}" type="pres">
      <dgm:prSet presAssocID="{82C65E7A-CB12-4F06-94A7-C3B2478ED2F2}" presName="sibTrans" presStyleLbl="sibTrans2D1" presStyleIdx="0" presStyleCnt="0"/>
      <dgm:spPr/>
    </dgm:pt>
    <dgm:pt modelId="{7060E37A-F60C-4F7A-95BA-CF80F33785AC}" type="pres">
      <dgm:prSet presAssocID="{026240B3-8579-4C13-8FAB-94579BDBDFA3}" presName="compNode" presStyleCnt="0"/>
      <dgm:spPr/>
    </dgm:pt>
    <dgm:pt modelId="{33DF6AC5-EFE3-41B2-B18C-BA4EEC9CAEAC}" type="pres">
      <dgm:prSet presAssocID="{026240B3-8579-4C13-8FAB-94579BDBDFA3}" presName="pictRect" presStyleLbl="node1" presStyleIdx="3" presStyleCnt="5" custScaleX="73835" custScaleY="115393" custLinFactNeighborX="621" custLinFactNeighborY="-299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4000" r="-4000"/>
          </a:stretch>
        </a:blipFill>
      </dgm:spPr>
      <dgm:extLst>
        <a:ext uri="{E40237B7-FDA0-4F09-8148-C483321AD2D9}">
          <dgm14:cNvPr xmlns:dgm14="http://schemas.microsoft.com/office/drawing/2010/diagram" id="0" name="" descr="Lecturer with solid fill"/>
        </a:ext>
      </dgm:extLst>
    </dgm:pt>
    <dgm:pt modelId="{7833A992-664B-42C6-999A-9EC0EAE09A12}" type="pres">
      <dgm:prSet presAssocID="{026240B3-8579-4C13-8FAB-94579BDBDFA3}" presName="textRect" presStyleLbl="revTx" presStyleIdx="3" presStyleCnt="5">
        <dgm:presLayoutVars>
          <dgm:bulletEnabled val="1"/>
        </dgm:presLayoutVars>
      </dgm:prSet>
      <dgm:spPr/>
    </dgm:pt>
    <dgm:pt modelId="{937C0C8A-A81D-446B-AB5C-9A19F4C702FC}" type="pres">
      <dgm:prSet presAssocID="{8C43B1BF-7C51-435A-9553-A994EE2AD960}" presName="sibTrans" presStyleLbl="sibTrans2D1" presStyleIdx="0" presStyleCnt="0"/>
      <dgm:spPr/>
    </dgm:pt>
    <dgm:pt modelId="{562F0E44-2514-49D2-A4A4-B8DF3FDBEDD5}" type="pres">
      <dgm:prSet presAssocID="{EBB69B5B-43AB-4E54-841D-B845E552503D}" presName="compNode" presStyleCnt="0"/>
      <dgm:spPr/>
    </dgm:pt>
    <dgm:pt modelId="{DB142EC8-2FF8-4448-A8C6-142D45483310}" type="pres">
      <dgm:prSet presAssocID="{EBB69B5B-43AB-4E54-841D-B845E552503D}" presName="pictRect" presStyleLbl="node1" presStyleIdx="4" presStyleCnt="5"/>
      <dgm:spPr/>
    </dgm:pt>
    <dgm:pt modelId="{73E7A99B-7CE4-4813-BE22-22A0FA85F1F3}" type="pres">
      <dgm:prSet presAssocID="{EBB69B5B-43AB-4E54-841D-B845E552503D}" presName="textRect" presStyleLbl="revTx" presStyleIdx="4" presStyleCnt="5">
        <dgm:presLayoutVars>
          <dgm:bulletEnabled val="1"/>
        </dgm:presLayoutVars>
      </dgm:prSet>
      <dgm:spPr/>
    </dgm:pt>
  </dgm:ptLst>
  <dgm:cxnLst>
    <dgm:cxn modelId="{F2713505-7BC9-490E-AE39-67ACF3EBA2C8}" type="presOf" srcId="{EC52A279-04F3-4BFD-91CE-458D44250834}" destId="{B6D75C21-07CE-48CD-8B5A-BD1807BEA665}" srcOrd="0" destOrd="0" presId="urn:microsoft.com/office/officeart/2005/8/layout/pList1"/>
    <dgm:cxn modelId="{60A29906-8BAD-4275-ABE5-EFD9D9DD5730}" srcId="{BFB09E11-AC35-4850-BBFA-59B8A74E1D92}" destId="{D9466203-6705-42DC-8B7C-2C89AC188D3B}" srcOrd="0" destOrd="0" parTransId="{589A9CD0-7172-46AF-8432-7CDF2969F9A7}" sibTransId="{D1E74464-C04B-4EFE-9749-762C9D98F5DD}"/>
    <dgm:cxn modelId="{18BFD51A-8CEA-48B4-A525-BD3351387DA7}" type="presOf" srcId="{BFB09E11-AC35-4850-BBFA-59B8A74E1D92}" destId="{28E11251-5E49-4130-B1AE-589BAD9A5747}" srcOrd="0" destOrd="0" presId="urn:microsoft.com/office/officeart/2005/8/layout/pList1"/>
    <dgm:cxn modelId="{AFE9891C-31D4-4F3D-A412-1464C056F08A}" type="presOf" srcId="{D1E74464-C04B-4EFE-9749-762C9D98F5DD}" destId="{3B18F4C4-C4E9-4F17-920E-F9AFB5A27F59}" srcOrd="0" destOrd="0" presId="urn:microsoft.com/office/officeart/2005/8/layout/pList1"/>
    <dgm:cxn modelId="{D7815D33-1CEB-4A43-ADD3-CC22DEFAB982}" type="presOf" srcId="{82C65E7A-CB12-4F06-94A7-C3B2478ED2F2}" destId="{DC6C1530-DF53-481A-9940-018573B5A670}" srcOrd="0" destOrd="0" presId="urn:microsoft.com/office/officeart/2005/8/layout/pList1"/>
    <dgm:cxn modelId="{A74D485B-17CA-42BA-A0C5-F1CC0A7E9072}" type="presOf" srcId="{8C43B1BF-7C51-435A-9553-A994EE2AD960}" destId="{937C0C8A-A81D-446B-AB5C-9A19F4C702FC}" srcOrd="0" destOrd="0" presId="urn:microsoft.com/office/officeart/2005/8/layout/pList1"/>
    <dgm:cxn modelId="{F8EE8443-2F5B-4877-990F-198DA934D46E}" type="presOf" srcId="{3AD68227-C8FD-43B8-A9B5-6E69D6C021F3}" destId="{E6A5F090-8B31-439D-94A7-72AA83D954E0}" srcOrd="0" destOrd="0" presId="urn:microsoft.com/office/officeart/2005/8/layout/pList1"/>
    <dgm:cxn modelId="{4C7D7D59-BEB5-4C25-A5E2-9803AAF1641E}" type="presOf" srcId="{026240B3-8579-4C13-8FAB-94579BDBDFA3}" destId="{7833A992-664B-42C6-999A-9EC0EAE09A12}" srcOrd="0" destOrd="0" presId="urn:microsoft.com/office/officeart/2005/8/layout/pList1"/>
    <dgm:cxn modelId="{8C4ED481-94D8-44B0-8D80-1B8617B9B297}" srcId="{BFB09E11-AC35-4850-BBFA-59B8A74E1D92}" destId="{EC52A279-04F3-4BFD-91CE-458D44250834}" srcOrd="2" destOrd="0" parTransId="{A6EE3A8C-90B6-4441-88D4-A2E1D9A7ABA3}" sibTransId="{82C65E7A-CB12-4F06-94A7-C3B2478ED2F2}"/>
    <dgm:cxn modelId="{E3162086-6887-456D-BCD3-9E9C2F0B5090}" srcId="{BFB09E11-AC35-4850-BBFA-59B8A74E1D92}" destId="{EBB69B5B-43AB-4E54-841D-B845E552503D}" srcOrd="4" destOrd="0" parTransId="{491CB255-5DFC-4F63-80A2-D08B499B3827}" sibTransId="{03736ED0-269F-456E-87B4-968E53910589}"/>
    <dgm:cxn modelId="{AA20108F-DF19-4AB5-BDE3-4159060107BC}" srcId="{BFB09E11-AC35-4850-BBFA-59B8A74E1D92}" destId="{026240B3-8579-4C13-8FAB-94579BDBDFA3}" srcOrd="3" destOrd="0" parTransId="{D6D0D39B-62D9-430F-9076-3A25042C870E}" sibTransId="{8C43B1BF-7C51-435A-9553-A994EE2AD960}"/>
    <dgm:cxn modelId="{FECBAF9C-058C-4401-A6C6-9F472FA7819F}" srcId="{BFB09E11-AC35-4850-BBFA-59B8A74E1D92}" destId="{3AD68227-C8FD-43B8-A9B5-6E69D6C021F3}" srcOrd="1" destOrd="0" parTransId="{D4070539-99A9-409A-8324-6FC4699EB3DB}" sibTransId="{F840ED93-7FCF-433E-A72B-13C813C9E6AA}"/>
    <dgm:cxn modelId="{BC713AB7-D45F-43D6-A4B8-5DBA1C44821C}" type="presOf" srcId="{EBB69B5B-43AB-4E54-841D-B845E552503D}" destId="{73E7A99B-7CE4-4813-BE22-22A0FA85F1F3}" srcOrd="0" destOrd="0" presId="urn:microsoft.com/office/officeart/2005/8/layout/pList1"/>
    <dgm:cxn modelId="{CAF4A7C9-1003-473F-9C2E-1C0864534D93}" type="presOf" srcId="{D9466203-6705-42DC-8B7C-2C89AC188D3B}" destId="{9DF474B7-F126-4CB8-9218-6BB50F2159E1}" srcOrd="0" destOrd="0" presId="urn:microsoft.com/office/officeart/2005/8/layout/pList1"/>
    <dgm:cxn modelId="{36AEFCFB-3E0D-4105-AACA-AFAF631748A9}" type="presOf" srcId="{F840ED93-7FCF-433E-A72B-13C813C9E6AA}" destId="{8B8E95BB-3860-4DBE-BFA7-4C0208906BBC}" srcOrd="0" destOrd="0" presId="urn:microsoft.com/office/officeart/2005/8/layout/pList1"/>
    <dgm:cxn modelId="{055A0795-6059-4080-9F96-6249E21281DF}" type="presParOf" srcId="{28E11251-5E49-4130-B1AE-589BAD9A5747}" destId="{B0A8D368-CAEB-4EF4-BF56-AC2693E9FA7C}" srcOrd="0" destOrd="0" presId="urn:microsoft.com/office/officeart/2005/8/layout/pList1"/>
    <dgm:cxn modelId="{2BDC013C-7F2C-42D6-BDF2-C266F7AEB783}" type="presParOf" srcId="{B0A8D368-CAEB-4EF4-BF56-AC2693E9FA7C}" destId="{7069553D-842E-4D22-8F53-96281C85B253}" srcOrd="0" destOrd="0" presId="urn:microsoft.com/office/officeart/2005/8/layout/pList1"/>
    <dgm:cxn modelId="{387D42C3-2DCA-4B62-B697-77892FB22171}" type="presParOf" srcId="{B0A8D368-CAEB-4EF4-BF56-AC2693E9FA7C}" destId="{9DF474B7-F126-4CB8-9218-6BB50F2159E1}" srcOrd="1" destOrd="0" presId="urn:microsoft.com/office/officeart/2005/8/layout/pList1"/>
    <dgm:cxn modelId="{EA88C396-38CF-46CD-99AC-D5C6519F7068}" type="presParOf" srcId="{28E11251-5E49-4130-B1AE-589BAD9A5747}" destId="{3B18F4C4-C4E9-4F17-920E-F9AFB5A27F59}" srcOrd="1" destOrd="0" presId="urn:microsoft.com/office/officeart/2005/8/layout/pList1"/>
    <dgm:cxn modelId="{FAE30FD7-A0FA-4D5A-B439-55A29A4AC5C2}" type="presParOf" srcId="{28E11251-5E49-4130-B1AE-589BAD9A5747}" destId="{E64F9E49-0943-47C8-894D-86E51CC00F6F}" srcOrd="2" destOrd="0" presId="urn:microsoft.com/office/officeart/2005/8/layout/pList1"/>
    <dgm:cxn modelId="{6897B80A-D39C-4B07-B1EF-6C9D4AE7E9D8}" type="presParOf" srcId="{E64F9E49-0943-47C8-894D-86E51CC00F6F}" destId="{006899A1-CADC-4CF6-850B-58528A1B1EE2}" srcOrd="0" destOrd="0" presId="urn:microsoft.com/office/officeart/2005/8/layout/pList1"/>
    <dgm:cxn modelId="{5680E319-014E-4958-970F-CD81EC87C568}" type="presParOf" srcId="{E64F9E49-0943-47C8-894D-86E51CC00F6F}" destId="{E6A5F090-8B31-439D-94A7-72AA83D954E0}" srcOrd="1" destOrd="0" presId="urn:microsoft.com/office/officeart/2005/8/layout/pList1"/>
    <dgm:cxn modelId="{ACAE7AB6-328C-4F59-A8CD-044B53C854A5}" type="presParOf" srcId="{28E11251-5E49-4130-B1AE-589BAD9A5747}" destId="{8B8E95BB-3860-4DBE-BFA7-4C0208906BBC}" srcOrd="3" destOrd="0" presId="urn:microsoft.com/office/officeart/2005/8/layout/pList1"/>
    <dgm:cxn modelId="{76D9E63D-E1FD-44AF-BD9C-9CD38C16F3CD}" type="presParOf" srcId="{28E11251-5E49-4130-B1AE-589BAD9A5747}" destId="{92B1491B-AC1C-4D02-8098-7BF5106CAA7D}" srcOrd="4" destOrd="0" presId="urn:microsoft.com/office/officeart/2005/8/layout/pList1"/>
    <dgm:cxn modelId="{9CDC7BCE-7CA4-4921-B175-1F7AC970E850}" type="presParOf" srcId="{92B1491B-AC1C-4D02-8098-7BF5106CAA7D}" destId="{74BD9E97-BF6A-462A-AB78-93972689894A}" srcOrd="0" destOrd="0" presId="urn:microsoft.com/office/officeart/2005/8/layout/pList1"/>
    <dgm:cxn modelId="{118F1902-F68E-4BFA-AF38-3FA35E0BBFA5}" type="presParOf" srcId="{92B1491B-AC1C-4D02-8098-7BF5106CAA7D}" destId="{B6D75C21-07CE-48CD-8B5A-BD1807BEA665}" srcOrd="1" destOrd="0" presId="urn:microsoft.com/office/officeart/2005/8/layout/pList1"/>
    <dgm:cxn modelId="{E50F21AF-1CD8-4CF4-94F8-F9E6180EA3EB}" type="presParOf" srcId="{28E11251-5E49-4130-B1AE-589BAD9A5747}" destId="{DC6C1530-DF53-481A-9940-018573B5A670}" srcOrd="5" destOrd="0" presId="urn:microsoft.com/office/officeart/2005/8/layout/pList1"/>
    <dgm:cxn modelId="{F62B7CDF-37CE-4AB3-A2E8-F219FA6966FF}" type="presParOf" srcId="{28E11251-5E49-4130-B1AE-589BAD9A5747}" destId="{7060E37A-F60C-4F7A-95BA-CF80F33785AC}" srcOrd="6" destOrd="0" presId="urn:microsoft.com/office/officeart/2005/8/layout/pList1"/>
    <dgm:cxn modelId="{0E4F1439-E141-4DE4-944F-7E4553B9E7D7}" type="presParOf" srcId="{7060E37A-F60C-4F7A-95BA-CF80F33785AC}" destId="{33DF6AC5-EFE3-41B2-B18C-BA4EEC9CAEAC}" srcOrd="0" destOrd="0" presId="urn:microsoft.com/office/officeart/2005/8/layout/pList1"/>
    <dgm:cxn modelId="{7B666D04-31D3-4234-BFF8-DF8489B2EB2D}" type="presParOf" srcId="{7060E37A-F60C-4F7A-95BA-CF80F33785AC}" destId="{7833A992-664B-42C6-999A-9EC0EAE09A12}" srcOrd="1" destOrd="0" presId="urn:microsoft.com/office/officeart/2005/8/layout/pList1"/>
    <dgm:cxn modelId="{7C201ACE-337E-4999-A1F0-93983EB7D000}" type="presParOf" srcId="{28E11251-5E49-4130-B1AE-589BAD9A5747}" destId="{937C0C8A-A81D-446B-AB5C-9A19F4C702FC}" srcOrd="7" destOrd="0" presId="urn:microsoft.com/office/officeart/2005/8/layout/pList1"/>
    <dgm:cxn modelId="{4848E280-95BD-4C2A-9908-3254C3435741}" type="presParOf" srcId="{28E11251-5E49-4130-B1AE-589BAD9A5747}" destId="{562F0E44-2514-49D2-A4A4-B8DF3FDBEDD5}" srcOrd="8" destOrd="0" presId="urn:microsoft.com/office/officeart/2005/8/layout/pList1"/>
    <dgm:cxn modelId="{4E8A2620-BCE2-4D64-995F-5CC31AC9725F}" type="presParOf" srcId="{562F0E44-2514-49D2-A4A4-B8DF3FDBEDD5}" destId="{DB142EC8-2FF8-4448-A8C6-142D45483310}" srcOrd="0" destOrd="0" presId="urn:microsoft.com/office/officeart/2005/8/layout/pList1"/>
    <dgm:cxn modelId="{62031930-B519-467C-BC5C-B911ED3D06A5}" type="presParOf" srcId="{562F0E44-2514-49D2-A4A4-B8DF3FDBEDD5}" destId="{73E7A99B-7CE4-4813-BE22-22A0FA85F1F3}" srcOrd="1" destOrd="0" presId="urn:microsoft.com/office/officeart/2005/8/layout/p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69553D-842E-4D22-8F53-96281C85B253}">
      <dsp:nvSpPr>
        <dsp:cNvPr id="0" name=""/>
        <dsp:cNvSpPr/>
      </dsp:nvSpPr>
      <dsp:spPr>
        <a:xfrm>
          <a:off x="1165272" y="8775"/>
          <a:ext cx="2119201" cy="1460129"/>
        </a:xfrm>
        <a:prstGeom prst="round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23000" b="-23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F474B7-F126-4CB8-9218-6BB50F2159E1}">
      <dsp:nvSpPr>
        <dsp:cNvPr id="0" name=""/>
        <dsp:cNvSpPr/>
      </dsp:nvSpPr>
      <dsp:spPr>
        <a:xfrm>
          <a:off x="1165272" y="1468905"/>
          <a:ext cx="2119201" cy="786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0" numCol="1" spcCol="1270" anchor="t" anchorCtr="0">
          <a:noAutofit/>
        </a:bodyPr>
        <a:lstStyle/>
        <a:p>
          <a:pPr marL="0" lvl="0" indent="0" algn="ctr" defTabSz="711200">
            <a:lnSpc>
              <a:spcPct val="90000"/>
            </a:lnSpc>
            <a:spcBef>
              <a:spcPct val="0"/>
            </a:spcBef>
            <a:spcAft>
              <a:spcPct val="35000"/>
            </a:spcAft>
            <a:buNone/>
          </a:pPr>
          <a:r>
            <a:rPr lang="sv-SE" sz="1600" kern="1200" dirty="0">
              <a:latin typeface="Arial" panose="020B0604020202020204" pitchFamily="34" charset="0"/>
              <a:cs typeface="Arial" panose="020B0604020202020204" pitchFamily="34" charset="0"/>
            </a:rPr>
            <a:t>Leo medlemsordförande</a:t>
          </a:r>
        </a:p>
      </dsp:txBody>
      <dsp:txXfrm>
        <a:off x="1165272" y="1468905"/>
        <a:ext cx="2119201" cy="786223"/>
      </dsp:txXfrm>
    </dsp:sp>
    <dsp:sp modelId="{006899A1-CADC-4CF6-850B-58528A1B1EE2}">
      <dsp:nvSpPr>
        <dsp:cNvPr id="0" name=""/>
        <dsp:cNvSpPr/>
      </dsp:nvSpPr>
      <dsp:spPr>
        <a:xfrm>
          <a:off x="3496483" y="6092"/>
          <a:ext cx="2119201" cy="1489084"/>
        </a:xfrm>
        <a:prstGeom prst="round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A5F090-8B31-439D-94A7-72AA83D954E0}">
      <dsp:nvSpPr>
        <dsp:cNvPr id="0" name=""/>
        <dsp:cNvSpPr/>
      </dsp:nvSpPr>
      <dsp:spPr>
        <a:xfrm>
          <a:off x="3496483" y="1476143"/>
          <a:ext cx="2119201" cy="786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0" numCol="1" spcCol="1270" anchor="t" anchorCtr="0">
          <a:noAutofit/>
        </a:bodyPr>
        <a:lstStyle/>
        <a:p>
          <a:pPr marL="0" lvl="0" indent="0" algn="ctr" defTabSz="711200">
            <a:lnSpc>
              <a:spcPct val="90000"/>
            </a:lnSpc>
            <a:spcBef>
              <a:spcPct val="0"/>
            </a:spcBef>
            <a:spcAft>
              <a:spcPct val="35000"/>
            </a:spcAft>
            <a:buNone/>
          </a:pPr>
          <a:r>
            <a:rPr lang="sv-SE" sz="1600" kern="1200" dirty="0">
              <a:latin typeface="Arial" panose="020B0604020202020204" pitchFamily="34" charset="0"/>
              <a:cs typeface="Arial" panose="020B0604020202020204" pitchFamily="34" charset="0"/>
            </a:rPr>
            <a:t>Leo framstegssessioner</a:t>
          </a:r>
        </a:p>
      </dsp:txBody>
      <dsp:txXfrm>
        <a:off x="3496483" y="1476143"/>
        <a:ext cx="2119201" cy="786223"/>
      </dsp:txXfrm>
    </dsp:sp>
    <dsp:sp modelId="{74BD9E97-BF6A-462A-AB78-93972689894A}">
      <dsp:nvSpPr>
        <dsp:cNvPr id="0" name=""/>
        <dsp:cNvSpPr/>
      </dsp:nvSpPr>
      <dsp:spPr>
        <a:xfrm>
          <a:off x="5827694" y="8775"/>
          <a:ext cx="2119201" cy="1460129"/>
        </a:xfrm>
        <a:prstGeom prst="round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23000" b="-23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D75C21-07CE-48CD-8B5A-BD1807BEA665}">
      <dsp:nvSpPr>
        <dsp:cNvPr id="0" name=""/>
        <dsp:cNvSpPr/>
      </dsp:nvSpPr>
      <dsp:spPr>
        <a:xfrm>
          <a:off x="5827694" y="1468905"/>
          <a:ext cx="2119201" cy="786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0" numCol="1" spcCol="1270" anchor="t" anchorCtr="0">
          <a:noAutofit/>
        </a:bodyPr>
        <a:lstStyle/>
        <a:p>
          <a:pPr marL="0" lvl="0" indent="0" algn="ctr" defTabSz="711200">
            <a:lnSpc>
              <a:spcPct val="90000"/>
            </a:lnSpc>
            <a:spcBef>
              <a:spcPct val="0"/>
            </a:spcBef>
            <a:spcAft>
              <a:spcPct val="35000"/>
            </a:spcAft>
            <a:buNone/>
          </a:pPr>
          <a:r>
            <a:rPr lang="sv-SE" sz="1600" kern="1200" dirty="0">
              <a:latin typeface="Arial" panose="020B0604020202020204" pitchFamily="34" charset="0"/>
              <a:cs typeface="Arial" panose="020B0604020202020204" pitchFamily="34" charset="0"/>
            </a:rPr>
            <a:t>Leo ELLI-anslag</a:t>
          </a:r>
        </a:p>
      </dsp:txBody>
      <dsp:txXfrm>
        <a:off x="5827694" y="1468905"/>
        <a:ext cx="2119201" cy="786223"/>
      </dsp:txXfrm>
    </dsp:sp>
    <dsp:sp modelId="{33DF6AC5-EFE3-41B2-B18C-BA4EEC9CAEAC}">
      <dsp:nvSpPr>
        <dsp:cNvPr id="0" name=""/>
        <dsp:cNvSpPr/>
      </dsp:nvSpPr>
      <dsp:spPr>
        <a:xfrm>
          <a:off x="2621283" y="2430571"/>
          <a:ext cx="1564712" cy="1684887"/>
        </a:xfrm>
        <a:prstGeom prst="round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4000" r="-4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33A992-664B-42C6-999A-9EC0EAE09A12}">
      <dsp:nvSpPr>
        <dsp:cNvPr id="0" name=""/>
        <dsp:cNvSpPr/>
      </dsp:nvSpPr>
      <dsp:spPr>
        <a:xfrm>
          <a:off x="2330878" y="4046796"/>
          <a:ext cx="2119201" cy="786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0" numCol="1" spcCol="1270" anchor="t" anchorCtr="0">
          <a:noAutofit/>
        </a:bodyPr>
        <a:lstStyle/>
        <a:p>
          <a:pPr marL="0" lvl="0" indent="0" algn="ctr" defTabSz="711200">
            <a:lnSpc>
              <a:spcPct val="90000"/>
            </a:lnSpc>
            <a:spcBef>
              <a:spcPct val="0"/>
            </a:spcBef>
            <a:spcAft>
              <a:spcPct val="35000"/>
            </a:spcAft>
            <a:buNone/>
          </a:pPr>
          <a:r>
            <a:rPr lang="sv-SE" sz="1600" kern="1200" dirty="0">
              <a:latin typeface="Arial" panose="020B0604020202020204" pitchFamily="34" charset="0"/>
              <a:cs typeface="Arial" panose="020B0604020202020204" pitchFamily="34" charset="0"/>
            </a:rPr>
            <a:t>Leo eller Leo-Lion representant till Förenta Nationerna</a:t>
          </a:r>
        </a:p>
        <a:p>
          <a:pPr marL="0" lvl="0" indent="0" algn="ctr" defTabSz="711200">
            <a:lnSpc>
              <a:spcPct val="90000"/>
            </a:lnSpc>
            <a:spcBef>
              <a:spcPct val="0"/>
            </a:spcBef>
            <a:spcAft>
              <a:spcPct val="35000"/>
            </a:spcAft>
            <a:buNone/>
          </a:pPr>
          <a:endParaRPr lang="en-US" sz="1600" kern="1200" dirty="0"/>
        </a:p>
      </dsp:txBody>
      <dsp:txXfrm>
        <a:off x="2330878" y="4046796"/>
        <a:ext cx="2119201" cy="786223"/>
      </dsp:txXfrm>
    </dsp:sp>
    <dsp:sp modelId="{DB142EC8-2FF8-4448-A8C6-142D45483310}">
      <dsp:nvSpPr>
        <dsp:cNvPr id="0" name=""/>
        <dsp:cNvSpPr/>
      </dsp:nvSpPr>
      <dsp:spPr>
        <a:xfrm>
          <a:off x="4662089" y="2530477"/>
          <a:ext cx="2119201" cy="146012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3E7A99B-7CE4-4813-BE22-22A0FA85F1F3}">
      <dsp:nvSpPr>
        <dsp:cNvPr id="0" name=""/>
        <dsp:cNvSpPr/>
      </dsp:nvSpPr>
      <dsp:spPr>
        <a:xfrm>
          <a:off x="4662089" y="3990607"/>
          <a:ext cx="2119201" cy="786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0" numCol="1" spcCol="1270" anchor="t" anchorCtr="0">
          <a:noAutofit/>
        </a:bodyPr>
        <a:lstStyle/>
        <a:p>
          <a:pPr marL="0" lvl="0" indent="0" algn="ctr" defTabSz="711200">
            <a:lnSpc>
              <a:spcPct val="90000"/>
            </a:lnSpc>
            <a:spcBef>
              <a:spcPct val="0"/>
            </a:spcBef>
            <a:spcAft>
              <a:spcPct val="35000"/>
            </a:spcAft>
            <a:buNone/>
          </a:pPr>
          <a:r>
            <a:rPr lang="sv-SE" sz="1600" kern="1200" dirty="0">
              <a:latin typeface="Arial" panose="020B0604020202020204" pitchFamily="34" charset="0"/>
              <a:cs typeface="Arial" panose="020B0604020202020204" pitchFamily="34" charset="0"/>
            </a:rPr>
            <a:t>Webbsida och resurser om samarbetet mellan Leos och Lions</a:t>
          </a:r>
        </a:p>
      </dsp:txBody>
      <dsp:txXfrm>
        <a:off x="4662089" y="3990607"/>
        <a:ext cx="2119201" cy="786223"/>
      </dsp:txXfrm>
    </dsp:sp>
  </dsp:spTree>
</dsp:drawing>
</file>

<file path=ppt/diagrams/layout1.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012450-CF40-4D19-A7B9-439D3EAC2C4D}" type="datetimeFigureOut">
              <a:rPr lang="en-US" smtClean="0"/>
              <a:t>11/9/2023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258F41-07D5-4F73-BE4E-EEC9FF84DEBB}" type="slidenum">
              <a:rPr lang="en-US" smtClean="0"/>
              <a:t>‹#›</a:t>
            </a:fld>
            <a:endParaRPr lang="en-US" dirty="0"/>
          </a:p>
        </p:txBody>
      </p:sp>
    </p:spTree>
    <p:extLst>
      <p:ext uri="{BB962C8B-B14F-4D97-AF65-F5344CB8AC3E}">
        <p14:creationId xmlns:p14="http://schemas.microsoft.com/office/powerpoint/2010/main" val="4282985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a:t>Leos strategiska plan är Lions Internationals insatser att stärka leoklubbprogrammet och att skapa en miljö i Lions familj som är stödjande och välkomnande för unga människor. Tack vare återkoppling från Leos och Lions runtom i världen identifierar denna plan både förbättringar och nya initiativ utformade att bygga ett ännu bättre leoklubbprogram.</a:t>
            </a:r>
          </a:p>
        </p:txBody>
      </p:sp>
      <p:sp>
        <p:nvSpPr>
          <p:cNvPr id="4" name="Slide Number Placeholder 3"/>
          <p:cNvSpPr>
            <a:spLocks noGrp="1"/>
          </p:cNvSpPr>
          <p:nvPr>
            <p:ph type="sldNum" sz="quarter" idx="5"/>
          </p:nvPr>
        </p:nvSpPr>
        <p:spPr/>
        <p:txBody>
          <a:bodyPr/>
          <a:lstStyle/>
          <a:p>
            <a:fld id="{2969122F-4C0D-4DB5-9DAD-9B5174DF74F1}" type="slidenum">
              <a:rPr lang="en-US" smtClean="0"/>
              <a:t>1</a:t>
            </a:fld>
            <a:endParaRPr lang="en-US" dirty="0"/>
          </a:p>
        </p:txBody>
      </p:sp>
    </p:spTree>
    <p:extLst>
      <p:ext uri="{BB962C8B-B14F-4D97-AF65-F5344CB8AC3E}">
        <p14:creationId xmlns:p14="http://schemas.microsoft.com/office/powerpoint/2010/main" val="731771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sv-SE" i="0" u="none" strike="noStrike" cap="none" normalizeH="0" baseline="0" noProof="0" dirty="0">
                <a:ln>
                  <a:noFill/>
                </a:ln>
                <a:effectLst/>
                <a:uLnTx/>
                <a:uFillTx/>
                <a:ea typeface="+mn-ea"/>
              </a:rPr>
              <a:t>Målet i Leos strategiska plan är </a:t>
            </a:r>
            <a:r>
              <a:rPr kumimoji="0" lang="sv-SE" b="1" i="0" u="none" strike="noStrike" cap="none" normalizeH="0" baseline="0" noProof="0" dirty="0">
                <a:ln>
                  <a:noFill/>
                </a:ln>
                <a:effectLst/>
                <a:uLnTx/>
                <a:uFillTx/>
                <a:ea typeface="+mn-ea"/>
              </a:rPr>
              <a:t>tillväxt</a:t>
            </a:r>
            <a:r>
              <a:rPr kumimoji="0" lang="sv-SE" b="0" i="0" u="none" strike="noStrike" cap="none" normalizeH="0" baseline="0" noProof="0" dirty="0">
                <a:ln>
                  <a:noFill/>
                </a:ln>
                <a:effectLst/>
                <a:uLnTx/>
                <a:uFillTx/>
                <a:ea typeface="+mn-ea"/>
              </a:rPr>
              <a:t>. </a:t>
            </a:r>
            <a:r>
              <a:rPr kumimoji="0" lang="sv-SE" i="0" u="none" strike="noStrike" cap="none" normalizeH="0" baseline="0" noProof="0" dirty="0">
                <a:ln>
                  <a:noFill/>
                </a:ln>
                <a:effectLst/>
                <a:uLnTx/>
                <a:uFillTx/>
              </a:rPr>
              <a:t>Antal leomedlemmar kommer att öka till </a:t>
            </a:r>
            <a:r>
              <a:rPr kumimoji="0" lang="sv-SE" b="1" i="0" u="none" strike="noStrike" cap="none" normalizeH="0" baseline="0" noProof="0" dirty="0">
                <a:ln>
                  <a:noFill/>
                </a:ln>
                <a:effectLst/>
                <a:uLnTx/>
                <a:uFillTx/>
                <a:ea typeface="ヒラギノ角ゴ Pro W3"/>
              </a:rPr>
              <a:t>200 000 </a:t>
            </a:r>
            <a:r>
              <a:rPr kumimoji="0" lang="sv-SE" b="0" i="0" u="none" strike="noStrike" cap="none" normalizeH="0" baseline="0" noProof="0" dirty="0">
                <a:ln>
                  <a:noFill/>
                </a:ln>
                <a:effectLst/>
                <a:uLnTx/>
                <a:uFillTx/>
                <a:ea typeface="ヒラギノ角ゴ Pro W3"/>
              </a:rPr>
              <a:t>inrapporterade medlemmar och </a:t>
            </a:r>
            <a:r>
              <a:rPr kumimoji="0" lang="sv-SE" b="1" i="0" u="none" strike="noStrike" cap="none" normalizeH="0" baseline="0" noProof="0" dirty="0">
                <a:ln>
                  <a:noFill/>
                </a:ln>
                <a:effectLst/>
                <a:uLnTx/>
                <a:uFillTx/>
                <a:ea typeface="ヒラギノ角ゴ Pro W3"/>
              </a:rPr>
              <a:t>13 000 </a:t>
            </a:r>
            <a:r>
              <a:rPr kumimoji="0" lang="sv-SE" b="0" i="0" u="none" strike="noStrike" cap="none" normalizeH="0" baseline="0" noProof="0" dirty="0">
                <a:ln>
                  <a:noFill/>
                </a:ln>
                <a:effectLst/>
                <a:uLnTx/>
                <a:uFillTx/>
                <a:ea typeface="ヒラギノ角ゴ Pro W3"/>
              </a:rPr>
              <a:t>inrapporterade Leo-Lions.  </a:t>
            </a:r>
          </a:p>
          <a:p>
            <a:endParaRPr lang="en-US" b="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sv-SE" b="0" dirty="0"/>
              <a:t>Lions International startade planen med cirka </a:t>
            </a:r>
            <a:r>
              <a:rPr lang="sv-SE" b="1" dirty="0"/>
              <a:t>157 500 </a:t>
            </a:r>
            <a:r>
              <a:rPr lang="sv-SE" b="0" dirty="0"/>
              <a:t>inrapporterade leomedlemmar och </a:t>
            </a:r>
            <a:r>
              <a:rPr lang="sv-SE" b="1" dirty="0"/>
              <a:t>4 700 </a:t>
            </a:r>
            <a:r>
              <a:rPr lang="sv-SE" b="0" dirty="0"/>
              <a:t>inrapporterade Leo-Lions, så när dessa mål uppnås kommer det återspegla en enastående tillväxt inom båda dessa områden.</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EB6E680-ED6E-413E-8541-D88B999777E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74388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a:t>Detta är våra fyra fokusområden i den strategiska planen och våra mål för varje område.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820BF2-A1D6-49A9-BD48-C145732690A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35698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0375" y="457200"/>
            <a:ext cx="6396038" cy="3598863"/>
          </a:xfrm>
        </p:spPr>
      </p:sp>
      <p:sp>
        <p:nvSpPr>
          <p:cNvPr id="3" name="Notes Placeholder 2"/>
          <p:cNvSpPr>
            <a:spLocks noGrp="1"/>
          </p:cNvSpPr>
          <p:nvPr>
            <p:ph type="body" idx="1"/>
          </p:nvPr>
        </p:nvSpPr>
        <p:spPr/>
        <p:txBody>
          <a:bodyPr>
            <a:normAutofit fontScale="92500" lnSpcReduction="10000"/>
          </a:bodyPr>
          <a:lstStyle/>
          <a:p>
            <a:r>
              <a:rPr lang="sv-SE" dirty="0"/>
              <a:t>Detta är de viktigaste initiativen vi har arbetat med under år ett av den strategiska planen (2021-2022): </a:t>
            </a:r>
          </a:p>
          <a:p>
            <a:endParaRPr lang="en-US" dirty="0"/>
          </a:p>
          <a:p>
            <a:pPr marL="171450" indent="-171450">
              <a:buFont typeface="Arial" panose="020B0604020202020204" pitchFamily="34" charset="0"/>
              <a:buChar char="•"/>
            </a:pPr>
            <a:r>
              <a:rPr lang="sv-SE" dirty="0"/>
              <a:t>Under </a:t>
            </a:r>
            <a:r>
              <a:rPr lang="sv-SE" b="1" dirty="0"/>
              <a:t>rekrytering</a:t>
            </a:r>
            <a:r>
              <a:rPr lang="sv-SE" dirty="0"/>
              <a:t> har vi lanserat nya sidor för leoklubbarnas ledare, ny sida om leomedlemmarnas stolthet och en video om rekrytering av leomedlemmar. Om du inte redan har sett videon visar den leomedlemmar på gång runtom i världen, vilket återspeglar mångfalden i leoklubbarna. Denna video är en användbar resurs som alla klubbar kan använda för att rekrytera nya leomedlemmar. </a:t>
            </a:r>
            <a:br>
              <a:rPr lang="sv-SE" dirty="0"/>
            </a:br>
            <a:endParaRPr lang="sv-SE" dirty="0"/>
          </a:p>
          <a:p>
            <a:pPr marL="171450" indent="-171450">
              <a:buFont typeface="Arial" panose="020B0604020202020204" pitchFamily="34" charset="0"/>
              <a:buChar char="•"/>
            </a:pPr>
            <a:r>
              <a:rPr lang="sv-SE" dirty="0"/>
              <a:t>Under </a:t>
            </a:r>
            <a:r>
              <a:rPr lang="sv-SE" b="1" dirty="0"/>
              <a:t>medlemsupplevelsen</a:t>
            </a:r>
            <a:r>
              <a:rPr lang="sv-SE" dirty="0"/>
              <a:t> har vi skapat möjligheter att inrapportera för leodistriktets tjänstemän, en utbildningsväg bara för leomedlemmar i Lions utbildningscenter och fler resurser om att inrapportera. </a:t>
            </a:r>
          </a:p>
          <a:p>
            <a:pPr marL="171450" indent="-171450">
              <a:buFont typeface="Arial" panose="020B0604020202020204" pitchFamily="34" charset="0"/>
              <a:buChar char="•"/>
            </a:pPr>
            <a:endParaRPr lang="en-US" dirty="0">
              <a:cs typeface="Calibri" panose="020F0502020204030204"/>
            </a:endParaRPr>
          </a:p>
          <a:p>
            <a:pPr marL="171450" indent="-171450">
              <a:buFont typeface="Arial" panose="020B0604020202020204" pitchFamily="34" charset="0"/>
              <a:buChar char="•"/>
            </a:pPr>
            <a:r>
              <a:rPr lang="sv-SE" dirty="0"/>
              <a:t>Under </a:t>
            </a:r>
            <a:r>
              <a:rPr lang="sv-SE" b="1" dirty="0"/>
              <a:t>övergång till Lions</a:t>
            </a:r>
            <a:r>
              <a:rPr lang="sv-SE" dirty="0"/>
              <a:t> har vi sammanställt bättre uppföljning av ledare i vårt system för inrapportering och en presentation om att fortsätta resan.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defRPr/>
            </a:pPr>
            <a:r>
              <a:rPr lang="sv-SE" dirty="0"/>
              <a:t>Under LCIF har vi skapat nålen </a:t>
            </a:r>
            <a:r>
              <a:rPr lang="sv-SE" b="1" dirty="0"/>
              <a:t>Lions delar för leomedlemmar</a:t>
            </a:r>
            <a:r>
              <a:rPr lang="sv-SE" dirty="0"/>
              <a:t>. Det var en idé som framfördes av en tidigare Leo-Lion kontaktperson i styrelsen, för att inspirera leomedlemmar att bidra till stiftelsen. </a:t>
            </a:r>
            <a:r>
              <a:rPr lang="sv-SE" sz="1200" dirty="0">
                <a:solidFill>
                  <a:srgbClr val="55565A"/>
                </a:solidFill>
                <a:latin typeface="Arial"/>
                <a:cs typeface="Arial"/>
              </a:rPr>
              <a:t>Programmet </a:t>
            </a:r>
            <a:r>
              <a:rPr lang="sv-SE" sz="1200" i="1" dirty="0">
                <a:solidFill>
                  <a:srgbClr val="55565A"/>
                </a:solidFill>
                <a:latin typeface="Arial"/>
                <a:cs typeface="Arial"/>
              </a:rPr>
              <a:t>Lions delar för Leos</a:t>
            </a:r>
            <a:r>
              <a:rPr lang="sv-SE" sz="1200" dirty="0">
                <a:solidFill>
                  <a:srgbClr val="55565A"/>
                </a:solidFill>
                <a:latin typeface="Arial"/>
                <a:cs typeface="Arial"/>
              </a:rPr>
              <a:t> är ett årligt program som uppmärksammar donatorer efter en donation på minst </a:t>
            </a:r>
            <a:r>
              <a:rPr lang="sv-SE" sz="1200" b="1" dirty="0">
                <a:solidFill>
                  <a:srgbClr val="55565A"/>
                </a:solidFill>
                <a:latin typeface="Arial"/>
                <a:cs typeface="Arial"/>
              </a:rPr>
              <a:t>USD 20</a:t>
            </a:r>
            <a:r>
              <a:rPr lang="sv-SE" sz="1200" dirty="0">
                <a:solidFill>
                  <a:srgbClr val="55565A"/>
                </a:solidFill>
                <a:latin typeface="Arial"/>
                <a:cs typeface="Arial"/>
              </a:rPr>
              <a:t>. Att donera till detta program hjälper till att tillhandahålla medel till anslagsprogram som gör det möjligt för Leos och Lions att hjälpa till i större skala.</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678557-5227-8B4D-822D-3FD10583728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226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0375" y="457200"/>
            <a:ext cx="6396038" cy="3598863"/>
          </a:xfrm>
        </p:spPr>
      </p:sp>
      <p:sp>
        <p:nvSpPr>
          <p:cNvPr id="3" name="Notes Placeholder 2"/>
          <p:cNvSpPr>
            <a:spLocks noGrp="1"/>
          </p:cNvSpPr>
          <p:nvPr>
            <p:ph type="body" idx="1"/>
          </p:nvPr>
        </p:nvSpPr>
        <p:spPr/>
        <p:txBody>
          <a:bodyPr>
            <a:normAutofit/>
          </a:bodyPr>
          <a:lstStyle/>
          <a:p>
            <a:r>
              <a:rPr lang="sv-SE" dirty="0"/>
              <a:t>Under 2022-2023 tillhandahöll Lions International resurser om målsättning för leoklubbtjänstemän och även en kurs för tjänstemän i Lions utbildningscenter. Leomedlemmarna kan nu inregistrera sina genomföra utbildningar på plattformen Learn. Leo eller Leo-Lion representant till Förenta Nationerna godkändes och införs under 2023-2024. Denna post liknar Lions representant till FN. Flera resurser om övergången från Leo till Lion skapades under det förra verksamhetsåret och flera Special Olympics-evenemang stöttades av organisationen.</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678557-5227-8B4D-822D-3FD10583728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27910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a:t>Under år tre godkände styrelsen den nya posten Leo medlemsordförande i klubbar, distrikt och multipeldistrikt. Leo framstegssessioner och Leo ELLI-anslag lanserades och började användas. Leos representant till FN intog sina nya roller. Det finns även en ny webbsida om det positiva samarbetet mellan Leos och Lions, där det finns nya resurser.</a:t>
            </a:r>
          </a:p>
        </p:txBody>
      </p:sp>
      <p:sp>
        <p:nvSpPr>
          <p:cNvPr id="4" name="Slide Number Placeholder 3"/>
          <p:cNvSpPr>
            <a:spLocks noGrp="1"/>
          </p:cNvSpPr>
          <p:nvPr>
            <p:ph type="sldNum" sz="quarter" idx="5"/>
          </p:nvPr>
        </p:nvSpPr>
        <p:spPr/>
        <p:txBody>
          <a:bodyPr/>
          <a:lstStyle/>
          <a:p>
            <a:fld id="{F229EE1A-AB6C-4351-B4CA-7A0A2BAC6A1A}" type="slidenum">
              <a:rPr lang="en-US" smtClean="0"/>
              <a:t>6</a:t>
            </a:fld>
            <a:endParaRPr lang="en-US" dirty="0"/>
          </a:p>
        </p:txBody>
      </p:sp>
    </p:spTree>
    <p:extLst>
      <p:ext uri="{BB962C8B-B14F-4D97-AF65-F5344CB8AC3E}">
        <p14:creationId xmlns:p14="http://schemas.microsoft.com/office/powerpoint/2010/main" val="6038082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sv-SE" b="0" dirty="0">
                <a:latin typeface="Helvetica"/>
                <a:cs typeface="Helvetica"/>
              </a:rPr>
              <a:t>På samma sätt som Lions strategiska plan har vi många initiativ på gång som kommer säkerställa framgångar. Leos strategiska plan kommer att avsluta starkt under de sista två åren, genom att bygga vidare på farten under de första tre åren. Leomedlemmarna kommer att få ännu mer stöd med att framföra sina personliga berättelser och klubbarnas berättelser med hjälp av experter - andra leomedlemmar. Att främja leoklubbprogrammet kommer att belysas som en viktig del för leomedlemmarna att göra det möjligt för ännu fler lionmedlemmar och leomedlemmar att tala om de möjligheter som finns i organisationen att fortsätta sin resa i Lions familj. </a:t>
            </a:r>
            <a:r>
              <a:rPr lang="sv-SE" dirty="0"/>
              <a:t>Slutligen kommer leomedlemmar och vår stiftelse att komma närmare varandra än någonsin tidigare tack vare Special Olympics och dess program</a:t>
            </a:r>
            <a:r>
              <a:rPr lang="sv-SE" b="0" dirty="0">
                <a:latin typeface="Helvetica"/>
                <a:cs typeface="Helvetica"/>
              </a:rPr>
              <a:t> </a:t>
            </a:r>
            <a:r>
              <a:rPr lang="sv-SE" b="0" i="1" dirty="0">
                <a:latin typeface="Helvetica"/>
                <a:cs typeface="Helvetica"/>
              </a:rPr>
              <a:t>Inkludering</a:t>
            </a:r>
            <a:r>
              <a:rPr lang="sv-SE" b="0" dirty="0">
                <a:latin typeface="Helvetica"/>
                <a:cs typeface="Helvetica"/>
              </a:rPr>
              <a:t> samt genom att uppmuntra deltagare i Lions Quest att bli leomedlemmar.</a:t>
            </a:r>
            <a:endParaRPr lang="sv-SE" dirty="0">
              <a:latin typeface="Helvetica"/>
              <a:cs typeface="Helvetica"/>
            </a:endParaRPr>
          </a:p>
        </p:txBody>
      </p:sp>
    </p:spTree>
    <p:extLst>
      <p:ext uri="{BB962C8B-B14F-4D97-AF65-F5344CB8AC3E}">
        <p14:creationId xmlns:p14="http://schemas.microsoft.com/office/powerpoint/2010/main" val="9673050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sv-SE" dirty="0"/>
              <a:t>Här är några saker du kan göra för att stödja planen. En trevlig plats att börja för leomedlemmarna är webbsidan </a:t>
            </a:r>
            <a:r>
              <a:rPr lang="sv-SE" b="1" dirty="0"/>
              <a:t>lionsclubs.org/sv/leopride</a:t>
            </a:r>
            <a:r>
              <a:rPr lang="sv-SE" dirty="0"/>
              <a:t>. Där finns tips och resurser som hjälper dig att visa din stolthet över att vara med i leoklubbprogrammet, mallar och inlägg till sociala medier samt olika sätt att bli mer involverad. </a:t>
            </a:r>
          </a:p>
          <a:p>
            <a:endParaRPr lang="en-US" dirty="0"/>
          </a:p>
          <a:p>
            <a:r>
              <a:rPr lang="sv-SE" dirty="0"/>
              <a:t>En annan bra resurs är sidan om leoklubbprogrammet: </a:t>
            </a:r>
            <a:r>
              <a:rPr lang="sv-SE" b="1" dirty="0"/>
              <a:t>lionsclubs.org/sv/leos</a:t>
            </a:r>
            <a:r>
              <a:rPr lang="sv-SE" dirty="0"/>
              <a:t>. Där finner du all den information du behöver för att bilda leoklubbar, inrapportera medlemmar och ledare samt att hjälpa, lära och fira tillsammans med leomedlemmarna.  </a:t>
            </a:r>
          </a:p>
          <a:p>
            <a:endParaRPr lang="en-US" dirty="0"/>
          </a:p>
          <a:p>
            <a:r>
              <a:rPr lang="sv-SE" dirty="0"/>
              <a:t>Kontakta personalen vid avdelningen för unga Lions och Leos, genom att skicka e-post till </a:t>
            </a:r>
            <a:r>
              <a:rPr lang="sv-SE" b="1" dirty="0"/>
              <a:t>leo@lionsclubs.org.</a:t>
            </a:r>
          </a:p>
        </p:txBody>
      </p:sp>
      <p:sp>
        <p:nvSpPr>
          <p:cNvPr id="4" name="Slide Number Placeholder 3"/>
          <p:cNvSpPr>
            <a:spLocks noGrp="1"/>
          </p:cNvSpPr>
          <p:nvPr>
            <p:ph type="sldNum" sz="quarter" idx="5"/>
          </p:nvPr>
        </p:nvSpPr>
        <p:spPr/>
        <p:txBody>
          <a:bodyPr/>
          <a:lstStyle/>
          <a:p>
            <a:fld id="{2969122F-4C0D-4DB5-9DAD-9B5174DF74F1}" type="slidenum">
              <a:rPr lang="en-US" smtClean="0"/>
              <a:pPr/>
              <a:t>8</a:t>
            </a:fld>
            <a:endParaRPr lang="en-US" dirty="0"/>
          </a:p>
        </p:txBody>
      </p:sp>
      <p:sp>
        <p:nvSpPr>
          <p:cNvPr id="7" name="Slide Image Placeholder 6">
            <a:extLst>
              <a:ext uri="{FF2B5EF4-FFF2-40B4-BE49-F238E27FC236}">
                <a16:creationId xmlns:a16="http://schemas.microsoft.com/office/drawing/2014/main" id="{9A656F9B-F8EE-4BB2-9FE9-DDE7521DE23E}"/>
              </a:ext>
            </a:extLst>
          </p:cNvPr>
          <p:cNvSpPr>
            <a:spLocks noGrp="1" noRot="1" noChangeAspect="1"/>
          </p:cNvSpPr>
          <p:nvPr>
            <p:ph type="sldImg"/>
          </p:nvPr>
        </p:nvSpPr>
        <p:spPr/>
      </p:sp>
    </p:spTree>
    <p:extLst>
      <p:ext uri="{BB962C8B-B14F-4D97-AF65-F5344CB8AC3E}">
        <p14:creationId xmlns:p14="http://schemas.microsoft.com/office/powerpoint/2010/main" val="17942417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latin typeface="Avenir"/>
            </a:endParaRPr>
          </a:p>
        </p:txBody>
      </p:sp>
      <p:sp>
        <p:nvSpPr>
          <p:cNvPr id="4" name="Slide Number Placeholder 3"/>
          <p:cNvSpPr>
            <a:spLocks noGrp="1"/>
          </p:cNvSpPr>
          <p:nvPr>
            <p:ph type="sldNum" sz="quarter" idx="5"/>
          </p:nvPr>
        </p:nvSpPr>
        <p:spPr/>
        <p:txBody>
          <a:bodyPr/>
          <a:lstStyle/>
          <a:p>
            <a:fld id="{65F38A34-01B5-8B47-8788-985DCB17BFD7}" type="slidenum">
              <a:rPr lang="en-US" smtClean="0"/>
              <a:t>9</a:t>
            </a:fld>
            <a:endParaRPr lang="en-US" dirty="0"/>
          </a:p>
        </p:txBody>
      </p:sp>
    </p:spTree>
    <p:extLst>
      <p:ext uri="{BB962C8B-B14F-4D97-AF65-F5344CB8AC3E}">
        <p14:creationId xmlns:p14="http://schemas.microsoft.com/office/powerpoint/2010/main" val="346467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MASTER SLIDE -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50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837DF-256F-A343-B154-88A1DBDD4F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58B1E42-6C3B-2746-8C64-210D0510AC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38913A37-A294-514D-8DAE-68CF0E1827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19B861-6E4E-EE44-A3F7-77F9BAD8C9D9}"/>
              </a:ext>
            </a:extLst>
          </p:cNvPr>
          <p:cNvSpPr>
            <a:spLocks noGrp="1"/>
          </p:cNvSpPr>
          <p:nvPr>
            <p:ph type="dt" sz="half" idx="10"/>
          </p:nvPr>
        </p:nvSpPr>
        <p:spPr/>
        <p:txBody>
          <a:bodyPr/>
          <a:lstStyle/>
          <a:p>
            <a:fld id="{B3137458-1D5F-B74F-96C6-5F61AAF91F9E}" type="datetimeFigureOut">
              <a:rPr lang="en-US" smtClean="0"/>
              <a:t>11/9/2023</a:t>
            </a:fld>
            <a:endParaRPr lang="en-US" dirty="0"/>
          </a:p>
        </p:txBody>
      </p:sp>
      <p:sp>
        <p:nvSpPr>
          <p:cNvPr id="6" name="Footer Placeholder 5">
            <a:extLst>
              <a:ext uri="{FF2B5EF4-FFF2-40B4-BE49-F238E27FC236}">
                <a16:creationId xmlns:a16="http://schemas.microsoft.com/office/drawing/2014/main" id="{6E56FDAF-3E9B-1F4F-8373-63E8B70C2F8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DF70AF8-5509-734F-AE89-EA98A059CCF6}"/>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1138772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E2BDE-07E7-C943-9B91-2FD547F4D8F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CD1B324-EAD5-C047-9C15-89B5642259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7876EA-C6E9-CD44-A3EE-6C56B6E11690}"/>
              </a:ext>
            </a:extLst>
          </p:cNvPr>
          <p:cNvSpPr>
            <a:spLocks noGrp="1"/>
          </p:cNvSpPr>
          <p:nvPr>
            <p:ph type="dt" sz="half" idx="10"/>
          </p:nvPr>
        </p:nvSpPr>
        <p:spPr/>
        <p:txBody>
          <a:bodyPr/>
          <a:lstStyle/>
          <a:p>
            <a:fld id="{B3137458-1D5F-B74F-96C6-5F61AAF91F9E}" type="datetimeFigureOut">
              <a:rPr lang="en-US" smtClean="0"/>
              <a:t>11/9/2023</a:t>
            </a:fld>
            <a:endParaRPr lang="en-US" dirty="0"/>
          </a:p>
        </p:txBody>
      </p:sp>
      <p:sp>
        <p:nvSpPr>
          <p:cNvPr id="5" name="Footer Placeholder 4">
            <a:extLst>
              <a:ext uri="{FF2B5EF4-FFF2-40B4-BE49-F238E27FC236}">
                <a16:creationId xmlns:a16="http://schemas.microsoft.com/office/drawing/2014/main" id="{EA1A28F1-EE8E-EB45-A2D4-AB792DAC4B4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6B8326C-0735-4444-BE26-FAF0EC25C540}"/>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8282246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ED0666-33F5-0943-BD99-7A3EF1E46B6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F1C10D5-A39F-7948-AFED-354F01BE9E5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9A01D2-BA99-8145-B80C-5539D9710C4E}"/>
              </a:ext>
            </a:extLst>
          </p:cNvPr>
          <p:cNvSpPr>
            <a:spLocks noGrp="1"/>
          </p:cNvSpPr>
          <p:nvPr>
            <p:ph type="dt" sz="half" idx="10"/>
          </p:nvPr>
        </p:nvSpPr>
        <p:spPr/>
        <p:txBody>
          <a:bodyPr/>
          <a:lstStyle/>
          <a:p>
            <a:fld id="{B3137458-1D5F-B74F-96C6-5F61AAF91F9E}" type="datetimeFigureOut">
              <a:rPr lang="en-US" smtClean="0"/>
              <a:t>11/9/2023</a:t>
            </a:fld>
            <a:endParaRPr lang="en-US" dirty="0"/>
          </a:p>
        </p:txBody>
      </p:sp>
      <p:sp>
        <p:nvSpPr>
          <p:cNvPr id="5" name="Footer Placeholder 4">
            <a:extLst>
              <a:ext uri="{FF2B5EF4-FFF2-40B4-BE49-F238E27FC236}">
                <a16:creationId xmlns:a16="http://schemas.microsoft.com/office/drawing/2014/main" id="{D4FD065C-1B7C-D24B-8B36-1CBDC51181D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11FE787-9E34-794A-BC26-6489E561549C}"/>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31494583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MASTER SLIDE - 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02337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No Content">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406400" y="304800"/>
            <a:ext cx="11379200" cy="774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45720" numCol="1" anchor="b" anchorCtr="0" compatLnSpc="1">
            <a:prstTxWarp prst="textNoShape">
              <a:avLst/>
            </a:prstTxWarp>
          </a:bodyPr>
          <a:lstStyle>
            <a:lvl1pPr algn="ctr">
              <a:defRPr/>
            </a:lvl1pPr>
          </a:lstStyle>
          <a:p>
            <a:pPr lvl="0"/>
            <a:r>
              <a:rPr lang="en-US" altLang="en-US"/>
              <a:t>Click to edit Master title style</a:t>
            </a:r>
          </a:p>
        </p:txBody>
      </p:sp>
    </p:spTree>
    <p:extLst>
      <p:ext uri="{BB962C8B-B14F-4D97-AF65-F5344CB8AC3E}">
        <p14:creationId xmlns:p14="http://schemas.microsoft.com/office/powerpoint/2010/main" val="36414968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tandar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E19138A4-B106-5647-9E25-A0B9EA158B40}"/>
              </a:ext>
            </a:extLst>
          </p:cNvPr>
          <p:cNvCxnSpPr/>
          <p:nvPr userDrawn="1"/>
        </p:nvCxnSpPr>
        <p:spPr>
          <a:xfrm>
            <a:off x="762000" y="1219200"/>
            <a:ext cx="2743200" cy="0"/>
          </a:xfrm>
          <a:prstGeom prst="line">
            <a:avLst/>
          </a:prstGeom>
          <a:ln w="76200">
            <a:solidFill>
              <a:srgbClr val="FFD127"/>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E3315EA2-0FCF-964A-B51F-29EF0E9D7770}"/>
              </a:ext>
            </a:extLst>
          </p:cNvPr>
          <p:cNvSpPr>
            <a:spLocks noGrp="1"/>
          </p:cNvSpPr>
          <p:nvPr>
            <p:ph type="title" hasCustomPrompt="1"/>
          </p:nvPr>
        </p:nvSpPr>
        <p:spPr>
          <a:xfrm>
            <a:off x="762001" y="444078"/>
            <a:ext cx="10667998" cy="533400"/>
          </a:xfrm>
          <a:prstGeom prst="rect">
            <a:avLst/>
          </a:prstGeom>
        </p:spPr>
        <p:txBody>
          <a:bodyPr>
            <a:normAutofit/>
          </a:bodyPr>
          <a:lstStyle>
            <a:lvl1pPr algn="l">
              <a:defRPr sz="3600" b="1" i="0" baseline="0">
                <a:solidFill>
                  <a:srgbClr val="095495"/>
                </a:solidFill>
                <a:latin typeface="Helvetica Neue" charset="0"/>
                <a:ea typeface="Helvetica Neue" charset="0"/>
                <a:cs typeface="Helvetica Neue" charset="0"/>
              </a:defRPr>
            </a:lvl1pPr>
          </a:lstStyle>
          <a:p>
            <a:r>
              <a:rPr lang="en-US"/>
              <a:t>Slide title</a:t>
            </a:r>
          </a:p>
        </p:txBody>
      </p:sp>
      <p:sp>
        <p:nvSpPr>
          <p:cNvPr id="15" name="Content Placeholder 14"/>
          <p:cNvSpPr>
            <a:spLocks noGrp="1"/>
          </p:cNvSpPr>
          <p:nvPr>
            <p:ph sz="quarter" idx="11"/>
          </p:nvPr>
        </p:nvSpPr>
        <p:spPr>
          <a:xfrm>
            <a:off x="761999" y="1752600"/>
            <a:ext cx="10667999" cy="4572000"/>
          </a:xfrm>
          <a:prstGeom prst="rect">
            <a:avLst/>
          </a:prstGeom>
        </p:spPr>
        <p:txBody>
          <a:bodyPr/>
          <a:lstStyle>
            <a:lvl1pPr marL="91440" indent="-91440">
              <a:lnSpc>
                <a:spcPct val="120000"/>
              </a:lnSpc>
              <a:spcBef>
                <a:spcPts val="1200"/>
              </a:spcBef>
              <a:spcAft>
                <a:spcPts val="600"/>
              </a:spcAft>
              <a:buClr>
                <a:schemeClr val="bg1">
                  <a:lumMod val="95000"/>
                </a:schemeClr>
              </a:buClr>
              <a:buFont typeface="Wingdings 3" panose="05040102010807070707" pitchFamily="18" charset="2"/>
              <a:buChar char=""/>
              <a:defRPr sz="2800">
                <a:solidFill>
                  <a:schemeClr val="accent6">
                    <a:lumMod val="50000"/>
                    <a:lumOff val="50000"/>
                  </a:schemeClr>
                </a:solidFill>
                <a:latin typeface="Helvetica" panose="020B0604020202020204" pitchFamily="34" charset="0"/>
                <a:cs typeface="Helvetica" panose="020B0604020202020204" pitchFamily="34" charset="0"/>
              </a:defRPr>
            </a:lvl1pPr>
            <a:lvl2pPr marL="914400" indent="-365760">
              <a:spcBef>
                <a:spcPts val="600"/>
              </a:spcBef>
              <a:spcAft>
                <a:spcPts val="600"/>
              </a:spcAft>
              <a:buClr>
                <a:schemeClr val="accent1"/>
              </a:buClr>
              <a:buFont typeface="Wingdings 3" panose="05040102010807070707" pitchFamily="18" charset="2"/>
              <a:buChar char=""/>
              <a:defRPr lang="en-US" sz="2400" dirty="0" smtClean="0">
                <a:solidFill>
                  <a:schemeClr val="accent6">
                    <a:lumMod val="50000"/>
                    <a:lumOff val="50000"/>
                  </a:schemeClr>
                </a:solidFill>
                <a:latin typeface="Helvetica" panose="020B0604020202020204" pitchFamily="34" charset="0"/>
                <a:ea typeface="ヒラギノ角ゴ Pro W3" charset="0"/>
                <a:cs typeface="Helvetica" panose="020B0604020202020204" pitchFamily="34" charset="0"/>
              </a:defRPr>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6322993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MASTER SLIDE - 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4441471"/>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MASTER SLIDE - 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4441471"/>
      </p:ext>
    </p:extLst>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1C8C5-35F2-214B-81C4-561AA7C596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99E2729-84FA-9E46-BF7A-8083B9CBAD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5294C80-77D8-564D-9478-AD83348E549C}"/>
              </a:ext>
            </a:extLst>
          </p:cNvPr>
          <p:cNvSpPr>
            <a:spLocks noGrp="1"/>
          </p:cNvSpPr>
          <p:nvPr>
            <p:ph type="dt" sz="half" idx="10"/>
          </p:nvPr>
        </p:nvSpPr>
        <p:spPr/>
        <p:txBody>
          <a:bodyPr/>
          <a:lstStyle/>
          <a:p>
            <a:fld id="{B3137458-1D5F-B74F-96C6-5F61AAF91F9E}" type="datetimeFigureOut">
              <a:rPr lang="en-US" smtClean="0"/>
              <a:t>11/9/2023</a:t>
            </a:fld>
            <a:endParaRPr lang="en-US" dirty="0"/>
          </a:p>
        </p:txBody>
      </p:sp>
      <p:sp>
        <p:nvSpPr>
          <p:cNvPr id="5" name="Footer Placeholder 4">
            <a:extLst>
              <a:ext uri="{FF2B5EF4-FFF2-40B4-BE49-F238E27FC236}">
                <a16:creationId xmlns:a16="http://schemas.microsoft.com/office/drawing/2014/main" id="{C9EDE470-17CC-6447-AF36-C03FA62F3FC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547BCC3-757D-D641-AF37-361B171890DB}"/>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3317963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07EC2-9D45-B342-8E28-26ED05F0A1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D65D1F-6F07-C643-9AB7-C0E3CDCCACF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715C60-7B7B-1547-94ED-BCD190E29703}"/>
              </a:ext>
            </a:extLst>
          </p:cNvPr>
          <p:cNvSpPr>
            <a:spLocks noGrp="1"/>
          </p:cNvSpPr>
          <p:nvPr>
            <p:ph type="dt" sz="half" idx="10"/>
          </p:nvPr>
        </p:nvSpPr>
        <p:spPr/>
        <p:txBody>
          <a:bodyPr/>
          <a:lstStyle/>
          <a:p>
            <a:fld id="{B3137458-1D5F-B74F-96C6-5F61AAF91F9E}" type="datetimeFigureOut">
              <a:rPr lang="en-US" smtClean="0"/>
              <a:t>11/9/2023</a:t>
            </a:fld>
            <a:endParaRPr lang="en-US" dirty="0"/>
          </a:p>
        </p:txBody>
      </p:sp>
      <p:sp>
        <p:nvSpPr>
          <p:cNvPr id="5" name="Footer Placeholder 4">
            <a:extLst>
              <a:ext uri="{FF2B5EF4-FFF2-40B4-BE49-F238E27FC236}">
                <a16:creationId xmlns:a16="http://schemas.microsoft.com/office/drawing/2014/main" id="{1A0E4317-7A6D-3141-A4E8-7199E6A5C9A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B4137C2-13D5-5B41-A648-84E3EAD315E3}"/>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873925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16380-9019-E74F-9359-FC6385B6F5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F80C209-16AF-0248-8F91-E07ADB2EA9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BD35CE2-C5B2-8D4B-984C-9985F65E5F26}"/>
              </a:ext>
            </a:extLst>
          </p:cNvPr>
          <p:cNvSpPr>
            <a:spLocks noGrp="1"/>
          </p:cNvSpPr>
          <p:nvPr>
            <p:ph type="dt" sz="half" idx="10"/>
          </p:nvPr>
        </p:nvSpPr>
        <p:spPr/>
        <p:txBody>
          <a:bodyPr/>
          <a:lstStyle/>
          <a:p>
            <a:fld id="{B3137458-1D5F-B74F-96C6-5F61AAF91F9E}" type="datetimeFigureOut">
              <a:rPr lang="en-US" smtClean="0"/>
              <a:t>11/9/2023</a:t>
            </a:fld>
            <a:endParaRPr lang="en-US" dirty="0"/>
          </a:p>
        </p:txBody>
      </p:sp>
      <p:sp>
        <p:nvSpPr>
          <p:cNvPr id="5" name="Footer Placeholder 4">
            <a:extLst>
              <a:ext uri="{FF2B5EF4-FFF2-40B4-BE49-F238E27FC236}">
                <a16:creationId xmlns:a16="http://schemas.microsoft.com/office/drawing/2014/main" id="{FC794C37-0658-534C-8D80-5E4D3AA1916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4F4710F-A28E-E24E-9261-73DE2F80EBEE}"/>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2235952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DA551-FDF7-3046-B311-32CE763A5C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1D955A-CCD1-1B46-93C7-DDB3A79FBC1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548B12-9505-1942-B852-317C6E1879B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449B55F-B85F-5B4E-8AD1-11B57A384024}"/>
              </a:ext>
            </a:extLst>
          </p:cNvPr>
          <p:cNvSpPr>
            <a:spLocks noGrp="1"/>
          </p:cNvSpPr>
          <p:nvPr>
            <p:ph type="dt" sz="half" idx="10"/>
          </p:nvPr>
        </p:nvSpPr>
        <p:spPr/>
        <p:txBody>
          <a:bodyPr/>
          <a:lstStyle/>
          <a:p>
            <a:fld id="{B3137458-1D5F-B74F-96C6-5F61AAF91F9E}" type="datetimeFigureOut">
              <a:rPr lang="en-US" smtClean="0"/>
              <a:t>11/9/2023</a:t>
            </a:fld>
            <a:endParaRPr lang="en-US" dirty="0"/>
          </a:p>
        </p:txBody>
      </p:sp>
      <p:sp>
        <p:nvSpPr>
          <p:cNvPr id="6" name="Footer Placeholder 5">
            <a:extLst>
              <a:ext uri="{FF2B5EF4-FFF2-40B4-BE49-F238E27FC236}">
                <a16:creationId xmlns:a16="http://schemas.microsoft.com/office/drawing/2014/main" id="{D4AA9DA2-3F02-4847-9B84-A7E95712935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34CA89D-B407-0F4E-83D4-6D9F8F23ED51}"/>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1682189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E970A-EF45-334A-B022-21CCA7BAC8E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8D3514-A6E1-C343-91AD-07C39D251E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9DE74D-6811-A245-AB5D-AE69D1428C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2AB05C-316A-3440-ADD7-71C5DA1F4D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FA1000B-8B98-8640-AAB6-484DE653CF0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E9CA2AB-2713-DF45-974F-0DE11A672663}"/>
              </a:ext>
            </a:extLst>
          </p:cNvPr>
          <p:cNvSpPr>
            <a:spLocks noGrp="1"/>
          </p:cNvSpPr>
          <p:nvPr>
            <p:ph type="dt" sz="half" idx="10"/>
          </p:nvPr>
        </p:nvSpPr>
        <p:spPr/>
        <p:txBody>
          <a:bodyPr/>
          <a:lstStyle/>
          <a:p>
            <a:fld id="{B3137458-1D5F-B74F-96C6-5F61AAF91F9E}" type="datetimeFigureOut">
              <a:rPr lang="en-US" smtClean="0"/>
              <a:t>11/9/2023</a:t>
            </a:fld>
            <a:endParaRPr lang="en-US" dirty="0"/>
          </a:p>
        </p:txBody>
      </p:sp>
      <p:sp>
        <p:nvSpPr>
          <p:cNvPr id="8" name="Footer Placeholder 7">
            <a:extLst>
              <a:ext uri="{FF2B5EF4-FFF2-40B4-BE49-F238E27FC236}">
                <a16:creationId xmlns:a16="http://schemas.microsoft.com/office/drawing/2014/main" id="{16C9B27F-852F-EF45-B8CC-C13CAA0D264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840F912-54B9-3943-BC48-FE6EE8DFE3B9}"/>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2331059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D7849-E623-0B44-A85B-588B332656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09CAE4-2F15-7A4F-92DE-547E201DED23}"/>
              </a:ext>
            </a:extLst>
          </p:cNvPr>
          <p:cNvSpPr>
            <a:spLocks noGrp="1"/>
          </p:cNvSpPr>
          <p:nvPr>
            <p:ph type="dt" sz="half" idx="10"/>
          </p:nvPr>
        </p:nvSpPr>
        <p:spPr/>
        <p:txBody>
          <a:bodyPr/>
          <a:lstStyle/>
          <a:p>
            <a:fld id="{B3137458-1D5F-B74F-96C6-5F61AAF91F9E}" type="datetimeFigureOut">
              <a:rPr lang="en-US" smtClean="0"/>
              <a:t>11/9/2023</a:t>
            </a:fld>
            <a:endParaRPr lang="en-US" dirty="0"/>
          </a:p>
        </p:txBody>
      </p:sp>
      <p:sp>
        <p:nvSpPr>
          <p:cNvPr id="4" name="Footer Placeholder 3">
            <a:extLst>
              <a:ext uri="{FF2B5EF4-FFF2-40B4-BE49-F238E27FC236}">
                <a16:creationId xmlns:a16="http://schemas.microsoft.com/office/drawing/2014/main" id="{D22E8DD2-9623-CB4E-84D8-E8A1CC040EF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5D4860A-7C74-C14D-A213-A000B7D860F7}"/>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3443687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B84651-4E43-BD4D-9503-BBCE3C07B062}"/>
              </a:ext>
            </a:extLst>
          </p:cNvPr>
          <p:cNvSpPr>
            <a:spLocks noGrp="1"/>
          </p:cNvSpPr>
          <p:nvPr>
            <p:ph type="dt" sz="half" idx="10"/>
          </p:nvPr>
        </p:nvSpPr>
        <p:spPr/>
        <p:txBody>
          <a:bodyPr/>
          <a:lstStyle/>
          <a:p>
            <a:fld id="{B3137458-1D5F-B74F-96C6-5F61AAF91F9E}" type="datetimeFigureOut">
              <a:rPr lang="en-US" smtClean="0"/>
              <a:t>11/9/2023</a:t>
            </a:fld>
            <a:endParaRPr lang="en-US" dirty="0"/>
          </a:p>
        </p:txBody>
      </p:sp>
      <p:sp>
        <p:nvSpPr>
          <p:cNvPr id="3" name="Footer Placeholder 2">
            <a:extLst>
              <a:ext uri="{FF2B5EF4-FFF2-40B4-BE49-F238E27FC236}">
                <a16:creationId xmlns:a16="http://schemas.microsoft.com/office/drawing/2014/main" id="{EA5D2500-67C9-AA41-8033-FF3953DA69E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6EEF91B-6B95-FE46-83E7-CB5B59457352}"/>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1710251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5DB7F-395E-224F-8866-6F5105B4CD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D5FE369-E3BC-DE4F-B8E4-7098E76AAF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6F98899-E281-8140-90B7-DE5A10E1C8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44C489-27D7-2C4B-97E2-CE69D9D70487}"/>
              </a:ext>
            </a:extLst>
          </p:cNvPr>
          <p:cNvSpPr>
            <a:spLocks noGrp="1"/>
          </p:cNvSpPr>
          <p:nvPr>
            <p:ph type="dt" sz="half" idx="10"/>
          </p:nvPr>
        </p:nvSpPr>
        <p:spPr/>
        <p:txBody>
          <a:bodyPr/>
          <a:lstStyle/>
          <a:p>
            <a:fld id="{B3137458-1D5F-B74F-96C6-5F61AAF91F9E}" type="datetimeFigureOut">
              <a:rPr lang="en-US" smtClean="0"/>
              <a:t>11/9/2023</a:t>
            </a:fld>
            <a:endParaRPr lang="en-US" dirty="0"/>
          </a:p>
        </p:txBody>
      </p:sp>
      <p:sp>
        <p:nvSpPr>
          <p:cNvPr id="6" name="Footer Placeholder 5">
            <a:extLst>
              <a:ext uri="{FF2B5EF4-FFF2-40B4-BE49-F238E27FC236}">
                <a16:creationId xmlns:a16="http://schemas.microsoft.com/office/drawing/2014/main" id="{E361812F-1C31-EE40-B4F2-7F80D3F6EC2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0E57611-A357-A341-8C6A-77868DA91C26}"/>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1046088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4D375E5-FD70-7E4D-84AA-51CFADE4E3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A0D8671-C058-6543-B4EF-2B4A476969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50D3DC-1DCA-9345-B462-9BBD0B2FBA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137458-1D5F-B74F-96C6-5F61AAF91F9E}" type="datetimeFigureOut">
              <a:rPr lang="en-US" smtClean="0"/>
              <a:t>11/9/2023</a:t>
            </a:fld>
            <a:endParaRPr lang="en-US" dirty="0"/>
          </a:p>
        </p:txBody>
      </p:sp>
      <p:sp>
        <p:nvSpPr>
          <p:cNvPr id="5" name="Footer Placeholder 4">
            <a:extLst>
              <a:ext uri="{FF2B5EF4-FFF2-40B4-BE49-F238E27FC236}">
                <a16:creationId xmlns:a16="http://schemas.microsoft.com/office/drawing/2014/main" id="{47356110-E806-2647-89B9-7CCF94D2BE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72A6DF7-EBBD-1C42-8C4C-92595B1610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F76CB1-5A59-7D48-A26A-CF055D0E1106}" type="slidenum">
              <a:rPr lang="en-US" smtClean="0"/>
              <a:t>‹#›</a:t>
            </a:fld>
            <a:endParaRPr lang="en-US" dirty="0"/>
          </a:p>
        </p:txBody>
      </p:sp>
    </p:spTree>
    <p:extLst>
      <p:ext uri="{BB962C8B-B14F-4D97-AF65-F5344CB8AC3E}">
        <p14:creationId xmlns:p14="http://schemas.microsoft.com/office/powerpoint/2010/main" val="2433980001"/>
      </p:ext>
    </p:extLst>
  </p:cSld>
  <p:clrMap bg1="lt1" tx1="dk1" bg2="lt2" tx2="dk2" accent1="accent1" accent2="accent2" accent3="accent3" accent4="accent4" accent5="accent5" accent6="accent6" hlink="hlink" folHlink="folHlink"/>
  <p:sldLayoutIdLst>
    <p:sldLayoutId id="2147483716"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 id="2147483674"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7173768"/>
      </p:ext>
    </p:extLst>
  </p:cSld>
  <p:clrMap bg1="lt1" tx1="dk1" bg2="lt2" tx2="dk2" accent1="accent1" accent2="accent2" accent3="accent3" accent4="accent4" accent5="accent5" accent6="accent6" hlink="hlink" folHlink="folHlink"/>
  <p:sldLayoutIdLst>
    <p:sldLayoutId id="2147483912" r:id="rId1"/>
  </p:sldLayoutIdLst>
  <p:transition>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7173768"/>
      </p:ext>
    </p:extLst>
  </p:cSld>
  <p:clrMap bg1="lt1" tx1="dk1" bg2="lt2" tx2="dk2" accent1="accent1" accent2="accent2" accent3="accent3" accent4="accent4" accent5="accent5" accent6="accent6" hlink="hlink" folHlink="folHlink"/>
  <p:sldLayoutIdLst>
    <p:sldLayoutId id="2147483914" r:id="rId1"/>
  </p:sldLayoutIdLst>
  <mc:AlternateContent xmlns:mc="http://schemas.openxmlformats.org/markup-compatibility/2006" xmlns:p14="http://schemas.microsoft.com/office/powerpoint/2010/main">
    <mc:Choice Requires="p14">
      <p:transition p14:dur="0" advTm="0"/>
    </mc:Choice>
    <mc:Fallback xmlns="">
      <p:transition advTm="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16.em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8.xml"/><Relationship Id="rId6" Type="http://schemas.openxmlformats.org/officeDocument/2006/relationships/diagramColors" Target="../diagrams/colors1.xml"/><Relationship Id="rId11" Type="http://schemas.openxmlformats.org/officeDocument/2006/relationships/image" Target="../media/image18.png"/><Relationship Id="rId5" Type="http://schemas.openxmlformats.org/officeDocument/2006/relationships/diagramQuickStyle" Target="../diagrams/quickStyle1.xml"/><Relationship Id="rId10" Type="http://schemas.openxmlformats.org/officeDocument/2006/relationships/image" Target="../media/image7.png"/><Relationship Id="rId4" Type="http://schemas.openxmlformats.org/officeDocument/2006/relationships/diagramLayout" Target="../diagrams/layout1.xml"/><Relationship Id="rId9" Type="http://schemas.openxmlformats.org/officeDocument/2006/relationships/image" Target="../media/image17.jpe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6.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17.xml"/><Relationship Id="rId5" Type="http://schemas.openxmlformats.org/officeDocument/2006/relationships/image" Target="../media/image3.png"/><Relationship Id="rId4" Type="http://schemas.openxmlformats.org/officeDocument/2006/relationships/image" Target="../media/image20.png"/></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9.xml"/><Relationship Id="rId1" Type="http://schemas.openxmlformats.org/officeDocument/2006/relationships/slideLayout" Target="../slideLayouts/slideLayout13.xml"/><Relationship Id="rId5" Type="http://schemas.openxmlformats.org/officeDocument/2006/relationships/image" Target="../media/image8.png"/><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ckground - Solid">
            <a:extLst>
              <a:ext uri="{FF2B5EF4-FFF2-40B4-BE49-F238E27FC236}">
                <a16:creationId xmlns:a16="http://schemas.microsoft.com/office/drawing/2014/main" id="{70DE6CC5-8816-1349-A0F9-775C7E459994}"/>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alpha val="44000"/>
                </a:prstClr>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556F9008-759B-BF4A-A397-55EB3B46A4EB}"/>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190046" y="-3"/>
            <a:ext cx="4001954" cy="6888881"/>
          </a:xfrm>
          <a:prstGeom prst="rect">
            <a:avLst/>
          </a:prstGeom>
        </p:spPr>
      </p:pic>
      <p:sp>
        <p:nvSpPr>
          <p:cNvPr id="5" name="Headline">
            <a:extLst>
              <a:ext uri="{FF2B5EF4-FFF2-40B4-BE49-F238E27FC236}">
                <a16:creationId xmlns:a16="http://schemas.microsoft.com/office/drawing/2014/main" id="{4E8520BA-3857-4F45-9F89-B8892B3B592C}"/>
              </a:ext>
            </a:extLst>
          </p:cNvPr>
          <p:cNvSpPr txBox="1">
            <a:spLocks/>
          </p:cNvSpPr>
          <p:nvPr/>
        </p:nvSpPr>
        <p:spPr>
          <a:xfrm>
            <a:off x="762000" y="2721068"/>
            <a:ext cx="7517842" cy="2055086"/>
          </a:xfrm>
          <a:prstGeom prst="rect">
            <a:avLst/>
          </a:prstGeom>
        </p:spPr>
        <p:txBody>
          <a:bodyPr lIns="91440" tIns="45720" rIns="91440" bIns="45720" anchor="t" anchorCtr="0"/>
          <a:lstStyle>
            <a:lvl1pPr marL="0" indent="0" algn="l" rtl="0" eaLnBrk="1" fontAlgn="base" hangingPunct="1">
              <a:spcBef>
                <a:spcPct val="20000"/>
              </a:spcBef>
              <a:spcAft>
                <a:spcPct val="0"/>
              </a:spcAft>
              <a:buFont typeface="Arial" pitchFamily="34" charset="0"/>
              <a:buNone/>
              <a:defRPr sz="3600" b="1">
                <a:solidFill>
                  <a:schemeClr val="bg1"/>
                </a:solidFill>
                <a:latin typeface="Arial" panose="020B0604020202020204" pitchFamily="34" charset="0"/>
                <a:ea typeface="ヒラギノ角ゴ Pro W3" charset="0"/>
                <a:cs typeface="Arial" panose="020B0604020202020204" pitchFamily="34" charset="0"/>
              </a:defRPr>
            </a:lvl1pPr>
            <a:lvl2pPr marL="519099" indent="0" algn="ctr" rtl="0" eaLnBrk="1" fontAlgn="base" hangingPunct="1">
              <a:spcBef>
                <a:spcPct val="20000"/>
              </a:spcBef>
              <a:spcAft>
                <a:spcPct val="0"/>
              </a:spcAft>
              <a:buFont typeface="Segoe UI" panose="020B0502040204020203"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2pPr>
            <a:lvl3pPr marL="914377" indent="0" algn="ctr" rtl="0" eaLnBrk="1" fontAlgn="base" hangingPunct="1">
              <a:spcBef>
                <a:spcPct val="20000"/>
              </a:spcBef>
              <a:spcAft>
                <a:spcPct val="0"/>
              </a:spcAft>
              <a:buFont typeface="Arial" panose="020B0604020202020204"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3pPr>
            <a:lvl4pPr marL="137156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4pPr>
            <a:lvl5pPr marL="182875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ts val="0"/>
              </a:spcBef>
              <a:spcAft>
                <a:spcPct val="0"/>
              </a:spcAft>
              <a:buClrTx/>
              <a:buSzTx/>
              <a:buFont typeface="Arial" pitchFamily="34" charset="0"/>
              <a:buNone/>
              <a:tabLst/>
              <a:defRPr/>
            </a:pPr>
            <a:r>
              <a:rPr kumimoji="0" lang="sv-SE" sz="3600" b="0" i="0" u="none" strike="noStrike" cap="none" normalizeH="0" baseline="0" noProof="0" dirty="0">
                <a:ln>
                  <a:noFill/>
                </a:ln>
                <a:solidFill>
                  <a:srgbClr val="00AC69"/>
                </a:solidFill>
                <a:effectLst/>
                <a:uLnTx/>
                <a:uFillTx/>
                <a:latin typeface="Arial" panose="020B0604020202020204" pitchFamily="34" charset="0"/>
                <a:ea typeface="ヒラギノ角ゴ Pro W3" charset="0"/>
                <a:cs typeface="Arial" panose="020B0604020202020204" pitchFamily="34" charset="0"/>
              </a:rPr>
              <a:t>LEOKLUBBPROGRAMMET</a:t>
            </a:r>
          </a:p>
          <a:p>
            <a:pPr marL="0" marR="0" lvl="0" indent="0" algn="l" defTabSz="914400" rtl="0" eaLnBrk="1" fontAlgn="base" latinLnBrk="0" hangingPunct="1">
              <a:lnSpc>
                <a:spcPct val="100000"/>
              </a:lnSpc>
              <a:spcBef>
                <a:spcPts val="0"/>
              </a:spcBef>
              <a:spcAft>
                <a:spcPct val="0"/>
              </a:spcAft>
              <a:buClrTx/>
              <a:buSzTx/>
              <a:buFont typeface="Arial" pitchFamily="34" charset="0"/>
              <a:buNone/>
              <a:tabLst/>
              <a:defRPr/>
            </a:pPr>
            <a:r>
              <a:rPr kumimoji="0" lang="sv-SE" sz="6000" b="1" i="0" u="none" strike="noStrike" cap="none" normalizeH="0" baseline="0" noProof="0" dirty="0">
                <a:ln>
                  <a:noFill/>
                </a:ln>
                <a:solidFill>
                  <a:srgbClr val="55565A"/>
                </a:solidFill>
                <a:effectLst/>
                <a:uLnTx/>
                <a:uFillTx/>
                <a:latin typeface="Arial" panose="020B0604020202020204" pitchFamily="34" charset="0"/>
                <a:ea typeface="ヒラギノ角ゴ Pro W3" charset="0"/>
                <a:cs typeface="Arial" panose="020B0604020202020204" pitchFamily="34" charset="0"/>
              </a:rPr>
              <a:t>STRATEGISK PLAN</a:t>
            </a:r>
          </a:p>
          <a:p>
            <a:pPr>
              <a:spcBef>
                <a:spcPts val="0"/>
              </a:spcBef>
              <a:defRPr/>
            </a:pPr>
            <a:r>
              <a:rPr lang="sv-SE" sz="2400" dirty="0">
                <a:solidFill>
                  <a:srgbClr val="55565A"/>
                </a:solidFill>
                <a:latin typeface="Arial"/>
                <a:ea typeface="ヒラギノ角ゴ Pro W3"/>
                <a:cs typeface="Arial"/>
              </a:rPr>
              <a:t>2021-2026</a:t>
            </a:r>
          </a:p>
        </p:txBody>
      </p:sp>
      <p:sp>
        <p:nvSpPr>
          <p:cNvPr id="17" name="Page Number - White">
            <a:extLst>
              <a:ext uri="{FF2B5EF4-FFF2-40B4-BE49-F238E27FC236}">
                <a16:creationId xmlns:a16="http://schemas.microsoft.com/office/drawing/2014/main" id="{2EF104B5-E6CE-5940-A845-80813F46D2BC}"/>
              </a:ext>
            </a:extLst>
          </p:cNvPr>
          <p:cNvSpPr txBox="1">
            <a:spLocks noChangeArrowheads="1"/>
          </p:cNvSpPr>
          <p:nvPr/>
        </p:nvSpPr>
        <p:spPr bwMode="auto">
          <a:xfrm>
            <a:off x="11430000" y="6248400"/>
            <a:ext cx="654844" cy="457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prstClr val="white"/>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1</a:t>
            </a:fld>
            <a:endParaRPr kumimoji="0" lang="en-US" sz="1600" b="0" i="0" u="none" strike="noStrike" kern="1200" cap="none" spc="0" normalizeH="0" baseline="0" noProof="0" dirty="0">
              <a:ln>
                <a:noFill/>
              </a:ln>
              <a:solidFill>
                <a:prstClr val="white"/>
              </a:solidFill>
              <a:effectLst/>
              <a:uLnTx/>
              <a:uFillTx/>
              <a:latin typeface="Helvetica" panose="020B0604020202020204" pitchFamily="34" charset="0"/>
              <a:cs typeface="Helvetica" panose="020B0604020202020204" pitchFamily="34" charset="0"/>
            </a:endParaRPr>
          </a:p>
        </p:txBody>
      </p:sp>
      <p:pic>
        <p:nvPicPr>
          <p:cNvPr id="3" name="Picture 2">
            <a:extLst>
              <a:ext uri="{FF2B5EF4-FFF2-40B4-BE49-F238E27FC236}">
                <a16:creationId xmlns:a16="http://schemas.microsoft.com/office/drawing/2014/main" id="{2AB11298-17E2-0641-8FBE-2A3FB267B9E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99591" y="251427"/>
            <a:ext cx="2469640" cy="2469640"/>
          </a:xfrm>
          <a:prstGeom prst="rect">
            <a:avLst/>
          </a:prstGeom>
        </p:spPr>
      </p:pic>
      <p:pic>
        <p:nvPicPr>
          <p:cNvPr id="14" name="Picture 13">
            <a:extLst>
              <a:ext uri="{FF2B5EF4-FFF2-40B4-BE49-F238E27FC236}">
                <a16:creationId xmlns:a16="http://schemas.microsoft.com/office/drawing/2014/main" id="{EA945357-9AC4-824B-BB94-F451BFA85752}"/>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1" y="5209574"/>
            <a:ext cx="991893" cy="1679305"/>
          </a:xfrm>
          <a:prstGeom prst="rect">
            <a:avLst/>
          </a:prstGeom>
        </p:spPr>
      </p:pic>
      <p:pic>
        <p:nvPicPr>
          <p:cNvPr id="20" name="Picture 19">
            <a:extLst>
              <a:ext uri="{FF2B5EF4-FFF2-40B4-BE49-F238E27FC236}">
                <a16:creationId xmlns:a16="http://schemas.microsoft.com/office/drawing/2014/main" id="{500C187D-881A-124B-AD8C-8CCB536CC5D5}"/>
              </a:ext>
            </a:extLst>
          </p:cNvPr>
          <p:cNvPicPr>
            <a:picLocks noChangeAspect="1"/>
          </p:cNvPicPr>
          <p:nvPr/>
        </p:nvPicPr>
        <p:blipFill>
          <a:blip r:embed="rId6" cstate="screen">
            <a:extLst>
              <a:ext uri="{28A0092B-C50C-407E-A947-70E740481C1C}">
                <a14:useLocalDpi xmlns:a14="http://schemas.microsoft.com/office/drawing/2010/main"/>
              </a:ext>
            </a:extLst>
          </a:blip>
          <a:srcRect/>
          <a:stretch/>
        </p:blipFill>
        <p:spPr>
          <a:xfrm>
            <a:off x="9454476" y="349537"/>
            <a:ext cx="2425700" cy="467929"/>
          </a:xfrm>
          <a:prstGeom prst="rect">
            <a:avLst/>
          </a:prstGeom>
        </p:spPr>
      </p:pic>
      <p:sp>
        <p:nvSpPr>
          <p:cNvPr id="2" name="textruta 1">
            <a:extLst>
              <a:ext uri="{FF2B5EF4-FFF2-40B4-BE49-F238E27FC236}">
                <a16:creationId xmlns:a16="http://schemas.microsoft.com/office/drawing/2014/main" id="{0F123EEC-1458-453E-C746-2A0B72078511}"/>
              </a:ext>
            </a:extLst>
          </p:cNvPr>
          <p:cNvSpPr txBox="1"/>
          <p:nvPr/>
        </p:nvSpPr>
        <p:spPr>
          <a:xfrm>
            <a:off x="879231" y="6435969"/>
            <a:ext cx="1617784" cy="215444"/>
          </a:xfrm>
          <a:prstGeom prst="rect">
            <a:avLst/>
          </a:prstGeom>
          <a:noFill/>
        </p:spPr>
        <p:txBody>
          <a:bodyPr wrap="square" rtlCol="0">
            <a:spAutoFit/>
          </a:bodyPr>
          <a:lstStyle/>
          <a:p>
            <a:r>
              <a:rPr lang="sv-SE" sz="800" dirty="0"/>
              <a:t>STRATEGIC PLAN FOR WEBSITE.SW</a:t>
            </a:r>
          </a:p>
        </p:txBody>
      </p:sp>
    </p:spTree>
    <p:extLst>
      <p:ext uri="{BB962C8B-B14F-4D97-AF65-F5344CB8AC3E}">
        <p14:creationId xmlns:p14="http://schemas.microsoft.com/office/powerpoint/2010/main" val="2361144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Background - Solid">
            <a:extLst>
              <a:ext uri="{FF2B5EF4-FFF2-40B4-BE49-F238E27FC236}">
                <a16:creationId xmlns:a16="http://schemas.microsoft.com/office/drawing/2014/main" id="{056D9397-8354-2540-BA75-4F5FFA8E2948}"/>
              </a:ext>
            </a:extLst>
          </p:cNvPr>
          <p:cNvSpPr/>
          <p:nvPr/>
        </p:nvSpPr>
        <p:spPr>
          <a:xfrm>
            <a:off x="-24467" y="0"/>
            <a:ext cx="12216467" cy="6858000"/>
          </a:xfrm>
          <a:prstGeom prst="rect">
            <a:avLst/>
          </a:prstGeom>
          <a:solidFill>
            <a:srgbClr val="407CCA"/>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alpha val="44000"/>
                </a:prstClr>
              </a:solidFill>
              <a:effectLst/>
              <a:uLnTx/>
              <a:uFillTx/>
              <a:latin typeface="Calibri" panose="020F0502020204030204"/>
              <a:ea typeface="+mn-ea"/>
              <a:cs typeface="+mn-cs"/>
            </a:endParaRPr>
          </a:p>
        </p:txBody>
      </p:sp>
      <p:sp>
        <p:nvSpPr>
          <p:cNvPr id="17" name="Page Number - White">
            <a:extLst>
              <a:ext uri="{FF2B5EF4-FFF2-40B4-BE49-F238E27FC236}">
                <a16:creationId xmlns:a16="http://schemas.microsoft.com/office/drawing/2014/main" id="{2EF104B5-E6CE-5940-A845-80813F46D2BC}"/>
              </a:ext>
            </a:extLst>
          </p:cNvPr>
          <p:cNvSpPr txBox="1">
            <a:spLocks noChangeArrowheads="1"/>
          </p:cNvSpPr>
          <p:nvPr/>
        </p:nvSpPr>
        <p:spPr bwMode="auto">
          <a:xfrm>
            <a:off x="11430000" y="6248400"/>
            <a:ext cx="654844" cy="457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prstClr val="white"/>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2</a:t>
            </a:fld>
            <a:endParaRPr kumimoji="0" lang="en-US" sz="1600" b="0" i="0" u="none" strike="noStrike" kern="1200" cap="none" spc="0" normalizeH="0" baseline="0" noProof="0" dirty="0">
              <a:ln>
                <a:noFill/>
              </a:ln>
              <a:solidFill>
                <a:prstClr val="white"/>
              </a:solidFill>
              <a:effectLst/>
              <a:uLnTx/>
              <a:uFillTx/>
              <a:latin typeface="Helvetica" panose="020B0604020202020204" pitchFamily="34" charset="0"/>
              <a:cs typeface="Helvetica" panose="020B0604020202020204" pitchFamily="34" charset="0"/>
            </a:endParaRPr>
          </a:p>
        </p:txBody>
      </p:sp>
      <p:pic>
        <p:nvPicPr>
          <p:cNvPr id="13" name="Picture 12">
            <a:extLst>
              <a:ext uri="{FF2B5EF4-FFF2-40B4-BE49-F238E27FC236}">
                <a16:creationId xmlns:a16="http://schemas.microsoft.com/office/drawing/2014/main" id="{9D6A6404-0FEA-E14D-B18E-DBF2EA768FBC}"/>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r="-23267"/>
          <a:stretch/>
        </p:blipFill>
        <p:spPr>
          <a:xfrm>
            <a:off x="-24467" y="-383650"/>
            <a:ext cx="3241800" cy="7248414"/>
          </a:xfrm>
          <a:prstGeom prst="rect">
            <a:avLst/>
          </a:prstGeom>
        </p:spPr>
      </p:pic>
      <p:sp>
        <p:nvSpPr>
          <p:cNvPr id="15" name="Background - Solid">
            <a:extLst>
              <a:ext uri="{FF2B5EF4-FFF2-40B4-BE49-F238E27FC236}">
                <a16:creationId xmlns:a16="http://schemas.microsoft.com/office/drawing/2014/main" id="{A6801EEA-EA15-4E48-AA33-B09FEAE42630}"/>
              </a:ext>
            </a:extLst>
          </p:cNvPr>
          <p:cNvSpPr/>
          <p:nvPr/>
        </p:nvSpPr>
        <p:spPr>
          <a:xfrm>
            <a:off x="932769" y="842125"/>
            <a:ext cx="10326461" cy="5173746"/>
          </a:xfrm>
          <a:prstGeom prst="rect">
            <a:avLst/>
          </a:prstGeom>
          <a:solidFill>
            <a:schemeClr val="bg1">
              <a:alpha val="93000"/>
            </a:schemeClr>
          </a:solidFill>
          <a:ln>
            <a:noFill/>
          </a:ln>
          <a:effectLst>
            <a:outerShdw blurRad="800100" sx="103000" sy="103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0" tIns="457200" rIns="685800" bIns="457200" rtlCol="0" anchor="t" anchorCtr="0"/>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sv-SE" sz="3200" b="1" i="0" u="none" strike="noStrike" cap="none" normalizeH="0" baseline="0" noProof="0" dirty="0">
                <a:ln>
                  <a:noFill/>
                </a:ln>
                <a:solidFill>
                  <a:srgbClr val="55565A"/>
                </a:solidFill>
                <a:effectLst/>
                <a:uLnTx/>
                <a:uFillTx/>
                <a:latin typeface="Arial" panose="020B0604020202020204" pitchFamily="34" charset="0"/>
                <a:ea typeface="+mn-ea"/>
                <a:cs typeface="Arial" panose="020B0604020202020204" pitchFamily="34" charset="0"/>
              </a:rPr>
              <a:t>Leos strategiska plan - </a:t>
            </a:r>
            <a:r>
              <a:rPr kumimoji="0" lang="sv-SE" sz="3200" b="1" i="0" u="none" strike="noStrike" cap="none" normalizeH="0" baseline="0" noProof="0" dirty="0">
                <a:ln>
                  <a:noFill/>
                </a:ln>
                <a:solidFill>
                  <a:srgbClr val="00AC69"/>
                </a:solidFill>
                <a:effectLst/>
                <a:uLnTx/>
                <a:uFillTx/>
                <a:latin typeface="Arial" panose="020B0604020202020204" pitchFamily="34" charset="0"/>
                <a:ea typeface="+mn-ea"/>
                <a:cs typeface="Arial" panose="020B0604020202020204" pitchFamily="34" charset="0"/>
              </a:rPr>
              <a:t>MÅL</a:t>
            </a:r>
          </a:p>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US" sz="2400" b="1" i="0" u="none" strike="noStrike" kern="0" cap="none" spc="0" normalizeH="0" baseline="0" noProof="0" dirty="0">
              <a:ln>
                <a:noFill/>
              </a:ln>
              <a:solidFill>
                <a:srgbClr val="00AC69"/>
              </a:solidFill>
              <a:effectLst/>
              <a:uLnTx/>
              <a:uFillTx/>
              <a:latin typeface="Arial" panose="020B0604020202020204" pitchFamily="34" charset="0"/>
              <a:ea typeface="+mn-ea"/>
              <a:cs typeface="Arial" panose="020B0604020202020204" pitchFamily="34" charset="0"/>
            </a:endParaRPr>
          </a:p>
          <a:p>
            <a:pPr marR="0" lvl="0" indent="0" algn="ctr" defTabSz="914400" rtl="0" eaLnBrk="1" fontAlgn="auto" latinLnBrk="0" hangingPunct="1">
              <a:lnSpc>
                <a:spcPct val="140000"/>
              </a:lnSpc>
              <a:spcBef>
                <a:spcPts val="0"/>
              </a:spcBef>
              <a:spcAft>
                <a:spcPts val="0"/>
              </a:spcAft>
              <a:buClrTx/>
              <a:buSzTx/>
              <a:buFontTx/>
              <a:buNone/>
              <a:tabLst/>
              <a:defRPr/>
            </a:pPr>
            <a:r>
              <a:rPr kumimoji="0" lang="sv-SE" sz="2800" i="0" u="none" strike="noStrike" cap="none" normalizeH="0" baseline="0" noProof="0" dirty="0">
                <a:ln>
                  <a:noFill/>
                </a:ln>
                <a:solidFill>
                  <a:srgbClr val="424242"/>
                </a:solidFill>
                <a:effectLst/>
                <a:uLnTx/>
                <a:uFillTx/>
                <a:latin typeface="Arial" panose="020B0604020202020204" pitchFamily="34" charset="0"/>
                <a:ea typeface="ヒラギノ角ゴ Pro W3"/>
                <a:cs typeface="Arial" panose="020B0604020202020204" pitchFamily="34" charset="0"/>
              </a:rPr>
              <a:t>Senast år </a:t>
            </a:r>
            <a:r>
              <a:rPr kumimoji="0" lang="sv-SE" sz="2800" b="1" i="0" u="none" strike="noStrike" cap="none" normalizeH="0" baseline="0" noProof="0" dirty="0">
                <a:ln>
                  <a:noFill/>
                </a:ln>
                <a:solidFill>
                  <a:srgbClr val="424242"/>
                </a:solidFill>
                <a:effectLst/>
                <a:uLnTx/>
                <a:uFillTx/>
                <a:latin typeface="Arial" panose="020B0604020202020204" pitchFamily="34" charset="0"/>
                <a:ea typeface="ヒラギノ角ゴ Pro W3"/>
                <a:cs typeface="Arial" panose="020B0604020202020204" pitchFamily="34" charset="0"/>
              </a:rPr>
              <a:t>2026</a:t>
            </a:r>
            <a:r>
              <a:rPr kumimoji="0" lang="sv-SE" sz="2800" i="0" u="none" strike="noStrike" cap="none" normalizeH="0" baseline="0" noProof="0" dirty="0">
                <a:ln>
                  <a:noFill/>
                </a:ln>
                <a:solidFill>
                  <a:srgbClr val="424242"/>
                </a:solidFill>
                <a:effectLst/>
                <a:uLnTx/>
                <a:uFillTx/>
                <a:latin typeface="Arial" panose="020B0604020202020204" pitchFamily="34" charset="0"/>
                <a:ea typeface="ヒラギノ角ゴ Pro W3"/>
                <a:cs typeface="Arial" panose="020B0604020202020204" pitchFamily="34" charset="0"/>
              </a:rPr>
              <a:t> kommer antal leomedlemmar ha ökat till 200 000 inrapporterade medlemmar och Leos som blir Lions kommer att ha ökat till 13 000 inrapporterade medlemmar, som ett resultat av ökade insatser kring rekrytering och övergång samt en förbättrad medlemsupplevelse.</a:t>
            </a:r>
            <a:r>
              <a:rPr kumimoji="0" lang="sv-SE" sz="2800" b="0" i="0" u="none" strike="noStrike" cap="none" normalizeH="0" baseline="0" noProof="0" dirty="0">
                <a:ln>
                  <a:noFill/>
                </a:ln>
                <a:solidFill>
                  <a:srgbClr val="424242"/>
                </a:solidFill>
                <a:effectLst/>
                <a:uLnTx/>
                <a:uFillTx/>
                <a:latin typeface="Arial" panose="020B0604020202020204" pitchFamily="34" charset="0"/>
                <a:ea typeface="ヒラギノ角ゴ Pro W3"/>
                <a:cs typeface="Arial" panose="020B0604020202020204" pitchFamily="34" charset="0"/>
              </a:rPr>
              <a:t> </a:t>
            </a:r>
          </a:p>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US" sz="2800" b="1" i="0" u="none" strike="noStrike" kern="0" cap="none" spc="0" normalizeH="0" baseline="0" noProof="0" dirty="0">
              <a:ln>
                <a:noFill/>
              </a:ln>
              <a:solidFill>
                <a:srgbClr val="55565A"/>
              </a:solidFill>
              <a:effectLst/>
              <a:uLnTx/>
              <a:uFillTx/>
              <a:latin typeface="Arial" panose="020B0604020202020204" pitchFamily="34" charset="0"/>
              <a:ea typeface="+mn-ea"/>
              <a:cs typeface="Arial" panose="020B0604020202020204" pitchFamily="34" charset="0"/>
            </a:endParaRPr>
          </a:p>
        </p:txBody>
      </p:sp>
      <p:pic>
        <p:nvPicPr>
          <p:cNvPr id="3" name="Picture 2">
            <a:extLst>
              <a:ext uri="{FF2B5EF4-FFF2-40B4-BE49-F238E27FC236}">
                <a16:creationId xmlns:a16="http://schemas.microsoft.com/office/drawing/2014/main" id="{2433EEC4-385F-3F4D-A9B7-D9FE43C78479}"/>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786141" y="5688360"/>
            <a:ext cx="982060" cy="491030"/>
          </a:xfrm>
          <a:prstGeom prst="rect">
            <a:avLst/>
          </a:prstGeom>
        </p:spPr>
      </p:pic>
      <p:pic>
        <p:nvPicPr>
          <p:cNvPr id="9" name="Picture 8">
            <a:extLst>
              <a:ext uri="{FF2B5EF4-FFF2-40B4-BE49-F238E27FC236}">
                <a16:creationId xmlns:a16="http://schemas.microsoft.com/office/drawing/2014/main" id="{CD4F7E07-5D0D-774D-8420-572867E8774F}"/>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rot="10800000">
            <a:off x="11200107" y="2473"/>
            <a:ext cx="991893" cy="1679305"/>
          </a:xfrm>
          <a:prstGeom prst="rect">
            <a:avLst/>
          </a:prstGeom>
        </p:spPr>
      </p:pic>
    </p:spTree>
    <p:extLst>
      <p:ext uri="{BB962C8B-B14F-4D97-AF65-F5344CB8AC3E}">
        <p14:creationId xmlns:p14="http://schemas.microsoft.com/office/powerpoint/2010/main" val="2468325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91819D7C-4A59-8C48-861C-894BCAFE8F7E}"/>
              </a:ext>
            </a:extLst>
          </p:cNvPr>
          <p:cNvPicPr>
            <a:picLocks noChangeAspect="1"/>
          </p:cNvPicPr>
          <p:nvPr/>
        </p:nvPicPr>
        <p:blipFill rotWithShape="1">
          <a:blip r:embed="rId3"/>
          <a:srcRect l="63206" t="30526" r="11064" b="19490"/>
          <a:stretch/>
        </p:blipFill>
        <p:spPr>
          <a:xfrm>
            <a:off x="0" y="1"/>
            <a:ext cx="2353591" cy="7166244"/>
          </a:xfrm>
          <a:prstGeom prst="rect">
            <a:avLst/>
          </a:prstGeom>
        </p:spPr>
      </p:pic>
      <p:pic>
        <p:nvPicPr>
          <p:cNvPr id="19" name="Picture 18">
            <a:extLst>
              <a:ext uri="{FF2B5EF4-FFF2-40B4-BE49-F238E27FC236}">
                <a16:creationId xmlns:a16="http://schemas.microsoft.com/office/drawing/2014/main" id="{76C58F04-54E6-A54E-A92B-2AFFD17C394E}"/>
              </a:ext>
            </a:extLst>
          </p:cNvPr>
          <p:cNvPicPr>
            <a:picLocks noChangeAspect="1"/>
          </p:cNvPicPr>
          <p:nvPr/>
        </p:nvPicPr>
        <p:blipFill rotWithShape="1">
          <a:blip r:embed="rId4"/>
          <a:srcRect l="15744" b="4901"/>
          <a:stretch/>
        </p:blipFill>
        <p:spPr>
          <a:xfrm rot="10800000" flipV="1">
            <a:off x="10958512" y="4769669"/>
            <a:ext cx="1233487" cy="2088331"/>
          </a:xfrm>
          <a:prstGeom prst="rect">
            <a:avLst/>
          </a:prstGeom>
        </p:spPr>
      </p:pic>
      <p:sp>
        <p:nvSpPr>
          <p:cNvPr id="20" name="Page Number - Blue">
            <a:extLst>
              <a:ext uri="{FF2B5EF4-FFF2-40B4-BE49-F238E27FC236}">
                <a16:creationId xmlns:a16="http://schemas.microsoft.com/office/drawing/2014/main" id="{5B79561B-C68A-9748-BD1F-4B43E431BBAE}"/>
              </a:ext>
            </a:extLst>
          </p:cNvPr>
          <p:cNvSpPr txBox="1">
            <a:spLocks noChangeArrowheads="1"/>
          </p:cNvSpPr>
          <p:nvPr/>
        </p:nvSpPr>
        <p:spPr bwMode="auto">
          <a:xfrm>
            <a:off x="11537156" y="6400725"/>
            <a:ext cx="654844" cy="457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000" b="0" i="0" u="none" strike="noStrike" kern="1200" cap="none" spc="0" normalizeH="0" baseline="0" noProof="0" smtClean="0">
                <a:ln>
                  <a:noFill/>
                </a:ln>
                <a:solidFill>
                  <a:srgbClr val="FFFFFF"/>
                </a:solidFill>
                <a:effectLst/>
                <a:uLnTx/>
                <a:uFillTx/>
                <a:latin typeface="Arial" charset="0"/>
                <a:ea typeface="ヒラギノ角ゴ Pro W3" charset="0"/>
              </a:rPr>
              <a:pPr marL="0" marR="0" lvl="0" indent="0" algn="l" defTabSz="914400" rtl="0" eaLnBrk="0" fontAlgn="auto" latinLnBrk="0" hangingPunct="0">
                <a:lnSpc>
                  <a:spcPct val="100000"/>
                </a:lnSpc>
                <a:spcBef>
                  <a:spcPct val="50000"/>
                </a:spcBef>
                <a:spcAft>
                  <a:spcPts val="0"/>
                </a:spcAft>
                <a:buClrTx/>
                <a:buSzTx/>
                <a:buFontTx/>
                <a:buNone/>
                <a:tabLst/>
                <a:defRPr/>
              </a:pPr>
              <a:t>3</a:t>
            </a:fld>
            <a:endParaRPr kumimoji="0" lang="en-US" sz="1000" b="0" i="0" u="none" strike="noStrike" kern="1200" cap="none" spc="0" normalizeH="0" baseline="0" noProof="0" dirty="0">
              <a:ln>
                <a:noFill/>
              </a:ln>
              <a:solidFill>
                <a:srgbClr val="FFFFFF"/>
              </a:solidFill>
              <a:effectLst/>
              <a:uLnTx/>
              <a:uFillTx/>
              <a:latin typeface="Arial" charset="0"/>
              <a:ea typeface="ヒラギノ角ゴ Pro W3" charset="0"/>
            </a:endParaRPr>
          </a:p>
        </p:txBody>
      </p:sp>
      <p:sp>
        <p:nvSpPr>
          <p:cNvPr id="26" name="Body Copy">
            <a:extLst>
              <a:ext uri="{FF2B5EF4-FFF2-40B4-BE49-F238E27FC236}">
                <a16:creationId xmlns:a16="http://schemas.microsoft.com/office/drawing/2014/main" id="{02BE3303-60FA-E441-AD0C-CD7E323F1B26}"/>
              </a:ext>
            </a:extLst>
          </p:cNvPr>
          <p:cNvSpPr txBox="1">
            <a:spLocks/>
          </p:cNvSpPr>
          <p:nvPr/>
        </p:nvSpPr>
        <p:spPr>
          <a:xfrm>
            <a:off x="2678331" y="1390439"/>
            <a:ext cx="7173034" cy="1052958"/>
          </a:xfrm>
          <a:prstGeom prst="rect">
            <a:avLst/>
          </a:prstGeom>
        </p:spPr>
        <p:txBody>
          <a:bodyP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Tx/>
              <a:buSzPct val="120000"/>
              <a:buFont typeface="Arial" pitchFamily="34" charset="0"/>
              <a:buNone/>
              <a:tabLst/>
              <a:defRPr/>
            </a:pPr>
            <a:endParaRPr kumimoji="0" lang="en-US" sz="1800" b="0" i="0" u="none" strike="noStrike" kern="0" cap="none" spc="0" normalizeH="0" baseline="0" noProof="0" dirty="0">
              <a:ln>
                <a:noFill/>
              </a:ln>
              <a:solidFill>
                <a:srgbClr val="55565A"/>
              </a:solidFill>
              <a:effectLst/>
              <a:uLnTx/>
              <a:uFillTx/>
              <a:latin typeface="Arial" charset="0"/>
              <a:ea typeface="Arial" charset="0"/>
              <a:cs typeface="Arial" charset="0"/>
            </a:endParaRPr>
          </a:p>
        </p:txBody>
      </p:sp>
      <p:sp>
        <p:nvSpPr>
          <p:cNvPr id="27" name="Body Copy">
            <a:extLst>
              <a:ext uri="{FF2B5EF4-FFF2-40B4-BE49-F238E27FC236}">
                <a16:creationId xmlns:a16="http://schemas.microsoft.com/office/drawing/2014/main" id="{7104D559-75B4-2142-B244-EF77AB107BD9}"/>
              </a:ext>
            </a:extLst>
          </p:cNvPr>
          <p:cNvSpPr txBox="1">
            <a:spLocks/>
          </p:cNvSpPr>
          <p:nvPr/>
        </p:nvSpPr>
        <p:spPr>
          <a:xfrm>
            <a:off x="1827528" y="739820"/>
            <a:ext cx="9492602" cy="837361"/>
          </a:xfrm>
          <a:prstGeom prst="rect">
            <a:avLst/>
          </a:prstGeom>
        </p:spPr>
        <p:txBody>
          <a:bodyP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Tx/>
              <a:buSzPct val="120000"/>
              <a:buFont typeface="Arial" pitchFamily="34" charset="0"/>
              <a:buNone/>
              <a:tabLst/>
              <a:defRPr/>
            </a:pPr>
            <a:r>
              <a:rPr kumimoji="0" lang="sv-SE" sz="3600" b="1" i="0" u="none" strike="noStrike" cap="none" normalizeH="0" baseline="0" noProof="0" dirty="0">
                <a:ln>
                  <a:noFill/>
                </a:ln>
                <a:solidFill>
                  <a:srgbClr val="55565A"/>
                </a:solidFill>
                <a:effectLst/>
                <a:uLnTx/>
                <a:uFillTx/>
                <a:latin typeface="Arial" charset="0"/>
                <a:ea typeface="Arial" charset="0"/>
                <a:cs typeface="Arial" charset="0"/>
              </a:rPr>
              <a:t>En omfattande fokusering: Mål</a:t>
            </a:r>
          </a:p>
        </p:txBody>
      </p:sp>
      <p:sp>
        <p:nvSpPr>
          <p:cNvPr id="3" name="TextBox 2">
            <a:extLst>
              <a:ext uri="{FF2B5EF4-FFF2-40B4-BE49-F238E27FC236}">
                <a16:creationId xmlns:a16="http://schemas.microsoft.com/office/drawing/2014/main" id="{B474C79F-5017-42F8-A1DF-22BED524D0C3}"/>
              </a:ext>
            </a:extLst>
          </p:cNvPr>
          <p:cNvSpPr txBox="1"/>
          <p:nvPr/>
        </p:nvSpPr>
        <p:spPr>
          <a:xfrm flipH="1">
            <a:off x="2715134" y="1577181"/>
            <a:ext cx="8936181" cy="4570482"/>
          </a:xfrm>
          <a:prstGeom prst="rect">
            <a:avLst/>
          </a:prstGeom>
          <a:noFill/>
        </p:spPr>
        <p:txBody>
          <a:bodyPr wrap="square" rtlCol="0">
            <a:spAutoFit/>
          </a:bodyPr>
          <a:lstStyle/>
          <a:p>
            <a:pPr marL="0" marR="0" lvl="0" indent="0" algn="l" defTabSz="914400" rtl="0" eaLnBrk="1" fontAlgn="base" latinLnBrk="0" hangingPunct="1">
              <a:lnSpc>
                <a:spcPct val="100000"/>
              </a:lnSpc>
              <a:spcBef>
                <a:spcPts val="0"/>
              </a:spcBef>
              <a:spcAft>
                <a:spcPts val="3000"/>
              </a:spcAft>
              <a:buClrTx/>
              <a:buSzTx/>
              <a:buFont typeface="Arial" pitchFamily="34" charset="0"/>
              <a:buNone/>
              <a:tabLst/>
              <a:defRPr/>
            </a:pPr>
            <a:r>
              <a:rPr kumimoji="0" lang="sv-SE" sz="2400" b="1" i="0" u="none" strike="noStrike" cap="none" normalizeH="0" baseline="0" noProof="0" dirty="0">
                <a:ln>
                  <a:noFill/>
                </a:ln>
                <a:solidFill>
                  <a:srgbClr val="00AC69"/>
                </a:solidFill>
                <a:effectLst/>
                <a:uLnTx/>
                <a:uFillTx/>
                <a:latin typeface="Arial"/>
                <a:ea typeface="ヒラギノ角ゴ Pro W3"/>
                <a:cs typeface="Arial"/>
              </a:rPr>
              <a:t>Rekrytering: </a:t>
            </a:r>
            <a:r>
              <a:rPr kumimoji="0" lang="sv-SE" sz="2400" b="0" i="0" u="none" strike="noStrike" cap="none" normalizeH="0" baseline="0" noProof="0" dirty="0">
                <a:ln>
                  <a:noFill/>
                </a:ln>
                <a:solidFill>
                  <a:srgbClr val="424242"/>
                </a:solidFill>
                <a:effectLst/>
                <a:uLnTx/>
                <a:uFillTx/>
                <a:latin typeface="Arial"/>
                <a:ea typeface="ヒラギノ角ゴ Pro W3"/>
                <a:cs typeface="Arial"/>
              </a:rPr>
              <a:t>Utrusta medlemmarna med rekryteringsverktyg och förbättra medlemsstrukturen som fokuserar på tillväxt.</a:t>
            </a:r>
          </a:p>
          <a:p>
            <a:pPr marL="0" marR="0" lvl="0" indent="0" algn="l" defTabSz="914400" rtl="0" eaLnBrk="1" fontAlgn="base" latinLnBrk="0" hangingPunct="1">
              <a:lnSpc>
                <a:spcPct val="100000"/>
              </a:lnSpc>
              <a:spcBef>
                <a:spcPts val="0"/>
              </a:spcBef>
              <a:spcAft>
                <a:spcPts val="3000"/>
              </a:spcAft>
              <a:buClrTx/>
              <a:buSzTx/>
              <a:buFont typeface="Arial" pitchFamily="34" charset="0"/>
              <a:buNone/>
              <a:tabLst/>
              <a:defRPr/>
            </a:pPr>
            <a:r>
              <a:rPr kumimoji="0" lang="sv-SE" sz="2400" b="1" i="0" u="none" strike="noStrike" cap="none" normalizeH="0" baseline="0" noProof="0" dirty="0">
                <a:ln>
                  <a:noFill/>
                </a:ln>
                <a:solidFill>
                  <a:srgbClr val="00AC69"/>
                </a:solidFill>
                <a:effectLst/>
                <a:uLnTx/>
                <a:uFillTx/>
                <a:latin typeface="Arial"/>
                <a:ea typeface="ヒラギノ角ゴ Pro W3"/>
                <a:cs typeface="Arial"/>
              </a:rPr>
              <a:t>Medlemsupplevelse: </a:t>
            </a:r>
            <a:r>
              <a:rPr kumimoji="0" lang="sv-SE" sz="2400" b="0" i="0" u="none" strike="noStrike" cap="none" normalizeH="0" baseline="0" noProof="0" dirty="0">
                <a:ln>
                  <a:noFill/>
                </a:ln>
                <a:solidFill>
                  <a:srgbClr val="424242"/>
                </a:solidFill>
                <a:effectLst/>
                <a:uLnTx/>
                <a:uFillTx/>
                <a:latin typeface="Arial"/>
                <a:ea typeface="ヒラギノ角ゴ Pro W3"/>
                <a:cs typeface="Arial"/>
              </a:rPr>
              <a:t>Öka värdet för leomedlemmarna, genom att utöka unika möjligheter att utveckla färdigheter.</a:t>
            </a:r>
          </a:p>
          <a:p>
            <a:pPr marL="0" marR="0" lvl="0" indent="0" algn="l" defTabSz="914400" rtl="0" eaLnBrk="1" fontAlgn="base" latinLnBrk="0" hangingPunct="1">
              <a:lnSpc>
                <a:spcPct val="100000"/>
              </a:lnSpc>
              <a:spcBef>
                <a:spcPts val="0"/>
              </a:spcBef>
              <a:spcAft>
                <a:spcPts val="3000"/>
              </a:spcAft>
              <a:buClrTx/>
              <a:buSzTx/>
              <a:buFont typeface="Arial" pitchFamily="34" charset="0"/>
              <a:buNone/>
              <a:tabLst/>
              <a:defRPr/>
            </a:pPr>
            <a:r>
              <a:rPr kumimoji="0" lang="sv-SE" sz="2400" b="1" i="0" u="none" strike="noStrike" cap="none" normalizeH="0" baseline="0" noProof="0" dirty="0">
                <a:ln>
                  <a:noFill/>
                </a:ln>
                <a:solidFill>
                  <a:srgbClr val="00AC69"/>
                </a:solidFill>
                <a:effectLst/>
                <a:uLnTx/>
                <a:uFillTx/>
                <a:latin typeface="Arial"/>
                <a:ea typeface="ヒラギノ角ゴ Pro W3"/>
                <a:cs typeface="Arial"/>
              </a:rPr>
              <a:t>Övergång:</a:t>
            </a:r>
            <a:r>
              <a:rPr kumimoji="0" lang="sv-SE" sz="2400" b="0" i="0" u="none" strike="noStrike" cap="none" normalizeH="0" baseline="0" noProof="0" dirty="0">
                <a:ln>
                  <a:noFill/>
                </a:ln>
                <a:solidFill>
                  <a:srgbClr val="424242"/>
                </a:solidFill>
                <a:effectLst/>
                <a:uLnTx/>
                <a:uFillTx/>
                <a:latin typeface="Arial"/>
                <a:ea typeface="ヒラギノ角ゴ Pro W3"/>
                <a:cs typeface="Arial"/>
              </a:rPr>
              <a:t> Tillhandahålla leomedlemmarna med positiva upplevelser och en väg till medlemskap som lionmedlemmar samt utbildning av lionmedlemmar om hur man främjar övergång.</a:t>
            </a:r>
          </a:p>
          <a:p>
            <a:pPr marL="0" marR="0" lvl="0" indent="0" algn="l" defTabSz="914400" rtl="0" eaLnBrk="1" fontAlgn="base" latinLnBrk="0" hangingPunct="1">
              <a:lnSpc>
                <a:spcPct val="100000"/>
              </a:lnSpc>
              <a:spcBef>
                <a:spcPts val="0"/>
              </a:spcBef>
              <a:spcAft>
                <a:spcPts val="3000"/>
              </a:spcAft>
              <a:buClrTx/>
              <a:buSzTx/>
              <a:buFont typeface="Arial" pitchFamily="34" charset="0"/>
              <a:buNone/>
              <a:tabLst/>
              <a:defRPr/>
            </a:pPr>
            <a:r>
              <a:rPr kumimoji="0" lang="sv-SE" sz="2400" b="1" i="0" u="none" strike="noStrike" cap="none" normalizeH="0" baseline="0" noProof="0" dirty="0">
                <a:ln>
                  <a:noFill/>
                </a:ln>
                <a:solidFill>
                  <a:srgbClr val="00B050"/>
                </a:solidFill>
                <a:effectLst/>
                <a:uLnTx/>
                <a:uFillTx/>
                <a:latin typeface="Arial"/>
                <a:ea typeface="ヒラギノ角ゴ Pro W3"/>
                <a:cs typeface="Arial"/>
              </a:rPr>
              <a:t>LCIF: </a:t>
            </a:r>
            <a:r>
              <a:rPr kumimoji="0" lang="sv-SE" sz="2400" b="0" i="0" u="none" strike="noStrike" cap="none" normalizeH="0" baseline="0" noProof="0" dirty="0">
                <a:ln>
                  <a:noFill/>
                </a:ln>
                <a:solidFill>
                  <a:srgbClr val="0D2240"/>
                </a:solidFill>
                <a:effectLst/>
                <a:uLnTx/>
                <a:uFillTx/>
                <a:latin typeface="Arial"/>
                <a:ea typeface="ヒラギノ角ゴ Pro W3"/>
                <a:cs typeface="Arial"/>
              </a:rPr>
              <a:t>Stärka kontakten mellan leomedlemmarna och stiftelsen.</a:t>
            </a:r>
          </a:p>
        </p:txBody>
      </p:sp>
      <p:grpSp>
        <p:nvGrpSpPr>
          <p:cNvPr id="2" name="Group 1">
            <a:extLst>
              <a:ext uri="{FF2B5EF4-FFF2-40B4-BE49-F238E27FC236}">
                <a16:creationId xmlns:a16="http://schemas.microsoft.com/office/drawing/2014/main" id="{B312B585-74FD-4565-BD63-52DE129A9481}"/>
              </a:ext>
            </a:extLst>
          </p:cNvPr>
          <p:cNvGrpSpPr/>
          <p:nvPr/>
        </p:nvGrpSpPr>
        <p:grpSpPr>
          <a:xfrm>
            <a:off x="2022410" y="1652369"/>
            <a:ext cx="582107" cy="4465811"/>
            <a:chOff x="2686958" y="2775280"/>
            <a:chExt cx="457416" cy="3807501"/>
          </a:xfrm>
        </p:grpSpPr>
        <p:sp>
          <p:nvSpPr>
            <p:cNvPr id="16" name="Oval 15">
              <a:extLst>
                <a:ext uri="{FF2B5EF4-FFF2-40B4-BE49-F238E27FC236}">
                  <a16:creationId xmlns:a16="http://schemas.microsoft.com/office/drawing/2014/main" id="{E5A7068A-79C3-1D49-AAD1-2D1619C0378E}"/>
                </a:ext>
              </a:extLst>
            </p:cNvPr>
            <p:cNvSpPr/>
            <p:nvPr/>
          </p:nvSpPr>
          <p:spPr bwMode="auto">
            <a:xfrm>
              <a:off x="2686958" y="3750404"/>
              <a:ext cx="451104" cy="451104"/>
            </a:xfrm>
            <a:prstGeom prst="ellipse">
              <a:avLst/>
            </a:prstGeom>
            <a:solidFill>
              <a:srgbClr val="407CC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609600" marR="0" lvl="0" indent="-609600" algn="l" defTabSz="914400" rtl="0" eaLnBrk="1" fontAlgn="base" latinLnBrk="0" hangingPunct="1">
                <a:lnSpc>
                  <a:spcPct val="100000"/>
                </a:lnSpc>
                <a:spcBef>
                  <a:spcPts val="0"/>
                </a:spcBef>
                <a:spcAft>
                  <a:spcPct val="0"/>
                </a:spcAft>
                <a:buClrTx/>
                <a:buSzTx/>
                <a:buFont typeface="Helvetica" pitchFamily="84" charset="0"/>
                <a:buNone/>
                <a:tabLst/>
                <a:defRPr/>
              </a:pPr>
              <a:r>
                <a:rPr kumimoji="0" lang="sv-SE" sz="2000" b="1" i="0" u="none" strike="noStrike" cap="none" normalizeH="0" baseline="0" noProof="0" dirty="0">
                  <a:ln>
                    <a:noFill/>
                  </a:ln>
                  <a:solidFill>
                    <a:srgbClr val="FFFFFF"/>
                  </a:solidFill>
                  <a:effectLst/>
                  <a:uLnTx/>
                  <a:uFillTx/>
                  <a:latin typeface="Arial" panose="020B0604020202020204" pitchFamily="34" charset="0"/>
                  <a:ea typeface="ヒラギノ角ゴ Pro W3" pitchFamily="84" charset="-128"/>
                  <a:cs typeface="Arial" panose="020B0604020202020204" pitchFamily="34" charset="0"/>
                </a:rPr>
                <a:t>2</a:t>
              </a:r>
            </a:p>
          </p:txBody>
        </p:sp>
        <p:sp>
          <p:nvSpPr>
            <p:cNvPr id="21" name="Oval 20">
              <a:extLst>
                <a:ext uri="{FF2B5EF4-FFF2-40B4-BE49-F238E27FC236}">
                  <a16:creationId xmlns:a16="http://schemas.microsoft.com/office/drawing/2014/main" id="{96AC9D69-A55A-044F-AB56-6EE8F3A5341D}"/>
                </a:ext>
              </a:extLst>
            </p:cNvPr>
            <p:cNvSpPr/>
            <p:nvPr/>
          </p:nvSpPr>
          <p:spPr bwMode="auto">
            <a:xfrm>
              <a:off x="2686958" y="2775280"/>
              <a:ext cx="451104" cy="451104"/>
            </a:xfrm>
            <a:prstGeom prst="ellipse">
              <a:avLst/>
            </a:prstGeom>
            <a:solidFill>
              <a:srgbClr val="407CC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609600" marR="0" lvl="0" indent="-609600" algn="l" defTabSz="914400" rtl="0" eaLnBrk="1" fontAlgn="base" latinLnBrk="0" hangingPunct="1">
                <a:lnSpc>
                  <a:spcPct val="100000"/>
                </a:lnSpc>
                <a:spcBef>
                  <a:spcPts val="0"/>
                </a:spcBef>
                <a:spcAft>
                  <a:spcPct val="0"/>
                </a:spcAft>
                <a:buClrTx/>
                <a:buSzTx/>
                <a:buFont typeface="Helvetica" pitchFamily="84" charset="0"/>
                <a:buNone/>
                <a:tabLst/>
                <a:defRPr/>
              </a:pPr>
              <a:r>
                <a:rPr kumimoji="0" lang="sv-SE" sz="2000" b="1" i="0" u="none" strike="noStrike" cap="none" normalizeH="0" baseline="0" noProof="0" dirty="0">
                  <a:ln>
                    <a:noFill/>
                  </a:ln>
                  <a:solidFill>
                    <a:srgbClr val="FFFFFF"/>
                  </a:solidFill>
                  <a:effectLst/>
                  <a:uLnTx/>
                  <a:uFillTx/>
                  <a:latin typeface="Arial" panose="020B0604020202020204" pitchFamily="34" charset="0"/>
                  <a:ea typeface="ヒラギノ角ゴ Pro W3" pitchFamily="84" charset="-128"/>
                  <a:cs typeface="Arial" panose="020B0604020202020204" pitchFamily="34" charset="0"/>
                </a:rPr>
                <a:t>1</a:t>
              </a:r>
            </a:p>
          </p:txBody>
        </p:sp>
        <p:sp>
          <p:nvSpPr>
            <p:cNvPr id="22" name="Oval 21">
              <a:extLst>
                <a:ext uri="{FF2B5EF4-FFF2-40B4-BE49-F238E27FC236}">
                  <a16:creationId xmlns:a16="http://schemas.microsoft.com/office/drawing/2014/main" id="{CBC33278-D447-A443-AE38-ECCE178CFA54}"/>
                </a:ext>
              </a:extLst>
            </p:cNvPr>
            <p:cNvSpPr/>
            <p:nvPr/>
          </p:nvSpPr>
          <p:spPr bwMode="auto">
            <a:xfrm>
              <a:off x="2686958" y="4695024"/>
              <a:ext cx="451104" cy="451104"/>
            </a:xfrm>
            <a:prstGeom prst="ellipse">
              <a:avLst/>
            </a:prstGeom>
            <a:solidFill>
              <a:srgbClr val="407CC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609600" marR="0" lvl="0" indent="-609600" algn="l" defTabSz="914400" rtl="0" eaLnBrk="1" fontAlgn="base" latinLnBrk="0" hangingPunct="1">
                <a:lnSpc>
                  <a:spcPct val="100000"/>
                </a:lnSpc>
                <a:spcBef>
                  <a:spcPts val="0"/>
                </a:spcBef>
                <a:spcAft>
                  <a:spcPct val="0"/>
                </a:spcAft>
                <a:buClrTx/>
                <a:buSzTx/>
                <a:buFont typeface="Helvetica" pitchFamily="84" charset="0"/>
                <a:buNone/>
                <a:tabLst/>
                <a:defRPr/>
              </a:pPr>
              <a:r>
                <a:rPr kumimoji="0" lang="sv-SE" sz="2000" b="1" i="0" u="none" strike="noStrike" cap="none" normalizeH="0" baseline="0" noProof="0" dirty="0">
                  <a:ln>
                    <a:noFill/>
                  </a:ln>
                  <a:solidFill>
                    <a:srgbClr val="FFFFFF"/>
                  </a:solidFill>
                  <a:effectLst/>
                  <a:uLnTx/>
                  <a:uFillTx/>
                  <a:latin typeface="Arial" panose="020B0604020202020204" pitchFamily="34" charset="0"/>
                  <a:ea typeface="ヒラギノ角ゴ Pro W3" pitchFamily="84" charset="-128"/>
                  <a:cs typeface="Arial" panose="020B0604020202020204" pitchFamily="34" charset="0"/>
                </a:rPr>
                <a:t>3</a:t>
              </a:r>
            </a:p>
          </p:txBody>
        </p:sp>
        <p:sp>
          <p:nvSpPr>
            <p:cNvPr id="14" name="Oval 13">
              <a:extLst>
                <a:ext uri="{FF2B5EF4-FFF2-40B4-BE49-F238E27FC236}">
                  <a16:creationId xmlns:a16="http://schemas.microsoft.com/office/drawing/2014/main" id="{8514DC95-917F-4B4B-B181-EEF399818EBD}"/>
                </a:ext>
              </a:extLst>
            </p:cNvPr>
            <p:cNvSpPr/>
            <p:nvPr/>
          </p:nvSpPr>
          <p:spPr bwMode="auto">
            <a:xfrm>
              <a:off x="2693270" y="6131677"/>
              <a:ext cx="451104" cy="451104"/>
            </a:xfrm>
            <a:prstGeom prst="ellipse">
              <a:avLst/>
            </a:prstGeom>
            <a:solidFill>
              <a:srgbClr val="407CC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609600" marR="0" lvl="0" indent="-609600" algn="l" defTabSz="914400" rtl="0" eaLnBrk="1" fontAlgn="base" latinLnBrk="0" hangingPunct="1">
                <a:lnSpc>
                  <a:spcPct val="100000"/>
                </a:lnSpc>
                <a:spcBef>
                  <a:spcPts val="0"/>
                </a:spcBef>
                <a:spcAft>
                  <a:spcPct val="0"/>
                </a:spcAft>
                <a:buClrTx/>
                <a:buSzTx/>
                <a:buFont typeface="Helvetica" pitchFamily="84" charset="0"/>
                <a:buNone/>
                <a:tabLst/>
                <a:defRPr/>
              </a:pPr>
              <a:r>
                <a:rPr kumimoji="0" lang="sv-SE" sz="2000" b="1" i="0" u="none" strike="noStrike" cap="none" normalizeH="0" baseline="0" noProof="0" dirty="0">
                  <a:ln>
                    <a:noFill/>
                  </a:ln>
                  <a:solidFill>
                    <a:srgbClr val="FFFFFF"/>
                  </a:solidFill>
                  <a:effectLst/>
                  <a:uLnTx/>
                  <a:uFillTx/>
                  <a:latin typeface="Arial" panose="020B0604020202020204" pitchFamily="34" charset="0"/>
                  <a:ea typeface="ヒラギノ角ゴ Pro W3" pitchFamily="84" charset="-128"/>
                  <a:cs typeface="Arial" panose="020B0604020202020204" pitchFamily="34" charset="0"/>
                </a:rPr>
                <a:t>4</a:t>
              </a:r>
            </a:p>
          </p:txBody>
        </p:sp>
      </p:grpSp>
    </p:spTree>
    <p:extLst>
      <p:ext uri="{BB962C8B-B14F-4D97-AF65-F5344CB8AC3E}">
        <p14:creationId xmlns:p14="http://schemas.microsoft.com/office/powerpoint/2010/main" val="271148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Page Number - Blue">
            <a:extLst>
              <a:ext uri="{FF2B5EF4-FFF2-40B4-BE49-F238E27FC236}">
                <a16:creationId xmlns:a16="http://schemas.microsoft.com/office/drawing/2014/main" id="{A1FDCC7B-EBFA-5145-A0E7-8161A6DFED5D}"/>
              </a:ext>
            </a:extLst>
          </p:cNvPr>
          <p:cNvSpPr txBox="1">
            <a:spLocks noChangeArrowheads="1"/>
          </p:cNvSpPr>
          <p:nvPr/>
        </p:nvSpPr>
        <p:spPr bwMode="auto">
          <a:xfrm>
            <a:off x="11430000" y="6248400"/>
            <a:ext cx="654844" cy="457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srgbClr val="00338D"/>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4</a:t>
            </a:fld>
            <a:endParaRPr kumimoji="0" lang="en-US" sz="1600" b="0" i="0" u="none" strike="noStrike" kern="1200" cap="none" spc="0" normalizeH="0" baseline="0" noProof="0" dirty="0">
              <a:ln>
                <a:noFill/>
              </a:ln>
              <a:solidFill>
                <a:srgbClr val="00338D"/>
              </a:solidFill>
              <a:effectLst/>
              <a:uLnTx/>
              <a:uFillTx/>
              <a:latin typeface="Helvetica" panose="020B0604020202020204" pitchFamily="34" charset="0"/>
              <a:cs typeface="Helvetica" panose="020B0604020202020204" pitchFamily="34" charset="0"/>
            </a:endParaRPr>
          </a:p>
        </p:txBody>
      </p:sp>
      <p:sp>
        <p:nvSpPr>
          <p:cNvPr id="30" name="Headline">
            <a:extLst>
              <a:ext uri="{FF2B5EF4-FFF2-40B4-BE49-F238E27FC236}">
                <a16:creationId xmlns:a16="http://schemas.microsoft.com/office/drawing/2014/main" id="{B42C899F-15E1-2844-952D-F698A4E89669}"/>
              </a:ext>
            </a:extLst>
          </p:cNvPr>
          <p:cNvSpPr txBox="1">
            <a:spLocks/>
          </p:cNvSpPr>
          <p:nvPr/>
        </p:nvSpPr>
        <p:spPr>
          <a:xfrm>
            <a:off x="1264308" y="528549"/>
            <a:ext cx="9251291" cy="533400"/>
          </a:xfrm>
          <a:prstGeom prst="rect">
            <a:avLst/>
          </a:prstGeom>
        </p:spPr>
        <p:txBody>
          <a:bodyPr>
            <a:normAutofit/>
          </a:bodyPr>
          <a:lstStyle>
            <a:lvl1pPr algn="l" rtl="0" eaLnBrk="1" fontAlgn="base" hangingPunct="1">
              <a:lnSpc>
                <a:spcPct val="90000"/>
              </a:lnSpc>
              <a:spcBef>
                <a:spcPct val="0"/>
              </a:spcBef>
              <a:spcAft>
                <a:spcPct val="0"/>
              </a:spcAft>
              <a:defRPr sz="3600" b="1" i="0">
                <a:solidFill>
                  <a:srgbClr val="095495"/>
                </a:solidFill>
                <a:latin typeface="Helvetica Neue" charset="0"/>
                <a:ea typeface="Helvetica Neue" charset="0"/>
                <a:cs typeface="Helvetica Neue" charset="0"/>
              </a:defRPr>
            </a:lvl1pPr>
            <a:lvl2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2pPr>
            <a:lvl3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3pPr>
            <a:lvl4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4pPr>
            <a:lvl5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5pPr>
            <a:lvl6pPr marL="457189" algn="l" rtl="0" eaLnBrk="1" fontAlgn="base" hangingPunct="1">
              <a:spcBef>
                <a:spcPct val="0"/>
              </a:spcBef>
              <a:spcAft>
                <a:spcPct val="0"/>
              </a:spcAft>
              <a:defRPr sz="2400">
                <a:solidFill>
                  <a:schemeClr val="tx2"/>
                </a:solidFill>
                <a:latin typeface="Arial" charset="0"/>
              </a:defRPr>
            </a:lvl6pPr>
            <a:lvl7pPr marL="914377" algn="l" rtl="0" eaLnBrk="1" fontAlgn="base" hangingPunct="1">
              <a:spcBef>
                <a:spcPct val="0"/>
              </a:spcBef>
              <a:spcAft>
                <a:spcPct val="0"/>
              </a:spcAft>
              <a:defRPr sz="2400">
                <a:solidFill>
                  <a:schemeClr val="tx2"/>
                </a:solidFill>
                <a:latin typeface="Arial" charset="0"/>
              </a:defRPr>
            </a:lvl7pPr>
            <a:lvl8pPr marL="1371566" algn="l" rtl="0" eaLnBrk="1" fontAlgn="base" hangingPunct="1">
              <a:spcBef>
                <a:spcPct val="0"/>
              </a:spcBef>
              <a:spcAft>
                <a:spcPct val="0"/>
              </a:spcAft>
              <a:defRPr sz="2400">
                <a:solidFill>
                  <a:schemeClr val="tx2"/>
                </a:solidFill>
                <a:latin typeface="Arial" charset="0"/>
              </a:defRPr>
            </a:lvl8pPr>
            <a:lvl9pPr marL="1828754" algn="l" rtl="0" eaLnBrk="1" fontAlgn="base" hangingPunct="1">
              <a:spcBef>
                <a:spcPct val="0"/>
              </a:spcBef>
              <a:spcAft>
                <a:spcPct val="0"/>
              </a:spcAft>
              <a:defRPr sz="2400">
                <a:solidFill>
                  <a:schemeClr val="tx2"/>
                </a:solidFill>
                <a:latin typeface="Arial" charset="0"/>
              </a:defRPr>
            </a:lvl9p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0" lang="sv-SE" sz="3200" b="1" i="0" u="none" strike="noStrike" cap="none" normalizeH="0" baseline="0" noProof="0" dirty="0">
                <a:ln>
                  <a:noFill/>
                </a:ln>
                <a:solidFill>
                  <a:srgbClr val="55565A"/>
                </a:solidFill>
                <a:effectLst/>
                <a:uLnTx/>
                <a:uFillTx/>
                <a:latin typeface="Arial" panose="020B0604020202020204" pitchFamily="34" charset="0"/>
                <a:cs typeface="Arial" panose="020B0604020202020204" pitchFamily="34" charset="0"/>
              </a:rPr>
              <a:t>År ett – Viktiga </a:t>
            </a:r>
            <a:r>
              <a:rPr kumimoji="0" lang="sv-SE" sz="3200" b="1" i="0" u="none" strike="noStrike" cap="none" normalizeH="0" baseline="0" noProof="0" dirty="0">
                <a:ln>
                  <a:noFill/>
                </a:ln>
                <a:solidFill>
                  <a:srgbClr val="00AC69"/>
                </a:solidFill>
                <a:effectLst/>
                <a:uLnTx/>
                <a:uFillTx/>
                <a:latin typeface="Arial" panose="020B0604020202020204" pitchFamily="34" charset="0"/>
                <a:cs typeface="Arial" panose="020B0604020202020204" pitchFamily="34" charset="0"/>
              </a:rPr>
              <a:t>PRESTATIONER</a:t>
            </a:r>
          </a:p>
        </p:txBody>
      </p:sp>
      <p:pic>
        <p:nvPicPr>
          <p:cNvPr id="3" name="Picture 2" descr="Shape&#10;&#10;Description automatically generated">
            <a:extLst>
              <a:ext uri="{FF2B5EF4-FFF2-40B4-BE49-F238E27FC236}">
                <a16:creationId xmlns:a16="http://schemas.microsoft.com/office/drawing/2014/main" id="{805F730E-252C-F20E-EF74-A6D5641EF9D0}"/>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rot="10800000">
            <a:off x="10619402" y="-1"/>
            <a:ext cx="1572597" cy="3028951"/>
          </a:xfrm>
          <a:prstGeom prst="rect">
            <a:avLst/>
          </a:prstGeom>
        </p:spPr>
      </p:pic>
      <p:pic>
        <p:nvPicPr>
          <p:cNvPr id="4" name="Picture 3" descr="Shape&#10;&#10;Description automatically generated">
            <a:extLst>
              <a:ext uri="{FF2B5EF4-FFF2-40B4-BE49-F238E27FC236}">
                <a16:creationId xmlns:a16="http://schemas.microsoft.com/office/drawing/2014/main" id="{21DA1709-0254-7A3E-9CC5-341077C9CA23}"/>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 y="5209574"/>
            <a:ext cx="991893" cy="1679305"/>
          </a:xfrm>
          <a:prstGeom prst="rect">
            <a:avLst/>
          </a:prstGeom>
        </p:spPr>
      </p:pic>
      <p:graphicFrame>
        <p:nvGraphicFramePr>
          <p:cNvPr id="19" name="Table 19">
            <a:extLst>
              <a:ext uri="{FF2B5EF4-FFF2-40B4-BE49-F238E27FC236}">
                <a16:creationId xmlns:a16="http://schemas.microsoft.com/office/drawing/2014/main" id="{4800D963-4DE2-4B5B-686C-F763D37CEAA1}"/>
              </a:ext>
            </a:extLst>
          </p:cNvPr>
          <p:cNvGraphicFramePr>
            <a:graphicFrameLocks noGrp="1"/>
          </p:cNvGraphicFramePr>
          <p:nvPr>
            <p:extLst>
              <p:ext uri="{D42A27DB-BD31-4B8C-83A1-F6EECF244321}">
                <p14:modId xmlns:p14="http://schemas.microsoft.com/office/powerpoint/2010/main" val="1163641000"/>
              </p:ext>
            </p:extLst>
          </p:nvPr>
        </p:nvGraphicFramePr>
        <p:xfrm>
          <a:off x="1197935" y="1319729"/>
          <a:ext cx="9654364" cy="4663884"/>
        </p:xfrm>
        <a:graphic>
          <a:graphicData uri="http://schemas.openxmlformats.org/drawingml/2006/table">
            <a:tbl>
              <a:tblPr bandRow="1">
                <a:tableStyleId>{5C22544A-7EE6-4342-B048-85BDC9FD1C3A}</a:tableStyleId>
              </a:tblPr>
              <a:tblGrid>
                <a:gridCol w="4827182">
                  <a:extLst>
                    <a:ext uri="{9D8B030D-6E8A-4147-A177-3AD203B41FA5}">
                      <a16:colId xmlns:a16="http://schemas.microsoft.com/office/drawing/2014/main" val="3468921726"/>
                    </a:ext>
                  </a:extLst>
                </a:gridCol>
                <a:gridCol w="4827182">
                  <a:extLst>
                    <a:ext uri="{9D8B030D-6E8A-4147-A177-3AD203B41FA5}">
                      <a16:colId xmlns:a16="http://schemas.microsoft.com/office/drawing/2014/main" val="3735671707"/>
                    </a:ext>
                  </a:extLst>
                </a:gridCol>
              </a:tblGrid>
              <a:tr h="1778864">
                <a:tc>
                  <a:txBody>
                    <a:bodyPr/>
                    <a:lstStyle/>
                    <a:p>
                      <a:r>
                        <a:rPr lang="sv-SE" sz="2400" b="1" dirty="0">
                          <a:solidFill>
                            <a:srgbClr val="424242"/>
                          </a:solidFill>
                          <a:latin typeface="Arial" panose="020B0604020202020204" pitchFamily="34" charset="0"/>
                          <a:cs typeface="Arial" panose="020B0604020202020204" pitchFamily="34" charset="0"/>
                        </a:rPr>
                        <a:t>Rekrytering</a:t>
                      </a:r>
                    </a:p>
                    <a:p>
                      <a:pPr marL="285750" indent="-285750">
                        <a:buFont typeface="Arial" panose="020B0604020202020204" pitchFamily="34" charset="0"/>
                        <a:buChar char="•"/>
                      </a:pPr>
                      <a:r>
                        <a:rPr lang="sv-SE" sz="2400" dirty="0">
                          <a:solidFill>
                            <a:srgbClr val="424242"/>
                          </a:solidFill>
                          <a:latin typeface="Arial" panose="020B0604020202020204" pitchFamily="34" charset="0"/>
                          <a:cs typeface="Arial" panose="020B0604020202020204" pitchFamily="34" charset="0"/>
                        </a:rPr>
                        <a:t>Webbsidor för leoklubbarnas ledare</a:t>
                      </a:r>
                    </a:p>
                    <a:p>
                      <a:pPr marL="285750" indent="-285750">
                        <a:buFont typeface="Arial" panose="020B0604020202020204" pitchFamily="34" charset="0"/>
                        <a:buChar char="•"/>
                      </a:pPr>
                      <a:r>
                        <a:rPr lang="sv-SE" sz="2400" dirty="0">
                          <a:solidFill>
                            <a:srgbClr val="424242"/>
                          </a:solidFill>
                          <a:latin typeface="Arial" panose="020B0604020202020204" pitchFamily="34" charset="0"/>
                          <a:cs typeface="Arial" panose="020B0604020202020204" pitchFamily="34" charset="0"/>
                        </a:rPr>
                        <a:t>Webbsida om stolthet som leomedlem</a:t>
                      </a:r>
                    </a:p>
                    <a:p>
                      <a:pPr marL="285750" indent="-285750">
                        <a:buFont typeface="Arial" panose="020B0604020202020204" pitchFamily="34" charset="0"/>
                        <a:buChar char="•"/>
                      </a:pPr>
                      <a:r>
                        <a:rPr lang="sv-SE" sz="2400" dirty="0">
                          <a:solidFill>
                            <a:srgbClr val="424242"/>
                          </a:solidFill>
                          <a:latin typeface="Arial" panose="020B0604020202020204" pitchFamily="34" charset="0"/>
                          <a:cs typeface="Arial" panose="020B0604020202020204" pitchFamily="34" charset="0"/>
                        </a:rPr>
                        <a:t>Video om rekrytering av leomedlemmar</a:t>
                      </a:r>
                    </a:p>
                  </a:txBody>
                  <a:tcPr/>
                </a:tc>
                <a:tc>
                  <a:txBody>
                    <a:bodyPr/>
                    <a:lstStyle/>
                    <a:p>
                      <a:r>
                        <a:rPr lang="sv-SE" sz="2400" b="1" dirty="0">
                          <a:latin typeface="Arial" panose="020B0604020202020204" pitchFamily="34" charset="0"/>
                          <a:cs typeface="Arial" panose="020B0604020202020204" pitchFamily="34" charset="0"/>
                        </a:rPr>
                        <a:t>Medlemsupplevelse</a:t>
                      </a:r>
                    </a:p>
                    <a:p>
                      <a:pPr marL="285750" indent="-285750">
                        <a:buFont typeface="Arial" panose="020B0604020202020204" pitchFamily="34" charset="0"/>
                        <a:buChar char="•"/>
                      </a:pPr>
                      <a:r>
                        <a:rPr lang="sv-SE" sz="2400" dirty="0">
                          <a:latin typeface="Arial" panose="020B0604020202020204" pitchFamily="34" charset="0"/>
                          <a:cs typeface="Arial" panose="020B0604020202020204" pitchFamily="34" charset="0"/>
                        </a:rPr>
                        <a:t>Leodistriktets tjänstemän kan inrapportera på webbplatsen</a:t>
                      </a:r>
                    </a:p>
                    <a:p>
                      <a:pPr marL="285750" indent="-285750">
                        <a:buFont typeface="Arial" panose="020B0604020202020204" pitchFamily="34" charset="0"/>
                        <a:buChar char="•"/>
                      </a:pPr>
                      <a:r>
                        <a:rPr lang="sv-SE" sz="2400" dirty="0">
                          <a:latin typeface="Arial" panose="020B0604020202020204" pitchFamily="34" charset="0"/>
                          <a:cs typeface="Arial" panose="020B0604020202020204" pitchFamily="34" charset="0"/>
                        </a:rPr>
                        <a:t>Utbildningsväg för leomedlemmar i Lions utbildningscenter</a:t>
                      </a:r>
                    </a:p>
                    <a:p>
                      <a:pPr marL="285750" indent="-285750">
                        <a:buFont typeface="Arial" panose="020B0604020202020204" pitchFamily="34" charset="0"/>
                        <a:buChar char="•"/>
                      </a:pPr>
                      <a:r>
                        <a:rPr lang="sv-SE" sz="2400" dirty="0">
                          <a:latin typeface="Arial" panose="020B0604020202020204" pitchFamily="34" charset="0"/>
                          <a:cs typeface="Arial" panose="020B0604020202020204" pitchFamily="34" charset="0"/>
                        </a:rPr>
                        <a:t>Resurser om inrapportering</a:t>
                      </a:r>
                    </a:p>
                  </a:txBody>
                  <a:tcPr/>
                </a:tc>
                <a:extLst>
                  <a:ext uri="{0D108BD9-81ED-4DB2-BD59-A6C34878D82A}">
                    <a16:rowId xmlns:a16="http://schemas.microsoft.com/office/drawing/2014/main" val="1761347545"/>
                  </a:ext>
                </a:extLst>
              </a:tr>
              <a:tr h="2012124">
                <a:tc>
                  <a:txBody>
                    <a:bodyPr/>
                    <a:lstStyle/>
                    <a:p>
                      <a:r>
                        <a:rPr lang="sv-SE" sz="2400" b="1" dirty="0">
                          <a:solidFill>
                            <a:srgbClr val="424242"/>
                          </a:solidFill>
                          <a:latin typeface="Arial" panose="020B0604020202020204" pitchFamily="34" charset="0"/>
                          <a:cs typeface="Arial" panose="020B0604020202020204" pitchFamily="34" charset="0"/>
                        </a:rPr>
                        <a:t>Övergång</a:t>
                      </a:r>
                    </a:p>
                    <a:p>
                      <a:pPr marL="285750" indent="-285750">
                        <a:buFont typeface="Arial" panose="020B0604020202020204" pitchFamily="34" charset="0"/>
                        <a:buChar char="•"/>
                      </a:pPr>
                      <a:r>
                        <a:rPr lang="sv-SE" sz="2400" dirty="0">
                          <a:solidFill>
                            <a:srgbClr val="424242"/>
                          </a:solidFill>
                          <a:latin typeface="Arial" panose="020B0604020202020204" pitchFamily="34" charset="0"/>
                          <a:cs typeface="Arial" panose="020B0604020202020204" pitchFamily="34" charset="0"/>
                        </a:rPr>
                        <a:t>Kontaktperson i distriktsrådet och guvernörsrådet i MyLCI</a:t>
                      </a:r>
                    </a:p>
                    <a:p>
                      <a:pPr marL="285750" indent="-285750">
                        <a:buFont typeface="Arial" panose="020B0604020202020204" pitchFamily="34" charset="0"/>
                        <a:buChar char="•"/>
                      </a:pPr>
                      <a:r>
                        <a:rPr lang="sv-SE" sz="2400" dirty="0">
                          <a:solidFill>
                            <a:srgbClr val="424242"/>
                          </a:solidFill>
                          <a:latin typeface="Arial" panose="020B0604020202020204" pitchFamily="34" charset="0"/>
                          <a:cs typeface="Arial" panose="020B0604020202020204" pitchFamily="34" charset="0"/>
                        </a:rPr>
                        <a:t>PowerPoint om att fortsätta resan</a:t>
                      </a:r>
                    </a:p>
                  </a:txBody>
                  <a:tcPr/>
                </a:tc>
                <a:tc>
                  <a:txBody>
                    <a:bodyPr/>
                    <a:lstStyle/>
                    <a:p>
                      <a:r>
                        <a:rPr lang="sv-SE" sz="2400" b="1" dirty="0">
                          <a:latin typeface="Arial" panose="020B0604020202020204" pitchFamily="34" charset="0"/>
                          <a:cs typeface="Arial" panose="020B0604020202020204" pitchFamily="34" charset="0"/>
                        </a:rPr>
                        <a:t>LCIF</a:t>
                      </a:r>
                    </a:p>
                    <a:p>
                      <a:pPr marL="285750" indent="-285750">
                        <a:buFont typeface="Arial" panose="020B0604020202020204" pitchFamily="34" charset="0"/>
                        <a:buChar char="•"/>
                      </a:pPr>
                      <a:r>
                        <a:rPr lang="sv-SE" sz="2400" dirty="0">
                          <a:latin typeface="Arial" panose="020B0604020202020204" pitchFamily="34" charset="0"/>
                          <a:cs typeface="Arial" panose="020B0604020202020204" pitchFamily="34" charset="0"/>
                        </a:rPr>
                        <a:t>Nålen </a:t>
                      </a:r>
                      <a:r>
                        <a:rPr lang="sv-SE" sz="2400" i="1" dirty="0">
                          <a:latin typeface="Arial" panose="020B0604020202020204" pitchFamily="34" charset="0"/>
                          <a:cs typeface="Arial" panose="020B0604020202020204" pitchFamily="34" charset="0"/>
                        </a:rPr>
                        <a:t>Lions delar</a:t>
                      </a:r>
                      <a:r>
                        <a:rPr lang="sv-SE" sz="2400" dirty="0">
                          <a:latin typeface="Arial" panose="020B0604020202020204" pitchFamily="34" charset="0"/>
                          <a:cs typeface="Arial" panose="020B0604020202020204" pitchFamily="34" charset="0"/>
                        </a:rPr>
                        <a:t> för leomedlemmar</a:t>
                      </a:r>
                    </a:p>
                  </a:txBody>
                  <a:tcPr/>
                </a:tc>
                <a:extLst>
                  <a:ext uri="{0D108BD9-81ED-4DB2-BD59-A6C34878D82A}">
                    <a16:rowId xmlns:a16="http://schemas.microsoft.com/office/drawing/2014/main" val="297988909"/>
                  </a:ext>
                </a:extLst>
              </a:tr>
            </a:tbl>
          </a:graphicData>
        </a:graphic>
      </p:graphicFrame>
    </p:spTree>
    <p:extLst>
      <p:ext uri="{BB962C8B-B14F-4D97-AF65-F5344CB8AC3E}">
        <p14:creationId xmlns:p14="http://schemas.microsoft.com/office/powerpoint/2010/main" val="781099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Page Number - Blue">
            <a:extLst>
              <a:ext uri="{FF2B5EF4-FFF2-40B4-BE49-F238E27FC236}">
                <a16:creationId xmlns:a16="http://schemas.microsoft.com/office/drawing/2014/main" id="{A1FDCC7B-EBFA-5145-A0E7-8161A6DFED5D}"/>
              </a:ext>
            </a:extLst>
          </p:cNvPr>
          <p:cNvSpPr txBox="1">
            <a:spLocks noChangeArrowheads="1"/>
          </p:cNvSpPr>
          <p:nvPr/>
        </p:nvSpPr>
        <p:spPr bwMode="auto">
          <a:xfrm>
            <a:off x="11537156" y="6400725"/>
            <a:ext cx="654844" cy="457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srgbClr val="00338D"/>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5</a:t>
            </a:fld>
            <a:endParaRPr kumimoji="0" lang="en-US" sz="1600" b="0" i="0" u="none" strike="noStrike" kern="1200" cap="none" spc="0" normalizeH="0" baseline="0" noProof="0" dirty="0">
              <a:ln>
                <a:noFill/>
              </a:ln>
              <a:solidFill>
                <a:srgbClr val="00338D"/>
              </a:solidFill>
              <a:effectLst/>
              <a:uLnTx/>
              <a:uFillTx/>
              <a:latin typeface="Helvetica" panose="020B0604020202020204" pitchFamily="34" charset="0"/>
              <a:cs typeface="Helvetica" panose="020B0604020202020204" pitchFamily="34" charset="0"/>
            </a:endParaRPr>
          </a:p>
        </p:txBody>
      </p:sp>
      <p:sp>
        <p:nvSpPr>
          <p:cNvPr id="30" name="Headline">
            <a:extLst>
              <a:ext uri="{FF2B5EF4-FFF2-40B4-BE49-F238E27FC236}">
                <a16:creationId xmlns:a16="http://schemas.microsoft.com/office/drawing/2014/main" id="{B42C899F-15E1-2844-952D-F698A4E89669}"/>
              </a:ext>
            </a:extLst>
          </p:cNvPr>
          <p:cNvSpPr txBox="1">
            <a:spLocks/>
          </p:cNvSpPr>
          <p:nvPr/>
        </p:nvSpPr>
        <p:spPr>
          <a:xfrm>
            <a:off x="1264308" y="528549"/>
            <a:ext cx="9251291" cy="533400"/>
          </a:xfrm>
          <a:prstGeom prst="rect">
            <a:avLst/>
          </a:prstGeom>
        </p:spPr>
        <p:txBody>
          <a:bodyPr>
            <a:normAutofit/>
          </a:bodyPr>
          <a:lstStyle>
            <a:lvl1pPr algn="l" rtl="0" eaLnBrk="1" fontAlgn="base" hangingPunct="1">
              <a:lnSpc>
                <a:spcPct val="90000"/>
              </a:lnSpc>
              <a:spcBef>
                <a:spcPct val="0"/>
              </a:spcBef>
              <a:spcAft>
                <a:spcPct val="0"/>
              </a:spcAft>
              <a:defRPr sz="3600" b="1" i="0">
                <a:solidFill>
                  <a:srgbClr val="095495"/>
                </a:solidFill>
                <a:latin typeface="Helvetica Neue" charset="0"/>
                <a:ea typeface="Helvetica Neue" charset="0"/>
                <a:cs typeface="Helvetica Neue" charset="0"/>
              </a:defRPr>
            </a:lvl1pPr>
            <a:lvl2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2pPr>
            <a:lvl3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3pPr>
            <a:lvl4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4pPr>
            <a:lvl5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5pPr>
            <a:lvl6pPr marL="457189" algn="l" rtl="0" eaLnBrk="1" fontAlgn="base" hangingPunct="1">
              <a:spcBef>
                <a:spcPct val="0"/>
              </a:spcBef>
              <a:spcAft>
                <a:spcPct val="0"/>
              </a:spcAft>
              <a:defRPr sz="2400">
                <a:solidFill>
                  <a:schemeClr val="tx2"/>
                </a:solidFill>
                <a:latin typeface="Arial" charset="0"/>
              </a:defRPr>
            </a:lvl6pPr>
            <a:lvl7pPr marL="914377" algn="l" rtl="0" eaLnBrk="1" fontAlgn="base" hangingPunct="1">
              <a:spcBef>
                <a:spcPct val="0"/>
              </a:spcBef>
              <a:spcAft>
                <a:spcPct val="0"/>
              </a:spcAft>
              <a:defRPr sz="2400">
                <a:solidFill>
                  <a:schemeClr val="tx2"/>
                </a:solidFill>
                <a:latin typeface="Arial" charset="0"/>
              </a:defRPr>
            </a:lvl7pPr>
            <a:lvl8pPr marL="1371566" algn="l" rtl="0" eaLnBrk="1" fontAlgn="base" hangingPunct="1">
              <a:spcBef>
                <a:spcPct val="0"/>
              </a:spcBef>
              <a:spcAft>
                <a:spcPct val="0"/>
              </a:spcAft>
              <a:defRPr sz="2400">
                <a:solidFill>
                  <a:schemeClr val="tx2"/>
                </a:solidFill>
                <a:latin typeface="Arial" charset="0"/>
              </a:defRPr>
            </a:lvl8pPr>
            <a:lvl9pPr marL="1828754" algn="l" rtl="0" eaLnBrk="1" fontAlgn="base" hangingPunct="1">
              <a:spcBef>
                <a:spcPct val="0"/>
              </a:spcBef>
              <a:spcAft>
                <a:spcPct val="0"/>
              </a:spcAft>
              <a:defRPr sz="2400">
                <a:solidFill>
                  <a:schemeClr val="tx2"/>
                </a:solidFill>
                <a:latin typeface="Arial" charset="0"/>
              </a:defRPr>
            </a:lvl9p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0" lang="sv-SE" sz="3200" b="1" i="0" u="none" strike="noStrike" cap="none" normalizeH="0" baseline="0" noProof="0" dirty="0">
                <a:ln>
                  <a:noFill/>
                </a:ln>
                <a:solidFill>
                  <a:srgbClr val="55565A"/>
                </a:solidFill>
                <a:effectLst/>
                <a:uLnTx/>
                <a:uFillTx/>
                <a:latin typeface="Arial" panose="020B0604020202020204" pitchFamily="34" charset="0"/>
                <a:cs typeface="Arial" panose="020B0604020202020204" pitchFamily="34" charset="0"/>
              </a:rPr>
              <a:t>År två – Viktiga </a:t>
            </a:r>
            <a:r>
              <a:rPr kumimoji="0" lang="sv-SE" sz="3200" b="1" i="0" u="none" strike="noStrike" cap="none" normalizeH="0" baseline="0" noProof="0" dirty="0">
                <a:ln>
                  <a:noFill/>
                </a:ln>
                <a:solidFill>
                  <a:srgbClr val="00AC69"/>
                </a:solidFill>
                <a:effectLst/>
                <a:uLnTx/>
                <a:uFillTx/>
                <a:latin typeface="Arial" panose="020B0604020202020204" pitchFamily="34" charset="0"/>
                <a:cs typeface="Arial" panose="020B0604020202020204" pitchFamily="34" charset="0"/>
              </a:rPr>
              <a:t>PRESTATIONER</a:t>
            </a:r>
          </a:p>
        </p:txBody>
      </p:sp>
      <p:pic>
        <p:nvPicPr>
          <p:cNvPr id="10" name="Picture 9" descr="Shape&#10;&#10;Description automatically generated">
            <a:extLst>
              <a:ext uri="{FF2B5EF4-FFF2-40B4-BE49-F238E27FC236}">
                <a16:creationId xmlns:a16="http://schemas.microsoft.com/office/drawing/2014/main" id="{C599B041-5707-2B1F-89D8-3A8FED4D988F}"/>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rot="10800000">
            <a:off x="10619402" y="-1"/>
            <a:ext cx="1572597" cy="3028951"/>
          </a:xfrm>
          <a:prstGeom prst="rect">
            <a:avLst/>
          </a:prstGeom>
        </p:spPr>
      </p:pic>
      <p:pic>
        <p:nvPicPr>
          <p:cNvPr id="18" name="Picture 17" descr="Shape&#10;&#10;Description automatically generated">
            <a:extLst>
              <a:ext uri="{FF2B5EF4-FFF2-40B4-BE49-F238E27FC236}">
                <a16:creationId xmlns:a16="http://schemas.microsoft.com/office/drawing/2014/main" id="{28C46634-ECBE-105A-4090-3195C8A1CD14}"/>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 y="5209574"/>
            <a:ext cx="991893" cy="1679305"/>
          </a:xfrm>
          <a:prstGeom prst="rect">
            <a:avLst/>
          </a:prstGeom>
        </p:spPr>
      </p:pic>
      <p:graphicFrame>
        <p:nvGraphicFramePr>
          <p:cNvPr id="9" name="Table 16">
            <a:extLst>
              <a:ext uri="{FF2B5EF4-FFF2-40B4-BE49-F238E27FC236}">
                <a16:creationId xmlns:a16="http://schemas.microsoft.com/office/drawing/2014/main" id="{1C75EB53-F013-5210-B493-9AC2E543013F}"/>
              </a:ext>
            </a:extLst>
          </p:cNvPr>
          <p:cNvGraphicFramePr>
            <a:graphicFrameLocks noGrp="1"/>
          </p:cNvGraphicFramePr>
          <p:nvPr/>
        </p:nvGraphicFramePr>
        <p:xfrm>
          <a:off x="899743" y="1243310"/>
          <a:ext cx="10098680" cy="5303520"/>
        </p:xfrm>
        <a:graphic>
          <a:graphicData uri="http://schemas.openxmlformats.org/drawingml/2006/table">
            <a:tbl>
              <a:tblPr bandRow="1">
                <a:tableStyleId>{5C22544A-7EE6-4342-B048-85BDC9FD1C3A}</a:tableStyleId>
              </a:tblPr>
              <a:tblGrid>
                <a:gridCol w="5049340">
                  <a:extLst>
                    <a:ext uri="{9D8B030D-6E8A-4147-A177-3AD203B41FA5}">
                      <a16:colId xmlns:a16="http://schemas.microsoft.com/office/drawing/2014/main" val="2931977331"/>
                    </a:ext>
                  </a:extLst>
                </a:gridCol>
                <a:gridCol w="5049340">
                  <a:extLst>
                    <a:ext uri="{9D8B030D-6E8A-4147-A177-3AD203B41FA5}">
                      <a16:colId xmlns:a16="http://schemas.microsoft.com/office/drawing/2014/main" val="4108114908"/>
                    </a:ext>
                  </a:extLst>
                </a:gridCol>
              </a:tblGrid>
              <a:tr h="370840">
                <a:tc>
                  <a:txBody>
                    <a:bodyPr/>
                    <a:lstStyle/>
                    <a:p>
                      <a:r>
                        <a:rPr lang="sv-SE" sz="2400" b="1" dirty="0">
                          <a:latin typeface="Arial" panose="020B0604020202020204" pitchFamily="34" charset="0"/>
                          <a:cs typeface="Arial" panose="020B0604020202020204" pitchFamily="34" charset="0"/>
                        </a:rPr>
                        <a:t>Rekrytering</a:t>
                      </a:r>
                    </a:p>
                    <a:p>
                      <a:pPr marL="285750" indent="-285750">
                        <a:buFont typeface="Arial" panose="020B0604020202020204" pitchFamily="34" charset="0"/>
                        <a:buChar char="•"/>
                      </a:pPr>
                      <a:r>
                        <a:rPr lang="sv-SE" sz="2400" dirty="0">
                          <a:latin typeface="Arial" panose="020B0604020202020204" pitchFamily="34" charset="0"/>
                          <a:cs typeface="Arial" panose="020B0604020202020204" pitchFamily="34" charset="0"/>
                        </a:rPr>
                        <a:t>Resurser om målsättning tillgängliga för leotjänstemän</a:t>
                      </a:r>
                    </a:p>
                  </a:txBody>
                  <a:tcPr/>
                </a:tc>
                <a:tc>
                  <a:txBody>
                    <a:bodyPr/>
                    <a:lstStyle/>
                    <a:p>
                      <a:r>
                        <a:rPr lang="sv-SE" sz="2400" b="1" dirty="0">
                          <a:latin typeface="Arial" panose="020B0604020202020204" pitchFamily="34" charset="0"/>
                          <a:cs typeface="Arial" panose="020B0604020202020204" pitchFamily="34" charset="0"/>
                        </a:rPr>
                        <a:t>Medlemsupplevelse</a:t>
                      </a:r>
                    </a:p>
                    <a:p>
                      <a:pPr marL="285750" indent="-285750">
                        <a:buFont typeface="Arial" panose="020B0604020202020204" pitchFamily="34" charset="0"/>
                        <a:buChar char="•"/>
                      </a:pPr>
                      <a:r>
                        <a:rPr lang="sv-SE" sz="2400" dirty="0">
                          <a:latin typeface="Arial" panose="020B0604020202020204" pitchFamily="34" charset="0"/>
                          <a:cs typeface="Arial" panose="020B0604020202020204" pitchFamily="34" charset="0"/>
                        </a:rPr>
                        <a:t>Kurs för leotjänstemän i Lions utbildningscenter</a:t>
                      </a:r>
                    </a:p>
                    <a:p>
                      <a:pPr marL="285750" indent="-285750">
                        <a:buFont typeface="Arial" panose="020B0604020202020204" pitchFamily="34" charset="0"/>
                        <a:buChar char="•"/>
                      </a:pPr>
                      <a:r>
                        <a:rPr lang="sv-SE" sz="2400" dirty="0">
                          <a:latin typeface="Arial" panose="020B0604020202020204" pitchFamily="34" charset="0"/>
                          <a:cs typeface="Arial" panose="020B0604020202020204" pitchFamily="34" charset="0"/>
                        </a:rPr>
                        <a:t>Leoregister i Learn</a:t>
                      </a:r>
                    </a:p>
                    <a:p>
                      <a:pPr marL="285750" indent="-285750">
                        <a:buFont typeface="Arial" panose="020B0604020202020204" pitchFamily="34" charset="0"/>
                        <a:buChar char="•"/>
                      </a:pPr>
                      <a:r>
                        <a:rPr lang="sv-SE" sz="2400" dirty="0">
                          <a:latin typeface="Arial" panose="020B0604020202020204" pitchFamily="34" charset="0"/>
                          <a:cs typeface="Arial" panose="020B0604020202020204" pitchFamily="34" charset="0"/>
                        </a:rPr>
                        <a:t>Leo eller Leo-Lion representant till Förenta Nationerna godkänd</a:t>
                      </a:r>
                    </a:p>
                  </a:txBody>
                  <a:tcPr/>
                </a:tc>
                <a:extLst>
                  <a:ext uri="{0D108BD9-81ED-4DB2-BD59-A6C34878D82A}">
                    <a16:rowId xmlns:a16="http://schemas.microsoft.com/office/drawing/2014/main" val="129263111"/>
                  </a:ext>
                </a:extLst>
              </a:tr>
              <a:tr h="370840">
                <a:tc>
                  <a:txBody>
                    <a:bodyPr/>
                    <a:lstStyle/>
                    <a:p>
                      <a:r>
                        <a:rPr lang="sv-SE" sz="2400" b="1" dirty="0">
                          <a:latin typeface="Arial" panose="020B0604020202020204" pitchFamily="34" charset="0"/>
                          <a:cs typeface="Arial" panose="020B0604020202020204" pitchFamily="34" charset="0"/>
                        </a:rPr>
                        <a:t>Övergång</a:t>
                      </a:r>
                    </a:p>
                    <a:p>
                      <a:pPr marL="285750" indent="-285750">
                        <a:buFont typeface="Arial" panose="020B0604020202020204" pitchFamily="34" charset="0"/>
                        <a:buChar char="•"/>
                      </a:pPr>
                      <a:r>
                        <a:rPr lang="sv-SE" sz="2400" dirty="0">
                          <a:latin typeface="Arial" panose="020B0604020202020204" pitchFamily="34" charset="0"/>
                          <a:cs typeface="Arial" panose="020B0604020202020204" pitchFamily="34" charset="0"/>
                        </a:rPr>
                        <a:t>Vägledning om bästa arbetssätt för Leo-Lions</a:t>
                      </a:r>
                    </a:p>
                    <a:p>
                      <a:pPr marL="285750" indent="-285750">
                        <a:buFont typeface="Arial" panose="020B0604020202020204" pitchFamily="34" charset="0"/>
                        <a:buChar char="•"/>
                      </a:pPr>
                      <a:r>
                        <a:rPr lang="sv-SE" sz="2400" dirty="0">
                          <a:latin typeface="Arial" panose="020B0604020202020204" pitchFamily="34" charset="0"/>
                          <a:cs typeface="Arial" panose="020B0604020202020204" pitchFamily="34" charset="0"/>
                        </a:rPr>
                        <a:t>Verktygslåda om övergång för leoklubbens tjänstemän</a:t>
                      </a:r>
                    </a:p>
                    <a:p>
                      <a:pPr marL="285750" indent="-285750">
                        <a:buFont typeface="Arial" panose="020B0604020202020204" pitchFamily="34" charset="0"/>
                        <a:buChar char="•"/>
                      </a:pPr>
                      <a:r>
                        <a:rPr lang="sv-SE" sz="2400" dirty="0">
                          <a:latin typeface="Arial" panose="020B0604020202020204" pitchFamily="34" charset="0"/>
                          <a:cs typeface="Arial" panose="020B0604020202020204" pitchFamily="34" charset="0"/>
                        </a:rPr>
                        <a:t>Information på webbplatsen om resurser och ansvar gällande inkludering och övergång</a:t>
                      </a:r>
                    </a:p>
                  </a:txBody>
                  <a:tcPr/>
                </a:tc>
                <a:tc>
                  <a:txBody>
                    <a:bodyPr/>
                    <a:lstStyle/>
                    <a:p>
                      <a:r>
                        <a:rPr lang="sv-SE" sz="2400" b="1" dirty="0">
                          <a:latin typeface="Arial" panose="020B0604020202020204" pitchFamily="34" charset="0"/>
                          <a:cs typeface="Arial" panose="020B0604020202020204" pitchFamily="34" charset="0"/>
                        </a:rPr>
                        <a:t>LCIF</a:t>
                      </a:r>
                    </a:p>
                    <a:p>
                      <a:pPr marL="285750" indent="-285750">
                        <a:buFont typeface="Arial" panose="020B0604020202020204" pitchFamily="34" charset="0"/>
                        <a:buChar char="•"/>
                      </a:pPr>
                      <a:r>
                        <a:rPr lang="sv-SE" sz="2400" dirty="0">
                          <a:latin typeface="Arial" panose="020B0604020202020204" pitchFamily="34" charset="0"/>
                          <a:cs typeface="Arial" panose="020B0604020202020204" pitchFamily="34" charset="0"/>
                        </a:rPr>
                        <a:t>Special Olympics Caribbean Youth Leadership Forum</a:t>
                      </a:r>
                    </a:p>
                    <a:p>
                      <a:pPr marL="285750" indent="-285750">
                        <a:buFont typeface="Arial" panose="020B0604020202020204" pitchFamily="34" charset="0"/>
                        <a:buChar char="•"/>
                      </a:pPr>
                      <a:r>
                        <a:rPr lang="sv-SE" sz="2400" dirty="0">
                          <a:latin typeface="Arial" panose="020B0604020202020204" pitchFamily="34" charset="0"/>
                          <a:cs typeface="Arial" panose="020B0604020202020204" pitchFamily="34" charset="0"/>
                        </a:rPr>
                        <a:t>Special Olympics Global Youth Summit vid World Games i Berlin</a:t>
                      </a:r>
                    </a:p>
                    <a:p>
                      <a:pPr marL="285750" indent="-285750">
                        <a:buFont typeface="Arial" panose="020B0604020202020204" pitchFamily="34" charset="0"/>
                        <a:buChar char="•"/>
                      </a:pPr>
                      <a:r>
                        <a:rPr lang="sv-SE" sz="2400" dirty="0">
                          <a:latin typeface="Arial" panose="020B0604020202020204" pitchFamily="34" charset="0"/>
                          <a:cs typeface="Arial" panose="020B0604020202020204" pitchFamily="34" charset="0"/>
                        </a:rPr>
                        <a:t>Ny personalkontakt vid Special Olympics för leoklubbprogrammet</a:t>
                      </a:r>
                    </a:p>
                  </a:txBody>
                  <a:tcPr/>
                </a:tc>
                <a:extLst>
                  <a:ext uri="{0D108BD9-81ED-4DB2-BD59-A6C34878D82A}">
                    <a16:rowId xmlns:a16="http://schemas.microsoft.com/office/drawing/2014/main" val="3959496154"/>
                  </a:ext>
                </a:extLst>
              </a:tr>
            </a:tbl>
          </a:graphicData>
        </a:graphic>
      </p:graphicFrame>
    </p:spTree>
    <p:extLst>
      <p:ext uri="{BB962C8B-B14F-4D97-AF65-F5344CB8AC3E}">
        <p14:creationId xmlns:p14="http://schemas.microsoft.com/office/powerpoint/2010/main" val="1506158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B4DA66F-E6FB-9853-E3C8-D6004A30BF3F}"/>
              </a:ext>
            </a:extLst>
          </p:cNvPr>
          <p:cNvSpPr txBox="1"/>
          <p:nvPr/>
        </p:nvSpPr>
        <p:spPr>
          <a:xfrm>
            <a:off x="169332" y="357538"/>
            <a:ext cx="8495364" cy="830997"/>
          </a:xfrm>
          <a:prstGeom prst="rect">
            <a:avLst/>
          </a:prstGeom>
          <a:noFill/>
        </p:spPr>
        <p:txBody>
          <a:bodyPr wrap="square" rtlCol="0">
            <a:spAutoFit/>
          </a:bodyPr>
          <a:lstStyle/>
          <a:p>
            <a:r>
              <a:rPr lang="sv-SE" sz="4800" dirty="0">
                <a:solidFill>
                  <a:schemeClr val="bg2">
                    <a:lumMod val="25000"/>
                  </a:schemeClr>
                </a:solidFill>
                <a:latin typeface="Arial Black" panose="020B0A04020102020204" pitchFamily="34" charset="0"/>
              </a:rPr>
              <a:t>År</a:t>
            </a:r>
            <a:r>
              <a:rPr lang="sv-SE" sz="4000" dirty="0">
                <a:solidFill>
                  <a:srgbClr val="00B050"/>
                </a:solidFill>
              </a:rPr>
              <a:t> </a:t>
            </a:r>
            <a:r>
              <a:rPr lang="sv-SE" sz="4800" b="1" dirty="0">
                <a:solidFill>
                  <a:srgbClr val="00B050"/>
                </a:solidFill>
                <a:latin typeface="Arial Black" panose="020B0A04020102020204" pitchFamily="34" charset="0"/>
              </a:rPr>
              <a:t>3 - Viktiga initiativ</a:t>
            </a:r>
          </a:p>
        </p:txBody>
      </p:sp>
      <p:sp>
        <p:nvSpPr>
          <p:cNvPr id="6" name="TextBox 5">
            <a:extLst>
              <a:ext uri="{FF2B5EF4-FFF2-40B4-BE49-F238E27FC236}">
                <a16:creationId xmlns:a16="http://schemas.microsoft.com/office/drawing/2014/main" id="{8BB0A38D-86E3-4B00-39E7-67D663BA14BC}"/>
              </a:ext>
            </a:extLst>
          </p:cNvPr>
          <p:cNvSpPr txBox="1"/>
          <p:nvPr/>
        </p:nvSpPr>
        <p:spPr>
          <a:xfrm flipH="1">
            <a:off x="2517986" y="5300133"/>
            <a:ext cx="2484584" cy="369332"/>
          </a:xfrm>
          <a:prstGeom prst="rect">
            <a:avLst/>
          </a:prstGeom>
          <a:noFill/>
        </p:spPr>
        <p:txBody>
          <a:bodyPr wrap="square" rtlCol="0">
            <a:spAutoFit/>
          </a:bodyPr>
          <a:lstStyle/>
          <a:p>
            <a:endParaRPr lang="en-US" dirty="0"/>
          </a:p>
        </p:txBody>
      </p:sp>
      <p:graphicFrame>
        <p:nvGraphicFramePr>
          <p:cNvPr id="13" name="TextBox 2">
            <a:extLst>
              <a:ext uri="{FF2B5EF4-FFF2-40B4-BE49-F238E27FC236}">
                <a16:creationId xmlns:a16="http://schemas.microsoft.com/office/drawing/2014/main" id="{1F128B85-64B7-406F-4259-DA5E81D29DBB}"/>
              </a:ext>
            </a:extLst>
          </p:cNvPr>
          <p:cNvGraphicFramePr/>
          <p:nvPr>
            <p:extLst>
              <p:ext uri="{D42A27DB-BD31-4B8C-83A1-F6EECF244321}">
                <p14:modId xmlns:p14="http://schemas.microsoft.com/office/powerpoint/2010/main" val="37354906"/>
              </p:ext>
            </p:extLst>
          </p:nvPr>
        </p:nvGraphicFramePr>
        <p:xfrm>
          <a:off x="286212" y="1555929"/>
          <a:ext cx="9112169" cy="48345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3" name="TextBox 22">
            <a:extLst>
              <a:ext uri="{FF2B5EF4-FFF2-40B4-BE49-F238E27FC236}">
                <a16:creationId xmlns:a16="http://schemas.microsoft.com/office/drawing/2014/main" id="{1697CC68-BABF-C96F-6EB6-4B1F293F7B05}"/>
              </a:ext>
            </a:extLst>
          </p:cNvPr>
          <p:cNvSpPr txBox="1"/>
          <p:nvPr/>
        </p:nvSpPr>
        <p:spPr>
          <a:xfrm>
            <a:off x="4471038" y="1106902"/>
            <a:ext cx="6118916" cy="646331"/>
          </a:xfrm>
          <a:prstGeom prst="rect">
            <a:avLst/>
          </a:prstGeom>
          <a:noFill/>
        </p:spPr>
        <p:txBody>
          <a:bodyPr wrap="square">
            <a:spAutoFit/>
          </a:bodyPr>
          <a:lstStyle/>
          <a:p>
            <a:endParaRPr lang="en-US" sz="1800" b="0" i="0" u="none" strike="noStrike" baseline="0" dirty="0">
              <a:latin typeface="Times New Roman" panose="02020603050405020304" pitchFamily="18" charset="0"/>
            </a:endParaRPr>
          </a:p>
          <a:p>
            <a:endParaRPr lang="en-US" sz="1800" b="0" i="0" u="none" strike="noStrike" baseline="0" dirty="0">
              <a:latin typeface="Times New Roman" panose="02020603050405020304" pitchFamily="18" charset="0"/>
            </a:endParaRPr>
          </a:p>
        </p:txBody>
      </p:sp>
      <p:pic>
        <p:nvPicPr>
          <p:cNvPr id="25" name="Picture 24">
            <a:extLst>
              <a:ext uri="{FF2B5EF4-FFF2-40B4-BE49-F238E27FC236}">
                <a16:creationId xmlns:a16="http://schemas.microsoft.com/office/drawing/2014/main" id="{1DB59AA4-A3D3-A6CC-33B2-DD1CDCF4D743}"/>
              </a:ext>
            </a:extLst>
          </p:cNvPr>
          <p:cNvPicPr>
            <a:picLocks noChangeAspect="1"/>
          </p:cNvPicPr>
          <p:nvPr/>
        </p:nvPicPr>
        <p:blipFill>
          <a:blip r:embed="rId8"/>
          <a:stretch>
            <a:fillRect/>
          </a:stretch>
        </p:blipFill>
        <p:spPr>
          <a:xfrm>
            <a:off x="4123514" y="1565029"/>
            <a:ext cx="1437564" cy="1483057"/>
          </a:xfrm>
          <a:prstGeom prst="rect">
            <a:avLst/>
          </a:prstGeom>
        </p:spPr>
      </p:pic>
      <p:pic>
        <p:nvPicPr>
          <p:cNvPr id="1026" name="Picture 2" descr="logo, company name">
            <a:extLst>
              <a:ext uri="{FF2B5EF4-FFF2-40B4-BE49-F238E27FC236}">
                <a16:creationId xmlns:a16="http://schemas.microsoft.com/office/drawing/2014/main" id="{B010C5F4-7FDA-5744-BEEA-45229A3DE95C}"/>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10982" y="4096293"/>
            <a:ext cx="1245985" cy="124598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FFD442B5-BE49-5B81-2E94-C4D92E1A2BE6}"/>
              </a:ext>
            </a:extLst>
          </p:cNvPr>
          <p:cNvPicPr>
            <a:picLocks noChangeAspect="1"/>
          </p:cNvPicPr>
          <p:nvPr/>
        </p:nvPicPr>
        <p:blipFill rotWithShape="1">
          <a:blip r:embed="rId10"/>
          <a:srcRect l="63206" t="30526" r="11064" b="19490"/>
          <a:stretch/>
        </p:blipFill>
        <p:spPr>
          <a:xfrm rot="10800000">
            <a:off x="10266740" y="-247650"/>
            <a:ext cx="1925258" cy="7105650"/>
          </a:xfrm>
          <a:prstGeom prst="rect">
            <a:avLst/>
          </a:prstGeom>
        </p:spPr>
      </p:pic>
      <p:pic>
        <p:nvPicPr>
          <p:cNvPr id="4" name="Picture 3">
            <a:extLst>
              <a:ext uri="{FF2B5EF4-FFF2-40B4-BE49-F238E27FC236}">
                <a16:creationId xmlns:a16="http://schemas.microsoft.com/office/drawing/2014/main" id="{46AE25E7-1D64-3BE8-F039-267CA1CC25F2}"/>
              </a:ext>
            </a:extLst>
          </p:cNvPr>
          <p:cNvPicPr>
            <a:picLocks noChangeAspect="1"/>
          </p:cNvPicPr>
          <p:nvPr/>
        </p:nvPicPr>
        <p:blipFill rotWithShape="1">
          <a:blip r:embed="rId11">
            <a:alphaModFix/>
          </a:blip>
          <a:srcRect r="-8" b="152"/>
          <a:stretch/>
        </p:blipFill>
        <p:spPr>
          <a:xfrm>
            <a:off x="9170851" y="2474255"/>
            <a:ext cx="1912560" cy="1909489"/>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solidFill>
            <a:schemeClr val="bg1">
              <a:lumMod val="75000"/>
            </a:schemeClr>
          </a:solidFill>
          <a:effectLst>
            <a:softEdge rad="0"/>
          </a:effectLst>
        </p:spPr>
      </p:pic>
    </p:spTree>
    <p:extLst>
      <p:ext uri="{BB962C8B-B14F-4D97-AF65-F5344CB8AC3E}">
        <p14:creationId xmlns:p14="http://schemas.microsoft.com/office/powerpoint/2010/main" val="2333683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Background - Solid">
            <a:extLst>
              <a:ext uri="{FF2B5EF4-FFF2-40B4-BE49-F238E27FC236}">
                <a16:creationId xmlns:a16="http://schemas.microsoft.com/office/drawing/2014/main" id="{41C1D83A-F4A2-774F-8E54-C1FAE3EFE604}"/>
              </a:ext>
            </a:extLst>
          </p:cNvPr>
          <p:cNvSpPr/>
          <p:nvPr/>
        </p:nvSpPr>
        <p:spPr>
          <a:xfrm>
            <a:off x="10508066" y="0"/>
            <a:ext cx="1683934" cy="6857999"/>
          </a:xfrm>
          <a:prstGeom prst="rect">
            <a:avLst/>
          </a:prstGeom>
          <a:solidFill>
            <a:srgbClr val="407CCA"/>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white">
                  <a:alpha val="44000"/>
                </a:prstClr>
              </a:solidFill>
              <a:effectLst/>
              <a:uLnTx/>
              <a:uFillTx/>
              <a:latin typeface="Arial" panose="020B0604020202020204" pitchFamily="34" charset="0"/>
              <a:ea typeface="+mn-ea"/>
              <a:cs typeface="Arial" panose="020B0604020202020204" pitchFamily="34" charset="0"/>
            </a:endParaRPr>
          </a:p>
        </p:txBody>
      </p:sp>
      <p:pic>
        <p:nvPicPr>
          <p:cNvPr id="36" name="Picture 35">
            <a:extLst>
              <a:ext uri="{FF2B5EF4-FFF2-40B4-BE49-F238E27FC236}">
                <a16:creationId xmlns:a16="http://schemas.microsoft.com/office/drawing/2014/main" id="{5986801D-A409-B749-AF55-37779FCA4B3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r="-23267"/>
          <a:stretch/>
        </p:blipFill>
        <p:spPr>
          <a:xfrm rot="10800000">
            <a:off x="10508066" y="0"/>
            <a:ext cx="1683934" cy="3765146"/>
          </a:xfrm>
          <a:prstGeom prst="rect">
            <a:avLst/>
          </a:prstGeom>
        </p:spPr>
      </p:pic>
      <p:sp>
        <p:nvSpPr>
          <p:cNvPr id="146" name="TextBox 145"/>
          <p:cNvSpPr txBox="1"/>
          <p:nvPr/>
        </p:nvSpPr>
        <p:spPr>
          <a:xfrm>
            <a:off x="497736" y="948357"/>
            <a:ext cx="6149250" cy="5216813"/>
          </a:xfrm>
          <a:prstGeom prst="rect">
            <a:avLst/>
          </a:prstGeom>
          <a:noFill/>
        </p:spPr>
        <p:txBody>
          <a:bodyPr wrap="square" lIns="91440" tIns="45720" rIns="91440" bIns="45720" rtlCol="0" anchor="t">
            <a:spAutoFit/>
          </a:bodyPr>
          <a:lstStyle/>
          <a:p>
            <a:pPr marL="0" marR="0" lvl="0" indent="0" algn="l" defTabSz="914400" rtl="0" eaLnBrk="1" fontAlgn="auto" latinLnBrk="0" hangingPunct="1">
              <a:spcBef>
                <a:spcPts val="1800"/>
              </a:spcBef>
              <a:spcAft>
                <a:spcPts val="0"/>
              </a:spcAft>
              <a:buClrTx/>
              <a:buSzTx/>
              <a:buFontTx/>
              <a:buNone/>
              <a:tabLst/>
              <a:defRPr/>
            </a:pPr>
            <a:r>
              <a:rPr lang="sv-SE" sz="2400" b="1" dirty="0">
                <a:solidFill>
                  <a:schemeClr val="accent1"/>
                </a:solidFill>
                <a:latin typeface="Arial" panose="020B0604020202020204" pitchFamily="34" charset="0"/>
                <a:cs typeface="Arial" panose="020B0604020202020204" pitchFamily="34" charset="0"/>
              </a:rPr>
              <a:t>Rekrytering</a:t>
            </a:r>
          </a:p>
          <a:p>
            <a:pPr marL="285750" marR="0" lvl="0" indent="-285750" algn="l" defTabSz="914400" rtl="0" eaLnBrk="1" fontAlgn="auto" latinLnBrk="0" hangingPunct="1">
              <a:spcBef>
                <a:spcPts val="600"/>
              </a:spcBef>
              <a:spcAft>
                <a:spcPts val="0"/>
              </a:spcAft>
              <a:buClr>
                <a:srgbClr val="EBB700"/>
              </a:buClr>
              <a:buSzTx/>
              <a:buFont typeface="Wingdings 3" panose="05040102010807070707" pitchFamily="18" charset="2"/>
              <a:buChar char=""/>
              <a:tabLst/>
              <a:defRPr/>
            </a:pPr>
            <a:r>
              <a:rPr kumimoji="0" lang="sv-SE" sz="1800" b="0" i="0" u="none" strike="noStrike" cap="none" normalizeH="0" baseline="0" noProof="0" dirty="0">
                <a:ln>
                  <a:noFill/>
                </a:ln>
                <a:solidFill>
                  <a:srgbClr val="55565A"/>
                </a:solidFill>
                <a:effectLst/>
                <a:uLnTx/>
                <a:uFillTx/>
                <a:latin typeface="Arial" panose="020B0604020202020204" pitchFamily="34" charset="0"/>
                <a:cs typeface="Arial" panose="020B0604020202020204" pitchFamily="34" charset="0"/>
              </a:rPr>
              <a:t>Din leoberättelse</a:t>
            </a:r>
          </a:p>
          <a:p>
            <a:pPr marL="285750" marR="0" lvl="0" indent="-285750" algn="l" defTabSz="914400" rtl="0" eaLnBrk="1" fontAlgn="auto" latinLnBrk="0" hangingPunct="1">
              <a:spcBef>
                <a:spcPts val="600"/>
              </a:spcBef>
              <a:spcAft>
                <a:spcPts val="0"/>
              </a:spcAft>
              <a:buClr>
                <a:srgbClr val="EBB700"/>
              </a:buClr>
              <a:buSzTx/>
              <a:buFont typeface="Wingdings 3" panose="05040102010807070707" pitchFamily="18" charset="2"/>
              <a:buChar char=""/>
              <a:tabLst/>
              <a:defRPr/>
            </a:pPr>
            <a:r>
              <a:rPr lang="sv-SE" dirty="0">
                <a:solidFill>
                  <a:srgbClr val="55565A"/>
                </a:solidFill>
                <a:latin typeface="Arial" panose="020B0604020202020204" pitchFamily="34" charset="0"/>
                <a:cs typeface="Arial" panose="020B0604020202020204" pitchFamily="34" charset="0"/>
              </a:rPr>
              <a:t>Målsättning</a:t>
            </a:r>
          </a:p>
          <a:p>
            <a:pPr marL="0" marR="0" lvl="0" indent="0" algn="l" defTabSz="914400" rtl="0" eaLnBrk="1" fontAlgn="auto" latinLnBrk="0" hangingPunct="1">
              <a:spcBef>
                <a:spcPts val="1800"/>
              </a:spcBef>
              <a:spcAft>
                <a:spcPts val="0"/>
              </a:spcAft>
              <a:buClrTx/>
              <a:buSzTx/>
              <a:buFontTx/>
              <a:buNone/>
              <a:tabLst/>
              <a:defRPr/>
            </a:pPr>
            <a:r>
              <a:rPr lang="sv-SE" sz="2400" b="1" dirty="0">
                <a:solidFill>
                  <a:srgbClr val="FFC000"/>
                </a:solidFill>
                <a:latin typeface="Arial" panose="020B0604020202020204" pitchFamily="34" charset="0"/>
                <a:cs typeface="Arial" panose="020B0604020202020204" pitchFamily="34" charset="0"/>
              </a:rPr>
              <a:t>Medlemsupplevelse</a:t>
            </a:r>
          </a:p>
          <a:p>
            <a:pPr marL="285750" indent="-285750" fontAlgn="auto">
              <a:spcBef>
                <a:spcPts val="600"/>
              </a:spcBef>
              <a:spcAft>
                <a:spcPts val="0"/>
              </a:spcAft>
              <a:buClr>
                <a:srgbClr val="EBB700"/>
              </a:buClr>
              <a:buFont typeface="Wingdings 3" panose="05040102010807070707" pitchFamily="18" charset="2"/>
              <a:buChar char=""/>
              <a:defRPr/>
            </a:pPr>
            <a:r>
              <a:rPr lang="sv-SE" dirty="0">
                <a:solidFill>
                  <a:srgbClr val="55565A"/>
                </a:solidFill>
                <a:latin typeface="Arial" panose="020B0604020202020204" pitchFamily="34" charset="0"/>
                <a:cs typeface="Arial" panose="020B0604020202020204" pitchFamily="34" charset="0"/>
              </a:rPr>
              <a:t>Att främja som en hjälpinsats</a:t>
            </a:r>
          </a:p>
          <a:p>
            <a:pPr marL="285750" indent="-285750" fontAlgn="auto">
              <a:spcBef>
                <a:spcPts val="600"/>
              </a:spcBef>
              <a:spcAft>
                <a:spcPts val="0"/>
              </a:spcAft>
              <a:buClr>
                <a:srgbClr val="EBB700"/>
              </a:buClr>
              <a:buFont typeface="Wingdings 3" panose="05040102010807070707" pitchFamily="18" charset="2"/>
              <a:buChar char=""/>
              <a:defRPr/>
            </a:pPr>
            <a:r>
              <a:rPr lang="sv-SE" dirty="0">
                <a:solidFill>
                  <a:srgbClr val="55565A"/>
                </a:solidFill>
                <a:latin typeface="Arial" panose="020B0604020202020204" pitchFamily="34" charset="0"/>
                <a:cs typeface="Arial" panose="020B0604020202020204" pitchFamily="34" charset="0"/>
              </a:rPr>
              <a:t>Utveckla färdigheter</a:t>
            </a:r>
          </a:p>
          <a:p>
            <a:pPr fontAlgn="auto">
              <a:spcBef>
                <a:spcPts val="1800"/>
              </a:spcBef>
              <a:spcAft>
                <a:spcPts val="0"/>
              </a:spcAft>
              <a:defRPr/>
            </a:pPr>
            <a:r>
              <a:rPr kumimoji="0" lang="sv-SE" sz="2400" b="1" i="0" u="none" strike="noStrike" cap="none" normalizeH="0" baseline="0" noProof="0" dirty="0">
                <a:ln>
                  <a:noFill/>
                </a:ln>
                <a:solidFill>
                  <a:srgbClr val="00B050"/>
                </a:solidFill>
                <a:effectLst/>
                <a:uLnTx/>
                <a:uFillTx/>
                <a:latin typeface="Arial" panose="020B0604020202020204" pitchFamily="34" charset="0"/>
                <a:ea typeface="Arial" charset="0"/>
                <a:cs typeface="Arial" panose="020B0604020202020204" pitchFamily="34" charset="0"/>
              </a:rPr>
              <a:t>Övergång till Lions</a:t>
            </a:r>
          </a:p>
          <a:p>
            <a:pPr marL="285750" indent="-285750" fontAlgn="auto">
              <a:spcBef>
                <a:spcPts val="600"/>
              </a:spcBef>
              <a:spcAft>
                <a:spcPts val="0"/>
              </a:spcAft>
              <a:buClr>
                <a:srgbClr val="EBB700"/>
              </a:buClr>
              <a:buFont typeface="Wingdings 3" panose="05040102010807070707" pitchFamily="18" charset="2"/>
              <a:buChar char=""/>
              <a:defRPr/>
            </a:pPr>
            <a:r>
              <a:rPr lang="sv-SE" dirty="0">
                <a:solidFill>
                  <a:srgbClr val="55565A"/>
                </a:solidFill>
                <a:latin typeface="Arial" panose="020B0604020202020204" pitchFamily="34" charset="0"/>
                <a:ea typeface="ヒラギノ角ゴ Pro W3"/>
                <a:cs typeface="Arial" panose="020B0604020202020204" pitchFamily="34" charset="0"/>
              </a:rPr>
              <a:t>Ytterligare stöd till Leo/Leo-Lion kontaktperson i distriktsrådet och guvernörsrådet</a:t>
            </a:r>
          </a:p>
          <a:p>
            <a:pPr marL="285750" indent="-285750" fontAlgn="auto">
              <a:spcBef>
                <a:spcPts val="600"/>
              </a:spcBef>
              <a:spcAft>
                <a:spcPts val="0"/>
              </a:spcAft>
              <a:buClr>
                <a:srgbClr val="EBB700"/>
              </a:buClr>
              <a:buFont typeface="Wingdings 3" panose="05040102010807070707" pitchFamily="18" charset="2"/>
              <a:buChar char=""/>
              <a:defRPr/>
            </a:pPr>
            <a:r>
              <a:rPr lang="sv-SE" dirty="0">
                <a:solidFill>
                  <a:srgbClr val="55565A"/>
                </a:solidFill>
                <a:latin typeface="Arial" panose="020B0604020202020204" pitchFamily="34" charset="0"/>
                <a:ea typeface="ヒラギノ角ゴ Pro W3"/>
                <a:cs typeface="Arial" panose="020B0604020202020204" pitchFamily="34" charset="0"/>
              </a:rPr>
              <a:t>Fler resurser om samarbetet mellan Leos och Lions</a:t>
            </a:r>
          </a:p>
          <a:p>
            <a:pPr marL="0" marR="0" lvl="0" indent="0" algn="l" defTabSz="914400" rtl="0" eaLnBrk="1" fontAlgn="auto" latinLnBrk="0" hangingPunct="1">
              <a:spcBef>
                <a:spcPts val="600"/>
              </a:spcBef>
              <a:spcAft>
                <a:spcPts val="0"/>
              </a:spcAft>
              <a:buClrTx/>
              <a:buSzTx/>
              <a:buFontTx/>
              <a:buNone/>
              <a:tabLst/>
              <a:defRPr/>
            </a:pPr>
            <a:r>
              <a:rPr lang="sv-SE" sz="2400" b="1" dirty="0">
                <a:solidFill>
                  <a:schemeClr val="bg2">
                    <a:lumMod val="50000"/>
                  </a:schemeClr>
                </a:solidFill>
                <a:latin typeface="Arial" panose="020B0604020202020204" pitchFamily="34" charset="0"/>
                <a:cs typeface="Arial" panose="020B0604020202020204" pitchFamily="34" charset="0"/>
              </a:rPr>
              <a:t>Partnerskap med LCIF</a:t>
            </a:r>
          </a:p>
          <a:p>
            <a:pPr marL="285750" marR="0" lvl="0" indent="-285750" algn="l" defTabSz="914400" rtl="0" eaLnBrk="1" fontAlgn="auto" latinLnBrk="0" hangingPunct="1">
              <a:spcBef>
                <a:spcPts val="600"/>
              </a:spcBef>
              <a:spcAft>
                <a:spcPts val="0"/>
              </a:spcAft>
              <a:buClr>
                <a:srgbClr val="EBB700"/>
              </a:buClr>
              <a:buSzTx/>
              <a:buFont typeface="Wingdings 3" panose="05040102010807070707" pitchFamily="18" charset="2"/>
              <a:buChar char=""/>
              <a:tabLst/>
              <a:defRPr/>
            </a:pPr>
            <a:r>
              <a:rPr kumimoji="0" lang="sv-SE" b="0" i="0" u="none" strike="noStrike" cap="none" normalizeH="0" baseline="0" noProof="0" dirty="0">
                <a:ln>
                  <a:noFill/>
                </a:ln>
                <a:solidFill>
                  <a:srgbClr val="55565A"/>
                </a:solidFill>
                <a:effectLst/>
                <a:uLnTx/>
                <a:uFillTx/>
                <a:latin typeface="Arial" panose="020B0604020202020204" pitchFamily="34" charset="0"/>
                <a:ea typeface="Arial" charset="0"/>
                <a:cs typeface="Arial" panose="020B0604020202020204" pitchFamily="34" charset="0"/>
              </a:rPr>
              <a:t>Marknadsföring av vårt engagemang i Special Olympics</a:t>
            </a:r>
          </a:p>
          <a:p>
            <a:pPr marL="285750" marR="0" lvl="0" indent="-285750" algn="l" defTabSz="914400" rtl="0" eaLnBrk="1" fontAlgn="auto" latinLnBrk="0" hangingPunct="1">
              <a:spcBef>
                <a:spcPts val="600"/>
              </a:spcBef>
              <a:spcAft>
                <a:spcPts val="0"/>
              </a:spcAft>
              <a:buClr>
                <a:srgbClr val="EBB700"/>
              </a:buClr>
              <a:buSzTx/>
              <a:buFont typeface="Wingdings 3" panose="05040102010807070707" pitchFamily="18" charset="2"/>
              <a:buChar char=""/>
              <a:tabLst/>
              <a:defRPr/>
            </a:pPr>
            <a:r>
              <a:rPr lang="sv-SE" dirty="0">
                <a:solidFill>
                  <a:srgbClr val="55565A"/>
                </a:solidFill>
                <a:latin typeface="Arial" panose="020B0604020202020204" pitchFamily="34" charset="0"/>
                <a:ea typeface="Arial" charset="0"/>
                <a:cs typeface="Arial" panose="020B0604020202020204" pitchFamily="34" charset="0"/>
              </a:rPr>
              <a:t>Förbättrade kontakter med </a:t>
            </a:r>
            <a:r>
              <a:rPr kumimoji="0" lang="sv-SE" b="0" i="0" u="none" strike="noStrike" cap="none" normalizeH="0" baseline="0" noProof="0" dirty="0">
                <a:ln>
                  <a:noFill/>
                </a:ln>
                <a:solidFill>
                  <a:srgbClr val="55565A"/>
                </a:solidFill>
                <a:effectLst/>
                <a:uLnTx/>
                <a:uFillTx/>
                <a:latin typeface="Arial" panose="020B0604020202020204" pitchFamily="34" charset="0"/>
                <a:ea typeface="Arial" charset="0"/>
                <a:cs typeface="Arial" panose="020B0604020202020204" pitchFamily="34" charset="0"/>
              </a:rPr>
              <a:t>Lions Quest</a:t>
            </a:r>
          </a:p>
        </p:txBody>
      </p:sp>
      <p:sp>
        <p:nvSpPr>
          <p:cNvPr id="33" name="Page Number - Blue">
            <a:extLst>
              <a:ext uri="{FF2B5EF4-FFF2-40B4-BE49-F238E27FC236}">
                <a16:creationId xmlns:a16="http://schemas.microsoft.com/office/drawing/2014/main" id="{C921C650-0191-EC45-ABD4-267915C85891}"/>
              </a:ext>
            </a:extLst>
          </p:cNvPr>
          <p:cNvSpPr txBox="1">
            <a:spLocks noChangeArrowheads="1"/>
          </p:cNvSpPr>
          <p:nvPr/>
        </p:nvSpPr>
        <p:spPr bwMode="auto">
          <a:xfrm>
            <a:off x="11430000" y="6248400"/>
            <a:ext cx="654844" cy="457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sv-SE" sz="1600" b="0" i="0" u="none" strike="noStrike" kern="1200" cap="none" spc="0" normalizeH="0" baseline="0" noProof="0" smtClean="0">
                <a:ln>
                  <a:noFill/>
                </a:ln>
                <a:solidFill>
                  <a:prstClr val="white"/>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7</a:t>
            </a:fld>
            <a:endParaRPr kumimoji="0" lang="sv-SE" sz="1600" b="0" i="0" u="none" strike="noStrike" kern="1200" cap="none" spc="0" normalizeH="0" baseline="0" noProof="0" dirty="0">
              <a:ln>
                <a:noFill/>
              </a:ln>
              <a:solidFill>
                <a:prstClr val="white"/>
              </a:solidFill>
              <a:effectLst/>
              <a:uLnTx/>
              <a:uFillTx/>
              <a:latin typeface="Helvetica" panose="020B0604020202020204" pitchFamily="34" charset="0"/>
              <a:cs typeface="Helvetica" panose="020B0604020202020204" pitchFamily="34" charset="0"/>
            </a:endParaRPr>
          </a:p>
        </p:txBody>
      </p:sp>
      <p:sp>
        <p:nvSpPr>
          <p:cNvPr id="34" name="Text Placeholder 18">
            <a:extLst>
              <a:ext uri="{FF2B5EF4-FFF2-40B4-BE49-F238E27FC236}">
                <a16:creationId xmlns:a16="http://schemas.microsoft.com/office/drawing/2014/main" id="{2AF7CE42-4B1D-794D-B265-200C9ADAC108}"/>
              </a:ext>
            </a:extLst>
          </p:cNvPr>
          <p:cNvSpPr txBox="1">
            <a:spLocks/>
          </p:cNvSpPr>
          <p:nvPr/>
        </p:nvSpPr>
        <p:spPr>
          <a:xfrm>
            <a:off x="896333" y="134337"/>
            <a:ext cx="6209629" cy="598839"/>
          </a:xfrm>
          <a:prstGeom prst="rect">
            <a:avLst/>
          </a:prstGeom>
        </p:spPr>
        <p:txBody>
          <a:bodyPr anchor="ctr"/>
          <a:lstStyle>
            <a:lvl1pPr marL="0" indent="0" algn="l" rtl="0" eaLnBrk="1" fontAlgn="base" hangingPunct="1">
              <a:spcBef>
                <a:spcPct val="20000"/>
              </a:spcBef>
              <a:spcAft>
                <a:spcPct val="0"/>
              </a:spcAft>
              <a:buFont typeface="Arial" pitchFamily="34" charset="0"/>
              <a:buNone/>
              <a:defRPr sz="3600" b="1">
                <a:solidFill>
                  <a:srgbClr val="0A5496"/>
                </a:solidFill>
                <a:latin typeface="Arial" panose="020B0604020202020204" pitchFamily="34" charset="0"/>
                <a:ea typeface="ヒラギノ角ゴ Pro W3" charset="0"/>
                <a:cs typeface="Arial" panose="020B0604020202020204" pitchFamily="34" charset="0"/>
              </a:defRPr>
            </a:lvl1pPr>
            <a:lvl2pPr marL="519099" indent="0" algn="ctr" rtl="0" eaLnBrk="1" fontAlgn="base" hangingPunct="1">
              <a:spcBef>
                <a:spcPct val="20000"/>
              </a:spcBef>
              <a:spcAft>
                <a:spcPct val="0"/>
              </a:spcAft>
              <a:buFont typeface="Segoe UI" panose="020B0502040204020203"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2pPr>
            <a:lvl3pPr marL="914377" indent="0" algn="ctr" rtl="0" eaLnBrk="1" fontAlgn="base" hangingPunct="1">
              <a:spcBef>
                <a:spcPct val="20000"/>
              </a:spcBef>
              <a:spcAft>
                <a:spcPct val="0"/>
              </a:spcAft>
              <a:buFont typeface="Arial" panose="020B0604020202020204"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3pPr>
            <a:lvl4pPr marL="137156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4pPr>
            <a:lvl5pPr marL="182875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defRPr/>
            </a:pPr>
            <a:r>
              <a:rPr kumimoji="0" lang="sv-SE" sz="3200" b="1" i="0" u="none" strike="noStrike" cap="none" normalizeH="0" baseline="0" noProof="0" dirty="0">
                <a:ln>
                  <a:noFill/>
                </a:ln>
                <a:solidFill>
                  <a:srgbClr val="55565A"/>
                </a:solidFill>
                <a:effectLst/>
                <a:uLnTx/>
                <a:uFillTx/>
                <a:latin typeface="Arial" panose="020B0604020202020204" pitchFamily="34" charset="0"/>
                <a:ea typeface="ヒラギノ角ゴ Pro W3" charset="0"/>
                <a:cs typeface="Arial" panose="020B0604020202020204" pitchFamily="34" charset="0"/>
              </a:rPr>
              <a:t>Avsluta </a:t>
            </a:r>
            <a:r>
              <a:rPr kumimoji="0" lang="sv-SE" sz="4000" b="1" i="0" u="none" strike="noStrike" cap="none" normalizeH="0" noProof="0" dirty="0">
                <a:ln>
                  <a:noFill/>
                </a:ln>
                <a:solidFill>
                  <a:srgbClr val="C00000"/>
                </a:solidFill>
                <a:effectLst/>
                <a:uLnTx/>
                <a:uFillTx/>
                <a:latin typeface="Arial" panose="020B0604020202020204" pitchFamily="34" charset="0"/>
                <a:ea typeface="ヒラギノ角ゴ Pro W3" charset="0"/>
                <a:cs typeface="Arial" panose="020B0604020202020204" pitchFamily="34" charset="0"/>
              </a:rPr>
              <a:t>starkt</a:t>
            </a:r>
          </a:p>
        </p:txBody>
      </p:sp>
      <p:grpSp>
        <p:nvGrpSpPr>
          <p:cNvPr id="3" name="Group 2">
            <a:extLst>
              <a:ext uri="{FF2B5EF4-FFF2-40B4-BE49-F238E27FC236}">
                <a16:creationId xmlns:a16="http://schemas.microsoft.com/office/drawing/2014/main" id="{43AB1A03-8EE9-8C4F-9BE7-9403DF821D06}"/>
              </a:ext>
            </a:extLst>
          </p:cNvPr>
          <p:cNvGrpSpPr/>
          <p:nvPr/>
        </p:nvGrpSpPr>
        <p:grpSpPr>
          <a:xfrm>
            <a:off x="7010400" y="1371600"/>
            <a:ext cx="4257742" cy="4538043"/>
            <a:chOff x="6945768" y="1737252"/>
            <a:chExt cx="4257742" cy="4538043"/>
          </a:xfrm>
        </p:grpSpPr>
        <p:grpSp>
          <p:nvGrpSpPr>
            <p:cNvPr id="2" name="Group 1">
              <a:extLst>
                <a:ext uri="{FF2B5EF4-FFF2-40B4-BE49-F238E27FC236}">
                  <a16:creationId xmlns:a16="http://schemas.microsoft.com/office/drawing/2014/main" id="{FF9B47C0-0C30-8B43-A586-5DE66336365D}"/>
                </a:ext>
              </a:extLst>
            </p:cNvPr>
            <p:cNvGrpSpPr/>
            <p:nvPr/>
          </p:nvGrpSpPr>
          <p:grpSpPr>
            <a:xfrm>
              <a:off x="6945768" y="3997587"/>
              <a:ext cx="4257742" cy="2277708"/>
              <a:chOff x="6945768" y="3997587"/>
              <a:chExt cx="4257742" cy="2277708"/>
            </a:xfrm>
          </p:grpSpPr>
          <p:sp>
            <p:nvSpPr>
              <p:cNvPr id="38" name="Freeform 37">
                <a:extLst>
                  <a:ext uri="{FF2B5EF4-FFF2-40B4-BE49-F238E27FC236}">
                    <a16:creationId xmlns:a16="http://schemas.microsoft.com/office/drawing/2014/main" id="{106EBB87-2AFD-4A43-B0F6-3963B2533C11}"/>
                  </a:ext>
                </a:extLst>
              </p:cNvPr>
              <p:cNvSpPr>
                <a:spLocks/>
              </p:cNvSpPr>
              <p:nvPr/>
            </p:nvSpPr>
            <p:spPr bwMode="auto">
              <a:xfrm>
                <a:off x="6945768" y="3997587"/>
                <a:ext cx="4257742" cy="2277708"/>
              </a:xfrm>
              <a:custGeom>
                <a:avLst/>
                <a:gdLst>
                  <a:gd name="connsiteX0" fmla="*/ 2128871 w 4257742"/>
                  <a:gd name="connsiteY0" fmla="*/ 0 h 2277708"/>
                  <a:gd name="connsiteX1" fmla="*/ 3191487 w 4257742"/>
                  <a:gd name="connsiteY1" fmla="*/ 488678 h 2277708"/>
                  <a:gd name="connsiteX2" fmla="*/ 4250433 w 4257742"/>
                  <a:gd name="connsiteY2" fmla="*/ 974006 h 2277708"/>
                  <a:gd name="connsiteX3" fmla="*/ 4257742 w 4257742"/>
                  <a:gd name="connsiteY3" fmla="*/ 970662 h 2277708"/>
                  <a:gd name="connsiteX4" fmla="*/ 4257742 w 4257742"/>
                  <a:gd name="connsiteY4" fmla="*/ 977356 h 2277708"/>
                  <a:gd name="connsiteX5" fmla="*/ 4257742 w 4257742"/>
                  <a:gd name="connsiteY5" fmla="*/ 1300352 h 2277708"/>
                  <a:gd name="connsiteX6" fmla="*/ 2128871 w 4257742"/>
                  <a:gd name="connsiteY6" fmla="*/ 2277708 h 2277708"/>
                  <a:gd name="connsiteX7" fmla="*/ 0 w 4257742"/>
                  <a:gd name="connsiteY7" fmla="*/ 1300352 h 2277708"/>
                  <a:gd name="connsiteX8" fmla="*/ 0 w 4257742"/>
                  <a:gd name="connsiteY8" fmla="*/ 977356 h 2277708"/>
                  <a:gd name="connsiteX9" fmla="*/ 0 w 4257742"/>
                  <a:gd name="connsiteY9" fmla="*/ 970662 h 2277708"/>
                  <a:gd name="connsiteX10" fmla="*/ 7316 w 4257742"/>
                  <a:gd name="connsiteY10" fmla="*/ 974009 h 2277708"/>
                  <a:gd name="connsiteX11" fmla="*/ 1068075 w 4257742"/>
                  <a:gd name="connsiteY11" fmla="*/ 488678 h 2277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57742" h="2277708">
                    <a:moveTo>
                      <a:pt x="2128871" y="0"/>
                    </a:moveTo>
                    <a:lnTo>
                      <a:pt x="3191487" y="488678"/>
                    </a:lnTo>
                    <a:lnTo>
                      <a:pt x="4250433" y="974006"/>
                    </a:lnTo>
                    <a:lnTo>
                      <a:pt x="4257742" y="970662"/>
                    </a:lnTo>
                    <a:lnTo>
                      <a:pt x="4257742" y="977356"/>
                    </a:lnTo>
                    <a:lnTo>
                      <a:pt x="4257742" y="1300352"/>
                    </a:lnTo>
                    <a:lnTo>
                      <a:pt x="2128871" y="2277708"/>
                    </a:lnTo>
                    <a:lnTo>
                      <a:pt x="0" y="1300352"/>
                    </a:lnTo>
                    <a:lnTo>
                      <a:pt x="0" y="977356"/>
                    </a:lnTo>
                    <a:lnTo>
                      <a:pt x="0" y="970662"/>
                    </a:lnTo>
                    <a:lnTo>
                      <a:pt x="7316" y="974009"/>
                    </a:lnTo>
                    <a:lnTo>
                      <a:pt x="1068075" y="488678"/>
                    </a:lnTo>
                    <a:close/>
                  </a:path>
                </a:pathLst>
              </a:custGeom>
              <a:solidFill>
                <a:srgbClr val="B3B2B1"/>
              </a:solidFill>
              <a:ln>
                <a:noFill/>
              </a:ln>
              <a:extLst>
                <a:ext uri="{91240B29-F687-4F45-9708-019B960494DF}">
                  <a14:hiddenLine xmlns:a14="http://schemas.microsoft.com/office/drawing/2010/main" w="9525">
                    <a:solidFill>
                      <a:srgbClr val="000000"/>
                    </a:solidFill>
                    <a:round/>
                    <a:headEnd/>
                    <a:tailEnd/>
                  </a14:hiddenLine>
                </a:ext>
              </a:extLst>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8" name="Freeform 13"/>
              <p:cNvSpPr>
                <a:spLocks/>
              </p:cNvSpPr>
              <p:nvPr/>
            </p:nvSpPr>
            <p:spPr bwMode="auto">
              <a:xfrm>
                <a:off x="6945768" y="4968249"/>
                <a:ext cx="2128871" cy="1307046"/>
              </a:xfrm>
              <a:custGeom>
                <a:avLst/>
                <a:gdLst>
                  <a:gd name="T0" fmla="*/ 0 w 1170"/>
                  <a:gd name="T1" fmla="*/ 0 h 781"/>
                  <a:gd name="T2" fmla="*/ 0 w 1170"/>
                  <a:gd name="T3" fmla="*/ 312738 h 781"/>
                  <a:gd name="T4" fmla="*/ 1857375 w 1170"/>
                  <a:gd name="T5" fmla="*/ 1239838 h 781"/>
                  <a:gd name="T6" fmla="*/ 1857375 w 1170"/>
                  <a:gd name="T7" fmla="*/ 923925 h 781"/>
                  <a:gd name="T8" fmla="*/ 0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0" y="0"/>
                    </a:moveTo>
                    <a:lnTo>
                      <a:pt x="0" y="197"/>
                    </a:lnTo>
                    <a:lnTo>
                      <a:pt x="1170" y="781"/>
                    </a:lnTo>
                    <a:lnTo>
                      <a:pt x="1170" y="582"/>
                    </a:lnTo>
                    <a:lnTo>
                      <a:pt x="0" y="0"/>
                    </a:lnTo>
                    <a:close/>
                  </a:path>
                </a:pathLst>
              </a:custGeom>
              <a:solidFill>
                <a:schemeClr val="tx1">
                  <a:alpha val="2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9" name="Freeform 14"/>
              <p:cNvSpPr>
                <a:spLocks/>
              </p:cNvSpPr>
              <p:nvPr/>
            </p:nvSpPr>
            <p:spPr bwMode="auto">
              <a:xfrm>
                <a:off x="9074639" y="4968249"/>
                <a:ext cx="2128871" cy="1307046"/>
              </a:xfrm>
              <a:custGeom>
                <a:avLst/>
                <a:gdLst>
                  <a:gd name="T0" fmla="*/ 1857375 w 1170"/>
                  <a:gd name="T1" fmla="*/ 0 h 781"/>
                  <a:gd name="T2" fmla="*/ 0 w 1170"/>
                  <a:gd name="T3" fmla="*/ 923925 h 781"/>
                  <a:gd name="T4" fmla="*/ 0 w 1170"/>
                  <a:gd name="T5" fmla="*/ 1239838 h 781"/>
                  <a:gd name="T6" fmla="*/ 1857375 w 1170"/>
                  <a:gd name="T7" fmla="*/ 312738 h 781"/>
                  <a:gd name="T8" fmla="*/ 1857375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1170" y="0"/>
                    </a:moveTo>
                    <a:lnTo>
                      <a:pt x="0" y="582"/>
                    </a:lnTo>
                    <a:lnTo>
                      <a:pt x="0" y="781"/>
                    </a:lnTo>
                    <a:lnTo>
                      <a:pt x="1170" y="197"/>
                    </a:lnTo>
                    <a:lnTo>
                      <a:pt x="1170" y="0"/>
                    </a:lnTo>
                    <a:close/>
                  </a:path>
                </a:pathLst>
              </a:custGeom>
              <a:solidFill>
                <a:schemeClr val="tx1">
                  <a:alpha val="4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pSp>
        <p:grpSp>
          <p:nvGrpSpPr>
            <p:cNvPr id="39" name="Group 38">
              <a:extLst>
                <a:ext uri="{FF2B5EF4-FFF2-40B4-BE49-F238E27FC236}">
                  <a16:creationId xmlns:a16="http://schemas.microsoft.com/office/drawing/2014/main" id="{CD673385-38F2-4540-959E-113EACFA54E0}"/>
                </a:ext>
              </a:extLst>
            </p:cNvPr>
            <p:cNvGrpSpPr/>
            <p:nvPr/>
          </p:nvGrpSpPr>
          <p:grpSpPr>
            <a:xfrm>
              <a:off x="6945768" y="3244142"/>
              <a:ext cx="4257742" cy="2277708"/>
              <a:chOff x="6945768" y="3997587"/>
              <a:chExt cx="4257742" cy="2277708"/>
            </a:xfrm>
          </p:grpSpPr>
          <p:sp>
            <p:nvSpPr>
              <p:cNvPr id="40" name="Freeform 39">
                <a:extLst>
                  <a:ext uri="{FF2B5EF4-FFF2-40B4-BE49-F238E27FC236}">
                    <a16:creationId xmlns:a16="http://schemas.microsoft.com/office/drawing/2014/main" id="{8C1570FC-84E2-9847-9D7A-DFE26DAEAD57}"/>
                  </a:ext>
                </a:extLst>
              </p:cNvPr>
              <p:cNvSpPr>
                <a:spLocks/>
              </p:cNvSpPr>
              <p:nvPr/>
            </p:nvSpPr>
            <p:spPr bwMode="auto">
              <a:xfrm>
                <a:off x="6945768" y="3997587"/>
                <a:ext cx="4257742" cy="2277708"/>
              </a:xfrm>
              <a:custGeom>
                <a:avLst/>
                <a:gdLst>
                  <a:gd name="connsiteX0" fmla="*/ 2128871 w 4257742"/>
                  <a:gd name="connsiteY0" fmla="*/ 0 h 2277708"/>
                  <a:gd name="connsiteX1" fmla="*/ 3191487 w 4257742"/>
                  <a:gd name="connsiteY1" fmla="*/ 488678 h 2277708"/>
                  <a:gd name="connsiteX2" fmla="*/ 4250433 w 4257742"/>
                  <a:gd name="connsiteY2" fmla="*/ 974006 h 2277708"/>
                  <a:gd name="connsiteX3" fmla="*/ 4257742 w 4257742"/>
                  <a:gd name="connsiteY3" fmla="*/ 970662 h 2277708"/>
                  <a:gd name="connsiteX4" fmla="*/ 4257742 w 4257742"/>
                  <a:gd name="connsiteY4" fmla="*/ 977356 h 2277708"/>
                  <a:gd name="connsiteX5" fmla="*/ 4257742 w 4257742"/>
                  <a:gd name="connsiteY5" fmla="*/ 1300352 h 2277708"/>
                  <a:gd name="connsiteX6" fmla="*/ 2128871 w 4257742"/>
                  <a:gd name="connsiteY6" fmla="*/ 2277708 h 2277708"/>
                  <a:gd name="connsiteX7" fmla="*/ 0 w 4257742"/>
                  <a:gd name="connsiteY7" fmla="*/ 1300352 h 2277708"/>
                  <a:gd name="connsiteX8" fmla="*/ 0 w 4257742"/>
                  <a:gd name="connsiteY8" fmla="*/ 977356 h 2277708"/>
                  <a:gd name="connsiteX9" fmla="*/ 0 w 4257742"/>
                  <a:gd name="connsiteY9" fmla="*/ 970662 h 2277708"/>
                  <a:gd name="connsiteX10" fmla="*/ 7316 w 4257742"/>
                  <a:gd name="connsiteY10" fmla="*/ 974009 h 2277708"/>
                  <a:gd name="connsiteX11" fmla="*/ 1068075 w 4257742"/>
                  <a:gd name="connsiteY11" fmla="*/ 488678 h 2277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57742" h="2277708">
                    <a:moveTo>
                      <a:pt x="2128871" y="0"/>
                    </a:moveTo>
                    <a:lnTo>
                      <a:pt x="3191487" y="488678"/>
                    </a:lnTo>
                    <a:lnTo>
                      <a:pt x="4250433" y="974006"/>
                    </a:lnTo>
                    <a:lnTo>
                      <a:pt x="4257742" y="970662"/>
                    </a:lnTo>
                    <a:lnTo>
                      <a:pt x="4257742" y="977356"/>
                    </a:lnTo>
                    <a:lnTo>
                      <a:pt x="4257742" y="1300352"/>
                    </a:lnTo>
                    <a:lnTo>
                      <a:pt x="2128871" y="2277708"/>
                    </a:lnTo>
                    <a:lnTo>
                      <a:pt x="0" y="1300352"/>
                    </a:lnTo>
                    <a:lnTo>
                      <a:pt x="0" y="977356"/>
                    </a:lnTo>
                    <a:lnTo>
                      <a:pt x="0" y="970662"/>
                    </a:lnTo>
                    <a:lnTo>
                      <a:pt x="7316" y="974009"/>
                    </a:lnTo>
                    <a:lnTo>
                      <a:pt x="1068075" y="488678"/>
                    </a:lnTo>
                    <a:close/>
                  </a:path>
                </a:pathLst>
              </a:custGeom>
              <a:solidFill>
                <a:srgbClr val="00AC69"/>
              </a:solidFill>
              <a:ln>
                <a:noFill/>
              </a:ln>
              <a:extLst>
                <a:ext uri="{91240B29-F687-4F45-9708-019B960494DF}">
                  <a14:hiddenLine xmlns:a14="http://schemas.microsoft.com/office/drawing/2010/main" w="9525">
                    <a:solidFill>
                      <a:srgbClr val="000000"/>
                    </a:solidFill>
                    <a:round/>
                    <a:headEnd/>
                    <a:tailEnd/>
                  </a14:hiddenLine>
                </a:ext>
              </a:extLst>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1" name="Freeform 13">
                <a:extLst>
                  <a:ext uri="{FF2B5EF4-FFF2-40B4-BE49-F238E27FC236}">
                    <a16:creationId xmlns:a16="http://schemas.microsoft.com/office/drawing/2014/main" id="{C2FCC9F3-7A72-5049-B5F2-56C304616C1E}"/>
                  </a:ext>
                </a:extLst>
              </p:cNvPr>
              <p:cNvSpPr>
                <a:spLocks/>
              </p:cNvSpPr>
              <p:nvPr/>
            </p:nvSpPr>
            <p:spPr bwMode="auto">
              <a:xfrm>
                <a:off x="6945768" y="4968249"/>
                <a:ext cx="2128871" cy="1307046"/>
              </a:xfrm>
              <a:custGeom>
                <a:avLst/>
                <a:gdLst>
                  <a:gd name="T0" fmla="*/ 0 w 1170"/>
                  <a:gd name="T1" fmla="*/ 0 h 781"/>
                  <a:gd name="T2" fmla="*/ 0 w 1170"/>
                  <a:gd name="T3" fmla="*/ 312738 h 781"/>
                  <a:gd name="T4" fmla="*/ 1857375 w 1170"/>
                  <a:gd name="T5" fmla="*/ 1239838 h 781"/>
                  <a:gd name="T6" fmla="*/ 1857375 w 1170"/>
                  <a:gd name="T7" fmla="*/ 923925 h 781"/>
                  <a:gd name="T8" fmla="*/ 0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0" y="0"/>
                    </a:moveTo>
                    <a:lnTo>
                      <a:pt x="0" y="197"/>
                    </a:lnTo>
                    <a:lnTo>
                      <a:pt x="1170" y="781"/>
                    </a:lnTo>
                    <a:lnTo>
                      <a:pt x="1170" y="582"/>
                    </a:lnTo>
                    <a:lnTo>
                      <a:pt x="0" y="0"/>
                    </a:lnTo>
                    <a:close/>
                  </a:path>
                </a:pathLst>
              </a:custGeom>
              <a:solidFill>
                <a:schemeClr val="tx1">
                  <a:alpha val="2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2" name="Freeform 14">
                <a:extLst>
                  <a:ext uri="{FF2B5EF4-FFF2-40B4-BE49-F238E27FC236}">
                    <a16:creationId xmlns:a16="http://schemas.microsoft.com/office/drawing/2014/main" id="{68F12A00-594E-6646-9707-8FC51410B533}"/>
                  </a:ext>
                </a:extLst>
              </p:cNvPr>
              <p:cNvSpPr>
                <a:spLocks/>
              </p:cNvSpPr>
              <p:nvPr/>
            </p:nvSpPr>
            <p:spPr bwMode="auto">
              <a:xfrm>
                <a:off x="9074639" y="4968249"/>
                <a:ext cx="2128871" cy="1307046"/>
              </a:xfrm>
              <a:custGeom>
                <a:avLst/>
                <a:gdLst>
                  <a:gd name="T0" fmla="*/ 1857375 w 1170"/>
                  <a:gd name="T1" fmla="*/ 0 h 781"/>
                  <a:gd name="T2" fmla="*/ 0 w 1170"/>
                  <a:gd name="T3" fmla="*/ 923925 h 781"/>
                  <a:gd name="T4" fmla="*/ 0 w 1170"/>
                  <a:gd name="T5" fmla="*/ 1239838 h 781"/>
                  <a:gd name="T6" fmla="*/ 1857375 w 1170"/>
                  <a:gd name="T7" fmla="*/ 312738 h 781"/>
                  <a:gd name="T8" fmla="*/ 1857375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1170" y="0"/>
                    </a:moveTo>
                    <a:lnTo>
                      <a:pt x="0" y="582"/>
                    </a:lnTo>
                    <a:lnTo>
                      <a:pt x="0" y="781"/>
                    </a:lnTo>
                    <a:lnTo>
                      <a:pt x="1170" y="197"/>
                    </a:lnTo>
                    <a:lnTo>
                      <a:pt x="1170" y="0"/>
                    </a:lnTo>
                    <a:close/>
                  </a:path>
                </a:pathLst>
              </a:custGeom>
              <a:solidFill>
                <a:schemeClr val="tx1">
                  <a:alpha val="4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pSp>
        <p:grpSp>
          <p:nvGrpSpPr>
            <p:cNvPr id="43" name="Group 42">
              <a:extLst>
                <a:ext uri="{FF2B5EF4-FFF2-40B4-BE49-F238E27FC236}">
                  <a16:creationId xmlns:a16="http://schemas.microsoft.com/office/drawing/2014/main" id="{26767C94-4334-094E-96C5-FF9B2BFEDD04}"/>
                </a:ext>
              </a:extLst>
            </p:cNvPr>
            <p:cNvGrpSpPr/>
            <p:nvPr/>
          </p:nvGrpSpPr>
          <p:grpSpPr>
            <a:xfrm>
              <a:off x="6945768" y="2490697"/>
              <a:ext cx="4257742" cy="2277708"/>
              <a:chOff x="6945768" y="3997587"/>
              <a:chExt cx="4257742" cy="2277708"/>
            </a:xfrm>
          </p:grpSpPr>
          <p:sp>
            <p:nvSpPr>
              <p:cNvPr id="44" name="Freeform 43">
                <a:extLst>
                  <a:ext uri="{FF2B5EF4-FFF2-40B4-BE49-F238E27FC236}">
                    <a16:creationId xmlns:a16="http://schemas.microsoft.com/office/drawing/2014/main" id="{5EBFF429-57B1-8447-9D8B-9908673D28AE}"/>
                  </a:ext>
                </a:extLst>
              </p:cNvPr>
              <p:cNvSpPr>
                <a:spLocks/>
              </p:cNvSpPr>
              <p:nvPr/>
            </p:nvSpPr>
            <p:spPr bwMode="auto">
              <a:xfrm>
                <a:off x="6945768" y="3997587"/>
                <a:ext cx="4257742" cy="2277708"/>
              </a:xfrm>
              <a:custGeom>
                <a:avLst/>
                <a:gdLst>
                  <a:gd name="connsiteX0" fmla="*/ 2128871 w 4257742"/>
                  <a:gd name="connsiteY0" fmla="*/ 0 h 2277708"/>
                  <a:gd name="connsiteX1" fmla="*/ 3191487 w 4257742"/>
                  <a:gd name="connsiteY1" fmla="*/ 488678 h 2277708"/>
                  <a:gd name="connsiteX2" fmla="*/ 4250433 w 4257742"/>
                  <a:gd name="connsiteY2" fmla="*/ 974006 h 2277708"/>
                  <a:gd name="connsiteX3" fmla="*/ 4257742 w 4257742"/>
                  <a:gd name="connsiteY3" fmla="*/ 970662 h 2277708"/>
                  <a:gd name="connsiteX4" fmla="*/ 4257742 w 4257742"/>
                  <a:gd name="connsiteY4" fmla="*/ 977356 h 2277708"/>
                  <a:gd name="connsiteX5" fmla="*/ 4257742 w 4257742"/>
                  <a:gd name="connsiteY5" fmla="*/ 1300352 h 2277708"/>
                  <a:gd name="connsiteX6" fmla="*/ 2128871 w 4257742"/>
                  <a:gd name="connsiteY6" fmla="*/ 2277708 h 2277708"/>
                  <a:gd name="connsiteX7" fmla="*/ 0 w 4257742"/>
                  <a:gd name="connsiteY7" fmla="*/ 1300352 h 2277708"/>
                  <a:gd name="connsiteX8" fmla="*/ 0 w 4257742"/>
                  <a:gd name="connsiteY8" fmla="*/ 977356 h 2277708"/>
                  <a:gd name="connsiteX9" fmla="*/ 0 w 4257742"/>
                  <a:gd name="connsiteY9" fmla="*/ 970662 h 2277708"/>
                  <a:gd name="connsiteX10" fmla="*/ 7316 w 4257742"/>
                  <a:gd name="connsiteY10" fmla="*/ 974009 h 2277708"/>
                  <a:gd name="connsiteX11" fmla="*/ 1068075 w 4257742"/>
                  <a:gd name="connsiteY11" fmla="*/ 488678 h 2277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57742" h="2277708">
                    <a:moveTo>
                      <a:pt x="2128871" y="0"/>
                    </a:moveTo>
                    <a:lnTo>
                      <a:pt x="3191487" y="488678"/>
                    </a:lnTo>
                    <a:lnTo>
                      <a:pt x="4250433" y="974006"/>
                    </a:lnTo>
                    <a:lnTo>
                      <a:pt x="4257742" y="970662"/>
                    </a:lnTo>
                    <a:lnTo>
                      <a:pt x="4257742" y="977356"/>
                    </a:lnTo>
                    <a:lnTo>
                      <a:pt x="4257742" y="1300352"/>
                    </a:lnTo>
                    <a:lnTo>
                      <a:pt x="2128871" y="2277708"/>
                    </a:lnTo>
                    <a:lnTo>
                      <a:pt x="0" y="1300352"/>
                    </a:lnTo>
                    <a:lnTo>
                      <a:pt x="0" y="977356"/>
                    </a:lnTo>
                    <a:lnTo>
                      <a:pt x="0" y="970662"/>
                    </a:lnTo>
                    <a:lnTo>
                      <a:pt x="7316" y="974009"/>
                    </a:lnTo>
                    <a:lnTo>
                      <a:pt x="1068075" y="488678"/>
                    </a:lnTo>
                    <a:close/>
                  </a:path>
                </a:pathLst>
              </a:custGeom>
              <a:solidFill>
                <a:srgbClr val="EBB700"/>
              </a:solidFill>
              <a:ln>
                <a:noFill/>
              </a:ln>
              <a:extLst>
                <a:ext uri="{91240B29-F687-4F45-9708-019B960494DF}">
                  <a14:hiddenLine xmlns:a14="http://schemas.microsoft.com/office/drawing/2010/main" w="9525">
                    <a:solidFill>
                      <a:srgbClr val="000000"/>
                    </a:solidFill>
                    <a:round/>
                    <a:headEnd/>
                    <a:tailEnd/>
                  </a14:hiddenLine>
                </a:ext>
              </a:extLst>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5" name="Freeform 13">
                <a:extLst>
                  <a:ext uri="{FF2B5EF4-FFF2-40B4-BE49-F238E27FC236}">
                    <a16:creationId xmlns:a16="http://schemas.microsoft.com/office/drawing/2014/main" id="{56CC79F1-6782-3149-97AE-ADEAD0D9AD28}"/>
                  </a:ext>
                </a:extLst>
              </p:cNvPr>
              <p:cNvSpPr>
                <a:spLocks/>
              </p:cNvSpPr>
              <p:nvPr/>
            </p:nvSpPr>
            <p:spPr bwMode="auto">
              <a:xfrm>
                <a:off x="6945768" y="4968249"/>
                <a:ext cx="2128871" cy="1307046"/>
              </a:xfrm>
              <a:custGeom>
                <a:avLst/>
                <a:gdLst>
                  <a:gd name="T0" fmla="*/ 0 w 1170"/>
                  <a:gd name="T1" fmla="*/ 0 h 781"/>
                  <a:gd name="T2" fmla="*/ 0 w 1170"/>
                  <a:gd name="T3" fmla="*/ 312738 h 781"/>
                  <a:gd name="T4" fmla="*/ 1857375 w 1170"/>
                  <a:gd name="T5" fmla="*/ 1239838 h 781"/>
                  <a:gd name="T6" fmla="*/ 1857375 w 1170"/>
                  <a:gd name="T7" fmla="*/ 923925 h 781"/>
                  <a:gd name="T8" fmla="*/ 0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0" y="0"/>
                    </a:moveTo>
                    <a:lnTo>
                      <a:pt x="0" y="197"/>
                    </a:lnTo>
                    <a:lnTo>
                      <a:pt x="1170" y="781"/>
                    </a:lnTo>
                    <a:lnTo>
                      <a:pt x="1170" y="582"/>
                    </a:lnTo>
                    <a:lnTo>
                      <a:pt x="0" y="0"/>
                    </a:lnTo>
                    <a:close/>
                  </a:path>
                </a:pathLst>
              </a:custGeom>
              <a:solidFill>
                <a:schemeClr val="tx1">
                  <a:alpha val="2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6" name="Freeform 14">
                <a:extLst>
                  <a:ext uri="{FF2B5EF4-FFF2-40B4-BE49-F238E27FC236}">
                    <a16:creationId xmlns:a16="http://schemas.microsoft.com/office/drawing/2014/main" id="{47AB883B-876E-424D-B897-DBCDD2FDA78D}"/>
                  </a:ext>
                </a:extLst>
              </p:cNvPr>
              <p:cNvSpPr>
                <a:spLocks/>
              </p:cNvSpPr>
              <p:nvPr/>
            </p:nvSpPr>
            <p:spPr bwMode="auto">
              <a:xfrm>
                <a:off x="9074639" y="4968249"/>
                <a:ext cx="2128871" cy="1307046"/>
              </a:xfrm>
              <a:custGeom>
                <a:avLst/>
                <a:gdLst>
                  <a:gd name="T0" fmla="*/ 1857375 w 1170"/>
                  <a:gd name="T1" fmla="*/ 0 h 781"/>
                  <a:gd name="T2" fmla="*/ 0 w 1170"/>
                  <a:gd name="T3" fmla="*/ 923925 h 781"/>
                  <a:gd name="T4" fmla="*/ 0 w 1170"/>
                  <a:gd name="T5" fmla="*/ 1239838 h 781"/>
                  <a:gd name="T6" fmla="*/ 1857375 w 1170"/>
                  <a:gd name="T7" fmla="*/ 312738 h 781"/>
                  <a:gd name="T8" fmla="*/ 1857375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1170" y="0"/>
                    </a:moveTo>
                    <a:lnTo>
                      <a:pt x="0" y="582"/>
                    </a:lnTo>
                    <a:lnTo>
                      <a:pt x="0" y="781"/>
                    </a:lnTo>
                    <a:lnTo>
                      <a:pt x="1170" y="197"/>
                    </a:lnTo>
                    <a:lnTo>
                      <a:pt x="1170" y="0"/>
                    </a:lnTo>
                    <a:close/>
                  </a:path>
                </a:pathLst>
              </a:custGeom>
              <a:solidFill>
                <a:schemeClr val="tx1">
                  <a:alpha val="4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pSp>
        <p:grpSp>
          <p:nvGrpSpPr>
            <p:cNvPr id="47" name="Group 46">
              <a:extLst>
                <a:ext uri="{FF2B5EF4-FFF2-40B4-BE49-F238E27FC236}">
                  <a16:creationId xmlns:a16="http://schemas.microsoft.com/office/drawing/2014/main" id="{37273DF5-AE6E-A84A-8D39-D6759542B6E2}"/>
                </a:ext>
              </a:extLst>
            </p:cNvPr>
            <p:cNvGrpSpPr/>
            <p:nvPr/>
          </p:nvGrpSpPr>
          <p:grpSpPr>
            <a:xfrm>
              <a:off x="6945768" y="1737252"/>
              <a:ext cx="4257742" cy="2277708"/>
              <a:chOff x="6945768" y="3997587"/>
              <a:chExt cx="4257742" cy="2277708"/>
            </a:xfrm>
          </p:grpSpPr>
          <p:sp>
            <p:nvSpPr>
              <p:cNvPr id="48" name="Freeform 47">
                <a:extLst>
                  <a:ext uri="{FF2B5EF4-FFF2-40B4-BE49-F238E27FC236}">
                    <a16:creationId xmlns:a16="http://schemas.microsoft.com/office/drawing/2014/main" id="{A20BA6C3-F9B2-D74A-8426-1893CB21D474}"/>
                  </a:ext>
                </a:extLst>
              </p:cNvPr>
              <p:cNvSpPr>
                <a:spLocks/>
              </p:cNvSpPr>
              <p:nvPr/>
            </p:nvSpPr>
            <p:spPr bwMode="auto">
              <a:xfrm>
                <a:off x="6945768" y="3997587"/>
                <a:ext cx="4257742" cy="2277708"/>
              </a:xfrm>
              <a:custGeom>
                <a:avLst/>
                <a:gdLst>
                  <a:gd name="connsiteX0" fmla="*/ 2128871 w 4257742"/>
                  <a:gd name="connsiteY0" fmla="*/ 0 h 2277708"/>
                  <a:gd name="connsiteX1" fmla="*/ 3191487 w 4257742"/>
                  <a:gd name="connsiteY1" fmla="*/ 488678 h 2277708"/>
                  <a:gd name="connsiteX2" fmla="*/ 4250433 w 4257742"/>
                  <a:gd name="connsiteY2" fmla="*/ 974006 h 2277708"/>
                  <a:gd name="connsiteX3" fmla="*/ 4257742 w 4257742"/>
                  <a:gd name="connsiteY3" fmla="*/ 970662 h 2277708"/>
                  <a:gd name="connsiteX4" fmla="*/ 4257742 w 4257742"/>
                  <a:gd name="connsiteY4" fmla="*/ 977356 h 2277708"/>
                  <a:gd name="connsiteX5" fmla="*/ 4257742 w 4257742"/>
                  <a:gd name="connsiteY5" fmla="*/ 1300352 h 2277708"/>
                  <a:gd name="connsiteX6" fmla="*/ 2128871 w 4257742"/>
                  <a:gd name="connsiteY6" fmla="*/ 2277708 h 2277708"/>
                  <a:gd name="connsiteX7" fmla="*/ 0 w 4257742"/>
                  <a:gd name="connsiteY7" fmla="*/ 1300352 h 2277708"/>
                  <a:gd name="connsiteX8" fmla="*/ 0 w 4257742"/>
                  <a:gd name="connsiteY8" fmla="*/ 977356 h 2277708"/>
                  <a:gd name="connsiteX9" fmla="*/ 0 w 4257742"/>
                  <a:gd name="connsiteY9" fmla="*/ 970662 h 2277708"/>
                  <a:gd name="connsiteX10" fmla="*/ 7316 w 4257742"/>
                  <a:gd name="connsiteY10" fmla="*/ 974009 h 2277708"/>
                  <a:gd name="connsiteX11" fmla="*/ 1068075 w 4257742"/>
                  <a:gd name="connsiteY11" fmla="*/ 488678 h 2277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57742" h="2277708">
                    <a:moveTo>
                      <a:pt x="2128871" y="0"/>
                    </a:moveTo>
                    <a:lnTo>
                      <a:pt x="3191487" y="488678"/>
                    </a:lnTo>
                    <a:lnTo>
                      <a:pt x="4250433" y="974006"/>
                    </a:lnTo>
                    <a:lnTo>
                      <a:pt x="4257742" y="970662"/>
                    </a:lnTo>
                    <a:lnTo>
                      <a:pt x="4257742" y="977356"/>
                    </a:lnTo>
                    <a:lnTo>
                      <a:pt x="4257742" y="1300352"/>
                    </a:lnTo>
                    <a:lnTo>
                      <a:pt x="2128871" y="2277708"/>
                    </a:lnTo>
                    <a:lnTo>
                      <a:pt x="0" y="1300352"/>
                    </a:lnTo>
                    <a:lnTo>
                      <a:pt x="0" y="977356"/>
                    </a:lnTo>
                    <a:lnTo>
                      <a:pt x="0" y="970662"/>
                    </a:lnTo>
                    <a:lnTo>
                      <a:pt x="7316" y="974009"/>
                    </a:lnTo>
                    <a:lnTo>
                      <a:pt x="1068075" y="488678"/>
                    </a:lnTo>
                    <a:close/>
                  </a:path>
                </a:pathLst>
              </a:custGeom>
              <a:solidFill>
                <a:srgbClr val="407CCA"/>
              </a:solidFill>
              <a:ln>
                <a:noFill/>
              </a:ln>
              <a:effectLst>
                <a:outerShdw blurRad="546100" sx="102000" sy="102000" algn="ctr" rotWithShape="0">
                  <a:prstClr val="black">
                    <a:alpha val="10000"/>
                  </a:prstClr>
                </a:outerShdw>
              </a:effectLst>
              <a:extLst>
                <a:ext uri="{91240B29-F687-4F45-9708-019B960494DF}">
                  <a14:hiddenLine xmlns:a14="http://schemas.microsoft.com/office/drawing/2010/main" w="9525">
                    <a:solidFill>
                      <a:srgbClr val="000000"/>
                    </a:solidFill>
                    <a:round/>
                    <a:headEnd/>
                    <a:tailEnd/>
                  </a14:hiddenLine>
                </a:ext>
              </a:extLst>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9" name="Freeform 13">
                <a:extLst>
                  <a:ext uri="{FF2B5EF4-FFF2-40B4-BE49-F238E27FC236}">
                    <a16:creationId xmlns:a16="http://schemas.microsoft.com/office/drawing/2014/main" id="{6758776E-7486-494E-AEE5-9B967483D0F3}"/>
                  </a:ext>
                </a:extLst>
              </p:cNvPr>
              <p:cNvSpPr>
                <a:spLocks/>
              </p:cNvSpPr>
              <p:nvPr/>
            </p:nvSpPr>
            <p:spPr bwMode="auto">
              <a:xfrm>
                <a:off x="6945768" y="4968249"/>
                <a:ext cx="2128871" cy="1307046"/>
              </a:xfrm>
              <a:custGeom>
                <a:avLst/>
                <a:gdLst>
                  <a:gd name="T0" fmla="*/ 0 w 1170"/>
                  <a:gd name="T1" fmla="*/ 0 h 781"/>
                  <a:gd name="T2" fmla="*/ 0 w 1170"/>
                  <a:gd name="T3" fmla="*/ 312738 h 781"/>
                  <a:gd name="T4" fmla="*/ 1857375 w 1170"/>
                  <a:gd name="T5" fmla="*/ 1239838 h 781"/>
                  <a:gd name="T6" fmla="*/ 1857375 w 1170"/>
                  <a:gd name="T7" fmla="*/ 923925 h 781"/>
                  <a:gd name="T8" fmla="*/ 0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0" y="0"/>
                    </a:moveTo>
                    <a:lnTo>
                      <a:pt x="0" y="197"/>
                    </a:lnTo>
                    <a:lnTo>
                      <a:pt x="1170" y="781"/>
                    </a:lnTo>
                    <a:lnTo>
                      <a:pt x="1170" y="582"/>
                    </a:lnTo>
                    <a:lnTo>
                      <a:pt x="0" y="0"/>
                    </a:lnTo>
                    <a:close/>
                  </a:path>
                </a:pathLst>
              </a:custGeom>
              <a:solidFill>
                <a:schemeClr val="tx1">
                  <a:alpha val="2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0" name="Freeform 14">
                <a:extLst>
                  <a:ext uri="{FF2B5EF4-FFF2-40B4-BE49-F238E27FC236}">
                    <a16:creationId xmlns:a16="http://schemas.microsoft.com/office/drawing/2014/main" id="{DA849E14-A1C5-C84E-9CC2-B7C1B8BE74A3}"/>
                  </a:ext>
                </a:extLst>
              </p:cNvPr>
              <p:cNvSpPr>
                <a:spLocks/>
              </p:cNvSpPr>
              <p:nvPr/>
            </p:nvSpPr>
            <p:spPr bwMode="auto">
              <a:xfrm>
                <a:off x="9074639" y="4968249"/>
                <a:ext cx="2128871" cy="1307046"/>
              </a:xfrm>
              <a:custGeom>
                <a:avLst/>
                <a:gdLst>
                  <a:gd name="T0" fmla="*/ 1857375 w 1170"/>
                  <a:gd name="T1" fmla="*/ 0 h 781"/>
                  <a:gd name="T2" fmla="*/ 0 w 1170"/>
                  <a:gd name="T3" fmla="*/ 923925 h 781"/>
                  <a:gd name="T4" fmla="*/ 0 w 1170"/>
                  <a:gd name="T5" fmla="*/ 1239838 h 781"/>
                  <a:gd name="T6" fmla="*/ 1857375 w 1170"/>
                  <a:gd name="T7" fmla="*/ 312738 h 781"/>
                  <a:gd name="T8" fmla="*/ 1857375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1170" y="0"/>
                    </a:moveTo>
                    <a:lnTo>
                      <a:pt x="0" y="582"/>
                    </a:lnTo>
                    <a:lnTo>
                      <a:pt x="0" y="781"/>
                    </a:lnTo>
                    <a:lnTo>
                      <a:pt x="1170" y="197"/>
                    </a:lnTo>
                    <a:lnTo>
                      <a:pt x="1170" y="0"/>
                    </a:lnTo>
                    <a:close/>
                  </a:path>
                </a:pathLst>
              </a:custGeom>
              <a:solidFill>
                <a:schemeClr val="tx1">
                  <a:alpha val="4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pSp>
      </p:grpSp>
      <p:pic>
        <p:nvPicPr>
          <p:cNvPr id="37" name="Picture 36">
            <a:extLst>
              <a:ext uri="{FF2B5EF4-FFF2-40B4-BE49-F238E27FC236}">
                <a16:creationId xmlns:a16="http://schemas.microsoft.com/office/drawing/2014/main" id="{82336C24-D321-7340-8B66-DE7D22D72A7A}"/>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rot="10800000" flipH="1">
            <a:off x="1" y="-3785"/>
            <a:ext cx="991893" cy="1679305"/>
          </a:xfrm>
          <a:prstGeom prst="rect">
            <a:avLst/>
          </a:prstGeom>
        </p:spPr>
      </p:pic>
    </p:spTree>
    <p:extLst>
      <p:ext uri="{BB962C8B-B14F-4D97-AF65-F5344CB8AC3E}">
        <p14:creationId xmlns:p14="http://schemas.microsoft.com/office/powerpoint/2010/main" val="3632667490"/>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Shape&#10;&#10;Description automatically generated">
            <a:extLst>
              <a:ext uri="{FF2B5EF4-FFF2-40B4-BE49-F238E27FC236}">
                <a16:creationId xmlns:a16="http://schemas.microsoft.com/office/drawing/2014/main" id="{6BBDB391-CE9C-0142-8DEB-76A14B49876B}"/>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rot="10800000">
            <a:off x="10253452" y="-1"/>
            <a:ext cx="1938548" cy="3733801"/>
          </a:xfrm>
          <a:prstGeom prst="rect">
            <a:avLst/>
          </a:prstGeom>
        </p:spPr>
      </p:pic>
      <p:pic>
        <p:nvPicPr>
          <p:cNvPr id="3" name="Picture 2" descr="Logo&#10;&#10;Description automatically generated">
            <a:extLst>
              <a:ext uri="{FF2B5EF4-FFF2-40B4-BE49-F238E27FC236}">
                <a16:creationId xmlns:a16="http://schemas.microsoft.com/office/drawing/2014/main" id="{2AB11298-17E2-0641-8FBE-2A3FB267B9E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739089" y="0"/>
            <a:ext cx="1452911" cy="1452911"/>
          </a:xfrm>
          <a:prstGeom prst="rect">
            <a:avLst/>
          </a:prstGeom>
        </p:spPr>
      </p:pic>
      <p:pic>
        <p:nvPicPr>
          <p:cNvPr id="14" name="Picture 13" descr="Shape&#10;&#10;Description automatically generated">
            <a:extLst>
              <a:ext uri="{FF2B5EF4-FFF2-40B4-BE49-F238E27FC236}">
                <a16:creationId xmlns:a16="http://schemas.microsoft.com/office/drawing/2014/main" id="{EA945357-9AC4-824B-BB94-F451BFA85752}"/>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1" y="5209574"/>
            <a:ext cx="991893" cy="1679305"/>
          </a:xfrm>
          <a:prstGeom prst="rect">
            <a:avLst/>
          </a:prstGeom>
        </p:spPr>
      </p:pic>
      <p:sp>
        <p:nvSpPr>
          <p:cNvPr id="9" name="Body Copy">
            <a:extLst>
              <a:ext uri="{FF2B5EF4-FFF2-40B4-BE49-F238E27FC236}">
                <a16:creationId xmlns:a16="http://schemas.microsoft.com/office/drawing/2014/main" id="{203FD019-E43E-4444-A72A-E629EEF11B73}"/>
              </a:ext>
            </a:extLst>
          </p:cNvPr>
          <p:cNvSpPr txBox="1">
            <a:spLocks/>
          </p:cNvSpPr>
          <p:nvPr/>
        </p:nvSpPr>
        <p:spPr>
          <a:xfrm>
            <a:off x="831160" y="2878147"/>
            <a:ext cx="5671239" cy="2303095"/>
          </a:xfrm>
          <a:prstGeom prst="rect">
            <a:avLst/>
          </a:prstGeom>
        </p:spPr>
        <p:txBody>
          <a:bodyP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Tx/>
              <a:buSzPct val="120000"/>
              <a:buFont typeface="Arial" pitchFamily="34" charset="0"/>
              <a:buNone/>
              <a:tabLst/>
              <a:defRPr/>
            </a:pPr>
            <a:endParaRPr kumimoji="0" lang="en-US" sz="2800" b="0" i="0" u="none" strike="noStrike" kern="0" cap="none" spc="0" normalizeH="0" baseline="0" noProof="0" dirty="0">
              <a:ln>
                <a:noFill/>
              </a:ln>
              <a:solidFill>
                <a:srgbClr val="55565A"/>
              </a:solidFill>
              <a:effectLst/>
              <a:uLnTx/>
              <a:uFillTx/>
              <a:latin typeface="Arial" charset="0"/>
              <a:ea typeface="Arial" charset="0"/>
              <a:cs typeface="Arial" charset="0"/>
            </a:endParaRPr>
          </a:p>
        </p:txBody>
      </p:sp>
      <p:sp>
        <p:nvSpPr>
          <p:cNvPr id="10" name="Body Copy">
            <a:extLst>
              <a:ext uri="{FF2B5EF4-FFF2-40B4-BE49-F238E27FC236}">
                <a16:creationId xmlns:a16="http://schemas.microsoft.com/office/drawing/2014/main" id="{C9FC845C-3EEC-6F40-A790-5F0FEAB72A1D}"/>
              </a:ext>
            </a:extLst>
          </p:cNvPr>
          <p:cNvSpPr txBox="1">
            <a:spLocks/>
          </p:cNvSpPr>
          <p:nvPr/>
        </p:nvSpPr>
        <p:spPr>
          <a:xfrm>
            <a:off x="596365" y="111118"/>
            <a:ext cx="5525035" cy="837361"/>
          </a:xfrm>
          <a:prstGeom prst="rect">
            <a:avLst/>
          </a:prstGeom>
        </p:spPr>
        <p:txBody>
          <a:bodyPr anchor="b" anchorCtr="0"/>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Tx/>
              <a:buSzPct val="120000"/>
              <a:buFont typeface="Arial" pitchFamily="34" charset="0"/>
              <a:buNone/>
              <a:tabLst/>
              <a:defRPr/>
            </a:pPr>
            <a:r>
              <a:rPr kumimoji="0" lang="sv-SE" sz="4400" b="1" i="0" u="none" strike="noStrike" cap="none" normalizeH="0" baseline="0" noProof="0" dirty="0">
                <a:ln>
                  <a:noFill/>
                </a:ln>
                <a:solidFill>
                  <a:srgbClr val="E7E6E6">
                    <a:lumMod val="10000"/>
                  </a:srgbClr>
                </a:solidFill>
                <a:effectLst/>
                <a:uLnTx/>
                <a:uFillTx/>
                <a:latin typeface="Arial" charset="0"/>
                <a:ea typeface="Arial" charset="0"/>
                <a:cs typeface="Arial" charset="0"/>
              </a:rPr>
              <a:t>Bli</a:t>
            </a:r>
            <a:r>
              <a:rPr kumimoji="0" lang="sv-SE" sz="4400" b="1" i="0" u="none" strike="noStrike" cap="none" normalizeH="0" baseline="0" noProof="0" dirty="0">
                <a:ln>
                  <a:noFill/>
                </a:ln>
                <a:solidFill>
                  <a:srgbClr val="55565A"/>
                </a:solidFill>
                <a:effectLst/>
                <a:uLnTx/>
                <a:uFillTx/>
                <a:latin typeface="Arial" charset="0"/>
                <a:ea typeface="Arial" charset="0"/>
                <a:cs typeface="Arial" charset="0"/>
              </a:rPr>
              <a:t> </a:t>
            </a:r>
            <a:r>
              <a:rPr kumimoji="0" lang="sv-SE" sz="4400" b="1" i="0" u="none" strike="noStrike" cap="none" normalizeH="0" baseline="0" noProof="0" dirty="0">
                <a:ln>
                  <a:noFill/>
                </a:ln>
                <a:solidFill>
                  <a:srgbClr val="00AC69"/>
                </a:solidFill>
                <a:effectLst/>
                <a:uLnTx/>
                <a:uFillTx/>
                <a:latin typeface="Arial" charset="0"/>
                <a:ea typeface="Arial" charset="0"/>
                <a:cs typeface="Arial" charset="0"/>
              </a:rPr>
              <a:t>INVOLVERAD</a:t>
            </a:r>
          </a:p>
        </p:txBody>
      </p:sp>
      <p:sp>
        <p:nvSpPr>
          <p:cNvPr id="17" name="Page Number - White">
            <a:extLst>
              <a:ext uri="{FF2B5EF4-FFF2-40B4-BE49-F238E27FC236}">
                <a16:creationId xmlns:a16="http://schemas.microsoft.com/office/drawing/2014/main" id="{2EF104B5-E6CE-5940-A845-80813F46D2BC}"/>
              </a:ext>
            </a:extLst>
          </p:cNvPr>
          <p:cNvSpPr txBox="1">
            <a:spLocks noChangeArrowheads="1"/>
          </p:cNvSpPr>
          <p:nvPr/>
        </p:nvSpPr>
        <p:spPr bwMode="auto">
          <a:xfrm>
            <a:off x="11430000" y="6248400"/>
            <a:ext cx="654844" cy="457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srgbClr val="55565A"/>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8</a:t>
            </a:fld>
            <a:endParaRPr kumimoji="0" lang="en-US" sz="1600" b="0" i="0" u="none" strike="noStrike" kern="1200" cap="none" spc="0" normalizeH="0" baseline="0" noProof="0" dirty="0">
              <a:ln>
                <a:noFill/>
              </a:ln>
              <a:solidFill>
                <a:srgbClr val="55565A"/>
              </a:solidFill>
              <a:effectLst/>
              <a:uLnTx/>
              <a:uFillTx/>
              <a:latin typeface="Helvetica" panose="020B0604020202020204" pitchFamily="34" charset="0"/>
              <a:cs typeface="Helvetica" panose="020B0604020202020204" pitchFamily="34" charset="0"/>
            </a:endParaRPr>
          </a:p>
        </p:txBody>
      </p:sp>
      <p:sp>
        <p:nvSpPr>
          <p:cNvPr id="11" name="TextBox 10">
            <a:extLst>
              <a:ext uri="{FF2B5EF4-FFF2-40B4-BE49-F238E27FC236}">
                <a16:creationId xmlns:a16="http://schemas.microsoft.com/office/drawing/2014/main" id="{C9B58B9D-6E38-4DFE-A0B1-556C6EE47BF2}"/>
              </a:ext>
            </a:extLst>
          </p:cNvPr>
          <p:cNvSpPr txBox="1"/>
          <p:nvPr/>
        </p:nvSpPr>
        <p:spPr>
          <a:xfrm flipH="1">
            <a:off x="5852724" y="2148749"/>
            <a:ext cx="4980967" cy="3170099"/>
          </a:xfrm>
          <a:prstGeom prst="rect">
            <a:avLst/>
          </a:prstGeom>
          <a:noFill/>
          <a:ln w="12700">
            <a:noFill/>
          </a:ln>
        </p:spPr>
        <p:txBody>
          <a:bodyPr wrap="square" lIns="91440" tIns="45720" rIns="91440" bIns="45720" rtlCol="0" anchor="t">
            <a:spAutoFit/>
          </a:bodyPr>
          <a:lstStyle/>
          <a:p>
            <a:pPr marL="342900" marR="0" lvl="0" indent="-342900" algn="l" defTabSz="914400" rtl="0" eaLnBrk="1" fontAlgn="auto" latinLnBrk="0" hangingPunct="1">
              <a:spcBef>
                <a:spcPts val="0"/>
              </a:spcBef>
              <a:spcAft>
                <a:spcPts val="0"/>
              </a:spcAft>
              <a:buClr>
                <a:srgbClr val="EBB700"/>
              </a:buClr>
              <a:buSzTx/>
              <a:buFont typeface="Wingdings 3" panose="05040102010807070707" pitchFamily="18" charset="2"/>
              <a:buChar char=""/>
              <a:tabLst/>
              <a:defRPr/>
            </a:pPr>
            <a:r>
              <a:rPr kumimoji="0" lang="sv-SE" sz="2000" b="0" i="0" u="none" strike="noStrike" cap="none" normalizeH="0" baseline="0" noProof="0" dirty="0">
                <a:ln>
                  <a:noFill/>
                </a:ln>
                <a:solidFill>
                  <a:prstClr val="black"/>
                </a:solidFill>
                <a:effectLst/>
                <a:uLnTx/>
                <a:uFillTx/>
                <a:latin typeface="Arial" panose="020B0604020202020204" pitchFamily="34" charset="0"/>
                <a:cs typeface="Arial" panose="020B0604020202020204" pitchFamily="34" charset="0"/>
              </a:rPr>
              <a:t>Starta en leoklubb</a:t>
            </a:r>
          </a:p>
          <a:p>
            <a:pPr marL="342900" marR="0" lvl="0" indent="-342900" algn="l" defTabSz="914400" rtl="0" eaLnBrk="1" fontAlgn="auto" latinLnBrk="0" hangingPunct="1">
              <a:spcBef>
                <a:spcPts val="0"/>
              </a:spcBef>
              <a:spcAft>
                <a:spcPts val="0"/>
              </a:spcAft>
              <a:buClr>
                <a:srgbClr val="EBB700"/>
              </a:buClr>
              <a:buSzTx/>
              <a:buFont typeface="Wingdings 3" panose="05040102010807070707" pitchFamily="18" charset="2"/>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342900" marR="0" lvl="0" indent="-342900" algn="l" defTabSz="914400" rtl="0" eaLnBrk="1" fontAlgn="auto" latinLnBrk="0" hangingPunct="1">
              <a:spcBef>
                <a:spcPts val="0"/>
              </a:spcBef>
              <a:spcAft>
                <a:spcPts val="0"/>
              </a:spcAft>
              <a:buClr>
                <a:srgbClr val="EBB700"/>
              </a:buClr>
              <a:buSzTx/>
              <a:buFont typeface="Wingdings 3" panose="05040102010807070707" pitchFamily="18" charset="2"/>
              <a:buChar char=""/>
              <a:tabLst/>
              <a:defRPr/>
            </a:pPr>
            <a:r>
              <a:rPr kumimoji="0" lang="sv-SE" sz="2000" b="0" i="0" u="none" strike="noStrike" cap="none" normalizeH="0" baseline="0" noProof="0" dirty="0">
                <a:ln>
                  <a:noFill/>
                </a:ln>
                <a:solidFill>
                  <a:prstClr val="black"/>
                </a:solidFill>
                <a:effectLst/>
                <a:uLnTx/>
                <a:uFillTx/>
                <a:latin typeface="Arial" panose="020B0604020202020204" pitchFamily="34" charset="0"/>
                <a:cs typeface="Arial" panose="020B0604020202020204" pitchFamily="34" charset="0"/>
              </a:rPr>
              <a:t>Genomför gemensamma hjälpinsatser och utbildningar</a:t>
            </a:r>
          </a:p>
          <a:p>
            <a:pPr marL="342900" marR="0" lvl="0" indent="-342900" algn="l" defTabSz="914400" rtl="0" eaLnBrk="1" fontAlgn="auto" latinLnBrk="0" hangingPunct="1">
              <a:spcBef>
                <a:spcPts val="0"/>
              </a:spcBef>
              <a:spcAft>
                <a:spcPts val="0"/>
              </a:spcAft>
              <a:buClr>
                <a:srgbClr val="EBB700"/>
              </a:buClr>
              <a:buSzTx/>
              <a:buFont typeface="Wingdings 3" panose="05040102010807070707" pitchFamily="18" charset="2"/>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342900" indent="-342900" fontAlgn="auto">
              <a:spcBef>
                <a:spcPts val="0"/>
              </a:spcBef>
              <a:spcAft>
                <a:spcPts val="0"/>
              </a:spcAft>
              <a:buClr>
                <a:srgbClr val="EBB700"/>
              </a:buClr>
              <a:buFont typeface="Wingdings 3" panose="05040102010807070707" pitchFamily="18" charset="2"/>
              <a:buChar char=""/>
              <a:defRPr/>
            </a:pPr>
            <a:r>
              <a:rPr lang="sv-SE" sz="2000" dirty="0">
                <a:solidFill>
                  <a:prstClr val="black"/>
                </a:solidFill>
                <a:latin typeface="Arial" panose="020B0604020202020204" pitchFamily="34" charset="0"/>
                <a:cs typeface="Arial" panose="020B0604020202020204" pitchFamily="34" charset="0"/>
              </a:rPr>
              <a:t>Säkerställ att leomedlemmarna är inrapporterade i Lion Portal</a:t>
            </a:r>
          </a:p>
          <a:p>
            <a:pPr marL="342900" indent="-342900" fontAlgn="auto">
              <a:spcBef>
                <a:spcPts val="0"/>
              </a:spcBef>
              <a:spcAft>
                <a:spcPts val="0"/>
              </a:spcAft>
              <a:buClr>
                <a:srgbClr val="EBB700"/>
              </a:buClr>
              <a:buFont typeface="Wingdings 3" panose="05040102010807070707" pitchFamily="18" charset="2"/>
              <a:buChar char=""/>
              <a:defRPr/>
            </a:pPr>
            <a:endParaRPr lang="en-US" sz="2000" dirty="0">
              <a:solidFill>
                <a:prstClr val="black"/>
              </a:solidFill>
              <a:latin typeface="Arial" panose="020B0604020202020204" pitchFamily="34" charset="0"/>
              <a:cs typeface="Arial" panose="020B0604020202020204" pitchFamily="34" charset="0"/>
            </a:endParaRPr>
          </a:p>
          <a:p>
            <a:pPr marL="342900" marR="0" lvl="0" indent="-342900" algn="l" defTabSz="914400" rtl="0" eaLnBrk="1" fontAlgn="auto" latinLnBrk="0" hangingPunct="1">
              <a:spcBef>
                <a:spcPts val="0"/>
              </a:spcBef>
              <a:spcAft>
                <a:spcPts val="0"/>
              </a:spcAft>
              <a:buClr>
                <a:srgbClr val="EBB700"/>
              </a:buClr>
              <a:buSzTx/>
              <a:buFont typeface="Wingdings 3" panose="05040102010807070707" pitchFamily="18" charset="2"/>
              <a:buChar char=""/>
              <a:tabLst/>
              <a:defRPr/>
            </a:pPr>
            <a:r>
              <a:rPr kumimoji="0" lang="sv-SE" sz="2000" b="0" i="0" u="none" strike="noStrike" cap="none" normalizeH="0" baseline="0" noProof="0" dirty="0">
                <a:ln>
                  <a:noFill/>
                </a:ln>
                <a:solidFill>
                  <a:prstClr val="black"/>
                </a:solidFill>
                <a:effectLst/>
                <a:uLnTx/>
                <a:uFillTx/>
                <a:latin typeface="Arial" panose="020B0604020202020204" pitchFamily="34" charset="0"/>
                <a:cs typeface="Arial" panose="020B0604020202020204" pitchFamily="34" charset="0"/>
              </a:rPr>
              <a:t>Bjud in Leos att bli Lions</a:t>
            </a:r>
          </a:p>
          <a:p>
            <a:pPr marR="0" lvl="0" algn="l" defTabSz="914400" rtl="0" eaLnBrk="1" fontAlgn="auto" latinLnBrk="0" hangingPunct="1">
              <a:spcBef>
                <a:spcPts val="0"/>
              </a:spcBef>
              <a:spcAft>
                <a:spcPts val="0"/>
              </a:spcAft>
              <a:buClr>
                <a:srgbClr val="EBB700"/>
              </a:buClr>
              <a:buSzTx/>
              <a:tabLst/>
              <a:defRPr/>
            </a:pPr>
            <a:endParaRPr kumimoji="0" lang="en-US" sz="2000" b="0" i="0" u="none" strike="noStrike" kern="1200" cap="none" spc="0" normalizeH="0" baseline="0" noProof="0" dirty="0">
              <a:ln>
                <a:noFill/>
              </a:ln>
              <a:solidFill>
                <a:prstClr val="black"/>
              </a:solidFill>
              <a:effectLst/>
              <a:uLnTx/>
              <a:uFillTx/>
              <a:ea typeface="+mn-ea"/>
              <a:cs typeface="Arial" panose="020B0604020202020204" pitchFamily="34" charset="0"/>
            </a:endParaRPr>
          </a:p>
        </p:txBody>
      </p:sp>
      <p:sp>
        <p:nvSpPr>
          <p:cNvPr id="12" name="TextBox 11">
            <a:extLst>
              <a:ext uri="{FF2B5EF4-FFF2-40B4-BE49-F238E27FC236}">
                <a16:creationId xmlns:a16="http://schemas.microsoft.com/office/drawing/2014/main" id="{07B74B86-BD5C-468B-B50E-EF58B04CAB96}"/>
              </a:ext>
            </a:extLst>
          </p:cNvPr>
          <p:cNvSpPr txBox="1"/>
          <p:nvPr/>
        </p:nvSpPr>
        <p:spPr>
          <a:xfrm>
            <a:off x="142976" y="2148750"/>
            <a:ext cx="4980968" cy="2862322"/>
          </a:xfrm>
          <a:prstGeom prst="rect">
            <a:avLst/>
          </a:prstGeom>
          <a:solidFill>
            <a:schemeClr val="bg1"/>
          </a:solidFill>
          <a:ln w="12700">
            <a:noFill/>
          </a:ln>
        </p:spPr>
        <p:txBody>
          <a:bodyPr wrap="square" lIns="91440" tIns="45720" rIns="91440" bIns="45720" rtlCol="0" anchor="t">
            <a:spAutoFit/>
          </a:bodyPr>
          <a:lstStyle/>
          <a:p>
            <a:pPr marL="342900" indent="-342900">
              <a:buClr>
                <a:srgbClr val="EBB700"/>
              </a:buClr>
              <a:buFont typeface="Wingdings 3" panose="05040102010807070707" pitchFamily="18" charset="2"/>
              <a:buChar char=""/>
            </a:pPr>
            <a:r>
              <a:rPr lang="sv-SE" sz="2000" dirty="0">
                <a:latin typeface="Arial" panose="020B0604020202020204" pitchFamily="34" charset="0"/>
                <a:cs typeface="Arial" panose="020B0604020202020204" pitchFamily="34" charset="0"/>
              </a:rPr>
              <a:t>Rekrytera nya medlemmar till din klubb</a:t>
            </a:r>
          </a:p>
          <a:p>
            <a:pPr marL="342900" indent="-342900">
              <a:buClr>
                <a:srgbClr val="EBB700"/>
              </a:buClr>
              <a:buFont typeface="Wingdings 3" panose="05040102010807070707" pitchFamily="18" charset="2"/>
              <a:buChar char=""/>
            </a:pPr>
            <a:endParaRPr lang="en-US" sz="2000" dirty="0">
              <a:latin typeface="Arial" panose="020B0604020202020204" pitchFamily="34" charset="0"/>
              <a:cs typeface="Arial" panose="020B0604020202020204" pitchFamily="34" charset="0"/>
            </a:endParaRPr>
          </a:p>
          <a:p>
            <a:pPr marL="342900" indent="-342900">
              <a:buClr>
                <a:srgbClr val="EBB700"/>
              </a:buClr>
              <a:buFont typeface="Wingdings 3" panose="05040102010807070707" pitchFamily="18" charset="2"/>
              <a:buChar char=""/>
            </a:pPr>
            <a:r>
              <a:rPr lang="sv-SE" sz="2000" dirty="0">
                <a:latin typeface="Arial" panose="020B0604020202020204" pitchFamily="34" charset="0"/>
                <a:cs typeface="Arial" panose="020B0604020202020204" pitchFamily="34" charset="0"/>
              </a:rPr>
              <a:t>Håll information om befintliga medlemmar uppdaterad</a:t>
            </a:r>
          </a:p>
          <a:p>
            <a:pPr marL="342900" indent="-342900">
              <a:buClr>
                <a:srgbClr val="EBB700"/>
              </a:buClr>
              <a:buFont typeface="Wingdings 3" panose="05040102010807070707" pitchFamily="18" charset="2"/>
              <a:buChar char=""/>
            </a:pPr>
            <a:endParaRPr lang="en-US" sz="2000" dirty="0">
              <a:latin typeface="Arial" panose="020B0604020202020204" pitchFamily="34" charset="0"/>
              <a:cs typeface="Arial" panose="020B0604020202020204" pitchFamily="34" charset="0"/>
            </a:endParaRPr>
          </a:p>
          <a:p>
            <a:pPr marL="342900" indent="-342900">
              <a:buClr>
                <a:srgbClr val="EBB700"/>
              </a:buClr>
              <a:buFont typeface="Wingdings 3" panose="05040102010807070707" pitchFamily="18" charset="2"/>
              <a:buChar char=""/>
            </a:pPr>
            <a:r>
              <a:rPr lang="sv-SE" sz="2000" dirty="0">
                <a:latin typeface="Arial" panose="020B0604020202020204" pitchFamily="34" charset="0"/>
                <a:cs typeface="Arial" panose="020B0604020202020204" pitchFamily="34" charset="0"/>
              </a:rPr>
              <a:t>Bjud in Lions att delta med dig</a:t>
            </a:r>
          </a:p>
          <a:p>
            <a:pPr>
              <a:buClr>
                <a:srgbClr val="EBB700"/>
              </a:buClr>
            </a:pPr>
            <a:endParaRPr lang="en-US" sz="2000" dirty="0">
              <a:latin typeface="Arial" panose="020B0604020202020204" pitchFamily="34" charset="0"/>
              <a:cs typeface="Arial" panose="020B0604020202020204" pitchFamily="34" charset="0"/>
            </a:endParaRPr>
          </a:p>
          <a:p>
            <a:pPr marL="342900" indent="-342900">
              <a:buClr>
                <a:srgbClr val="EBB700"/>
              </a:buClr>
              <a:buFont typeface="Wingdings 3" panose="05040102010807070707" pitchFamily="18" charset="2"/>
              <a:buChar char=""/>
            </a:pPr>
            <a:r>
              <a:rPr lang="sv-SE" sz="2000" dirty="0">
                <a:latin typeface="Arial" panose="020B0604020202020204" pitchFamily="34" charset="0"/>
                <a:cs typeface="Arial" panose="020B0604020202020204" pitchFamily="34" charset="0"/>
              </a:rPr>
              <a:t>Registrera dig till ett Lion Account </a:t>
            </a:r>
          </a:p>
          <a:p>
            <a:pPr marL="342900" indent="-342900">
              <a:buClr>
                <a:srgbClr val="EBB700"/>
              </a:buClr>
              <a:buFont typeface="Wingdings 3" panose="05040102010807070707" pitchFamily="18" charset="2"/>
              <a:buChar char=""/>
            </a:pPr>
            <a:endParaRPr lang="en-US" sz="2000" dirty="0">
              <a:latin typeface="Arial" panose="020B0604020202020204" pitchFamily="34" charset="0"/>
              <a:cs typeface="Arial" panose="020B0604020202020204" pitchFamily="34" charset="0"/>
            </a:endParaRPr>
          </a:p>
          <a:p>
            <a:pPr marL="342900" indent="-342900">
              <a:buClr>
                <a:srgbClr val="EBB700"/>
              </a:buClr>
              <a:buFont typeface="Wingdings 3" panose="05040102010807070707" pitchFamily="18" charset="2"/>
              <a:buChar char=""/>
            </a:pPr>
            <a:r>
              <a:rPr lang="sv-SE" sz="2000" dirty="0">
                <a:latin typeface="Arial" panose="020B0604020202020204" pitchFamily="34" charset="0"/>
                <a:cs typeface="Arial" panose="020B0604020202020204" pitchFamily="34" charset="0"/>
              </a:rPr>
              <a:t>Besök </a:t>
            </a:r>
            <a:r>
              <a:rPr lang="sv-SE" sz="2000" b="1" dirty="0">
                <a:solidFill>
                  <a:srgbClr val="00AC69"/>
                </a:solidFill>
                <a:latin typeface="Arial" panose="020B0604020202020204" pitchFamily="34" charset="0"/>
                <a:cs typeface="Arial" panose="020B0604020202020204" pitchFamily="34" charset="0"/>
              </a:rPr>
              <a:t>lionsclubs.org/sv/leopride</a:t>
            </a:r>
          </a:p>
        </p:txBody>
      </p:sp>
      <p:sp>
        <p:nvSpPr>
          <p:cNvPr id="15" name="TextBox 14">
            <a:extLst>
              <a:ext uri="{FF2B5EF4-FFF2-40B4-BE49-F238E27FC236}">
                <a16:creationId xmlns:a16="http://schemas.microsoft.com/office/drawing/2014/main" id="{D0FBA0D5-637B-48F7-ACFD-4FAB447767BF}"/>
              </a:ext>
            </a:extLst>
          </p:cNvPr>
          <p:cNvSpPr txBox="1"/>
          <p:nvPr/>
        </p:nvSpPr>
        <p:spPr>
          <a:xfrm>
            <a:off x="2178094" y="5660743"/>
            <a:ext cx="8166684" cy="707886"/>
          </a:xfrm>
          <a:prstGeom prst="rect">
            <a:avLst/>
          </a:prstGeom>
          <a:noFill/>
        </p:spPr>
        <p:txBody>
          <a:bodyPr wrap="square" rtlCol="0">
            <a:spAutoFit/>
          </a:bodyPr>
          <a:lstStyle/>
          <a:p>
            <a:r>
              <a:rPr lang="sv-SE" sz="2000" dirty="0">
                <a:solidFill>
                  <a:prstClr val="black"/>
                </a:solidFill>
                <a:latin typeface="Arial" panose="020B0604020202020204" pitchFamily="34" charset="0"/>
                <a:cs typeface="Arial" panose="020B0604020202020204" pitchFamily="34" charset="0"/>
              </a:rPr>
              <a:t>För att lära dig mer om leoklubbprogrammet besöker du webbplatsen </a:t>
            </a:r>
            <a:r>
              <a:rPr lang="sv-SE" sz="2000" b="1" dirty="0">
                <a:solidFill>
                  <a:srgbClr val="00AC69"/>
                </a:solidFill>
                <a:latin typeface="Arial" panose="020B0604020202020204" pitchFamily="34" charset="0"/>
                <a:cs typeface="Arial" panose="020B0604020202020204" pitchFamily="34" charset="0"/>
              </a:rPr>
              <a:t>lionsclubs.org/sv/leos </a:t>
            </a:r>
            <a:r>
              <a:rPr lang="sv-SE" sz="2000" b="1" dirty="0">
                <a:solidFill>
                  <a:srgbClr val="56565A"/>
                </a:solidFill>
                <a:latin typeface="Arial" panose="020B0604020202020204" pitchFamily="34" charset="0"/>
                <a:cs typeface="Arial" panose="020B0604020202020204" pitchFamily="34" charset="0"/>
              </a:rPr>
              <a:t>eller skickar e-post till leo@lionsclubs.org </a:t>
            </a:r>
          </a:p>
        </p:txBody>
      </p:sp>
      <p:sp>
        <p:nvSpPr>
          <p:cNvPr id="16" name="TextBox 15">
            <a:extLst>
              <a:ext uri="{FF2B5EF4-FFF2-40B4-BE49-F238E27FC236}">
                <a16:creationId xmlns:a16="http://schemas.microsoft.com/office/drawing/2014/main" id="{817CD204-5B44-45EF-9F2E-485DBEC43DBD}"/>
              </a:ext>
            </a:extLst>
          </p:cNvPr>
          <p:cNvSpPr txBox="1"/>
          <p:nvPr/>
        </p:nvSpPr>
        <p:spPr>
          <a:xfrm>
            <a:off x="-337538" y="1476330"/>
            <a:ext cx="4944132" cy="584775"/>
          </a:xfrm>
          <a:prstGeom prst="rect">
            <a:avLst/>
          </a:prstGeom>
          <a:noFill/>
        </p:spPr>
        <p:txBody>
          <a:bodyPr wrap="square" rtlCol="0">
            <a:spAutoFit/>
          </a:bodyPr>
          <a:lstStyle/>
          <a:p>
            <a:pPr algn="ctr"/>
            <a:r>
              <a:rPr lang="sv-SE" sz="3200" b="1" dirty="0">
                <a:solidFill>
                  <a:srgbClr val="407CCA"/>
                </a:solidFill>
                <a:latin typeface="Arial" panose="020B0604020202020204" pitchFamily="34" charset="0"/>
                <a:cs typeface="Arial" panose="020B0604020202020204" pitchFamily="34" charset="0"/>
              </a:rPr>
              <a:t>LEOS</a:t>
            </a:r>
          </a:p>
        </p:txBody>
      </p:sp>
      <p:sp>
        <p:nvSpPr>
          <p:cNvPr id="18" name="TextBox 17">
            <a:extLst>
              <a:ext uri="{FF2B5EF4-FFF2-40B4-BE49-F238E27FC236}">
                <a16:creationId xmlns:a16="http://schemas.microsoft.com/office/drawing/2014/main" id="{E0514A75-EDB5-4156-963E-0FF57936E4E9}"/>
              </a:ext>
            </a:extLst>
          </p:cNvPr>
          <p:cNvSpPr txBox="1"/>
          <p:nvPr/>
        </p:nvSpPr>
        <p:spPr>
          <a:xfrm>
            <a:off x="5236426" y="1498661"/>
            <a:ext cx="5534631" cy="584775"/>
          </a:xfrm>
          <a:prstGeom prst="rect">
            <a:avLst/>
          </a:prstGeom>
          <a:noFill/>
        </p:spPr>
        <p:txBody>
          <a:bodyPr wrap="square" rtlCol="0">
            <a:spAutoFit/>
          </a:bodyPr>
          <a:lstStyle/>
          <a:p>
            <a:pPr algn="ctr"/>
            <a:r>
              <a:rPr lang="sv-SE" sz="3200" b="1" dirty="0">
                <a:solidFill>
                  <a:srgbClr val="407CCA"/>
                </a:solidFill>
                <a:latin typeface="Arial" panose="020B0604020202020204" pitchFamily="34" charset="0"/>
                <a:cs typeface="Arial" panose="020B0604020202020204" pitchFamily="34" charset="0"/>
              </a:rPr>
              <a:t>LIONS</a:t>
            </a:r>
          </a:p>
        </p:txBody>
      </p:sp>
    </p:spTree>
    <p:extLst>
      <p:ext uri="{BB962C8B-B14F-4D97-AF65-F5344CB8AC3E}">
        <p14:creationId xmlns:p14="http://schemas.microsoft.com/office/powerpoint/2010/main" val="35319660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ckground - Solid">
            <a:extLst>
              <a:ext uri="{FF2B5EF4-FFF2-40B4-BE49-F238E27FC236}">
                <a16:creationId xmlns:a16="http://schemas.microsoft.com/office/drawing/2014/main" id="{70DE6CC5-8816-1349-A0F9-775C7E459994}"/>
              </a:ext>
            </a:extLst>
          </p:cNvPr>
          <p:cNvSpPr/>
          <p:nvPr/>
        </p:nvSpPr>
        <p:spPr>
          <a:xfrm>
            <a:off x="0" y="0"/>
            <a:ext cx="12192000" cy="6858000"/>
          </a:xfrm>
          <a:prstGeom prst="rect">
            <a:avLst/>
          </a:prstGeom>
          <a:solidFill>
            <a:srgbClr val="407CCA"/>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algn="ctr"/>
            <a:endParaRPr lang="en-US" dirty="0">
              <a:solidFill>
                <a:schemeClr val="lt1">
                  <a:alpha val="44000"/>
                </a:schemeClr>
              </a:solidFill>
            </a:endParaRPr>
          </a:p>
        </p:txBody>
      </p:sp>
      <p:sp>
        <p:nvSpPr>
          <p:cNvPr id="17" name="Page Number - White">
            <a:extLst>
              <a:ext uri="{FF2B5EF4-FFF2-40B4-BE49-F238E27FC236}">
                <a16:creationId xmlns:a16="http://schemas.microsoft.com/office/drawing/2014/main" id="{2EF104B5-E6CE-5940-A845-80813F46D2BC}"/>
              </a:ext>
            </a:extLst>
          </p:cNvPr>
          <p:cNvSpPr txBox="1">
            <a:spLocks noChangeArrowheads="1"/>
          </p:cNvSpPr>
          <p:nvPr/>
        </p:nvSpPr>
        <p:spPr bwMode="auto">
          <a:xfrm>
            <a:off x="11537157" y="6400726"/>
            <a:ext cx="654844" cy="457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eaLnBrk="0" hangingPunct="0">
              <a:spcBef>
                <a:spcPct val="50000"/>
              </a:spcBef>
              <a:defRPr/>
            </a:pPr>
            <a:fld id="{CD81962F-67D4-FD44-86D5-55EBF96E0DB7}" type="slidenum">
              <a:rPr lang="en-US" sz="1000" smtClean="0">
                <a:solidFill>
                  <a:schemeClr val="bg1"/>
                </a:solidFill>
              </a:rPr>
              <a:pPr eaLnBrk="0" hangingPunct="0">
                <a:spcBef>
                  <a:spcPct val="50000"/>
                </a:spcBef>
                <a:defRPr/>
              </a:pPr>
              <a:t>9</a:t>
            </a:fld>
            <a:endParaRPr lang="en-US" sz="1000" dirty="0">
              <a:solidFill>
                <a:schemeClr val="bg1"/>
              </a:solidFill>
            </a:endParaRPr>
          </a:p>
        </p:txBody>
      </p:sp>
      <p:pic>
        <p:nvPicPr>
          <p:cNvPr id="8" name="Picture 7">
            <a:extLst>
              <a:ext uri="{FF2B5EF4-FFF2-40B4-BE49-F238E27FC236}">
                <a16:creationId xmlns:a16="http://schemas.microsoft.com/office/drawing/2014/main" id="{53CA8ABF-F451-834E-959B-CB6351D33432}"/>
              </a:ext>
            </a:extLst>
          </p:cNvPr>
          <p:cNvPicPr>
            <a:picLocks noChangeAspect="1"/>
          </p:cNvPicPr>
          <p:nvPr/>
        </p:nvPicPr>
        <p:blipFill rotWithShape="1">
          <a:blip r:embed="rId3"/>
          <a:srcRect l="9873" t="10769" r="64229" b="50895"/>
          <a:stretch/>
        </p:blipFill>
        <p:spPr>
          <a:xfrm>
            <a:off x="10865062" y="0"/>
            <a:ext cx="1326938" cy="2946400"/>
          </a:xfrm>
          <a:prstGeom prst="rect">
            <a:avLst/>
          </a:prstGeom>
        </p:spPr>
      </p:pic>
      <p:sp>
        <p:nvSpPr>
          <p:cNvPr id="10" name="Headline">
            <a:extLst>
              <a:ext uri="{FF2B5EF4-FFF2-40B4-BE49-F238E27FC236}">
                <a16:creationId xmlns:a16="http://schemas.microsoft.com/office/drawing/2014/main" id="{AABAD8D0-5BDB-BC49-AF32-288AED58FC17}"/>
              </a:ext>
            </a:extLst>
          </p:cNvPr>
          <p:cNvSpPr txBox="1">
            <a:spLocks/>
          </p:cNvSpPr>
          <p:nvPr/>
        </p:nvSpPr>
        <p:spPr>
          <a:xfrm>
            <a:off x="3328780" y="2491195"/>
            <a:ext cx="5015495" cy="996749"/>
          </a:xfrm>
          <a:prstGeom prst="rect">
            <a:avLst/>
          </a:prstGeom>
        </p:spPr>
        <p:txBody>
          <a:bodyPr anchor="t" anchorCtr="0"/>
          <a:lstStyle>
            <a:lvl1pPr marL="0" indent="0" algn="l" rtl="0" eaLnBrk="1" fontAlgn="base" hangingPunct="1">
              <a:spcBef>
                <a:spcPct val="20000"/>
              </a:spcBef>
              <a:spcAft>
                <a:spcPct val="0"/>
              </a:spcAft>
              <a:buFont typeface="Arial" pitchFamily="34" charset="0"/>
              <a:buNone/>
              <a:defRPr sz="3600" b="1">
                <a:solidFill>
                  <a:schemeClr val="bg1"/>
                </a:solidFill>
                <a:latin typeface="Arial" panose="020B0604020202020204" pitchFamily="34" charset="0"/>
                <a:ea typeface="ヒラギノ角ゴ Pro W3" charset="0"/>
                <a:cs typeface="Arial" panose="020B0604020202020204" pitchFamily="34" charset="0"/>
              </a:defRPr>
            </a:lvl1pPr>
            <a:lvl2pPr marL="519099" indent="0" algn="ctr" rtl="0" eaLnBrk="1" fontAlgn="base" hangingPunct="1">
              <a:spcBef>
                <a:spcPct val="20000"/>
              </a:spcBef>
              <a:spcAft>
                <a:spcPct val="0"/>
              </a:spcAft>
              <a:buFont typeface="Segoe UI" panose="020B0502040204020203"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2pPr>
            <a:lvl3pPr marL="914377" indent="0" algn="ctr" rtl="0" eaLnBrk="1" fontAlgn="base" hangingPunct="1">
              <a:spcBef>
                <a:spcPct val="20000"/>
              </a:spcBef>
              <a:spcAft>
                <a:spcPct val="0"/>
              </a:spcAft>
              <a:buFont typeface="Arial" panose="020B0604020202020204"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3pPr>
            <a:lvl4pPr marL="137156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4pPr>
            <a:lvl5pPr marL="182875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algn="ctr">
              <a:spcBef>
                <a:spcPts val="0"/>
              </a:spcBef>
            </a:pPr>
            <a:r>
              <a:rPr lang="sv-SE" sz="4800" dirty="0"/>
              <a:t>Tack</a:t>
            </a:r>
          </a:p>
        </p:txBody>
      </p:sp>
      <p:pic>
        <p:nvPicPr>
          <p:cNvPr id="11" name="Picture 10">
            <a:extLst>
              <a:ext uri="{FF2B5EF4-FFF2-40B4-BE49-F238E27FC236}">
                <a16:creationId xmlns:a16="http://schemas.microsoft.com/office/drawing/2014/main" id="{452A85CD-EF90-E24C-ACB9-CEC7C2079ACC}"/>
              </a:ext>
            </a:extLst>
          </p:cNvPr>
          <p:cNvPicPr>
            <a:picLocks noChangeAspect="1"/>
          </p:cNvPicPr>
          <p:nvPr/>
        </p:nvPicPr>
        <p:blipFill>
          <a:blip r:embed="rId4"/>
          <a:stretch>
            <a:fillRect/>
          </a:stretch>
        </p:blipFill>
        <p:spPr>
          <a:xfrm>
            <a:off x="4945830" y="557597"/>
            <a:ext cx="2041919" cy="2041919"/>
          </a:xfrm>
          <a:prstGeom prst="rect">
            <a:avLst/>
          </a:prstGeom>
        </p:spPr>
      </p:pic>
      <p:pic>
        <p:nvPicPr>
          <p:cNvPr id="12" name="Picture 11">
            <a:extLst>
              <a:ext uri="{FF2B5EF4-FFF2-40B4-BE49-F238E27FC236}">
                <a16:creationId xmlns:a16="http://schemas.microsoft.com/office/drawing/2014/main" id="{390468D0-8D40-594B-8081-4D8C4F4EBCA9}"/>
              </a:ext>
            </a:extLst>
          </p:cNvPr>
          <p:cNvPicPr>
            <a:picLocks noChangeAspect="1"/>
          </p:cNvPicPr>
          <p:nvPr/>
        </p:nvPicPr>
        <p:blipFill rotWithShape="1">
          <a:blip r:embed="rId5"/>
          <a:srcRect l="15744" b="4901"/>
          <a:stretch/>
        </p:blipFill>
        <p:spPr>
          <a:xfrm>
            <a:off x="0" y="5178695"/>
            <a:ext cx="991893" cy="1679305"/>
          </a:xfrm>
          <a:prstGeom prst="rect">
            <a:avLst/>
          </a:prstGeom>
        </p:spPr>
      </p:pic>
      <p:sp>
        <p:nvSpPr>
          <p:cNvPr id="13" name="Copyright">
            <a:extLst>
              <a:ext uri="{FF2B5EF4-FFF2-40B4-BE49-F238E27FC236}">
                <a16:creationId xmlns:a16="http://schemas.microsoft.com/office/drawing/2014/main" id="{556327CB-2D25-4048-8888-B14AA8D6B07A}"/>
              </a:ext>
            </a:extLst>
          </p:cNvPr>
          <p:cNvSpPr txBox="1"/>
          <p:nvPr/>
        </p:nvSpPr>
        <p:spPr>
          <a:xfrm>
            <a:off x="3171770" y="6248400"/>
            <a:ext cx="3399810" cy="338554"/>
          </a:xfrm>
          <a:prstGeom prst="rect">
            <a:avLst/>
          </a:prstGeom>
          <a:noFill/>
        </p:spPr>
        <p:txBody>
          <a:bodyPr wrap="square" rtlCol="0">
            <a:spAutoFit/>
          </a:bodyPr>
          <a:lstStyle/>
          <a:p>
            <a:r>
              <a:rPr lang="sv-SE" sz="1600" b="1" dirty="0">
                <a:solidFill>
                  <a:schemeClr val="bg1"/>
                </a:solidFill>
                <a:latin typeface="Arial" panose="020B0604020202020204" pitchFamily="34" charset="0"/>
                <a:cs typeface="Arial" panose="020B0604020202020204" pitchFamily="34" charset="0"/>
              </a:rPr>
              <a:t>© 2023 Lions Clubs International</a:t>
            </a:r>
          </a:p>
        </p:txBody>
      </p:sp>
      <p:sp>
        <p:nvSpPr>
          <p:cNvPr id="14" name="Date Lang Code">
            <a:extLst>
              <a:ext uri="{FF2B5EF4-FFF2-40B4-BE49-F238E27FC236}">
                <a16:creationId xmlns:a16="http://schemas.microsoft.com/office/drawing/2014/main" id="{1E0A571F-92D8-DA4E-AC4A-673FE03A1F43}"/>
              </a:ext>
            </a:extLst>
          </p:cNvPr>
          <p:cNvSpPr txBox="1"/>
          <p:nvPr/>
        </p:nvSpPr>
        <p:spPr>
          <a:xfrm>
            <a:off x="6829370" y="6248400"/>
            <a:ext cx="1752600" cy="338554"/>
          </a:xfrm>
          <a:prstGeom prst="rect">
            <a:avLst/>
          </a:prstGeom>
          <a:noFill/>
        </p:spPr>
        <p:txBody>
          <a:bodyPr wrap="square" lIns="91440" tIns="45720" rIns="91440" bIns="45720" rtlCol="0" anchor="t">
            <a:spAutoFit/>
          </a:bodyPr>
          <a:lstStyle/>
          <a:p>
            <a:pPr algn="ctr"/>
            <a:r>
              <a:rPr lang="sv-SE" sz="1600" b="1" dirty="0">
                <a:solidFill>
                  <a:schemeClr val="bg1"/>
                </a:solidFill>
                <a:latin typeface="Arial" panose="020B0604020202020204" pitchFamily="34" charset="0"/>
                <a:cs typeface="Arial" panose="020B0604020202020204" pitchFamily="34" charset="0"/>
              </a:rPr>
              <a:t>2023 SW</a:t>
            </a:r>
          </a:p>
        </p:txBody>
      </p:sp>
      <p:sp>
        <p:nvSpPr>
          <p:cNvPr id="4" name="TextBox 3">
            <a:extLst>
              <a:ext uri="{FF2B5EF4-FFF2-40B4-BE49-F238E27FC236}">
                <a16:creationId xmlns:a16="http://schemas.microsoft.com/office/drawing/2014/main" id="{5BBA48F9-03C8-0CA2-B8C8-D7E6FAB7146B}"/>
              </a:ext>
            </a:extLst>
          </p:cNvPr>
          <p:cNvSpPr txBox="1"/>
          <p:nvPr/>
        </p:nvSpPr>
        <p:spPr>
          <a:xfrm>
            <a:off x="3464418" y="4971128"/>
            <a:ext cx="5263163" cy="1077218"/>
          </a:xfrm>
          <a:prstGeom prst="rect">
            <a:avLst/>
          </a:prstGeom>
          <a:noFill/>
        </p:spPr>
        <p:txBody>
          <a:bodyPr wrap="square" lIns="91440" tIns="45720" rIns="91440" bIns="45720" rtlCol="0" anchor="t">
            <a:spAutoFit/>
          </a:bodyPr>
          <a:lstStyle/>
          <a:p>
            <a:pPr algn="ctr"/>
            <a:r>
              <a:rPr lang="sv-SE" sz="2000" dirty="0">
                <a:solidFill>
                  <a:srgbClr val="F2F2F2"/>
                </a:solidFill>
                <a:latin typeface="Arial" panose="020B0604020202020204" pitchFamily="34" charset="0"/>
                <a:cs typeface="Arial" panose="020B0604020202020204" pitchFamily="34" charset="0"/>
              </a:rPr>
              <a:t>Leo@lionsclubs.org</a:t>
            </a:r>
          </a:p>
          <a:p>
            <a:pPr algn="ctr"/>
            <a:r>
              <a:rPr lang="sv-SE" sz="2000" dirty="0">
                <a:solidFill>
                  <a:srgbClr val="F2F2F2"/>
                </a:solidFill>
                <a:latin typeface="Arial" panose="020B0604020202020204" pitchFamily="34" charset="0"/>
                <a:cs typeface="Arial" panose="020B0604020202020204" pitchFamily="34" charset="0"/>
              </a:rPr>
              <a:t>lionsclubs.org/sv/leos  </a:t>
            </a:r>
          </a:p>
          <a:p>
            <a:pPr algn="ctr"/>
            <a:r>
              <a:rPr lang="sv-SE" sz="2400" b="1" dirty="0">
                <a:solidFill>
                  <a:schemeClr val="bg1"/>
                </a:solidFill>
                <a:latin typeface="Arial" panose="020B0604020202020204" pitchFamily="34" charset="0"/>
                <a:cs typeface="Arial" panose="020B0604020202020204" pitchFamily="34" charset="0"/>
              </a:rPr>
              <a:t>#LoudandProudLeo</a:t>
            </a:r>
          </a:p>
        </p:txBody>
      </p:sp>
    </p:spTree>
    <p:extLst>
      <p:ext uri="{BB962C8B-B14F-4D97-AF65-F5344CB8AC3E}">
        <p14:creationId xmlns:p14="http://schemas.microsoft.com/office/powerpoint/2010/main" val="735675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repeatCount="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300"/>
                                        <p:tgtEl>
                                          <p:spTgt spid="11"/>
                                        </p:tgtEl>
                                      </p:cBhvr>
                                    </p:animEffect>
                                    <p:anim calcmode="lin" valueType="num">
                                      <p:cBhvr>
                                        <p:cTn id="8" dur="300" fill="hold"/>
                                        <p:tgtEl>
                                          <p:spTgt spid="11"/>
                                        </p:tgtEl>
                                        <p:attrNameLst>
                                          <p:attrName>ppt_x</p:attrName>
                                        </p:attrNameLst>
                                      </p:cBhvr>
                                      <p:tavLst>
                                        <p:tav tm="0">
                                          <p:val>
                                            <p:strVal val="#ppt_x"/>
                                          </p:val>
                                        </p:tav>
                                        <p:tav tm="100000">
                                          <p:val>
                                            <p:strVal val="#ppt_x"/>
                                          </p:val>
                                        </p:tav>
                                      </p:tavLst>
                                    </p:anim>
                                    <p:anim calcmode="lin" valueType="num">
                                      <p:cBhvr>
                                        <p:cTn id="9" dur="3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300"/>
                            </p:stCondLst>
                            <p:childTnLst>
                              <p:par>
                                <p:cTn id="11" presetID="10"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theme/theme1.xml><?xml version="1.0" encoding="utf-8"?>
<a:theme xmlns:a="http://schemas.openxmlformats.org/drawingml/2006/main" name="1_Office Theme">
  <a:themeElements>
    <a:clrScheme name="Custom 2">
      <a:dk1>
        <a:srgbClr val="424242"/>
      </a:dk1>
      <a:lt1>
        <a:srgbClr val="FFFFFF"/>
      </a:lt1>
      <a:dk2>
        <a:srgbClr val="0B4680"/>
      </a:dk2>
      <a:lt2>
        <a:srgbClr val="FF5C34"/>
      </a:lt2>
      <a:accent1>
        <a:srgbClr val="407CCA"/>
      </a:accent1>
      <a:accent2>
        <a:srgbClr val="0D2240"/>
      </a:accent2>
      <a:accent3>
        <a:srgbClr val="B3B2B1"/>
      </a:accent3>
      <a:accent4>
        <a:srgbClr val="792682"/>
      </a:accent4>
      <a:accent5>
        <a:srgbClr val="00AC69"/>
      </a:accent5>
      <a:accent6>
        <a:srgbClr val="EBB700"/>
      </a:accent6>
      <a:hlink>
        <a:srgbClr val="FF5C34"/>
      </a:hlink>
      <a:folHlink>
        <a:srgbClr val="0000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ASTER SLIDE - BLAN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ASTER SLIDE - BLAN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1201</Words>
  <Application>Microsoft Office PowerPoint</Application>
  <PresentationFormat>Widescreen</PresentationFormat>
  <Paragraphs>127</Paragraphs>
  <Slides>9</Slides>
  <Notes>9</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9</vt:i4>
      </vt:variant>
    </vt:vector>
  </HeadingPairs>
  <TitlesOfParts>
    <vt:vector size="21" baseType="lpstr">
      <vt:lpstr>Arial</vt:lpstr>
      <vt:lpstr>Arial Black</vt:lpstr>
      <vt:lpstr>Avenir</vt:lpstr>
      <vt:lpstr>Calibri</vt:lpstr>
      <vt:lpstr>Calibri Light</vt:lpstr>
      <vt:lpstr>Helvetica</vt:lpstr>
      <vt:lpstr>Helvetica Neue</vt:lpstr>
      <vt:lpstr>Times New Roman</vt:lpstr>
      <vt:lpstr>Wingdings 3</vt:lpstr>
      <vt:lpstr>1_Office Theme</vt:lpstr>
      <vt:lpstr>MASTER SLIDE - BLANK</vt:lpstr>
      <vt:lpstr>MASTER SLIDE - BLANK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Grace, Khamisi</dc:creator>
  <cp:lastModifiedBy>Christensen, Ashley</cp:lastModifiedBy>
  <cp:revision>45</cp:revision>
  <dcterms:created xsi:type="dcterms:W3CDTF">2023-08-10T19:35:54Z</dcterms:created>
  <dcterms:modified xsi:type="dcterms:W3CDTF">2023-11-09T14:50:09Z</dcterms:modified>
</cp:coreProperties>
</file>