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911" r:id="rId2"/>
    <p:sldMasterId id="2147483913" r:id="rId3"/>
  </p:sldMasterIdLst>
  <p:notesMasterIdLst>
    <p:notesMasterId r:id="rId13"/>
  </p:notesMasterIdLst>
  <p:sldIdLst>
    <p:sldId id="257" r:id="rId4"/>
    <p:sldId id="258" r:id="rId5"/>
    <p:sldId id="259" r:id="rId6"/>
    <p:sldId id="261" r:id="rId7"/>
    <p:sldId id="262" r:id="rId8"/>
    <p:sldId id="263" r:id="rId9"/>
    <p:sldId id="271" r:id="rId10"/>
    <p:sldId id="272"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B15E7C7-466B-F08A-3C19-8C1BBD684CE9}" name="Grace, Khamisi" initials="GK" userId="S::kgrace@lionsclubs.org::609a7397-3773-4306-89d7-963b1a7cb88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454" autoAdjust="0"/>
  </p:normalViewPr>
  <p:slideViewPr>
    <p:cSldViewPr snapToGrid="0">
      <p:cViewPr varScale="1">
        <p:scale>
          <a:sx n="75" d="100"/>
          <a:sy n="75" d="100"/>
        </p:scale>
        <p:origin x="326"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microsoft.com/office/2018/10/relationships/authors" Targe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B09E11-AC35-4850-BBFA-59B8A74E1D92}" type="doc">
      <dgm:prSet loTypeId="urn:microsoft.com/office/officeart/2005/8/layout/pList1" loCatId="picture" qsTypeId="urn:microsoft.com/office/officeart/2005/8/quickstyle/simple1" qsCatId="simple" csTypeId="urn:microsoft.com/office/officeart/2005/8/colors/accent1_2" csCatId="accent1" phldr="1"/>
      <dgm:spPr/>
      <dgm:t>
        <a:bodyPr/>
        <a:lstStyle/>
        <a:p>
          <a:endParaRPr lang="en-US"/>
        </a:p>
      </dgm:t>
    </dgm:pt>
    <dgm:pt modelId="{D9466203-6705-42DC-8B7C-2C89AC188D3B}">
      <dgm:prSet custT="1"/>
      <dgm:spPr/>
      <dgm:t>
        <a:bodyPr/>
        <a:lstStyle/>
        <a:p>
          <a:r>
            <a:rPr lang="es-ES" sz="1600">
              <a:latin typeface="Arial" panose="020B0604020202020204" pitchFamily="34" charset="0"/>
              <a:cs typeface="Arial" panose="020B0604020202020204" pitchFamily="34" charset="0"/>
            </a:rPr>
            <a:t>Asesor de afiliaciones Leo</a:t>
          </a:r>
        </a:p>
      </dgm:t>
    </dgm:pt>
    <dgm:pt modelId="{589A9CD0-7172-46AF-8432-7CDF2969F9A7}" type="parTrans" cxnId="{60A29906-8BAD-4275-ABE5-EFD9D9DD5730}">
      <dgm:prSet/>
      <dgm:spPr/>
      <dgm:t>
        <a:bodyPr/>
        <a:lstStyle/>
        <a:p>
          <a:endParaRPr lang="en-US" sz="1600"/>
        </a:p>
      </dgm:t>
    </dgm:pt>
    <dgm:pt modelId="{D1E74464-C04B-4EFE-9749-762C9D98F5DD}" type="sibTrans" cxnId="{60A29906-8BAD-4275-ABE5-EFD9D9DD5730}">
      <dgm:prSet/>
      <dgm:spPr/>
      <dgm:t>
        <a:bodyPr/>
        <a:lstStyle/>
        <a:p>
          <a:endParaRPr lang="en-US" sz="1600"/>
        </a:p>
      </dgm:t>
    </dgm:pt>
    <dgm:pt modelId="{3AD68227-C8FD-43B8-A9B5-6E69D6C021F3}">
      <dgm:prSet custT="1"/>
      <dgm:spPr/>
      <dgm:t>
        <a:bodyPr/>
        <a:lstStyle/>
        <a:p>
          <a:r>
            <a:rPr lang="es-ES" sz="1600">
              <a:latin typeface="Arial" panose="020B0604020202020204" pitchFamily="34" charset="0"/>
              <a:cs typeface="Arial" panose="020B0604020202020204" pitchFamily="34" charset="0"/>
            </a:rPr>
            <a:t>Sesiones de promoción Leo</a:t>
          </a:r>
        </a:p>
      </dgm:t>
    </dgm:pt>
    <dgm:pt modelId="{D4070539-99A9-409A-8324-6FC4699EB3DB}" type="parTrans" cxnId="{FECBAF9C-058C-4401-A6C6-9F472FA7819F}">
      <dgm:prSet/>
      <dgm:spPr/>
      <dgm:t>
        <a:bodyPr/>
        <a:lstStyle/>
        <a:p>
          <a:endParaRPr lang="en-US" sz="1600"/>
        </a:p>
      </dgm:t>
    </dgm:pt>
    <dgm:pt modelId="{F840ED93-7FCF-433E-A72B-13C813C9E6AA}" type="sibTrans" cxnId="{FECBAF9C-058C-4401-A6C6-9F472FA7819F}">
      <dgm:prSet/>
      <dgm:spPr/>
      <dgm:t>
        <a:bodyPr/>
        <a:lstStyle/>
        <a:p>
          <a:endParaRPr lang="en-US" sz="1600"/>
        </a:p>
      </dgm:t>
    </dgm:pt>
    <dgm:pt modelId="{EC52A279-04F3-4BFD-91CE-458D44250834}">
      <dgm:prSet custT="1"/>
      <dgm:spPr/>
      <dgm:t>
        <a:bodyPr/>
        <a:lstStyle/>
        <a:p>
          <a:r>
            <a:rPr lang="es-ES" sz="1600">
              <a:latin typeface="Arial" panose="020B0604020202020204" pitchFamily="34" charset="0"/>
              <a:cs typeface="Arial" panose="020B0604020202020204" pitchFamily="34" charset="0"/>
            </a:rPr>
            <a:t>Subvenciones ELLI Leo</a:t>
          </a:r>
        </a:p>
      </dgm:t>
    </dgm:pt>
    <dgm:pt modelId="{A6EE3A8C-90B6-4441-88D4-A2E1D9A7ABA3}" type="parTrans" cxnId="{8C4ED481-94D8-44B0-8D80-1B8617B9B297}">
      <dgm:prSet/>
      <dgm:spPr/>
      <dgm:t>
        <a:bodyPr/>
        <a:lstStyle/>
        <a:p>
          <a:endParaRPr lang="en-US" sz="1600"/>
        </a:p>
      </dgm:t>
    </dgm:pt>
    <dgm:pt modelId="{82C65E7A-CB12-4F06-94A7-C3B2478ED2F2}" type="sibTrans" cxnId="{8C4ED481-94D8-44B0-8D80-1B8617B9B297}">
      <dgm:prSet/>
      <dgm:spPr/>
      <dgm:t>
        <a:bodyPr/>
        <a:lstStyle/>
        <a:p>
          <a:endParaRPr lang="en-US" sz="1600"/>
        </a:p>
      </dgm:t>
    </dgm:pt>
    <dgm:pt modelId="{026240B3-8579-4C13-8FAB-94579BDBDFA3}">
      <dgm:prSet custT="1"/>
      <dgm:spPr/>
      <dgm:t>
        <a:bodyPr/>
        <a:lstStyle/>
        <a:p>
          <a:r>
            <a:rPr lang="es-ES" sz="1600">
              <a:latin typeface="Arial" panose="020B0604020202020204" pitchFamily="34" charset="0"/>
              <a:cs typeface="Arial" panose="020B0604020202020204" pitchFamily="34" charset="0"/>
            </a:rPr>
            <a:t>Aprobación para un representante Leo o Leo-León ante las Naciones Unidas</a:t>
          </a:r>
        </a:p>
        <a:p>
          <a:endParaRPr lang="en-US" sz="1600" dirty="0"/>
        </a:p>
      </dgm:t>
    </dgm:pt>
    <dgm:pt modelId="{D6D0D39B-62D9-430F-9076-3A25042C870E}" type="parTrans" cxnId="{AA20108F-DF19-4AB5-BDE3-4159060107BC}">
      <dgm:prSet/>
      <dgm:spPr/>
      <dgm:t>
        <a:bodyPr/>
        <a:lstStyle/>
        <a:p>
          <a:endParaRPr lang="en-US" sz="1600"/>
        </a:p>
      </dgm:t>
    </dgm:pt>
    <dgm:pt modelId="{8C43B1BF-7C51-435A-9553-A994EE2AD960}" type="sibTrans" cxnId="{AA20108F-DF19-4AB5-BDE3-4159060107BC}">
      <dgm:prSet/>
      <dgm:spPr/>
      <dgm:t>
        <a:bodyPr/>
        <a:lstStyle/>
        <a:p>
          <a:endParaRPr lang="en-US" sz="1600"/>
        </a:p>
      </dgm:t>
    </dgm:pt>
    <dgm:pt modelId="{EBB69B5B-43AB-4E54-841D-B845E552503D}">
      <dgm:prSet custT="1"/>
      <dgm:spPr/>
      <dgm:t>
        <a:bodyPr/>
        <a:lstStyle/>
        <a:p>
          <a:r>
            <a:rPr lang="es-ES" sz="1600">
              <a:latin typeface="Arial" panose="020B0604020202020204" pitchFamily="34" charset="0"/>
              <a:cs typeface="Arial" panose="020B0604020202020204" pitchFamily="34" charset="0"/>
            </a:rPr>
            <a:t>Página web y recurso sobre la colaboración entre Leo y Lion</a:t>
          </a:r>
        </a:p>
      </dgm:t>
    </dgm:pt>
    <dgm:pt modelId="{491CB255-5DFC-4F63-80A2-D08B499B3827}" type="parTrans" cxnId="{E3162086-6887-456D-BCD3-9E9C2F0B5090}">
      <dgm:prSet/>
      <dgm:spPr/>
      <dgm:t>
        <a:bodyPr/>
        <a:lstStyle/>
        <a:p>
          <a:endParaRPr lang="en-US" sz="1600"/>
        </a:p>
      </dgm:t>
    </dgm:pt>
    <dgm:pt modelId="{03736ED0-269F-456E-87B4-968E53910589}" type="sibTrans" cxnId="{E3162086-6887-456D-BCD3-9E9C2F0B5090}">
      <dgm:prSet/>
      <dgm:spPr/>
      <dgm:t>
        <a:bodyPr/>
        <a:lstStyle/>
        <a:p>
          <a:endParaRPr lang="en-US" sz="1600"/>
        </a:p>
      </dgm:t>
    </dgm:pt>
    <dgm:pt modelId="{28E11251-5E49-4130-B1AE-589BAD9A5747}" type="pres">
      <dgm:prSet presAssocID="{BFB09E11-AC35-4850-BBFA-59B8A74E1D92}" presName="Name0" presStyleCnt="0">
        <dgm:presLayoutVars>
          <dgm:dir/>
          <dgm:resizeHandles val="exact"/>
        </dgm:presLayoutVars>
      </dgm:prSet>
      <dgm:spPr/>
    </dgm:pt>
    <dgm:pt modelId="{B0A8D368-CAEB-4EF4-BF56-AC2693E9FA7C}" type="pres">
      <dgm:prSet presAssocID="{D9466203-6705-42DC-8B7C-2C89AC188D3B}" presName="compNode" presStyleCnt="0"/>
      <dgm:spPr/>
    </dgm:pt>
    <dgm:pt modelId="{7069553D-842E-4D22-8F53-96281C85B253}" type="pres">
      <dgm:prSet presAssocID="{D9466203-6705-42DC-8B7C-2C89AC188D3B}" presName="pictRect" presStyleLbl="node1" presStyleIdx="0" presStyleCnt="5" custLinFactNeighborX="-4281" custLinFactNeighborY="335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3000" b="-23000"/>
          </a:stretch>
        </a:blipFill>
      </dgm:spPr>
      <dgm:extLst>
        <a:ext uri="{E40237B7-FDA0-4F09-8148-C483321AD2D9}">
          <dgm14:cNvPr xmlns:dgm14="http://schemas.microsoft.com/office/drawing/2010/diagram" id="0" name="" descr="Business Growth with solid fill"/>
        </a:ext>
      </dgm:extLst>
    </dgm:pt>
    <dgm:pt modelId="{9DF474B7-F126-4CB8-9218-6BB50F2159E1}" type="pres">
      <dgm:prSet presAssocID="{D9466203-6705-42DC-8B7C-2C89AC188D3B}" presName="textRect" presStyleLbl="revTx" presStyleIdx="0" presStyleCnt="5">
        <dgm:presLayoutVars>
          <dgm:bulletEnabled val="1"/>
        </dgm:presLayoutVars>
      </dgm:prSet>
      <dgm:spPr/>
    </dgm:pt>
    <dgm:pt modelId="{3B18F4C4-C4E9-4F17-920E-F9AFB5A27F59}" type="pres">
      <dgm:prSet presAssocID="{D1E74464-C04B-4EFE-9749-762C9D98F5DD}" presName="sibTrans" presStyleLbl="sibTrans2D1" presStyleIdx="0" presStyleCnt="0"/>
      <dgm:spPr/>
    </dgm:pt>
    <dgm:pt modelId="{E64F9E49-0943-47C8-894D-86E51CC00F6F}" type="pres">
      <dgm:prSet presAssocID="{3AD68227-C8FD-43B8-A9B5-6E69D6C021F3}" presName="compNode" presStyleCnt="0"/>
      <dgm:spPr/>
    </dgm:pt>
    <dgm:pt modelId="{006899A1-CADC-4CF6-850B-58528A1B1EE2}" type="pres">
      <dgm:prSet presAssocID="{3AD68227-C8FD-43B8-A9B5-6E69D6C021F3}" presName="pictRect" presStyleLbl="node1" presStyleIdx="1" presStyleCnt="5" custScaleY="101983" custLinFactNeighborX="0" custLinFactNeighborY="312"/>
      <dgm:spPr>
        <a:solidFill>
          <a:schemeClr val="bg1"/>
        </a:solidFill>
      </dgm:spPr>
    </dgm:pt>
    <dgm:pt modelId="{E6A5F090-8B31-439D-94A7-72AA83D954E0}" type="pres">
      <dgm:prSet presAssocID="{3AD68227-C8FD-43B8-A9B5-6E69D6C021F3}" presName="textRect" presStyleLbl="revTx" presStyleIdx="1" presStyleCnt="5">
        <dgm:presLayoutVars>
          <dgm:bulletEnabled val="1"/>
        </dgm:presLayoutVars>
      </dgm:prSet>
      <dgm:spPr/>
    </dgm:pt>
    <dgm:pt modelId="{8B8E95BB-3860-4DBE-BFA7-4C0208906BBC}" type="pres">
      <dgm:prSet presAssocID="{F840ED93-7FCF-433E-A72B-13C813C9E6AA}" presName="sibTrans" presStyleLbl="sibTrans2D1" presStyleIdx="0" presStyleCnt="0"/>
      <dgm:spPr/>
    </dgm:pt>
    <dgm:pt modelId="{92B1491B-AC1C-4D02-8098-7BF5106CAA7D}" type="pres">
      <dgm:prSet presAssocID="{EC52A279-04F3-4BFD-91CE-458D44250834}" presName="compNode" presStyleCnt="0"/>
      <dgm:spPr/>
    </dgm:pt>
    <dgm:pt modelId="{74BD9E97-BF6A-462A-AB78-93972689894A}" type="pres">
      <dgm:prSet presAssocID="{EC52A279-04F3-4BFD-91CE-458D44250834}" presName="pictRect" presStyleLbl="node1" presStyleIdx="2"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23000" b="-23000"/>
          </a:stretch>
        </a:blipFill>
      </dgm:spPr>
      <dgm:extLst>
        <a:ext uri="{E40237B7-FDA0-4F09-8148-C483321AD2D9}">
          <dgm14:cNvPr xmlns:dgm14="http://schemas.microsoft.com/office/drawing/2010/diagram" id="0" name="" descr="Diploma with solid fill"/>
        </a:ext>
      </dgm:extLst>
    </dgm:pt>
    <dgm:pt modelId="{B6D75C21-07CE-48CD-8B5A-BD1807BEA665}" type="pres">
      <dgm:prSet presAssocID="{EC52A279-04F3-4BFD-91CE-458D44250834}" presName="textRect" presStyleLbl="revTx" presStyleIdx="2" presStyleCnt="5">
        <dgm:presLayoutVars>
          <dgm:bulletEnabled val="1"/>
        </dgm:presLayoutVars>
      </dgm:prSet>
      <dgm:spPr/>
    </dgm:pt>
    <dgm:pt modelId="{DC6C1530-DF53-481A-9940-018573B5A670}" type="pres">
      <dgm:prSet presAssocID="{82C65E7A-CB12-4F06-94A7-C3B2478ED2F2}" presName="sibTrans" presStyleLbl="sibTrans2D1" presStyleIdx="0" presStyleCnt="0"/>
      <dgm:spPr/>
    </dgm:pt>
    <dgm:pt modelId="{7060E37A-F60C-4F7A-95BA-CF80F33785AC}" type="pres">
      <dgm:prSet presAssocID="{026240B3-8579-4C13-8FAB-94579BDBDFA3}" presName="compNode" presStyleCnt="0"/>
      <dgm:spPr/>
    </dgm:pt>
    <dgm:pt modelId="{33DF6AC5-EFE3-41B2-B18C-BA4EEC9CAEAC}" type="pres">
      <dgm:prSet presAssocID="{026240B3-8579-4C13-8FAB-94579BDBDFA3}" presName="pictRect" presStyleLbl="node1" presStyleIdx="3" presStyleCnt="5" custScaleX="73835" custScaleY="115393" custLinFactNeighborX="621" custLinFactNeighborY="-299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dgm:spPr>
      <dgm:extLst>
        <a:ext uri="{E40237B7-FDA0-4F09-8148-C483321AD2D9}">
          <dgm14:cNvPr xmlns:dgm14="http://schemas.microsoft.com/office/drawing/2010/diagram" id="0" name="" descr="Lecturer with solid fill"/>
        </a:ext>
      </dgm:extLst>
    </dgm:pt>
    <dgm:pt modelId="{7833A992-664B-42C6-999A-9EC0EAE09A12}" type="pres">
      <dgm:prSet presAssocID="{026240B3-8579-4C13-8FAB-94579BDBDFA3}" presName="textRect" presStyleLbl="revTx" presStyleIdx="3" presStyleCnt="5">
        <dgm:presLayoutVars>
          <dgm:bulletEnabled val="1"/>
        </dgm:presLayoutVars>
      </dgm:prSet>
      <dgm:spPr/>
    </dgm:pt>
    <dgm:pt modelId="{937C0C8A-A81D-446B-AB5C-9A19F4C702FC}" type="pres">
      <dgm:prSet presAssocID="{8C43B1BF-7C51-435A-9553-A994EE2AD960}" presName="sibTrans" presStyleLbl="sibTrans2D1" presStyleIdx="0" presStyleCnt="0"/>
      <dgm:spPr/>
    </dgm:pt>
    <dgm:pt modelId="{562F0E44-2514-49D2-A4A4-B8DF3FDBEDD5}" type="pres">
      <dgm:prSet presAssocID="{EBB69B5B-43AB-4E54-841D-B845E552503D}" presName="compNode" presStyleCnt="0"/>
      <dgm:spPr/>
    </dgm:pt>
    <dgm:pt modelId="{DB142EC8-2FF8-4448-A8C6-142D45483310}" type="pres">
      <dgm:prSet presAssocID="{EBB69B5B-43AB-4E54-841D-B845E552503D}" presName="pictRect" presStyleLbl="node1" presStyleIdx="4" presStyleCnt="5"/>
      <dgm:spPr/>
    </dgm:pt>
    <dgm:pt modelId="{73E7A99B-7CE4-4813-BE22-22A0FA85F1F3}" type="pres">
      <dgm:prSet presAssocID="{EBB69B5B-43AB-4E54-841D-B845E552503D}" presName="textRect" presStyleLbl="revTx" presStyleIdx="4" presStyleCnt="5">
        <dgm:presLayoutVars>
          <dgm:bulletEnabled val="1"/>
        </dgm:presLayoutVars>
      </dgm:prSet>
      <dgm:spPr/>
    </dgm:pt>
  </dgm:ptLst>
  <dgm:cxnLst>
    <dgm:cxn modelId="{F2713505-7BC9-490E-AE39-67ACF3EBA2C8}" type="presOf" srcId="{EC52A279-04F3-4BFD-91CE-458D44250834}" destId="{B6D75C21-07CE-48CD-8B5A-BD1807BEA665}" srcOrd="0" destOrd="0" presId="urn:microsoft.com/office/officeart/2005/8/layout/pList1"/>
    <dgm:cxn modelId="{60A29906-8BAD-4275-ABE5-EFD9D9DD5730}" srcId="{BFB09E11-AC35-4850-BBFA-59B8A74E1D92}" destId="{D9466203-6705-42DC-8B7C-2C89AC188D3B}" srcOrd="0" destOrd="0" parTransId="{589A9CD0-7172-46AF-8432-7CDF2969F9A7}" sibTransId="{D1E74464-C04B-4EFE-9749-762C9D98F5DD}"/>
    <dgm:cxn modelId="{18BFD51A-8CEA-48B4-A525-BD3351387DA7}" type="presOf" srcId="{BFB09E11-AC35-4850-BBFA-59B8A74E1D92}" destId="{28E11251-5E49-4130-B1AE-589BAD9A5747}" srcOrd="0" destOrd="0" presId="urn:microsoft.com/office/officeart/2005/8/layout/pList1"/>
    <dgm:cxn modelId="{AFE9891C-31D4-4F3D-A412-1464C056F08A}" type="presOf" srcId="{D1E74464-C04B-4EFE-9749-762C9D98F5DD}" destId="{3B18F4C4-C4E9-4F17-920E-F9AFB5A27F59}" srcOrd="0" destOrd="0" presId="urn:microsoft.com/office/officeart/2005/8/layout/pList1"/>
    <dgm:cxn modelId="{D7815D33-1CEB-4A43-ADD3-CC22DEFAB982}" type="presOf" srcId="{82C65E7A-CB12-4F06-94A7-C3B2478ED2F2}" destId="{DC6C1530-DF53-481A-9940-018573B5A670}" srcOrd="0" destOrd="0" presId="urn:microsoft.com/office/officeart/2005/8/layout/pList1"/>
    <dgm:cxn modelId="{A74D485B-17CA-42BA-A0C5-F1CC0A7E9072}" type="presOf" srcId="{8C43B1BF-7C51-435A-9553-A994EE2AD960}" destId="{937C0C8A-A81D-446B-AB5C-9A19F4C702FC}" srcOrd="0" destOrd="0" presId="urn:microsoft.com/office/officeart/2005/8/layout/pList1"/>
    <dgm:cxn modelId="{F8EE8443-2F5B-4877-990F-198DA934D46E}" type="presOf" srcId="{3AD68227-C8FD-43B8-A9B5-6E69D6C021F3}" destId="{E6A5F090-8B31-439D-94A7-72AA83D954E0}" srcOrd="0" destOrd="0" presId="urn:microsoft.com/office/officeart/2005/8/layout/pList1"/>
    <dgm:cxn modelId="{4C7D7D59-BEB5-4C25-A5E2-9803AAF1641E}" type="presOf" srcId="{026240B3-8579-4C13-8FAB-94579BDBDFA3}" destId="{7833A992-664B-42C6-999A-9EC0EAE09A12}" srcOrd="0" destOrd="0" presId="urn:microsoft.com/office/officeart/2005/8/layout/pList1"/>
    <dgm:cxn modelId="{8C4ED481-94D8-44B0-8D80-1B8617B9B297}" srcId="{BFB09E11-AC35-4850-BBFA-59B8A74E1D92}" destId="{EC52A279-04F3-4BFD-91CE-458D44250834}" srcOrd="2" destOrd="0" parTransId="{A6EE3A8C-90B6-4441-88D4-A2E1D9A7ABA3}" sibTransId="{82C65E7A-CB12-4F06-94A7-C3B2478ED2F2}"/>
    <dgm:cxn modelId="{E3162086-6887-456D-BCD3-9E9C2F0B5090}" srcId="{BFB09E11-AC35-4850-BBFA-59B8A74E1D92}" destId="{EBB69B5B-43AB-4E54-841D-B845E552503D}" srcOrd="4" destOrd="0" parTransId="{491CB255-5DFC-4F63-80A2-D08B499B3827}" sibTransId="{03736ED0-269F-456E-87B4-968E53910589}"/>
    <dgm:cxn modelId="{AA20108F-DF19-4AB5-BDE3-4159060107BC}" srcId="{BFB09E11-AC35-4850-BBFA-59B8A74E1D92}" destId="{026240B3-8579-4C13-8FAB-94579BDBDFA3}" srcOrd="3" destOrd="0" parTransId="{D6D0D39B-62D9-430F-9076-3A25042C870E}" sibTransId="{8C43B1BF-7C51-435A-9553-A994EE2AD960}"/>
    <dgm:cxn modelId="{FECBAF9C-058C-4401-A6C6-9F472FA7819F}" srcId="{BFB09E11-AC35-4850-BBFA-59B8A74E1D92}" destId="{3AD68227-C8FD-43B8-A9B5-6E69D6C021F3}" srcOrd="1" destOrd="0" parTransId="{D4070539-99A9-409A-8324-6FC4699EB3DB}" sibTransId="{F840ED93-7FCF-433E-A72B-13C813C9E6AA}"/>
    <dgm:cxn modelId="{BC713AB7-D45F-43D6-A4B8-5DBA1C44821C}" type="presOf" srcId="{EBB69B5B-43AB-4E54-841D-B845E552503D}" destId="{73E7A99B-7CE4-4813-BE22-22A0FA85F1F3}" srcOrd="0" destOrd="0" presId="urn:microsoft.com/office/officeart/2005/8/layout/pList1"/>
    <dgm:cxn modelId="{CAF4A7C9-1003-473F-9C2E-1C0864534D93}" type="presOf" srcId="{D9466203-6705-42DC-8B7C-2C89AC188D3B}" destId="{9DF474B7-F126-4CB8-9218-6BB50F2159E1}" srcOrd="0" destOrd="0" presId="urn:microsoft.com/office/officeart/2005/8/layout/pList1"/>
    <dgm:cxn modelId="{36AEFCFB-3E0D-4105-AACA-AFAF631748A9}" type="presOf" srcId="{F840ED93-7FCF-433E-A72B-13C813C9E6AA}" destId="{8B8E95BB-3860-4DBE-BFA7-4C0208906BBC}" srcOrd="0" destOrd="0" presId="urn:microsoft.com/office/officeart/2005/8/layout/pList1"/>
    <dgm:cxn modelId="{055A0795-6059-4080-9F96-6249E21281DF}" type="presParOf" srcId="{28E11251-5E49-4130-B1AE-589BAD9A5747}" destId="{B0A8D368-CAEB-4EF4-BF56-AC2693E9FA7C}" srcOrd="0" destOrd="0" presId="urn:microsoft.com/office/officeart/2005/8/layout/pList1"/>
    <dgm:cxn modelId="{2BDC013C-7F2C-42D6-BDF2-C266F7AEB783}" type="presParOf" srcId="{B0A8D368-CAEB-4EF4-BF56-AC2693E9FA7C}" destId="{7069553D-842E-4D22-8F53-96281C85B253}" srcOrd="0" destOrd="0" presId="urn:microsoft.com/office/officeart/2005/8/layout/pList1"/>
    <dgm:cxn modelId="{387D42C3-2DCA-4B62-B697-77892FB22171}" type="presParOf" srcId="{B0A8D368-CAEB-4EF4-BF56-AC2693E9FA7C}" destId="{9DF474B7-F126-4CB8-9218-6BB50F2159E1}" srcOrd="1" destOrd="0" presId="urn:microsoft.com/office/officeart/2005/8/layout/pList1"/>
    <dgm:cxn modelId="{EA88C396-38CF-46CD-99AC-D5C6519F7068}" type="presParOf" srcId="{28E11251-5E49-4130-B1AE-589BAD9A5747}" destId="{3B18F4C4-C4E9-4F17-920E-F9AFB5A27F59}" srcOrd="1" destOrd="0" presId="urn:microsoft.com/office/officeart/2005/8/layout/pList1"/>
    <dgm:cxn modelId="{FAE30FD7-A0FA-4D5A-B439-55A29A4AC5C2}" type="presParOf" srcId="{28E11251-5E49-4130-B1AE-589BAD9A5747}" destId="{E64F9E49-0943-47C8-894D-86E51CC00F6F}" srcOrd="2" destOrd="0" presId="urn:microsoft.com/office/officeart/2005/8/layout/pList1"/>
    <dgm:cxn modelId="{6897B80A-D39C-4B07-B1EF-6C9D4AE7E9D8}" type="presParOf" srcId="{E64F9E49-0943-47C8-894D-86E51CC00F6F}" destId="{006899A1-CADC-4CF6-850B-58528A1B1EE2}" srcOrd="0" destOrd="0" presId="urn:microsoft.com/office/officeart/2005/8/layout/pList1"/>
    <dgm:cxn modelId="{5680E319-014E-4958-970F-CD81EC87C568}" type="presParOf" srcId="{E64F9E49-0943-47C8-894D-86E51CC00F6F}" destId="{E6A5F090-8B31-439D-94A7-72AA83D954E0}" srcOrd="1" destOrd="0" presId="urn:microsoft.com/office/officeart/2005/8/layout/pList1"/>
    <dgm:cxn modelId="{ACAE7AB6-328C-4F59-A8CD-044B53C854A5}" type="presParOf" srcId="{28E11251-5E49-4130-B1AE-589BAD9A5747}" destId="{8B8E95BB-3860-4DBE-BFA7-4C0208906BBC}" srcOrd="3" destOrd="0" presId="urn:microsoft.com/office/officeart/2005/8/layout/pList1"/>
    <dgm:cxn modelId="{76D9E63D-E1FD-44AF-BD9C-9CD38C16F3CD}" type="presParOf" srcId="{28E11251-5E49-4130-B1AE-589BAD9A5747}" destId="{92B1491B-AC1C-4D02-8098-7BF5106CAA7D}" srcOrd="4" destOrd="0" presId="urn:microsoft.com/office/officeart/2005/8/layout/pList1"/>
    <dgm:cxn modelId="{9CDC7BCE-7CA4-4921-B175-1F7AC970E850}" type="presParOf" srcId="{92B1491B-AC1C-4D02-8098-7BF5106CAA7D}" destId="{74BD9E97-BF6A-462A-AB78-93972689894A}" srcOrd="0" destOrd="0" presId="urn:microsoft.com/office/officeart/2005/8/layout/pList1"/>
    <dgm:cxn modelId="{118F1902-F68E-4BFA-AF38-3FA35E0BBFA5}" type="presParOf" srcId="{92B1491B-AC1C-4D02-8098-7BF5106CAA7D}" destId="{B6D75C21-07CE-48CD-8B5A-BD1807BEA665}" srcOrd="1" destOrd="0" presId="urn:microsoft.com/office/officeart/2005/8/layout/pList1"/>
    <dgm:cxn modelId="{E50F21AF-1CD8-4CF4-94F8-F9E6180EA3EB}" type="presParOf" srcId="{28E11251-5E49-4130-B1AE-589BAD9A5747}" destId="{DC6C1530-DF53-481A-9940-018573B5A670}" srcOrd="5" destOrd="0" presId="urn:microsoft.com/office/officeart/2005/8/layout/pList1"/>
    <dgm:cxn modelId="{F62B7CDF-37CE-4AB3-A2E8-F219FA6966FF}" type="presParOf" srcId="{28E11251-5E49-4130-B1AE-589BAD9A5747}" destId="{7060E37A-F60C-4F7A-95BA-CF80F33785AC}" srcOrd="6" destOrd="0" presId="urn:microsoft.com/office/officeart/2005/8/layout/pList1"/>
    <dgm:cxn modelId="{0E4F1439-E141-4DE4-944F-7E4553B9E7D7}" type="presParOf" srcId="{7060E37A-F60C-4F7A-95BA-CF80F33785AC}" destId="{33DF6AC5-EFE3-41B2-B18C-BA4EEC9CAEAC}" srcOrd="0" destOrd="0" presId="urn:microsoft.com/office/officeart/2005/8/layout/pList1"/>
    <dgm:cxn modelId="{7B666D04-31D3-4234-BFF8-DF8489B2EB2D}" type="presParOf" srcId="{7060E37A-F60C-4F7A-95BA-CF80F33785AC}" destId="{7833A992-664B-42C6-999A-9EC0EAE09A12}" srcOrd="1" destOrd="0" presId="urn:microsoft.com/office/officeart/2005/8/layout/pList1"/>
    <dgm:cxn modelId="{7C201ACE-337E-4999-A1F0-93983EB7D000}" type="presParOf" srcId="{28E11251-5E49-4130-B1AE-589BAD9A5747}" destId="{937C0C8A-A81D-446B-AB5C-9A19F4C702FC}" srcOrd="7" destOrd="0" presId="urn:microsoft.com/office/officeart/2005/8/layout/pList1"/>
    <dgm:cxn modelId="{4848E280-95BD-4C2A-9908-3254C3435741}" type="presParOf" srcId="{28E11251-5E49-4130-B1AE-589BAD9A5747}" destId="{562F0E44-2514-49D2-A4A4-B8DF3FDBEDD5}" srcOrd="8" destOrd="0" presId="urn:microsoft.com/office/officeart/2005/8/layout/pList1"/>
    <dgm:cxn modelId="{4E8A2620-BCE2-4D64-995F-5CC31AC9725F}" type="presParOf" srcId="{562F0E44-2514-49D2-A4A4-B8DF3FDBEDD5}" destId="{DB142EC8-2FF8-4448-A8C6-142D45483310}" srcOrd="0" destOrd="0" presId="urn:microsoft.com/office/officeart/2005/8/layout/pList1"/>
    <dgm:cxn modelId="{62031930-B519-467C-BC5C-B911ED3D06A5}" type="presParOf" srcId="{562F0E44-2514-49D2-A4A4-B8DF3FDBEDD5}" destId="{73E7A99B-7CE4-4813-BE22-22A0FA85F1F3}" srcOrd="1" destOrd="0" presId="urn:microsoft.com/office/officeart/2005/8/layout/p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69553D-842E-4D22-8F53-96281C85B253}">
      <dsp:nvSpPr>
        <dsp:cNvPr id="0" name=""/>
        <dsp:cNvSpPr/>
      </dsp:nvSpPr>
      <dsp:spPr>
        <a:xfrm>
          <a:off x="1074549" y="57777"/>
          <a:ext cx="2119201" cy="1460129"/>
        </a:xfrm>
        <a:prstGeom prst="round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3000" b="-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F474B7-F126-4CB8-9218-6BB50F2159E1}">
      <dsp:nvSpPr>
        <dsp:cNvPr id="0" name=""/>
        <dsp:cNvSpPr/>
      </dsp:nvSpPr>
      <dsp:spPr>
        <a:xfrm>
          <a:off x="1165272" y="1468905"/>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es-ES" sz="1600" kern="1200">
              <a:latin typeface="Arial" panose="020B0604020202020204" pitchFamily="34" charset="0"/>
              <a:cs typeface="Arial" panose="020B0604020202020204" pitchFamily="34" charset="0"/>
            </a:rPr>
            <a:t>Asesor de afiliaciones Leo</a:t>
          </a:r>
        </a:p>
      </dsp:txBody>
      <dsp:txXfrm>
        <a:off x="1165272" y="1468905"/>
        <a:ext cx="2119201" cy="786223"/>
      </dsp:txXfrm>
    </dsp:sp>
    <dsp:sp modelId="{006899A1-CADC-4CF6-850B-58528A1B1EE2}">
      <dsp:nvSpPr>
        <dsp:cNvPr id="0" name=""/>
        <dsp:cNvSpPr/>
      </dsp:nvSpPr>
      <dsp:spPr>
        <a:xfrm>
          <a:off x="3496483" y="6092"/>
          <a:ext cx="2119201" cy="1489084"/>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A5F090-8B31-439D-94A7-72AA83D954E0}">
      <dsp:nvSpPr>
        <dsp:cNvPr id="0" name=""/>
        <dsp:cNvSpPr/>
      </dsp:nvSpPr>
      <dsp:spPr>
        <a:xfrm>
          <a:off x="3496483" y="1476143"/>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es-ES" sz="1600" kern="1200">
              <a:latin typeface="Arial" panose="020B0604020202020204" pitchFamily="34" charset="0"/>
              <a:cs typeface="Arial" panose="020B0604020202020204" pitchFamily="34" charset="0"/>
            </a:rPr>
            <a:t>Sesiones de promoción Leo</a:t>
          </a:r>
        </a:p>
      </dsp:txBody>
      <dsp:txXfrm>
        <a:off x="3496483" y="1476143"/>
        <a:ext cx="2119201" cy="786223"/>
      </dsp:txXfrm>
    </dsp:sp>
    <dsp:sp modelId="{74BD9E97-BF6A-462A-AB78-93972689894A}">
      <dsp:nvSpPr>
        <dsp:cNvPr id="0" name=""/>
        <dsp:cNvSpPr/>
      </dsp:nvSpPr>
      <dsp:spPr>
        <a:xfrm>
          <a:off x="5827694" y="8775"/>
          <a:ext cx="2119201" cy="1460129"/>
        </a:xfrm>
        <a:prstGeom prst="round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23000" b="-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D75C21-07CE-48CD-8B5A-BD1807BEA665}">
      <dsp:nvSpPr>
        <dsp:cNvPr id="0" name=""/>
        <dsp:cNvSpPr/>
      </dsp:nvSpPr>
      <dsp:spPr>
        <a:xfrm>
          <a:off x="5827694" y="1468905"/>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es-ES" sz="1600" kern="1200">
              <a:latin typeface="Arial" panose="020B0604020202020204" pitchFamily="34" charset="0"/>
              <a:cs typeface="Arial" panose="020B0604020202020204" pitchFamily="34" charset="0"/>
            </a:rPr>
            <a:t>Subvenciones ELLI Leo</a:t>
          </a:r>
        </a:p>
      </dsp:txBody>
      <dsp:txXfrm>
        <a:off x="5827694" y="1468905"/>
        <a:ext cx="2119201" cy="786223"/>
      </dsp:txXfrm>
    </dsp:sp>
    <dsp:sp modelId="{33DF6AC5-EFE3-41B2-B18C-BA4EEC9CAEAC}">
      <dsp:nvSpPr>
        <dsp:cNvPr id="0" name=""/>
        <dsp:cNvSpPr/>
      </dsp:nvSpPr>
      <dsp:spPr>
        <a:xfrm>
          <a:off x="2621283" y="2430571"/>
          <a:ext cx="1564712" cy="1684887"/>
        </a:xfrm>
        <a:prstGeom prst="round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33A992-664B-42C6-999A-9EC0EAE09A12}">
      <dsp:nvSpPr>
        <dsp:cNvPr id="0" name=""/>
        <dsp:cNvSpPr/>
      </dsp:nvSpPr>
      <dsp:spPr>
        <a:xfrm>
          <a:off x="2330878" y="4046796"/>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es-ES" sz="1600" kern="1200">
              <a:latin typeface="Arial" panose="020B0604020202020204" pitchFamily="34" charset="0"/>
              <a:cs typeface="Arial" panose="020B0604020202020204" pitchFamily="34" charset="0"/>
            </a:rPr>
            <a:t>Aprobación para un representante Leo o Leo-León ante las Naciones Unidas</a:t>
          </a:r>
        </a:p>
        <a:p>
          <a:pPr marL="0" lvl="0" indent="0" algn="ctr" defTabSz="711200">
            <a:lnSpc>
              <a:spcPct val="90000"/>
            </a:lnSpc>
            <a:spcBef>
              <a:spcPct val="0"/>
            </a:spcBef>
            <a:spcAft>
              <a:spcPct val="35000"/>
            </a:spcAft>
            <a:buNone/>
          </a:pPr>
          <a:endParaRPr lang="en-US" sz="1600" kern="1200" dirty="0"/>
        </a:p>
      </dsp:txBody>
      <dsp:txXfrm>
        <a:off x="2330878" y="4046796"/>
        <a:ext cx="2119201" cy="786223"/>
      </dsp:txXfrm>
    </dsp:sp>
    <dsp:sp modelId="{DB142EC8-2FF8-4448-A8C6-142D45483310}">
      <dsp:nvSpPr>
        <dsp:cNvPr id="0" name=""/>
        <dsp:cNvSpPr/>
      </dsp:nvSpPr>
      <dsp:spPr>
        <a:xfrm>
          <a:off x="4662089" y="2530477"/>
          <a:ext cx="2119201" cy="14601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E7A99B-7CE4-4813-BE22-22A0FA85F1F3}">
      <dsp:nvSpPr>
        <dsp:cNvPr id="0" name=""/>
        <dsp:cNvSpPr/>
      </dsp:nvSpPr>
      <dsp:spPr>
        <a:xfrm>
          <a:off x="4662089" y="3990607"/>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es-ES" sz="1600" kern="1200">
              <a:latin typeface="Arial" panose="020B0604020202020204" pitchFamily="34" charset="0"/>
              <a:cs typeface="Arial" panose="020B0604020202020204" pitchFamily="34" charset="0"/>
            </a:rPr>
            <a:t>Página web y recurso sobre la colaboración entre Leo y Lion</a:t>
          </a:r>
        </a:p>
      </dsp:txBody>
      <dsp:txXfrm>
        <a:off x="4662089" y="3990607"/>
        <a:ext cx="2119201" cy="786223"/>
      </dsp:txXfrm>
    </dsp:sp>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12450-CF40-4D19-A7B9-439D3EAC2C4D}" type="datetimeFigureOut">
              <a:rPr lang="en-US" smtClean="0"/>
              <a:t>11/9/2023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258F41-07D5-4F73-BE4E-EEC9FF84DEBB}" type="slidenum">
              <a:rPr lang="en-US" smtClean="0"/>
              <a:t>‹#›</a:t>
            </a:fld>
            <a:endParaRPr lang="en-US" dirty="0"/>
          </a:p>
        </p:txBody>
      </p:sp>
    </p:spTree>
    <p:extLst>
      <p:ext uri="{BB962C8B-B14F-4D97-AF65-F5344CB8AC3E}">
        <p14:creationId xmlns:p14="http://schemas.microsoft.com/office/powerpoint/2010/main" val="4282985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El Plan Estratégico Leo representa los esfuerzos colectivos de Lions International para fortalecer el Programa de Clubes Leo y crear un entorno en la familia de Leones que apoye y dé la bienvenida a los jóvenes. Con la retroalimentación de </a:t>
            </a:r>
            <a:r>
              <a:rPr lang="es-ES" dirty="0" err="1"/>
              <a:t>Leos</a:t>
            </a:r>
            <a:r>
              <a:rPr lang="es-ES" dirty="0"/>
              <a:t> y Leones de todo el mundo, este plan identifica tanto las mejoras como las nuevas iniciativas diseñadas para crear un programa de clubes Leo aún mejor. </a:t>
            </a:r>
          </a:p>
        </p:txBody>
      </p:sp>
      <p:sp>
        <p:nvSpPr>
          <p:cNvPr id="4" name="Slide Number Placeholder 3"/>
          <p:cNvSpPr>
            <a:spLocks noGrp="1"/>
          </p:cNvSpPr>
          <p:nvPr>
            <p:ph type="sldNum" sz="quarter" idx="5"/>
          </p:nvPr>
        </p:nvSpPr>
        <p:spPr/>
        <p:txBody>
          <a:bodyPr/>
          <a:lstStyle/>
          <a:p>
            <a:fld id="{2969122F-4C0D-4DB5-9DAD-9B5174DF74F1}" type="slidenum">
              <a:rPr lang="en-US" smtClean="0"/>
              <a:t>1</a:t>
            </a:fld>
            <a:endParaRPr lang="en-US"/>
          </a:p>
        </p:txBody>
      </p:sp>
    </p:spTree>
    <p:extLst>
      <p:ext uri="{BB962C8B-B14F-4D97-AF65-F5344CB8AC3E}">
        <p14:creationId xmlns:p14="http://schemas.microsoft.com/office/powerpoint/2010/main" val="73177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s-ES" b="0" i="0" u="none" strike="noStrike" cap="none" normalizeH="0" baseline="0" noProof="0" dirty="0">
                <a:ln>
                  <a:noFill/>
                </a:ln>
                <a:effectLst/>
                <a:uLnTx/>
                <a:uFillTx/>
                <a:ea typeface="+mn-ea"/>
              </a:rPr>
              <a:t>El objetivo del Plan Estratégico Leo es </a:t>
            </a:r>
            <a:r>
              <a:rPr kumimoji="0" lang="es-ES" b="1" i="0" u="none" strike="noStrike" cap="none" normalizeH="0" baseline="0" noProof="0" dirty="0">
                <a:ln>
                  <a:noFill/>
                </a:ln>
                <a:effectLst/>
                <a:uLnTx/>
                <a:uFillTx/>
                <a:ea typeface="+mn-ea"/>
              </a:rPr>
              <a:t>el crecimiento</a:t>
            </a:r>
            <a:r>
              <a:rPr kumimoji="0" lang="es-ES" b="0" i="0" u="none" strike="noStrike" cap="none" normalizeH="0" baseline="0" noProof="0" dirty="0">
                <a:ln>
                  <a:noFill/>
                </a:ln>
                <a:effectLst/>
                <a:uLnTx/>
                <a:uFillTx/>
                <a:ea typeface="+mn-ea"/>
              </a:rPr>
              <a:t>. La membresía de clubes Leo aumentará a </a:t>
            </a:r>
            <a:r>
              <a:rPr kumimoji="0" lang="es-ES" b="1" i="0" u="none" strike="noStrike" cap="none" normalizeH="0" baseline="0" noProof="0" dirty="0">
                <a:ln>
                  <a:noFill/>
                </a:ln>
                <a:effectLst/>
                <a:uLnTx/>
                <a:uFillTx/>
                <a:ea typeface="ヒラギノ角ゴ Pro W3"/>
              </a:rPr>
              <a:t>doscientos mil </a:t>
            </a:r>
            <a:r>
              <a:rPr kumimoji="0" lang="es-ES" b="0" i="0" u="none" strike="noStrike" cap="none" normalizeH="0" baseline="0" noProof="0" dirty="0" err="1">
                <a:ln>
                  <a:noFill/>
                </a:ln>
                <a:effectLst/>
                <a:uLnTx/>
                <a:uFillTx/>
                <a:ea typeface="ヒラギノ角ゴ Pro W3"/>
              </a:rPr>
              <a:t>Leos</a:t>
            </a:r>
            <a:r>
              <a:rPr kumimoji="0" lang="es-ES" b="0" i="0" u="none" strike="noStrike" cap="none" normalizeH="0" baseline="0" noProof="0" dirty="0">
                <a:ln>
                  <a:noFill/>
                </a:ln>
                <a:effectLst/>
                <a:uLnTx/>
                <a:uFillTx/>
                <a:ea typeface="ヒラギノ角ゴ Pro W3"/>
              </a:rPr>
              <a:t> declarados y </a:t>
            </a:r>
            <a:r>
              <a:rPr kumimoji="0" lang="es-ES" b="1" i="0" u="none" strike="noStrike" cap="none" normalizeH="0" baseline="0" noProof="0" dirty="0">
                <a:ln>
                  <a:noFill/>
                </a:ln>
                <a:effectLst/>
                <a:uLnTx/>
                <a:uFillTx/>
                <a:ea typeface="ヒラギノ角ゴ Pro W3"/>
              </a:rPr>
              <a:t>trece mil Leo-Leones </a:t>
            </a:r>
            <a:r>
              <a:rPr kumimoji="0" lang="es-ES" b="0" i="0" u="none" strike="noStrike" cap="none" normalizeH="0" baseline="0" noProof="0" dirty="0">
                <a:ln>
                  <a:noFill/>
                </a:ln>
                <a:effectLst/>
                <a:uLnTx/>
                <a:uFillTx/>
                <a:ea typeface="ヒラギノ角ゴ Pro W3"/>
              </a:rPr>
              <a:t> declarados</a:t>
            </a:r>
            <a:r>
              <a:rPr kumimoji="0" lang="es-ES" i="0" u="none" strike="noStrike" cap="none" normalizeH="0" baseline="0" noProof="0" dirty="0">
                <a:ln>
                  <a:noFill/>
                </a:ln>
                <a:effectLst/>
                <a:uLnTx/>
                <a:uFillTx/>
              </a:rPr>
              <a:t>.</a:t>
            </a:r>
            <a:r>
              <a:rPr kumimoji="0" lang="es-ES" b="0" i="0" u="none" strike="noStrike" cap="none" normalizeH="0" baseline="0" noProof="0" dirty="0">
                <a:ln>
                  <a:noFill/>
                </a:ln>
                <a:effectLst/>
                <a:uLnTx/>
                <a:uFillTx/>
                <a:ea typeface="ヒラギノ角ゴ Pro W3"/>
              </a:rPr>
              <a:t>  </a:t>
            </a:r>
          </a:p>
          <a:p>
            <a:endParaRPr lang="en-US" b="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s-ES" b="0" dirty="0"/>
              <a:t>Lions International inició el plan con aproximadamente </a:t>
            </a:r>
            <a:r>
              <a:rPr lang="es-ES" b="1" dirty="0"/>
              <a:t>ciento cincuenta y siete mil, quinientos </a:t>
            </a:r>
            <a:r>
              <a:rPr lang="es-ES" dirty="0" err="1"/>
              <a:t>Leos</a:t>
            </a:r>
            <a:r>
              <a:rPr lang="es-ES" dirty="0"/>
              <a:t> </a:t>
            </a:r>
            <a:r>
              <a:rPr lang="es-ES" b="0" dirty="0"/>
              <a:t>declarados y </a:t>
            </a:r>
            <a:r>
              <a:rPr lang="es-ES" b="1" dirty="0"/>
              <a:t>cuatro mil setecientos </a:t>
            </a:r>
            <a:r>
              <a:rPr lang="es-ES" b="0" dirty="0"/>
              <a:t>Leo-Leones declarados, por lo que el logro de esta meta reflejará un crecimiento apasionante en</a:t>
            </a:r>
            <a:r>
              <a:rPr lang="es-ES" dirty="0"/>
              <a:t> ambas áreas.</a:t>
            </a:r>
            <a:r>
              <a:rPr lang="es-ES" b="0"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B6E680-ED6E-413E-8541-D88B999777E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4388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a:t>Estas son las cuatro áreas de enfoque del plan estratégico y nuestros objetivos para cada una de ellas.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820BF2-A1D6-49A9-BD48-C145732690A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3569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457200"/>
            <a:ext cx="6396038" cy="3598863"/>
          </a:xfrm>
        </p:spPr>
      </p:sp>
      <p:sp>
        <p:nvSpPr>
          <p:cNvPr id="3" name="Notes Placeholder 2"/>
          <p:cNvSpPr>
            <a:spLocks noGrp="1"/>
          </p:cNvSpPr>
          <p:nvPr>
            <p:ph type="body" idx="1"/>
          </p:nvPr>
        </p:nvSpPr>
        <p:spPr/>
        <p:txBody>
          <a:bodyPr>
            <a:normAutofit fontScale="92500" lnSpcReduction="10000"/>
          </a:bodyPr>
          <a:lstStyle/>
          <a:p>
            <a:r>
              <a:rPr lang="es-ES"/>
              <a:t>Estas son las principales iniciativas trabajadas en el primer año del Plan Estratégico (2021-2022): </a:t>
            </a:r>
          </a:p>
          <a:p>
            <a:endParaRPr lang="en-US" dirty="0"/>
          </a:p>
          <a:p>
            <a:pPr marL="171450" indent="-171450">
              <a:buFont typeface="Arial" panose="020B0604020202020204" pitchFamily="34" charset="0"/>
              <a:buChar char="•"/>
            </a:pPr>
            <a:r>
              <a:rPr lang="es-ES"/>
              <a:t>En </a:t>
            </a:r>
            <a:r>
              <a:rPr lang="es-ES" b="1"/>
              <a:t>reclutamiento, </a:t>
            </a:r>
            <a:r>
              <a:rPr lang="es-ES"/>
              <a:t>nuevas páginas de liderato del club Leo, una nueva página de orgullo del club y un vídeo de reclutamiento Leo. En caso de que aun no lo haya visto,  el vídeo muestra a los Leos en acción en todo el mundo, reflejando la diversidad de nuestros clubes Leo. El vídeo es un poderoso recurso que todos los clubes podrán utilizar para atraer nuevos socios Leo. </a:t>
            </a:r>
            <a:br>
              <a:rPr lang="es-ES"/>
            </a:br>
            <a:endParaRPr lang="es-ES"/>
          </a:p>
          <a:p>
            <a:pPr marL="171450" indent="-171450">
              <a:buFont typeface="Arial" panose="020B0604020202020204" pitchFamily="34" charset="0"/>
              <a:buChar char="•"/>
            </a:pPr>
            <a:r>
              <a:rPr lang="es-ES"/>
              <a:t>En </a:t>
            </a:r>
            <a:r>
              <a:rPr lang="es-ES" b="1"/>
              <a:t>la</a:t>
            </a:r>
            <a:r>
              <a:rPr lang="es-ES"/>
              <a:t> </a:t>
            </a:r>
            <a:r>
              <a:rPr lang="es-ES" b="1"/>
              <a:t>experiencia de la afiliación</a:t>
            </a:r>
            <a:r>
              <a:rPr lang="es-ES"/>
              <a:t>, acceso a presentación de informes en línea para dirigentes de distritos Leo, monitoreo de aprendizaje en línea solo para Leos y más recursos para presentación de informes. </a:t>
            </a:r>
          </a:p>
          <a:p>
            <a:pPr marL="171450" indent="-171450">
              <a:buFont typeface="Arial" panose="020B0604020202020204" pitchFamily="34" charset="0"/>
              <a:buChar char="•"/>
            </a:pPr>
            <a:endParaRPr lang="en-US" dirty="0">
              <a:cs typeface="Calibri" panose="020F0502020204030204"/>
            </a:endParaRPr>
          </a:p>
          <a:p>
            <a:pPr marL="171450" indent="-171450">
              <a:buFont typeface="Arial" panose="020B0604020202020204" pitchFamily="34" charset="0"/>
              <a:buChar char="•"/>
            </a:pPr>
            <a:r>
              <a:rPr lang="es-ES"/>
              <a:t>En </a:t>
            </a:r>
            <a:r>
              <a:rPr lang="es-ES" b="1"/>
              <a:t>transición a Leones</a:t>
            </a:r>
            <a:r>
              <a:rPr lang="es-ES"/>
              <a:t>, se mejoró el monitoreo de los líderes en el sistema de informes en línea y se publicó una nueva presentación sobre «Continuar la trayectoria».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defRPr/>
            </a:pPr>
            <a:r>
              <a:rPr lang="es-ES"/>
              <a:t>Bajo LCIF está </a:t>
            </a:r>
            <a:r>
              <a:rPr lang="es-ES" b="1"/>
              <a:t>Leones comparten un prendedor para Leos</a:t>
            </a:r>
            <a:r>
              <a:rPr lang="es-ES"/>
              <a:t>. Esta fue una idea presentada por un antiguo enlace de la Junta Directiva y Leo-León para inspirar a los Leos a contribuir a nuestra fundación. </a:t>
            </a:r>
            <a:r>
              <a:rPr lang="es-ES" sz="1200">
                <a:solidFill>
                  <a:srgbClr val="55565A"/>
                </a:solidFill>
                <a:latin typeface="Arial"/>
                <a:cs typeface="Arial"/>
              </a:rPr>
              <a:t>Leones comparten un prendedor para Leos es un programa anual que reconoce a los donantes individuales con una donación mínima de </a:t>
            </a:r>
            <a:r>
              <a:rPr lang="es-ES" sz="1200" b="1">
                <a:solidFill>
                  <a:srgbClr val="55565A"/>
                </a:solidFill>
                <a:latin typeface="Arial"/>
                <a:cs typeface="Arial"/>
              </a:rPr>
              <a:t>20</a:t>
            </a:r>
            <a:r>
              <a:rPr lang="es-ES" sz="1200">
                <a:solidFill>
                  <a:srgbClr val="55565A"/>
                </a:solidFill>
                <a:latin typeface="Arial"/>
                <a:cs typeface="Arial"/>
              </a:rPr>
              <a:t> </a:t>
            </a:r>
            <a:r>
              <a:rPr lang="es-ES" sz="1200" b="1">
                <a:solidFill>
                  <a:srgbClr val="55565A"/>
                </a:solidFill>
                <a:latin typeface="Arial"/>
                <a:cs typeface="Arial"/>
              </a:rPr>
              <a:t>USD</a:t>
            </a:r>
            <a:r>
              <a:rPr lang="es-ES" sz="1200">
                <a:solidFill>
                  <a:srgbClr val="55565A"/>
                </a:solidFill>
                <a:latin typeface="Arial"/>
                <a:cs typeface="Arial"/>
              </a:rPr>
              <a:t>. Las donaciones a este programa ayudan a proporcionar fondos para programas de subvenciones que permiten a los Leos y Leones ayudar a mayor escala.</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678557-5227-8B4D-822D-3FD1058372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22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457200"/>
            <a:ext cx="6396038" cy="3598863"/>
          </a:xfrm>
        </p:spPr>
      </p:sp>
      <p:sp>
        <p:nvSpPr>
          <p:cNvPr id="3" name="Notes Placeholder 2"/>
          <p:cNvSpPr>
            <a:spLocks noGrp="1"/>
          </p:cNvSpPr>
          <p:nvPr>
            <p:ph type="body" idx="1"/>
          </p:nvPr>
        </p:nvSpPr>
        <p:spPr/>
        <p:txBody>
          <a:bodyPr>
            <a:normAutofit/>
          </a:bodyPr>
          <a:lstStyle/>
          <a:p>
            <a:r>
              <a:rPr lang="es-ES" dirty="0"/>
              <a:t>En 2022 - 2023, Lions International ofreció recursos para el establecimiento de metas para dirigentes Leo, así como un curso para dirigentes en el centro </a:t>
            </a:r>
            <a:r>
              <a:rPr lang="es-ES" dirty="0" err="1"/>
              <a:t>Leonístico</a:t>
            </a:r>
            <a:r>
              <a:rPr lang="es-ES" dirty="0"/>
              <a:t> de aprendizaje. </a:t>
            </a:r>
            <a:r>
              <a:rPr lang="es-ES" b="1" dirty="0">
                <a:solidFill>
                  <a:srgbClr val="FF0000"/>
                </a:solidFill>
                <a:highlight>
                  <a:srgbClr val="FFFF00"/>
                </a:highlight>
                <a:cs typeface="Calibri"/>
              </a:rPr>
              <a:t>Los </a:t>
            </a:r>
            <a:r>
              <a:rPr lang="es-ES" b="1" dirty="0" err="1">
                <a:solidFill>
                  <a:srgbClr val="FF0000"/>
                </a:solidFill>
                <a:highlight>
                  <a:srgbClr val="FFFF00"/>
                </a:highlight>
                <a:cs typeface="Calibri"/>
              </a:rPr>
              <a:t>Leos</a:t>
            </a:r>
            <a:r>
              <a:rPr lang="es-ES" b="1" dirty="0">
                <a:solidFill>
                  <a:srgbClr val="FF0000"/>
                </a:solidFill>
                <a:highlight>
                  <a:srgbClr val="FFFF00"/>
                </a:highlight>
                <a:cs typeface="Calibri"/>
              </a:rPr>
              <a:t> ahora pueden registrar sus capacitaciones presenciales en la plataforma </a:t>
            </a:r>
            <a:r>
              <a:rPr lang="es-ES" b="1" dirty="0" err="1">
                <a:solidFill>
                  <a:srgbClr val="FF0000"/>
                </a:solidFill>
                <a:highlight>
                  <a:srgbClr val="FFFF00"/>
                </a:highlight>
                <a:cs typeface="Calibri"/>
              </a:rPr>
              <a:t>Learn</a:t>
            </a:r>
            <a:r>
              <a:rPr lang="es-ES" b="1" dirty="0">
                <a:solidFill>
                  <a:srgbClr val="FF0000"/>
                </a:solidFill>
                <a:highlight>
                  <a:srgbClr val="FFFF00"/>
                </a:highlight>
                <a:cs typeface="Calibri"/>
              </a:rPr>
              <a:t>. </a:t>
            </a:r>
            <a:r>
              <a:rPr lang="es-ES" dirty="0"/>
              <a:t>El cargo de representante Leo o Leo-León ante la ONU fue aprobado y se implementará en 2023-2024; este cargo es equivalente al del representante de los Leones en la ONU. Durante el último año </a:t>
            </a:r>
            <a:r>
              <a:rPr lang="es-ES" dirty="0" err="1"/>
              <a:t>Leonístico</a:t>
            </a:r>
            <a:r>
              <a:rPr lang="es-ES" dirty="0"/>
              <a:t> </a:t>
            </a:r>
            <a:r>
              <a:rPr lang="es-ES" b="1" dirty="0">
                <a:cs typeface="Calibri"/>
              </a:rPr>
              <a:t>se crearon varios recursos de transición de Leo </a:t>
            </a:r>
            <a:r>
              <a:rPr lang="es-ES" dirty="0"/>
              <a:t>a León y la Asociación apoyó varios eventos de Olimpiadas Especiales.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678557-5227-8B4D-822D-3FD1058372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7910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En el año 3, la junta aprobó añadir un puesto de coordinador de afiliaciones Leo a los niveles de club, distrito y distritos múltiples. También se introdujeron y pusieron en práctica las sesiones de promoción de Leo y la beca ELLI Leo. </a:t>
            </a:r>
            <a:r>
              <a:rPr lang="es-ES" b="0" dirty="0">
                <a:ea typeface="Calibri"/>
                <a:cs typeface="Calibri"/>
              </a:rPr>
              <a:t>Los representantes Leo</a:t>
            </a:r>
            <a:r>
              <a:rPr lang="es-ES" b="1" dirty="0">
                <a:ea typeface="Calibri"/>
                <a:cs typeface="Calibri"/>
              </a:rPr>
              <a:t> </a:t>
            </a:r>
            <a:r>
              <a:rPr lang="es-ES" dirty="0"/>
              <a:t>ante la ONU también comenzaron a desempeñar sus nuevas funciones. También está el sitio web Leo and Lion Positive </a:t>
            </a:r>
            <a:r>
              <a:rPr lang="es-ES" dirty="0" err="1"/>
              <a:t>Collaboration</a:t>
            </a:r>
            <a:r>
              <a:rPr lang="es-ES" dirty="0"/>
              <a:t> (Colaboración </a:t>
            </a:r>
            <a:r>
              <a:rPr lang="es-ES" dirty="0" err="1"/>
              <a:t>Leonística</a:t>
            </a:r>
            <a:r>
              <a:rPr lang="es-ES" dirty="0"/>
              <a:t> Positiva) que se estrenó con nuevos recursos. </a:t>
            </a:r>
          </a:p>
        </p:txBody>
      </p:sp>
      <p:sp>
        <p:nvSpPr>
          <p:cNvPr id="4" name="Slide Number Placeholder 3"/>
          <p:cNvSpPr>
            <a:spLocks noGrp="1"/>
          </p:cNvSpPr>
          <p:nvPr>
            <p:ph type="sldNum" sz="quarter" idx="5"/>
          </p:nvPr>
        </p:nvSpPr>
        <p:spPr/>
        <p:txBody>
          <a:bodyPr/>
          <a:lstStyle/>
          <a:p>
            <a:fld id="{F229EE1A-AB6C-4351-B4CA-7A0A2BAC6A1A}" type="slidenum">
              <a:rPr lang="en-US" smtClean="0"/>
              <a:t>6</a:t>
            </a:fld>
            <a:endParaRPr lang="en-US"/>
          </a:p>
        </p:txBody>
      </p:sp>
    </p:spTree>
    <p:extLst>
      <p:ext uri="{BB962C8B-B14F-4D97-AF65-F5344CB8AC3E}">
        <p14:creationId xmlns:p14="http://schemas.microsoft.com/office/powerpoint/2010/main" val="603808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s-ES" b="0">
                <a:latin typeface="Helvetica"/>
                <a:cs typeface="Helvetica"/>
              </a:rPr>
              <a:t>Al igual que el plan estratégico de los Leones, tenemos muchas iniciativas en marcha para garantizar el éxito. El plan estratégico Leo finalizará en grande en los dos últimos años al seguir aprovechando el impulso de los tres primeros años. Los Leo recibirán aún más apoyo para contar su historia personal y la historia de su club con la ayuda de expertos, otros Leos. La promoción se destacará como una causa importante para los Leos y permitirá que más Leones y Leos hablen sobre las oportunidades que tienen los Leos de continuar su servicio como parte de la familia de los Leones. </a:t>
            </a:r>
            <a:r>
              <a:rPr lang="es-ES" b="1">
                <a:latin typeface="Helvetica"/>
                <a:cs typeface="Helvetica"/>
              </a:rPr>
              <a:t>Por último, los Leos y la Fundación se acercarán más que nunca a través de su relación con </a:t>
            </a:r>
            <a:r>
              <a:rPr lang="es-ES"/>
              <a:t>la </a:t>
            </a:r>
            <a:r>
              <a:rPr lang="es-ES" b="1">
                <a:latin typeface="Helvetica"/>
                <a:cs typeface="Helvetica"/>
              </a:rPr>
              <a:t>misión </a:t>
            </a:r>
            <a:r>
              <a:rPr lang="es-ES" b="1"/>
              <a:t>de las Olimpiadas Especiales Internacionales</a:t>
            </a:r>
            <a:r>
              <a:rPr lang="es-ES"/>
              <a:t>:</a:t>
            </a:r>
            <a:r>
              <a:rPr lang="es-ES" b="1">
                <a:latin typeface="Helvetica"/>
                <a:cs typeface="Helvetica"/>
              </a:rPr>
              <a:t> Incluir</a:t>
            </a:r>
            <a:r>
              <a:rPr lang="es-ES" b="0">
                <a:latin typeface="Helvetica"/>
                <a:cs typeface="Helvetica"/>
              </a:rPr>
              <a:t> y alentar a los participantes de Lions Quest a convertirse en Leos</a:t>
            </a:r>
            <a:r>
              <a:rPr lang="es-ES"/>
              <a:t>.</a:t>
            </a:r>
            <a:r>
              <a:rPr lang="es-ES">
                <a:latin typeface="Helvetica"/>
                <a:cs typeface="Helvetica"/>
              </a:rPr>
              <a:t> </a:t>
            </a:r>
          </a:p>
        </p:txBody>
      </p:sp>
    </p:spTree>
    <p:extLst>
      <p:ext uri="{BB962C8B-B14F-4D97-AF65-F5344CB8AC3E}">
        <p14:creationId xmlns:p14="http://schemas.microsoft.com/office/powerpoint/2010/main" val="967305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s-ES"/>
              <a:t>Hay algunas cosas que se pueden hacer para asegurar que la solicitud tenga éxito: Un punto de partida divertido para los Leos es </a:t>
            </a:r>
            <a:r>
              <a:rPr lang="es-ES" b="1"/>
              <a:t>lionsclubs.org/leopride</a:t>
            </a:r>
            <a:r>
              <a:rPr lang="es-ES"/>
              <a:t>. Allí encontrará consejos y recursos que le ayudarán a mostrar su orgullo por el programa del Club Leo, plantillas y publicaciones para redes sociales y formas de participar más. </a:t>
            </a:r>
          </a:p>
          <a:p>
            <a:endParaRPr lang="en-US" dirty="0"/>
          </a:p>
          <a:p>
            <a:r>
              <a:rPr lang="es-ES"/>
              <a:t>Otro gran recurso es la página de Leo: </a:t>
            </a:r>
            <a:r>
              <a:rPr lang="es-ES" b="1"/>
              <a:t>lionsclubs.org/leos</a:t>
            </a:r>
            <a:r>
              <a:rPr lang="es-ES"/>
              <a:t>. Ahí tiene toda la información sobre cómo crear clubes Leo, incluir la información sobre Leos y líderes, y servir, aprender y celebrar con Leos.  </a:t>
            </a:r>
          </a:p>
          <a:p>
            <a:endParaRPr lang="en-US" dirty="0"/>
          </a:p>
          <a:p>
            <a:r>
              <a:rPr lang="es-ES"/>
              <a:t> </a:t>
            </a:r>
            <a:r>
              <a:rPr lang="es-ES" b="1"/>
              <a:t>Comuníquese con el equipo de Leones Jóvenes y Leos enviando un correo electrónico a leo@lionsclubs.org.</a:t>
            </a:r>
          </a:p>
        </p:txBody>
      </p:sp>
      <p:sp>
        <p:nvSpPr>
          <p:cNvPr id="4" name="Slide Number Placeholder 3"/>
          <p:cNvSpPr>
            <a:spLocks noGrp="1"/>
          </p:cNvSpPr>
          <p:nvPr>
            <p:ph type="sldNum" sz="quarter" idx="5"/>
          </p:nvPr>
        </p:nvSpPr>
        <p:spPr/>
        <p:txBody>
          <a:bodyPr/>
          <a:lstStyle/>
          <a:p>
            <a:fld id="{2969122F-4C0D-4DB5-9DAD-9B5174DF74F1}" type="slidenum">
              <a:rPr lang="en-US" smtClean="0"/>
              <a:pPr/>
              <a:t>8</a:t>
            </a:fld>
            <a:endParaRPr lang="en-US"/>
          </a:p>
        </p:txBody>
      </p:sp>
      <p:sp>
        <p:nvSpPr>
          <p:cNvPr id="7" name="Slide Image Placeholder 6">
            <a:extLst>
              <a:ext uri="{FF2B5EF4-FFF2-40B4-BE49-F238E27FC236}">
                <a16:creationId xmlns:a16="http://schemas.microsoft.com/office/drawing/2014/main" id="{9A656F9B-F8EE-4BB2-9FE9-DDE7521DE23E}"/>
              </a:ext>
            </a:extLst>
          </p:cNvPr>
          <p:cNvSpPr>
            <a:spLocks noGrp="1" noRot="1" noChangeAspect="1"/>
          </p:cNvSpPr>
          <p:nvPr>
            <p:ph type="sldImg"/>
          </p:nvPr>
        </p:nvSpPr>
        <p:spPr/>
      </p:sp>
    </p:spTree>
    <p:extLst>
      <p:ext uri="{BB962C8B-B14F-4D97-AF65-F5344CB8AC3E}">
        <p14:creationId xmlns:p14="http://schemas.microsoft.com/office/powerpoint/2010/main" val="1794241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latin typeface="Avenir"/>
            </a:endParaRPr>
          </a:p>
        </p:txBody>
      </p:sp>
      <p:sp>
        <p:nvSpPr>
          <p:cNvPr id="4" name="Slide Number Placeholder 3"/>
          <p:cNvSpPr>
            <a:spLocks noGrp="1"/>
          </p:cNvSpPr>
          <p:nvPr>
            <p:ph type="sldNum" sz="quarter" idx="5"/>
          </p:nvPr>
        </p:nvSpPr>
        <p:spPr/>
        <p:txBody>
          <a:bodyPr/>
          <a:lstStyle/>
          <a:p>
            <a:fld id="{65F38A34-01B5-8B47-8788-985DCB17BFD7}" type="slidenum">
              <a:rPr lang="en-US" smtClean="0"/>
              <a:t>9</a:t>
            </a:fld>
            <a:endParaRPr lang="en-US"/>
          </a:p>
        </p:txBody>
      </p:sp>
    </p:spTree>
    <p:extLst>
      <p:ext uri="{BB962C8B-B14F-4D97-AF65-F5344CB8AC3E}">
        <p14:creationId xmlns:p14="http://schemas.microsoft.com/office/powerpoint/2010/main" val="346467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MASTER SLIDE -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50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837DF-256F-A343-B154-88A1DBDD4F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8B1E42-6C3B-2746-8C64-210D0510AC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8913A37-A294-514D-8DAE-68CF0E182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19B861-6E4E-EE44-A3F7-77F9BAD8C9D9}"/>
              </a:ext>
            </a:extLst>
          </p:cNvPr>
          <p:cNvSpPr>
            <a:spLocks noGrp="1"/>
          </p:cNvSpPr>
          <p:nvPr>
            <p:ph type="dt" sz="half" idx="10"/>
          </p:nvPr>
        </p:nvSpPr>
        <p:spPr/>
        <p:txBody>
          <a:bodyPr/>
          <a:lstStyle/>
          <a:p>
            <a:fld id="{B3137458-1D5F-B74F-96C6-5F61AAF91F9E}" type="datetimeFigureOut">
              <a:rPr lang="en-US" smtClean="0"/>
              <a:t>11/9/2023</a:t>
            </a:fld>
            <a:endParaRPr lang="en-US" dirty="0"/>
          </a:p>
        </p:txBody>
      </p:sp>
      <p:sp>
        <p:nvSpPr>
          <p:cNvPr id="6" name="Footer Placeholder 5">
            <a:extLst>
              <a:ext uri="{FF2B5EF4-FFF2-40B4-BE49-F238E27FC236}">
                <a16:creationId xmlns:a16="http://schemas.microsoft.com/office/drawing/2014/main" id="{6E56FDAF-3E9B-1F4F-8373-63E8B70C2F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DF70AF8-5509-734F-AE89-EA98A059CCF6}"/>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138772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E2BDE-07E7-C943-9B91-2FD547F4D8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D1B324-EAD5-C047-9C15-89B5642259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7876EA-C6E9-CD44-A3EE-6C56B6E11690}"/>
              </a:ext>
            </a:extLst>
          </p:cNvPr>
          <p:cNvSpPr>
            <a:spLocks noGrp="1"/>
          </p:cNvSpPr>
          <p:nvPr>
            <p:ph type="dt" sz="half" idx="10"/>
          </p:nvPr>
        </p:nvSpPr>
        <p:spPr/>
        <p:txBody>
          <a:bodyPr/>
          <a:lstStyle/>
          <a:p>
            <a:fld id="{B3137458-1D5F-B74F-96C6-5F61AAF91F9E}" type="datetimeFigureOut">
              <a:rPr lang="en-US" smtClean="0"/>
              <a:t>11/9/2023</a:t>
            </a:fld>
            <a:endParaRPr lang="en-US" dirty="0"/>
          </a:p>
        </p:txBody>
      </p:sp>
      <p:sp>
        <p:nvSpPr>
          <p:cNvPr id="5" name="Footer Placeholder 4">
            <a:extLst>
              <a:ext uri="{FF2B5EF4-FFF2-40B4-BE49-F238E27FC236}">
                <a16:creationId xmlns:a16="http://schemas.microsoft.com/office/drawing/2014/main" id="{EA1A28F1-EE8E-EB45-A2D4-AB792DAC4B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B8326C-0735-4444-BE26-FAF0EC25C540}"/>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828224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ED0666-33F5-0943-BD99-7A3EF1E46B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1C10D5-A39F-7948-AFED-354F01BE9E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9A01D2-BA99-8145-B80C-5539D9710C4E}"/>
              </a:ext>
            </a:extLst>
          </p:cNvPr>
          <p:cNvSpPr>
            <a:spLocks noGrp="1"/>
          </p:cNvSpPr>
          <p:nvPr>
            <p:ph type="dt" sz="half" idx="10"/>
          </p:nvPr>
        </p:nvSpPr>
        <p:spPr/>
        <p:txBody>
          <a:bodyPr/>
          <a:lstStyle/>
          <a:p>
            <a:fld id="{B3137458-1D5F-B74F-96C6-5F61AAF91F9E}" type="datetimeFigureOut">
              <a:rPr lang="en-US" smtClean="0"/>
              <a:t>11/9/2023</a:t>
            </a:fld>
            <a:endParaRPr lang="en-US" dirty="0"/>
          </a:p>
        </p:txBody>
      </p:sp>
      <p:sp>
        <p:nvSpPr>
          <p:cNvPr id="5" name="Footer Placeholder 4">
            <a:extLst>
              <a:ext uri="{FF2B5EF4-FFF2-40B4-BE49-F238E27FC236}">
                <a16:creationId xmlns:a16="http://schemas.microsoft.com/office/drawing/2014/main" id="{D4FD065C-1B7C-D24B-8B36-1CBDC51181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11FE787-9E34-794A-BC26-6489E561549C}"/>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149458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0233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No Conten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406400" y="304800"/>
            <a:ext cx="11379200" cy="774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5720" numCol="1" anchor="b" anchorCtr="0" compatLnSpc="1">
            <a:prstTxWarp prst="textNoShape">
              <a:avLst/>
            </a:prstTxWarp>
          </a:bodyPr>
          <a:lstStyle>
            <a:lvl1pPr algn="ctr">
              <a:defRPr/>
            </a:lvl1pPr>
          </a:lstStyle>
          <a:p>
            <a:pPr lvl="0"/>
            <a:r>
              <a:rPr lang="en-US" altLang="en-US"/>
              <a:t>Click to edit Master title style</a:t>
            </a:r>
          </a:p>
        </p:txBody>
      </p:sp>
    </p:spTree>
    <p:extLst>
      <p:ext uri="{BB962C8B-B14F-4D97-AF65-F5344CB8AC3E}">
        <p14:creationId xmlns:p14="http://schemas.microsoft.com/office/powerpoint/2010/main" val="3641496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andar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E19138A4-B106-5647-9E25-A0B9EA158B40}"/>
              </a:ext>
            </a:extLst>
          </p:cNvPr>
          <p:cNvCxnSpPr/>
          <p:nvPr userDrawn="1"/>
        </p:nvCxnSpPr>
        <p:spPr>
          <a:xfrm>
            <a:off x="762000" y="1219200"/>
            <a:ext cx="2743200" cy="0"/>
          </a:xfrm>
          <a:prstGeom prst="line">
            <a:avLst/>
          </a:prstGeom>
          <a:ln w="76200">
            <a:solidFill>
              <a:srgbClr val="FFD127"/>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E3315EA2-0FCF-964A-B51F-29EF0E9D7770}"/>
              </a:ext>
            </a:extLst>
          </p:cNvPr>
          <p:cNvSpPr>
            <a:spLocks noGrp="1"/>
          </p:cNvSpPr>
          <p:nvPr>
            <p:ph type="title" hasCustomPrompt="1"/>
          </p:nvPr>
        </p:nvSpPr>
        <p:spPr>
          <a:xfrm>
            <a:off x="762001" y="444078"/>
            <a:ext cx="10667998" cy="533400"/>
          </a:xfrm>
          <a:prstGeom prst="rect">
            <a:avLst/>
          </a:prstGeom>
        </p:spPr>
        <p:txBody>
          <a:bodyPr>
            <a:normAutofit/>
          </a:bodyPr>
          <a:lstStyle>
            <a:lvl1pPr algn="l">
              <a:defRPr sz="3600" b="1" i="0" baseline="0">
                <a:solidFill>
                  <a:srgbClr val="095495"/>
                </a:solidFill>
                <a:latin typeface="Helvetica Neue" charset="0"/>
                <a:ea typeface="Helvetica Neue" charset="0"/>
                <a:cs typeface="Helvetica Neue" charset="0"/>
              </a:defRPr>
            </a:lvl1pPr>
          </a:lstStyle>
          <a:p>
            <a:r>
              <a:rPr lang="en-US"/>
              <a:t>Slide title</a:t>
            </a:r>
          </a:p>
        </p:txBody>
      </p:sp>
      <p:sp>
        <p:nvSpPr>
          <p:cNvPr id="15" name="Content Placeholder 14"/>
          <p:cNvSpPr>
            <a:spLocks noGrp="1"/>
          </p:cNvSpPr>
          <p:nvPr>
            <p:ph sz="quarter" idx="11"/>
          </p:nvPr>
        </p:nvSpPr>
        <p:spPr>
          <a:xfrm>
            <a:off x="761999" y="1752600"/>
            <a:ext cx="10667999" cy="4572000"/>
          </a:xfrm>
          <a:prstGeom prst="rect">
            <a:avLst/>
          </a:prstGeom>
        </p:spPr>
        <p:txBody>
          <a:bodyPr/>
          <a:lstStyle>
            <a:lvl1pPr marL="91440" indent="-91440">
              <a:lnSpc>
                <a:spcPct val="120000"/>
              </a:lnSpc>
              <a:spcBef>
                <a:spcPts val="1200"/>
              </a:spcBef>
              <a:spcAft>
                <a:spcPts val="600"/>
              </a:spcAft>
              <a:buClr>
                <a:schemeClr val="bg1">
                  <a:lumMod val="95000"/>
                </a:schemeClr>
              </a:buClr>
              <a:buFont typeface="Wingdings 3" panose="05040102010807070707" pitchFamily="18" charset="2"/>
              <a:buChar char=""/>
              <a:defRPr sz="2800">
                <a:solidFill>
                  <a:schemeClr val="accent6">
                    <a:lumMod val="50000"/>
                    <a:lumOff val="50000"/>
                  </a:schemeClr>
                </a:solidFill>
                <a:latin typeface="Helvetica" panose="020B0604020202020204" pitchFamily="34" charset="0"/>
                <a:cs typeface="Helvetica" panose="020B0604020202020204" pitchFamily="34" charset="0"/>
              </a:defRPr>
            </a:lvl1pPr>
            <a:lvl2pPr marL="914400" indent="-365760">
              <a:spcBef>
                <a:spcPts val="600"/>
              </a:spcBef>
              <a:spcAft>
                <a:spcPts val="600"/>
              </a:spcAft>
              <a:buClr>
                <a:schemeClr val="accent1"/>
              </a:buClr>
              <a:buFont typeface="Wingdings 3" panose="05040102010807070707" pitchFamily="18" charset="2"/>
              <a:buChar char=""/>
              <a:defRPr lang="en-US" sz="2400" dirty="0" smtClean="0">
                <a:solidFill>
                  <a:schemeClr val="accent6">
                    <a:lumMod val="50000"/>
                    <a:lumOff val="50000"/>
                  </a:schemeClr>
                </a:solidFill>
                <a:latin typeface="Helvetica" panose="020B0604020202020204" pitchFamily="34" charset="0"/>
                <a:ea typeface="ヒラギノ角ゴ Pro W3" charset="0"/>
                <a:cs typeface="Helvetica" panose="020B0604020202020204" pitchFamily="34" charset="0"/>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632299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44147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441471"/>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1C8C5-35F2-214B-81C4-561AA7C596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9E2729-84FA-9E46-BF7A-8083B9CBAD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294C80-77D8-564D-9478-AD83348E549C}"/>
              </a:ext>
            </a:extLst>
          </p:cNvPr>
          <p:cNvSpPr>
            <a:spLocks noGrp="1"/>
          </p:cNvSpPr>
          <p:nvPr>
            <p:ph type="dt" sz="half" idx="10"/>
          </p:nvPr>
        </p:nvSpPr>
        <p:spPr/>
        <p:txBody>
          <a:bodyPr/>
          <a:lstStyle/>
          <a:p>
            <a:fld id="{B3137458-1D5F-B74F-96C6-5F61AAF91F9E}" type="datetimeFigureOut">
              <a:rPr lang="en-US" smtClean="0"/>
              <a:t>11/9/2023</a:t>
            </a:fld>
            <a:endParaRPr lang="en-US" dirty="0"/>
          </a:p>
        </p:txBody>
      </p:sp>
      <p:sp>
        <p:nvSpPr>
          <p:cNvPr id="5" name="Footer Placeholder 4">
            <a:extLst>
              <a:ext uri="{FF2B5EF4-FFF2-40B4-BE49-F238E27FC236}">
                <a16:creationId xmlns:a16="http://schemas.microsoft.com/office/drawing/2014/main" id="{C9EDE470-17CC-6447-AF36-C03FA62F3F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47BCC3-757D-D641-AF37-361B171890DB}"/>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317963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07EC2-9D45-B342-8E28-26ED05F0A1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D65D1F-6F07-C643-9AB7-C0E3CDCCAC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15C60-7B7B-1547-94ED-BCD190E29703}"/>
              </a:ext>
            </a:extLst>
          </p:cNvPr>
          <p:cNvSpPr>
            <a:spLocks noGrp="1"/>
          </p:cNvSpPr>
          <p:nvPr>
            <p:ph type="dt" sz="half" idx="10"/>
          </p:nvPr>
        </p:nvSpPr>
        <p:spPr/>
        <p:txBody>
          <a:bodyPr/>
          <a:lstStyle/>
          <a:p>
            <a:fld id="{B3137458-1D5F-B74F-96C6-5F61AAF91F9E}" type="datetimeFigureOut">
              <a:rPr lang="en-US" smtClean="0"/>
              <a:t>11/9/2023</a:t>
            </a:fld>
            <a:endParaRPr lang="en-US" dirty="0"/>
          </a:p>
        </p:txBody>
      </p:sp>
      <p:sp>
        <p:nvSpPr>
          <p:cNvPr id="5" name="Footer Placeholder 4">
            <a:extLst>
              <a:ext uri="{FF2B5EF4-FFF2-40B4-BE49-F238E27FC236}">
                <a16:creationId xmlns:a16="http://schemas.microsoft.com/office/drawing/2014/main" id="{1A0E4317-7A6D-3141-A4E8-7199E6A5C9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B4137C2-13D5-5B41-A648-84E3EAD315E3}"/>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873925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16380-9019-E74F-9359-FC6385B6F5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80C209-16AF-0248-8F91-E07ADB2EA9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D35CE2-C5B2-8D4B-984C-9985F65E5F26}"/>
              </a:ext>
            </a:extLst>
          </p:cNvPr>
          <p:cNvSpPr>
            <a:spLocks noGrp="1"/>
          </p:cNvSpPr>
          <p:nvPr>
            <p:ph type="dt" sz="half" idx="10"/>
          </p:nvPr>
        </p:nvSpPr>
        <p:spPr/>
        <p:txBody>
          <a:bodyPr/>
          <a:lstStyle/>
          <a:p>
            <a:fld id="{B3137458-1D5F-B74F-96C6-5F61AAF91F9E}" type="datetimeFigureOut">
              <a:rPr lang="en-US" smtClean="0"/>
              <a:t>11/9/2023</a:t>
            </a:fld>
            <a:endParaRPr lang="en-US" dirty="0"/>
          </a:p>
        </p:txBody>
      </p:sp>
      <p:sp>
        <p:nvSpPr>
          <p:cNvPr id="5" name="Footer Placeholder 4">
            <a:extLst>
              <a:ext uri="{FF2B5EF4-FFF2-40B4-BE49-F238E27FC236}">
                <a16:creationId xmlns:a16="http://schemas.microsoft.com/office/drawing/2014/main" id="{FC794C37-0658-534C-8D80-5E4D3AA191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F4710F-A28E-E24E-9261-73DE2F80EBEE}"/>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2235952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DA551-FDF7-3046-B311-32CE763A5C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1D955A-CCD1-1B46-93C7-DDB3A79FBC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548B12-9505-1942-B852-317C6E1879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49B55F-B85F-5B4E-8AD1-11B57A384024}"/>
              </a:ext>
            </a:extLst>
          </p:cNvPr>
          <p:cNvSpPr>
            <a:spLocks noGrp="1"/>
          </p:cNvSpPr>
          <p:nvPr>
            <p:ph type="dt" sz="half" idx="10"/>
          </p:nvPr>
        </p:nvSpPr>
        <p:spPr/>
        <p:txBody>
          <a:bodyPr/>
          <a:lstStyle/>
          <a:p>
            <a:fld id="{B3137458-1D5F-B74F-96C6-5F61AAF91F9E}" type="datetimeFigureOut">
              <a:rPr lang="en-US" smtClean="0"/>
              <a:t>11/9/2023</a:t>
            </a:fld>
            <a:endParaRPr lang="en-US" dirty="0"/>
          </a:p>
        </p:txBody>
      </p:sp>
      <p:sp>
        <p:nvSpPr>
          <p:cNvPr id="6" name="Footer Placeholder 5">
            <a:extLst>
              <a:ext uri="{FF2B5EF4-FFF2-40B4-BE49-F238E27FC236}">
                <a16:creationId xmlns:a16="http://schemas.microsoft.com/office/drawing/2014/main" id="{D4AA9DA2-3F02-4847-9B84-A7E9571293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34CA89D-B407-0F4E-83D4-6D9F8F23ED51}"/>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682189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E970A-EF45-334A-B022-21CCA7BAC8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8D3514-A6E1-C343-91AD-07C39D251E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9DE74D-6811-A245-AB5D-AE69D1428C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2AB05C-316A-3440-ADD7-71C5DA1F4D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A1000B-8B98-8640-AAB6-484DE653CF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9CA2AB-2713-DF45-974F-0DE11A672663}"/>
              </a:ext>
            </a:extLst>
          </p:cNvPr>
          <p:cNvSpPr>
            <a:spLocks noGrp="1"/>
          </p:cNvSpPr>
          <p:nvPr>
            <p:ph type="dt" sz="half" idx="10"/>
          </p:nvPr>
        </p:nvSpPr>
        <p:spPr/>
        <p:txBody>
          <a:bodyPr/>
          <a:lstStyle/>
          <a:p>
            <a:fld id="{B3137458-1D5F-B74F-96C6-5F61AAF91F9E}" type="datetimeFigureOut">
              <a:rPr lang="en-US" smtClean="0"/>
              <a:t>11/9/2023</a:t>
            </a:fld>
            <a:endParaRPr lang="en-US" dirty="0"/>
          </a:p>
        </p:txBody>
      </p:sp>
      <p:sp>
        <p:nvSpPr>
          <p:cNvPr id="8" name="Footer Placeholder 7">
            <a:extLst>
              <a:ext uri="{FF2B5EF4-FFF2-40B4-BE49-F238E27FC236}">
                <a16:creationId xmlns:a16="http://schemas.microsoft.com/office/drawing/2014/main" id="{16C9B27F-852F-EF45-B8CC-C13CAA0D264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840F912-54B9-3943-BC48-FE6EE8DFE3B9}"/>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233105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D7849-E623-0B44-A85B-588B332656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09CAE4-2F15-7A4F-92DE-547E201DED23}"/>
              </a:ext>
            </a:extLst>
          </p:cNvPr>
          <p:cNvSpPr>
            <a:spLocks noGrp="1"/>
          </p:cNvSpPr>
          <p:nvPr>
            <p:ph type="dt" sz="half" idx="10"/>
          </p:nvPr>
        </p:nvSpPr>
        <p:spPr/>
        <p:txBody>
          <a:bodyPr/>
          <a:lstStyle/>
          <a:p>
            <a:fld id="{B3137458-1D5F-B74F-96C6-5F61AAF91F9E}" type="datetimeFigureOut">
              <a:rPr lang="en-US" smtClean="0"/>
              <a:t>11/9/2023</a:t>
            </a:fld>
            <a:endParaRPr lang="en-US" dirty="0"/>
          </a:p>
        </p:txBody>
      </p:sp>
      <p:sp>
        <p:nvSpPr>
          <p:cNvPr id="4" name="Footer Placeholder 3">
            <a:extLst>
              <a:ext uri="{FF2B5EF4-FFF2-40B4-BE49-F238E27FC236}">
                <a16:creationId xmlns:a16="http://schemas.microsoft.com/office/drawing/2014/main" id="{D22E8DD2-9623-CB4E-84D8-E8A1CC040EF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5D4860A-7C74-C14D-A213-A000B7D860F7}"/>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443687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B84651-4E43-BD4D-9503-BBCE3C07B062}"/>
              </a:ext>
            </a:extLst>
          </p:cNvPr>
          <p:cNvSpPr>
            <a:spLocks noGrp="1"/>
          </p:cNvSpPr>
          <p:nvPr>
            <p:ph type="dt" sz="half" idx="10"/>
          </p:nvPr>
        </p:nvSpPr>
        <p:spPr/>
        <p:txBody>
          <a:bodyPr/>
          <a:lstStyle/>
          <a:p>
            <a:fld id="{B3137458-1D5F-B74F-96C6-5F61AAF91F9E}" type="datetimeFigureOut">
              <a:rPr lang="en-US" smtClean="0"/>
              <a:t>11/9/2023</a:t>
            </a:fld>
            <a:endParaRPr lang="en-US" dirty="0"/>
          </a:p>
        </p:txBody>
      </p:sp>
      <p:sp>
        <p:nvSpPr>
          <p:cNvPr id="3" name="Footer Placeholder 2">
            <a:extLst>
              <a:ext uri="{FF2B5EF4-FFF2-40B4-BE49-F238E27FC236}">
                <a16:creationId xmlns:a16="http://schemas.microsoft.com/office/drawing/2014/main" id="{EA5D2500-67C9-AA41-8033-FF3953DA69E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6EEF91B-6B95-FE46-83E7-CB5B59457352}"/>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710251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5DB7F-395E-224F-8866-6F5105B4CD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5FE369-E3BC-DE4F-B8E4-7098E76AAF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F98899-E281-8140-90B7-DE5A10E1C8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4C489-27D7-2C4B-97E2-CE69D9D70487}"/>
              </a:ext>
            </a:extLst>
          </p:cNvPr>
          <p:cNvSpPr>
            <a:spLocks noGrp="1"/>
          </p:cNvSpPr>
          <p:nvPr>
            <p:ph type="dt" sz="half" idx="10"/>
          </p:nvPr>
        </p:nvSpPr>
        <p:spPr/>
        <p:txBody>
          <a:bodyPr/>
          <a:lstStyle/>
          <a:p>
            <a:fld id="{B3137458-1D5F-B74F-96C6-5F61AAF91F9E}" type="datetimeFigureOut">
              <a:rPr lang="en-US" smtClean="0"/>
              <a:t>11/9/2023</a:t>
            </a:fld>
            <a:endParaRPr lang="en-US" dirty="0"/>
          </a:p>
        </p:txBody>
      </p:sp>
      <p:sp>
        <p:nvSpPr>
          <p:cNvPr id="6" name="Footer Placeholder 5">
            <a:extLst>
              <a:ext uri="{FF2B5EF4-FFF2-40B4-BE49-F238E27FC236}">
                <a16:creationId xmlns:a16="http://schemas.microsoft.com/office/drawing/2014/main" id="{E361812F-1C31-EE40-B4F2-7F80D3F6EC2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0E57611-A357-A341-8C6A-77868DA91C26}"/>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046088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D375E5-FD70-7E4D-84AA-51CFADE4E3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0D8671-C058-6543-B4EF-2B4A476969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0D3DC-1DCA-9345-B462-9BBD0B2FBA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37458-1D5F-B74F-96C6-5F61AAF91F9E}" type="datetimeFigureOut">
              <a:rPr lang="en-US" smtClean="0"/>
              <a:t>11/9/2023</a:t>
            </a:fld>
            <a:endParaRPr lang="en-US" dirty="0"/>
          </a:p>
        </p:txBody>
      </p:sp>
      <p:sp>
        <p:nvSpPr>
          <p:cNvPr id="5" name="Footer Placeholder 4">
            <a:extLst>
              <a:ext uri="{FF2B5EF4-FFF2-40B4-BE49-F238E27FC236}">
                <a16:creationId xmlns:a16="http://schemas.microsoft.com/office/drawing/2014/main" id="{47356110-E806-2647-89B9-7CCF94D2BE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72A6DF7-EBBD-1C42-8C4C-92595B1610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76CB1-5A59-7D48-A26A-CF055D0E1106}" type="slidenum">
              <a:rPr lang="en-US" smtClean="0"/>
              <a:t>‹#›</a:t>
            </a:fld>
            <a:endParaRPr lang="en-US" dirty="0"/>
          </a:p>
        </p:txBody>
      </p:sp>
    </p:spTree>
    <p:extLst>
      <p:ext uri="{BB962C8B-B14F-4D97-AF65-F5344CB8AC3E}">
        <p14:creationId xmlns:p14="http://schemas.microsoft.com/office/powerpoint/2010/main" val="2433980001"/>
      </p:ext>
    </p:extLst>
  </p:cSld>
  <p:clrMap bg1="lt1" tx1="dk1" bg2="lt2" tx2="dk2" accent1="accent1" accent2="accent2" accent3="accent3" accent4="accent4" accent5="accent5" accent6="accent6" hlink="hlink" folHlink="folHlink"/>
  <p:sldLayoutIdLst>
    <p:sldLayoutId id="2147483716"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173768"/>
      </p:ext>
    </p:extLst>
  </p:cSld>
  <p:clrMap bg1="lt1" tx1="dk1" bg2="lt2" tx2="dk2" accent1="accent1" accent2="accent2" accent3="accent3" accent4="accent4" accent5="accent5" accent6="accent6" hlink="hlink" folHlink="folHlink"/>
  <p:sldLayoutIdLst>
    <p:sldLayoutId id="2147483912" r:id="rId1"/>
  </p:sldLayoutIdLst>
  <p:transition>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173768"/>
      </p:ext>
    </p:extLst>
  </p:cSld>
  <p:clrMap bg1="lt1" tx1="dk1" bg2="lt2" tx2="dk2" accent1="accent1" accent2="accent2" accent3="accent3" accent4="accent4" accent5="accent5" accent6="accent6" hlink="hlink" folHlink="folHlink"/>
  <p:sldLayoutIdLst>
    <p:sldLayoutId id="2147483914" r:id="rId1"/>
  </p:sldLayoutIdLst>
  <mc:AlternateContent xmlns:mc="http://schemas.openxmlformats.org/markup-compatibility/2006" xmlns:p14="http://schemas.microsoft.com/office/powerpoint/2010/main">
    <mc:Choice Requires="p14">
      <p:transition p14:dur="0" advTm="0"/>
    </mc:Choice>
    <mc:Fallback xmlns="">
      <p:transition advTm="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diagramColors" Target="../diagrams/colors1.xml"/><Relationship Id="rId11" Type="http://schemas.openxmlformats.org/officeDocument/2006/relationships/image" Target="../media/image18.png"/><Relationship Id="rId5" Type="http://schemas.openxmlformats.org/officeDocument/2006/relationships/diagramQuickStyle" Target="../diagrams/quickStyle1.xml"/><Relationship Id="rId10" Type="http://schemas.openxmlformats.org/officeDocument/2006/relationships/image" Target="../media/image7.png"/><Relationship Id="rId4" Type="http://schemas.openxmlformats.org/officeDocument/2006/relationships/diagramLayout" Target="../diagrams/layout1.xml"/><Relationship Id="rId9"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17.xml"/><Relationship Id="rId5" Type="http://schemas.openxmlformats.org/officeDocument/2006/relationships/image" Target="../media/image3.png"/><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70DE6CC5-8816-1349-A0F9-775C7E459994}"/>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556F9008-759B-BF4A-A397-55EB3B46A4E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190046" y="-3"/>
            <a:ext cx="4001954" cy="6888881"/>
          </a:xfrm>
          <a:prstGeom prst="rect">
            <a:avLst/>
          </a:prstGeom>
        </p:spPr>
      </p:pic>
      <p:sp>
        <p:nvSpPr>
          <p:cNvPr id="5" name="Headline">
            <a:extLst>
              <a:ext uri="{FF2B5EF4-FFF2-40B4-BE49-F238E27FC236}">
                <a16:creationId xmlns:a16="http://schemas.microsoft.com/office/drawing/2014/main" id="{4E8520BA-3857-4F45-9F89-B8892B3B592C}"/>
              </a:ext>
            </a:extLst>
          </p:cNvPr>
          <p:cNvSpPr txBox="1">
            <a:spLocks/>
          </p:cNvSpPr>
          <p:nvPr/>
        </p:nvSpPr>
        <p:spPr>
          <a:xfrm>
            <a:off x="762000" y="2721068"/>
            <a:ext cx="7275095" cy="2055086"/>
          </a:xfrm>
          <a:prstGeom prst="rect">
            <a:avLst/>
          </a:prstGeom>
        </p:spPr>
        <p:txBody>
          <a:bodyPr lIns="91440" tIns="45720" rIns="91440" bIns="45720" anchor="t" anchorCtr="0"/>
          <a:lstStyle>
            <a:lvl1pPr marL="0" indent="0" algn="l" rtl="0" eaLnBrk="1" fontAlgn="base" hangingPunct="1">
              <a:spcBef>
                <a:spcPct val="20000"/>
              </a:spcBef>
              <a:spcAft>
                <a:spcPct val="0"/>
              </a:spcAft>
              <a:buFont typeface="Arial" pitchFamily="34" charset="0"/>
              <a:buNone/>
              <a:defRPr sz="3600" b="1">
                <a:solidFill>
                  <a:schemeClr val="bg1"/>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es-ES" sz="3600" b="0" i="0" u="none" strike="noStrike" cap="none" normalizeH="0" baseline="0" noProof="0">
                <a:ln>
                  <a:noFill/>
                </a:ln>
                <a:solidFill>
                  <a:srgbClr val="00AC69"/>
                </a:solidFill>
                <a:effectLst/>
                <a:uLnTx/>
                <a:uFillTx/>
                <a:latin typeface="Arial" panose="020B0604020202020204" pitchFamily="34" charset="0"/>
                <a:ea typeface="ヒラギノ角ゴ Pro W3" charset="0"/>
                <a:cs typeface="Arial" panose="020B0604020202020204" pitchFamily="34" charset="0"/>
              </a:rPr>
              <a:t>PROGRAMA DE CLUBES LEO</a:t>
            </a:r>
          </a:p>
          <a:p>
            <a:pPr marL="0" marR="0" lvl="0"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es-ES" sz="6000" b="1" i="0" u="none" strike="noStrike" cap="none" normalizeH="0" baseline="0" noProof="0">
                <a:ln>
                  <a:noFill/>
                </a:ln>
                <a:solidFill>
                  <a:srgbClr val="55565A"/>
                </a:solidFill>
                <a:effectLst/>
                <a:uLnTx/>
                <a:uFillTx/>
                <a:latin typeface="Arial" panose="020B0604020202020204" pitchFamily="34" charset="0"/>
                <a:ea typeface="ヒラギノ角ゴ Pro W3" charset="0"/>
                <a:cs typeface="Arial" panose="020B0604020202020204" pitchFamily="34" charset="0"/>
              </a:rPr>
              <a:t>PLAN ESTRATÉGICO</a:t>
            </a:r>
          </a:p>
          <a:p>
            <a:pPr>
              <a:spcBef>
                <a:spcPts val="0"/>
              </a:spcBef>
              <a:defRPr/>
            </a:pPr>
            <a:r>
              <a:rPr lang="es-ES" sz="2400">
                <a:solidFill>
                  <a:srgbClr val="55565A"/>
                </a:solidFill>
                <a:latin typeface="Arial"/>
                <a:ea typeface="ヒラギノ角ゴ Pro W3"/>
                <a:cs typeface="Arial"/>
              </a:rPr>
              <a:t>2021- 2026</a:t>
            </a: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1</a:t>
            </a:fld>
            <a:endParaRPr kumimoji="0" lang="en-US" sz="1600" b="0" i="0" u="none" strike="noStrike" kern="1200" cap="none" spc="0" normalizeH="0" baseline="0" noProof="0">
              <a:ln>
                <a:noFill/>
              </a:ln>
              <a:solidFill>
                <a:prstClr val="white"/>
              </a:solidFill>
              <a:effectLst/>
              <a:uLnTx/>
              <a:uFillTx/>
              <a:latin typeface="Helvetica" panose="020B0604020202020204" pitchFamily="34" charset="0"/>
              <a:cs typeface="Helvetica" panose="020B0604020202020204" pitchFamily="34" charset="0"/>
            </a:endParaRPr>
          </a:p>
        </p:txBody>
      </p:sp>
      <p:pic>
        <p:nvPicPr>
          <p:cNvPr id="3" name="Picture 2">
            <a:extLst>
              <a:ext uri="{FF2B5EF4-FFF2-40B4-BE49-F238E27FC236}">
                <a16:creationId xmlns:a16="http://schemas.microsoft.com/office/drawing/2014/main" id="{2AB11298-17E2-0641-8FBE-2A3FB267B9E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99591" y="251427"/>
            <a:ext cx="2469640" cy="2469640"/>
          </a:xfrm>
          <a:prstGeom prst="rect">
            <a:avLst/>
          </a:prstGeom>
        </p:spPr>
      </p:pic>
      <p:pic>
        <p:nvPicPr>
          <p:cNvPr id="14" name="Picture 13">
            <a:extLst>
              <a:ext uri="{FF2B5EF4-FFF2-40B4-BE49-F238E27FC236}">
                <a16:creationId xmlns:a16="http://schemas.microsoft.com/office/drawing/2014/main" id="{EA945357-9AC4-824B-BB94-F451BFA8575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pic>
        <p:nvPicPr>
          <p:cNvPr id="20" name="Picture 19">
            <a:extLst>
              <a:ext uri="{FF2B5EF4-FFF2-40B4-BE49-F238E27FC236}">
                <a16:creationId xmlns:a16="http://schemas.microsoft.com/office/drawing/2014/main" id="{500C187D-881A-124B-AD8C-8CCB536CC5D5}"/>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9454476" y="349537"/>
            <a:ext cx="2425700" cy="467929"/>
          </a:xfrm>
          <a:prstGeom prst="rect">
            <a:avLst/>
          </a:prstGeom>
        </p:spPr>
      </p:pic>
    </p:spTree>
    <p:extLst>
      <p:ext uri="{BB962C8B-B14F-4D97-AF65-F5344CB8AC3E}">
        <p14:creationId xmlns:p14="http://schemas.microsoft.com/office/powerpoint/2010/main" val="2361144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ackground - Solid">
            <a:extLst>
              <a:ext uri="{FF2B5EF4-FFF2-40B4-BE49-F238E27FC236}">
                <a16:creationId xmlns:a16="http://schemas.microsoft.com/office/drawing/2014/main" id="{056D9397-8354-2540-BA75-4F5FFA8E2948}"/>
              </a:ext>
            </a:extLst>
          </p:cNvPr>
          <p:cNvSpPr/>
          <p:nvPr/>
        </p:nvSpPr>
        <p:spPr>
          <a:xfrm>
            <a:off x="-24467" y="0"/>
            <a:ext cx="12216467" cy="6858000"/>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Calibri" panose="020F0502020204030204"/>
              <a:ea typeface="+mn-ea"/>
              <a:cs typeface="+mn-cs"/>
            </a:endParaRP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2</a:t>
            </a:fld>
            <a:endParaRPr kumimoji="0" lang="en-US" sz="1600" b="0" i="0" u="none" strike="noStrike" kern="1200" cap="none" spc="0" normalizeH="0" baseline="0" noProof="0">
              <a:ln>
                <a:noFill/>
              </a:ln>
              <a:solidFill>
                <a:prstClr val="white"/>
              </a:solidFill>
              <a:effectLst/>
              <a:uLnTx/>
              <a:uFillTx/>
              <a:latin typeface="Helvetica" panose="020B0604020202020204" pitchFamily="34" charset="0"/>
              <a:cs typeface="Helvetica" panose="020B0604020202020204" pitchFamily="34" charset="0"/>
            </a:endParaRPr>
          </a:p>
        </p:txBody>
      </p:sp>
      <p:pic>
        <p:nvPicPr>
          <p:cNvPr id="13" name="Picture 12">
            <a:extLst>
              <a:ext uri="{FF2B5EF4-FFF2-40B4-BE49-F238E27FC236}">
                <a16:creationId xmlns:a16="http://schemas.microsoft.com/office/drawing/2014/main" id="{9D6A6404-0FEA-E14D-B18E-DBF2EA768FB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23267"/>
          <a:stretch/>
        </p:blipFill>
        <p:spPr>
          <a:xfrm>
            <a:off x="-24467" y="-383650"/>
            <a:ext cx="3241800" cy="7248414"/>
          </a:xfrm>
          <a:prstGeom prst="rect">
            <a:avLst/>
          </a:prstGeom>
        </p:spPr>
      </p:pic>
      <p:sp>
        <p:nvSpPr>
          <p:cNvPr id="15" name="Background - Solid">
            <a:extLst>
              <a:ext uri="{FF2B5EF4-FFF2-40B4-BE49-F238E27FC236}">
                <a16:creationId xmlns:a16="http://schemas.microsoft.com/office/drawing/2014/main" id="{A6801EEA-EA15-4E48-AA33-B09FEAE42630}"/>
              </a:ext>
            </a:extLst>
          </p:cNvPr>
          <p:cNvSpPr/>
          <p:nvPr/>
        </p:nvSpPr>
        <p:spPr>
          <a:xfrm>
            <a:off x="932769" y="842125"/>
            <a:ext cx="10326461" cy="5173746"/>
          </a:xfrm>
          <a:prstGeom prst="rect">
            <a:avLst/>
          </a:prstGeom>
          <a:solidFill>
            <a:schemeClr val="bg1">
              <a:alpha val="93000"/>
            </a:schemeClr>
          </a:solidFill>
          <a:ln>
            <a:noFill/>
          </a:ln>
          <a:effectLst>
            <a:outerShdw blurRad="800100" sx="103000" sy="103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0" tIns="457200" rIns="685800" bIns="457200" rtlCol="0" anchor="t" anchorCtr="0"/>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s-ES" sz="3200" b="1" i="0" u="none" strike="noStrike" cap="none"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PLAN ESTRATÉGICO LEO: </a:t>
            </a:r>
            <a:r>
              <a:rPr kumimoji="0" lang="es-ES" sz="3200" b="1" i="0" u="none" strike="noStrike" cap="none" normalizeH="0" baseline="0" noProof="0" dirty="0">
                <a:ln>
                  <a:noFill/>
                </a:ln>
                <a:solidFill>
                  <a:srgbClr val="00AC69"/>
                </a:solidFill>
                <a:effectLst/>
                <a:uLnTx/>
                <a:uFillTx/>
                <a:latin typeface="Arial" panose="020B0604020202020204" pitchFamily="34" charset="0"/>
                <a:ea typeface="+mn-ea"/>
                <a:cs typeface="Arial" panose="020B0604020202020204" pitchFamily="34" charset="0"/>
              </a:rPr>
              <a:t>OBJETIVO</a:t>
            </a:r>
            <a:r>
              <a:rPr kumimoji="0" lang="es-ES" sz="3200" b="1" i="0" u="none" strike="noStrike" cap="none"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 </a:t>
            </a:r>
            <a:endParaRPr kumimoji="0" lang="en-US" sz="2400" b="1" i="0" u="none" strike="noStrike" kern="0" cap="none" spc="0" normalizeH="0" baseline="0" noProof="0" dirty="0">
              <a:ln>
                <a:noFill/>
              </a:ln>
              <a:solidFill>
                <a:srgbClr val="00AC69"/>
              </a:solidFill>
              <a:effectLst/>
              <a:uLnTx/>
              <a:uFillTx/>
              <a:latin typeface="Arial" panose="020B0604020202020204" pitchFamily="34" charset="0"/>
              <a:ea typeface="+mn-ea"/>
              <a:cs typeface="Arial" panose="020B0604020202020204" pitchFamily="34" charset="0"/>
            </a:endParaRPr>
          </a:p>
          <a:p>
            <a:pPr marR="0" lvl="0" indent="0" algn="ctr" defTabSz="914400" rtl="0" eaLnBrk="1" fontAlgn="auto" latinLnBrk="0" hangingPunct="1">
              <a:lnSpc>
                <a:spcPct val="140000"/>
              </a:lnSpc>
              <a:spcBef>
                <a:spcPts val="0"/>
              </a:spcBef>
              <a:spcAft>
                <a:spcPts val="0"/>
              </a:spcAft>
              <a:buClrTx/>
              <a:buSzTx/>
              <a:buFontTx/>
              <a:buNone/>
              <a:tabLst/>
              <a:defRPr/>
            </a:pPr>
            <a:r>
              <a:rPr kumimoji="0" lang="es-ES" sz="2800" b="0" i="0" u="none" strike="noStrike" cap="none"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Para </a:t>
            </a:r>
            <a:r>
              <a:rPr kumimoji="0" lang="es-ES" sz="2800" b="1" i="0" u="none" strike="noStrike" cap="none"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2026</a:t>
            </a:r>
            <a:r>
              <a:rPr kumimoji="0" lang="es-ES" sz="2800" b="0" i="0" u="none" strike="noStrike" cap="none"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 las afiliaciones de los clubes Leo aumentarán a 200 000 socios declarados, y los </a:t>
            </a:r>
            <a:r>
              <a:rPr kumimoji="0" lang="es-ES" sz="2800" b="0" i="0" u="none" strike="noStrike" cap="none" normalizeH="0" baseline="0" noProof="0" dirty="0" err="1">
                <a:ln>
                  <a:noFill/>
                </a:ln>
                <a:solidFill>
                  <a:srgbClr val="424242"/>
                </a:solidFill>
                <a:effectLst/>
                <a:uLnTx/>
                <a:uFillTx/>
                <a:latin typeface="Arial" panose="020B0604020202020204" pitchFamily="34" charset="0"/>
                <a:ea typeface="ヒラギノ角ゴ Pro W3"/>
                <a:cs typeface="Arial" panose="020B0604020202020204" pitchFamily="34" charset="0"/>
              </a:rPr>
              <a:t>Leos</a:t>
            </a:r>
            <a:r>
              <a:rPr kumimoji="0" lang="es-ES" sz="2800" b="0" i="0" u="none" strike="noStrike" cap="none"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 en transición a Leones aumentarán a 13 000 socios declarados, </a:t>
            </a:r>
            <a:br>
              <a:rPr kumimoji="0" lang="es-ES" sz="2800" b="0" i="0" u="none" strike="noStrike" cap="none"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br>
            <a:r>
              <a:rPr kumimoji="0" lang="es-ES" sz="2800" b="0" i="0" u="none" strike="noStrike" cap="none"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como resultado del aumento de los esfuerzos de reclutamiento y transición, y de la mejora de la experiencia como socios</a:t>
            </a:r>
            <a:r>
              <a:rPr kumimoji="0" lang="es-ES" sz="2800" i="0" u="none" strike="noStrike" cap="none"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a:t>
            </a:r>
            <a:r>
              <a:rPr kumimoji="0" lang="es-ES" sz="2800" b="0" i="0" u="none" strike="noStrike" cap="none"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 </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800" b="1" i="0" u="none" strike="noStrike" kern="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endParaRPr>
          </a:p>
        </p:txBody>
      </p:sp>
      <p:pic>
        <p:nvPicPr>
          <p:cNvPr id="3" name="Picture 2">
            <a:extLst>
              <a:ext uri="{FF2B5EF4-FFF2-40B4-BE49-F238E27FC236}">
                <a16:creationId xmlns:a16="http://schemas.microsoft.com/office/drawing/2014/main" id="{2433EEC4-385F-3F4D-A9B7-D9FE43C7847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786141" y="5688360"/>
            <a:ext cx="982060" cy="491030"/>
          </a:xfrm>
          <a:prstGeom prst="rect">
            <a:avLst/>
          </a:prstGeom>
        </p:spPr>
      </p:pic>
      <p:pic>
        <p:nvPicPr>
          <p:cNvPr id="9" name="Picture 8">
            <a:extLst>
              <a:ext uri="{FF2B5EF4-FFF2-40B4-BE49-F238E27FC236}">
                <a16:creationId xmlns:a16="http://schemas.microsoft.com/office/drawing/2014/main" id="{CD4F7E07-5D0D-774D-8420-572867E8774F}"/>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10800000">
            <a:off x="11200107" y="2473"/>
            <a:ext cx="991893" cy="1679305"/>
          </a:xfrm>
          <a:prstGeom prst="rect">
            <a:avLst/>
          </a:prstGeom>
        </p:spPr>
      </p:pic>
    </p:spTree>
    <p:extLst>
      <p:ext uri="{BB962C8B-B14F-4D97-AF65-F5344CB8AC3E}">
        <p14:creationId xmlns:p14="http://schemas.microsoft.com/office/powerpoint/2010/main" val="2468325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91819D7C-4A59-8C48-861C-894BCAFE8F7E}"/>
              </a:ext>
            </a:extLst>
          </p:cNvPr>
          <p:cNvPicPr>
            <a:picLocks noChangeAspect="1"/>
          </p:cNvPicPr>
          <p:nvPr/>
        </p:nvPicPr>
        <p:blipFill rotWithShape="1">
          <a:blip r:embed="rId3"/>
          <a:srcRect l="63206" t="30526" r="11064" b="19490"/>
          <a:stretch/>
        </p:blipFill>
        <p:spPr>
          <a:xfrm>
            <a:off x="0" y="1"/>
            <a:ext cx="2353591" cy="7166244"/>
          </a:xfrm>
          <a:prstGeom prst="rect">
            <a:avLst/>
          </a:prstGeom>
        </p:spPr>
      </p:pic>
      <p:pic>
        <p:nvPicPr>
          <p:cNvPr id="19" name="Picture 18">
            <a:extLst>
              <a:ext uri="{FF2B5EF4-FFF2-40B4-BE49-F238E27FC236}">
                <a16:creationId xmlns:a16="http://schemas.microsoft.com/office/drawing/2014/main" id="{76C58F04-54E6-A54E-A92B-2AFFD17C394E}"/>
              </a:ext>
            </a:extLst>
          </p:cNvPr>
          <p:cNvPicPr>
            <a:picLocks noChangeAspect="1"/>
          </p:cNvPicPr>
          <p:nvPr/>
        </p:nvPicPr>
        <p:blipFill rotWithShape="1">
          <a:blip r:embed="rId4"/>
          <a:srcRect l="15744" b="4901"/>
          <a:stretch/>
        </p:blipFill>
        <p:spPr>
          <a:xfrm rot="10800000" flipV="1">
            <a:off x="10958512" y="4769669"/>
            <a:ext cx="1233487" cy="2088331"/>
          </a:xfrm>
          <a:prstGeom prst="rect">
            <a:avLst/>
          </a:prstGeom>
        </p:spPr>
      </p:pic>
      <p:sp>
        <p:nvSpPr>
          <p:cNvPr id="20" name="Page Number - Blue">
            <a:extLst>
              <a:ext uri="{FF2B5EF4-FFF2-40B4-BE49-F238E27FC236}">
                <a16:creationId xmlns:a16="http://schemas.microsoft.com/office/drawing/2014/main" id="{5B79561B-C68A-9748-BD1F-4B43E431BBAE}"/>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000" b="0" i="0" u="none" strike="noStrike" kern="1200" cap="none" spc="0" normalizeH="0" baseline="0" noProof="0" smtClean="0">
                <a:ln>
                  <a:noFill/>
                </a:ln>
                <a:solidFill>
                  <a:srgbClr val="FFFFFF"/>
                </a:solidFill>
                <a:effectLst/>
                <a:uLnTx/>
                <a:uFillTx/>
                <a:latin typeface="Arial" charset="0"/>
                <a:ea typeface="ヒラギノ角ゴ Pro W3" charset="0"/>
              </a:rPr>
              <a:pPr marL="0" marR="0" lvl="0" indent="0" algn="l" defTabSz="914400" rtl="0" eaLnBrk="0" fontAlgn="auto" latinLnBrk="0" hangingPunct="0">
                <a:lnSpc>
                  <a:spcPct val="100000"/>
                </a:lnSpc>
                <a:spcBef>
                  <a:spcPct val="50000"/>
                </a:spcBef>
                <a:spcAft>
                  <a:spcPts val="0"/>
                </a:spcAft>
                <a:buClrTx/>
                <a:buSzTx/>
                <a:buFontTx/>
                <a:buNone/>
                <a:tabLst/>
                <a:defRPr/>
              </a:pPr>
              <a:t>3</a:t>
            </a:fld>
            <a:endParaRPr kumimoji="0" lang="en-US" sz="1000" b="0" i="0" u="none" strike="noStrike" kern="1200" cap="none" spc="0" normalizeH="0" baseline="0" noProof="0">
              <a:ln>
                <a:noFill/>
              </a:ln>
              <a:solidFill>
                <a:srgbClr val="FFFFFF"/>
              </a:solidFill>
              <a:effectLst/>
              <a:uLnTx/>
              <a:uFillTx/>
              <a:latin typeface="Arial" charset="0"/>
              <a:ea typeface="ヒラギノ角ゴ Pro W3" charset="0"/>
            </a:endParaRPr>
          </a:p>
        </p:txBody>
      </p:sp>
      <p:sp>
        <p:nvSpPr>
          <p:cNvPr id="26" name="Body Copy">
            <a:extLst>
              <a:ext uri="{FF2B5EF4-FFF2-40B4-BE49-F238E27FC236}">
                <a16:creationId xmlns:a16="http://schemas.microsoft.com/office/drawing/2014/main" id="{02BE3303-60FA-E441-AD0C-CD7E323F1B26}"/>
              </a:ext>
            </a:extLst>
          </p:cNvPr>
          <p:cNvSpPr txBox="1">
            <a:spLocks/>
          </p:cNvSpPr>
          <p:nvPr/>
        </p:nvSpPr>
        <p:spPr>
          <a:xfrm>
            <a:off x="2678331" y="1390439"/>
            <a:ext cx="7173034" cy="1052958"/>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endParaRPr kumimoji="0" lang="en-US" sz="1800" b="0" i="0" u="none" strike="noStrike" kern="0" cap="none" spc="0" normalizeH="0" baseline="0" noProof="0" dirty="0">
              <a:ln>
                <a:noFill/>
              </a:ln>
              <a:solidFill>
                <a:srgbClr val="55565A"/>
              </a:solidFill>
              <a:effectLst/>
              <a:uLnTx/>
              <a:uFillTx/>
              <a:latin typeface="Arial" charset="0"/>
              <a:ea typeface="Arial" charset="0"/>
              <a:cs typeface="Arial" charset="0"/>
            </a:endParaRPr>
          </a:p>
        </p:txBody>
      </p:sp>
      <p:sp>
        <p:nvSpPr>
          <p:cNvPr id="27" name="Body Copy">
            <a:extLst>
              <a:ext uri="{FF2B5EF4-FFF2-40B4-BE49-F238E27FC236}">
                <a16:creationId xmlns:a16="http://schemas.microsoft.com/office/drawing/2014/main" id="{7104D559-75B4-2142-B244-EF77AB107BD9}"/>
              </a:ext>
            </a:extLst>
          </p:cNvPr>
          <p:cNvSpPr txBox="1">
            <a:spLocks/>
          </p:cNvSpPr>
          <p:nvPr/>
        </p:nvSpPr>
        <p:spPr>
          <a:xfrm>
            <a:off x="1827528" y="739820"/>
            <a:ext cx="9492602" cy="837361"/>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r>
              <a:rPr kumimoji="0" lang="es-ES" sz="3600" b="1" i="0" u="none" strike="noStrike" cap="none" normalizeH="0" baseline="0" noProof="0">
                <a:ln>
                  <a:noFill/>
                </a:ln>
                <a:solidFill>
                  <a:srgbClr val="55565A"/>
                </a:solidFill>
                <a:effectLst/>
                <a:uLnTx/>
                <a:uFillTx/>
                <a:latin typeface="Arial" charset="0"/>
                <a:ea typeface="Arial" charset="0"/>
                <a:cs typeface="Arial" charset="0"/>
              </a:rPr>
              <a:t>Un enfoque integral: Objetivos</a:t>
            </a:r>
          </a:p>
        </p:txBody>
      </p:sp>
      <p:sp>
        <p:nvSpPr>
          <p:cNvPr id="3" name="TextBox 2">
            <a:extLst>
              <a:ext uri="{FF2B5EF4-FFF2-40B4-BE49-F238E27FC236}">
                <a16:creationId xmlns:a16="http://schemas.microsoft.com/office/drawing/2014/main" id="{B474C79F-5017-42F8-A1DF-22BED524D0C3}"/>
              </a:ext>
            </a:extLst>
          </p:cNvPr>
          <p:cNvSpPr txBox="1"/>
          <p:nvPr/>
        </p:nvSpPr>
        <p:spPr>
          <a:xfrm flipH="1">
            <a:off x="2715134" y="1577181"/>
            <a:ext cx="8936181" cy="4201150"/>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es-ES" sz="2400" b="1" i="0" u="none" strike="noStrike" cap="none" normalizeH="0" baseline="0" noProof="0">
                <a:ln>
                  <a:noFill/>
                </a:ln>
                <a:solidFill>
                  <a:srgbClr val="00AC69"/>
                </a:solidFill>
                <a:effectLst/>
                <a:uLnTx/>
                <a:uFillTx/>
                <a:latin typeface="Arial"/>
                <a:ea typeface="ヒラギノ角ゴ Pro W3"/>
                <a:cs typeface="Arial"/>
              </a:rPr>
              <a:t>Reclutamiento: </a:t>
            </a:r>
            <a:r>
              <a:rPr kumimoji="0" lang="es-ES" sz="2400" b="0" i="0" u="none" strike="noStrike" cap="none" normalizeH="0" baseline="0" noProof="0">
                <a:ln>
                  <a:noFill/>
                </a:ln>
                <a:solidFill>
                  <a:srgbClr val="424242"/>
                </a:solidFill>
                <a:effectLst/>
                <a:uLnTx/>
                <a:uFillTx/>
                <a:latin typeface="Arial"/>
                <a:ea typeface="ヒラギノ角ゴ Pro W3"/>
                <a:cs typeface="Arial"/>
              </a:rPr>
              <a:t>Equipar a los socios con herramientas de reclutamiento y mejorar la estructura de las afiliaciones centrada en el crecimiento</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es-ES" sz="2400" b="1" i="0" u="none" strike="noStrike" cap="none" normalizeH="0" baseline="0" noProof="0">
                <a:ln>
                  <a:noFill/>
                </a:ln>
                <a:solidFill>
                  <a:srgbClr val="00AC69"/>
                </a:solidFill>
                <a:effectLst/>
                <a:uLnTx/>
                <a:uFillTx/>
                <a:latin typeface="Arial"/>
                <a:ea typeface="ヒラギノ角ゴ Pro W3"/>
                <a:cs typeface="Arial"/>
              </a:rPr>
              <a:t>La experiencia como socios: </a:t>
            </a:r>
            <a:r>
              <a:rPr kumimoji="0" lang="es-ES" sz="2400" b="0" i="0" u="none" strike="noStrike" cap="none" normalizeH="0" baseline="0" noProof="0">
                <a:ln>
                  <a:noFill/>
                </a:ln>
                <a:solidFill>
                  <a:srgbClr val="424242"/>
                </a:solidFill>
                <a:effectLst/>
                <a:uLnTx/>
                <a:uFillTx/>
                <a:latin typeface="Arial"/>
                <a:ea typeface="ヒラギノ角ゴ Pro W3"/>
                <a:cs typeface="Arial"/>
              </a:rPr>
              <a:t>Aumentar el valor de la afiliación Leo ampliando las oportunidades únicas de desarrollo de habilidades </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es-ES" sz="2400" b="1" i="0" u="none" strike="noStrike" cap="none" normalizeH="0" baseline="0" noProof="0">
                <a:ln>
                  <a:noFill/>
                </a:ln>
                <a:solidFill>
                  <a:srgbClr val="00AC69"/>
                </a:solidFill>
                <a:effectLst/>
                <a:uLnTx/>
                <a:uFillTx/>
                <a:latin typeface="Arial"/>
                <a:ea typeface="ヒラギノ角ゴ Pro W3"/>
                <a:cs typeface="Arial"/>
              </a:rPr>
              <a:t>Transición:</a:t>
            </a:r>
            <a:r>
              <a:rPr kumimoji="0" lang="es-ES" sz="2400" b="0" i="0" u="none" strike="noStrike" cap="none" normalizeH="0" baseline="0" noProof="0">
                <a:ln>
                  <a:noFill/>
                </a:ln>
                <a:solidFill>
                  <a:srgbClr val="424242"/>
                </a:solidFill>
                <a:effectLst/>
                <a:uLnTx/>
                <a:uFillTx/>
                <a:latin typeface="Arial"/>
                <a:ea typeface="ヒラギノ角ゴ Pro W3"/>
                <a:cs typeface="Arial"/>
              </a:rPr>
              <a:t> Brindar a los Leos experiencias positivas y un camino hacia la afiliación, y capacitar a los Leones sobre cómo promover la transición.</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es-ES" sz="2400" b="1" i="0" u="none" strike="noStrike" cap="none" normalizeH="0" baseline="0" noProof="0">
                <a:ln>
                  <a:noFill/>
                </a:ln>
                <a:solidFill>
                  <a:srgbClr val="00B050"/>
                </a:solidFill>
                <a:effectLst/>
                <a:uLnTx/>
                <a:uFillTx/>
                <a:latin typeface="Arial"/>
                <a:ea typeface="ヒラギノ角ゴ Pro W3"/>
                <a:cs typeface="Arial"/>
              </a:rPr>
              <a:t>LCIF: </a:t>
            </a:r>
            <a:r>
              <a:rPr kumimoji="0" lang="es-ES" sz="2400" b="0" i="0" u="none" strike="noStrike" cap="none" normalizeH="0" baseline="0" noProof="0">
                <a:ln>
                  <a:noFill/>
                </a:ln>
                <a:solidFill>
                  <a:srgbClr val="0D2240"/>
                </a:solidFill>
                <a:effectLst/>
                <a:uLnTx/>
                <a:uFillTx/>
                <a:latin typeface="Arial"/>
                <a:ea typeface="ヒラギノ角ゴ Pro W3"/>
                <a:cs typeface="Arial"/>
              </a:rPr>
              <a:t>Fortalecer la conexión entre Leos y la Fundación</a:t>
            </a:r>
          </a:p>
        </p:txBody>
      </p:sp>
      <p:grpSp>
        <p:nvGrpSpPr>
          <p:cNvPr id="2" name="Group 1">
            <a:extLst>
              <a:ext uri="{FF2B5EF4-FFF2-40B4-BE49-F238E27FC236}">
                <a16:creationId xmlns:a16="http://schemas.microsoft.com/office/drawing/2014/main" id="{B312B585-74FD-4565-BD63-52DE129A9481}"/>
              </a:ext>
            </a:extLst>
          </p:cNvPr>
          <p:cNvGrpSpPr/>
          <p:nvPr/>
        </p:nvGrpSpPr>
        <p:grpSpPr>
          <a:xfrm>
            <a:off x="2022407" y="1577181"/>
            <a:ext cx="578262" cy="4995069"/>
            <a:chOff x="2686958" y="2711176"/>
            <a:chExt cx="454395" cy="3444541"/>
          </a:xfrm>
        </p:grpSpPr>
        <p:sp>
          <p:nvSpPr>
            <p:cNvPr id="16" name="Oval 15">
              <a:extLst>
                <a:ext uri="{FF2B5EF4-FFF2-40B4-BE49-F238E27FC236}">
                  <a16:creationId xmlns:a16="http://schemas.microsoft.com/office/drawing/2014/main" id="{E5A7068A-79C3-1D49-AAD1-2D1619C0378E}"/>
                </a:ext>
              </a:extLst>
            </p:cNvPr>
            <p:cNvSpPr/>
            <p:nvPr/>
          </p:nvSpPr>
          <p:spPr bwMode="auto">
            <a:xfrm>
              <a:off x="2686958" y="3750404"/>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es-ES" sz="2000" b="1" i="0" u="none" strike="noStrike" cap="none" normalizeH="0" baseline="0" noProof="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2</a:t>
              </a:r>
            </a:p>
          </p:txBody>
        </p:sp>
        <p:sp>
          <p:nvSpPr>
            <p:cNvPr id="21" name="Oval 20">
              <a:extLst>
                <a:ext uri="{FF2B5EF4-FFF2-40B4-BE49-F238E27FC236}">
                  <a16:creationId xmlns:a16="http://schemas.microsoft.com/office/drawing/2014/main" id="{96AC9D69-A55A-044F-AB56-6EE8F3A5341D}"/>
                </a:ext>
              </a:extLst>
            </p:cNvPr>
            <p:cNvSpPr/>
            <p:nvPr/>
          </p:nvSpPr>
          <p:spPr bwMode="auto">
            <a:xfrm>
              <a:off x="2686958" y="2711176"/>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es-ES" sz="2000" b="1" i="0" u="none" strike="noStrike" cap="none" normalizeH="0" baseline="0" noProof="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1</a:t>
              </a:r>
            </a:p>
          </p:txBody>
        </p:sp>
        <p:sp>
          <p:nvSpPr>
            <p:cNvPr id="22" name="Oval 21">
              <a:extLst>
                <a:ext uri="{FF2B5EF4-FFF2-40B4-BE49-F238E27FC236}">
                  <a16:creationId xmlns:a16="http://schemas.microsoft.com/office/drawing/2014/main" id="{CBC33278-D447-A443-AE38-ECCE178CFA54}"/>
                </a:ext>
              </a:extLst>
            </p:cNvPr>
            <p:cNvSpPr/>
            <p:nvPr/>
          </p:nvSpPr>
          <p:spPr bwMode="auto">
            <a:xfrm>
              <a:off x="2686958" y="4789632"/>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es-ES" sz="2000" b="1" i="0" u="none" strike="noStrike" cap="none" normalizeH="0" baseline="0" noProof="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3</a:t>
              </a:r>
            </a:p>
          </p:txBody>
        </p:sp>
        <p:sp>
          <p:nvSpPr>
            <p:cNvPr id="14" name="Oval 13">
              <a:extLst>
                <a:ext uri="{FF2B5EF4-FFF2-40B4-BE49-F238E27FC236}">
                  <a16:creationId xmlns:a16="http://schemas.microsoft.com/office/drawing/2014/main" id="{8514DC95-917F-4B4B-B181-EEF399818EBD}"/>
                </a:ext>
              </a:extLst>
            </p:cNvPr>
            <p:cNvSpPr/>
            <p:nvPr/>
          </p:nvSpPr>
          <p:spPr bwMode="auto">
            <a:xfrm>
              <a:off x="2690249" y="5704613"/>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es-ES" sz="2000" b="1" i="0" u="none" strike="noStrike" cap="none" normalizeH="0" baseline="0" noProof="0" dirty="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4</a:t>
              </a:r>
            </a:p>
          </p:txBody>
        </p:sp>
      </p:grpSp>
    </p:spTree>
    <p:extLst>
      <p:ext uri="{BB962C8B-B14F-4D97-AF65-F5344CB8AC3E}">
        <p14:creationId xmlns:p14="http://schemas.microsoft.com/office/powerpoint/2010/main" val="271148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age Number - Blue">
            <a:extLst>
              <a:ext uri="{FF2B5EF4-FFF2-40B4-BE49-F238E27FC236}">
                <a16:creationId xmlns:a16="http://schemas.microsoft.com/office/drawing/2014/main" id="{A1FDCC7B-EBFA-5145-A0E7-8161A6DFED5D}"/>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00338D"/>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4</a:t>
            </a:fld>
            <a:endParaRPr kumimoji="0" lang="en-US" sz="1600" b="0" i="0" u="none" strike="noStrike" kern="1200" cap="none" spc="0" normalizeH="0" baseline="0" noProof="0">
              <a:ln>
                <a:noFill/>
              </a:ln>
              <a:solidFill>
                <a:srgbClr val="00338D"/>
              </a:solidFill>
              <a:effectLst/>
              <a:uLnTx/>
              <a:uFillTx/>
              <a:latin typeface="Helvetica" panose="020B0604020202020204" pitchFamily="34" charset="0"/>
              <a:cs typeface="Helvetica" panose="020B0604020202020204" pitchFamily="34" charset="0"/>
            </a:endParaRPr>
          </a:p>
        </p:txBody>
      </p:sp>
      <p:sp>
        <p:nvSpPr>
          <p:cNvPr id="30" name="Headline">
            <a:extLst>
              <a:ext uri="{FF2B5EF4-FFF2-40B4-BE49-F238E27FC236}">
                <a16:creationId xmlns:a16="http://schemas.microsoft.com/office/drawing/2014/main" id="{B42C899F-15E1-2844-952D-F698A4E89669}"/>
              </a:ext>
            </a:extLst>
          </p:cNvPr>
          <p:cNvSpPr txBox="1">
            <a:spLocks/>
          </p:cNvSpPr>
          <p:nvPr/>
        </p:nvSpPr>
        <p:spPr>
          <a:xfrm>
            <a:off x="1264308" y="528549"/>
            <a:ext cx="9251291" cy="533400"/>
          </a:xfrm>
          <a:prstGeom prst="rect">
            <a:avLst/>
          </a:prstGeom>
        </p:spPr>
        <p:txBody>
          <a:bodyPr>
            <a:normAutofit/>
          </a:bodyPr>
          <a:lstStyle>
            <a:lvl1pPr algn="l" rtl="0" eaLnBrk="1" fontAlgn="base" hangingPunct="1">
              <a:lnSpc>
                <a:spcPct val="90000"/>
              </a:lnSpc>
              <a:spcBef>
                <a:spcPct val="0"/>
              </a:spcBef>
              <a:spcAft>
                <a:spcPct val="0"/>
              </a:spcAft>
              <a:defRPr sz="3600" b="1" i="0">
                <a:solidFill>
                  <a:srgbClr val="095495"/>
                </a:solidFill>
                <a:latin typeface="Helvetica Neue" charset="0"/>
                <a:ea typeface="Helvetica Neue" charset="0"/>
                <a:cs typeface="Helvetica Neue"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s-ES" sz="3200" b="1" i="0" u="none" strike="noStrike" cap="none" normalizeH="0" baseline="0" noProof="0" dirty="0">
                <a:ln>
                  <a:noFill/>
                </a:ln>
                <a:solidFill>
                  <a:srgbClr val="55565A"/>
                </a:solidFill>
                <a:effectLst/>
                <a:uLnTx/>
                <a:uFillTx/>
                <a:latin typeface="Arial" panose="020B0604020202020204" pitchFamily="34" charset="0"/>
                <a:cs typeface="Arial" panose="020B0604020202020204" pitchFamily="34" charset="0"/>
              </a:rPr>
              <a:t>Año 1: </a:t>
            </a:r>
            <a:r>
              <a:rPr kumimoji="0" lang="es-ES" sz="3200" b="1" i="0" u="none" strike="noStrike" cap="none" normalizeH="0" baseline="0" noProof="0" dirty="0">
                <a:ln>
                  <a:noFill/>
                </a:ln>
                <a:solidFill>
                  <a:srgbClr val="00AC69"/>
                </a:solidFill>
                <a:effectLst/>
                <a:uLnTx/>
                <a:uFillTx/>
                <a:latin typeface="Arial" panose="020B0604020202020204" pitchFamily="34" charset="0"/>
                <a:cs typeface="Arial" panose="020B0604020202020204" pitchFamily="34" charset="0"/>
              </a:rPr>
              <a:t>LOGROS </a:t>
            </a:r>
            <a:r>
              <a:rPr kumimoji="0" lang="es-ES" sz="3200" b="1" i="0" u="none" strike="noStrike" cap="none" normalizeH="0" baseline="0" noProof="0" dirty="0">
                <a:ln>
                  <a:noFill/>
                </a:ln>
                <a:solidFill>
                  <a:srgbClr val="55565A"/>
                </a:solidFill>
                <a:effectLst/>
                <a:uLnTx/>
                <a:uFillTx/>
                <a:latin typeface="Arial" panose="020B0604020202020204" pitchFamily="34" charset="0"/>
                <a:cs typeface="Arial" panose="020B0604020202020204" pitchFamily="34" charset="0"/>
              </a:rPr>
              <a:t>PRINCIPALES </a:t>
            </a:r>
          </a:p>
        </p:txBody>
      </p:sp>
      <p:pic>
        <p:nvPicPr>
          <p:cNvPr id="3" name="Picture 2" descr="Shape&#10;&#10;Description automatically generated">
            <a:extLst>
              <a:ext uri="{FF2B5EF4-FFF2-40B4-BE49-F238E27FC236}">
                <a16:creationId xmlns:a16="http://schemas.microsoft.com/office/drawing/2014/main" id="{805F730E-252C-F20E-EF74-A6D5641EF9D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619402" y="-1"/>
            <a:ext cx="1572597" cy="3028951"/>
          </a:xfrm>
          <a:prstGeom prst="rect">
            <a:avLst/>
          </a:prstGeom>
        </p:spPr>
      </p:pic>
      <p:pic>
        <p:nvPicPr>
          <p:cNvPr id="4" name="Picture 3" descr="Shape&#10;&#10;Description automatically generated">
            <a:extLst>
              <a:ext uri="{FF2B5EF4-FFF2-40B4-BE49-F238E27FC236}">
                <a16:creationId xmlns:a16="http://schemas.microsoft.com/office/drawing/2014/main" id="{21DA1709-0254-7A3E-9CC5-341077C9CA23}"/>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graphicFrame>
        <p:nvGraphicFramePr>
          <p:cNvPr id="19" name="Table 19">
            <a:extLst>
              <a:ext uri="{FF2B5EF4-FFF2-40B4-BE49-F238E27FC236}">
                <a16:creationId xmlns:a16="http://schemas.microsoft.com/office/drawing/2014/main" id="{4800D963-4DE2-4B5B-686C-F763D37CEAA1}"/>
              </a:ext>
            </a:extLst>
          </p:cNvPr>
          <p:cNvGraphicFramePr>
            <a:graphicFrameLocks noGrp="1"/>
          </p:cNvGraphicFramePr>
          <p:nvPr>
            <p:extLst>
              <p:ext uri="{D42A27DB-BD31-4B8C-83A1-F6EECF244321}">
                <p14:modId xmlns:p14="http://schemas.microsoft.com/office/powerpoint/2010/main" val="2892641587"/>
              </p:ext>
            </p:extLst>
          </p:nvPr>
        </p:nvGraphicFramePr>
        <p:xfrm>
          <a:off x="1197935" y="1319729"/>
          <a:ext cx="9654364" cy="5029644"/>
        </p:xfrm>
        <a:graphic>
          <a:graphicData uri="http://schemas.openxmlformats.org/drawingml/2006/table">
            <a:tbl>
              <a:tblPr bandRow="1">
                <a:tableStyleId>{5C22544A-7EE6-4342-B048-85BDC9FD1C3A}</a:tableStyleId>
              </a:tblPr>
              <a:tblGrid>
                <a:gridCol w="4827182">
                  <a:extLst>
                    <a:ext uri="{9D8B030D-6E8A-4147-A177-3AD203B41FA5}">
                      <a16:colId xmlns:a16="http://schemas.microsoft.com/office/drawing/2014/main" val="3468921726"/>
                    </a:ext>
                  </a:extLst>
                </a:gridCol>
                <a:gridCol w="4827182">
                  <a:extLst>
                    <a:ext uri="{9D8B030D-6E8A-4147-A177-3AD203B41FA5}">
                      <a16:colId xmlns:a16="http://schemas.microsoft.com/office/drawing/2014/main" val="3735671707"/>
                    </a:ext>
                  </a:extLst>
                </a:gridCol>
              </a:tblGrid>
              <a:tr h="1778864">
                <a:tc>
                  <a:txBody>
                    <a:bodyPr/>
                    <a:lstStyle/>
                    <a:p>
                      <a:r>
                        <a:rPr lang="es-ES" sz="2400" b="1">
                          <a:solidFill>
                            <a:srgbClr val="424242"/>
                          </a:solidFill>
                          <a:latin typeface="Arial" panose="020B0604020202020204" pitchFamily="34" charset="0"/>
                          <a:cs typeface="Arial" panose="020B0604020202020204" pitchFamily="34" charset="0"/>
                        </a:rPr>
                        <a:t>Reclutamiento</a:t>
                      </a:r>
                    </a:p>
                    <a:p>
                      <a:pPr marL="285750" indent="-285750">
                        <a:buFont typeface="Arial" panose="020B0604020202020204" pitchFamily="34" charset="0"/>
                        <a:buChar char="•"/>
                      </a:pPr>
                      <a:r>
                        <a:rPr lang="es-ES" sz="2400">
                          <a:solidFill>
                            <a:srgbClr val="424242"/>
                          </a:solidFill>
                          <a:latin typeface="Arial" panose="020B0604020202020204" pitchFamily="34" charset="0"/>
                          <a:cs typeface="Arial" panose="020B0604020202020204" pitchFamily="34" charset="0"/>
                        </a:rPr>
                        <a:t>Páginas web de liderato del club Leo</a:t>
                      </a:r>
                    </a:p>
                    <a:p>
                      <a:pPr marL="285750" indent="-285750">
                        <a:buFont typeface="Arial" panose="020B0604020202020204" pitchFamily="34" charset="0"/>
                        <a:buChar char="•"/>
                      </a:pPr>
                      <a:r>
                        <a:rPr lang="es-ES" sz="2400">
                          <a:solidFill>
                            <a:srgbClr val="424242"/>
                          </a:solidFill>
                          <a:latin typeface="Arial" panose="020B0604020202020204" pitchFamily="34" charset="0"/>
                          <a:cs typeface="Arial" panose="020B0604020202020204" pitchFamily="34" charset="0"/>
                        </a:rPr>
                        <a:t>Página web de orgullo Leo </a:t>
                      </a:r>
                    </a:p>
                    <a:p>
                      <a:pPr marL="285750" indent="-285750">
                        <a:buFont typeface="Arial" panose="020B0604020202020204" pitchFamily="34" charset="0"/>
                        <a:buChar char="•"/>
                      </a:pPr>
                      <a:r>
                        <a:rPr lang="es-ES" sz="2400">
                          <a:solidFill>
                            <a:srgbClr val="424242"/>
                          </a:solidFill>
                          <a:latin typeface="Arial" panose="020B0604020202020204" pitchFamily="34" charset="0"/>
                          <a:cs typeface="Arial" panose="020B0604020202020204" pitchFamily="34" charset="0"/>
                        </a:rPr>
                        <a:t>Vídeo de reclutamiento de Leos</a:t>
                      </a:r>
                    </a:p>
                  </a:txBody>
                  <a:tcPr/>
                </a:tc>
                <a:tc>
                  <a:txBody>
                    <a:bodyPr/>
                    <a:lstStyle/>
                    <a:p>
                      <a:r>
                        <a:rPr lang="es-ES" sz="2400" b="1">
                          <a:latin typeface="Arial" panose="020B0604020202020204" pitchFamily="34" charset="0"/>
                          <a:cs typeface="Arial" panose="020B0604020202020204" pitchFamily="34" charset="0"/>
                        </a:rPr>
                        <a:t>La experiencia como socios</a:t>
                      </a:r>
                    </a:p>
                    <a:p>
                      <a:pPr marL="285750" indent="-285750">
                        <a:buFont typeface="Arial" panose="020B0604020202020204" pitchFamily="34" charset="0"/>
                        <a:buChar char="•"/>
                      </a:pPr>
                      <a:r>
                        <a:rPr lang="es-ES" sz="2400">
                          <a:latin typeface="Arial" panose="020B0604020202020204" pitchFamily="34" charset="0"/>
                          <a:cs typeface="Arial" panose="020B0604020202020204" pitchFamily="34" charset="0"/>
                        </a:rPr>
                        <a:t>Acceso a presentación de informes en línea para dirigentes de distrito Leo</a:t>
                      </a:r>
                    </a:p>
                    <a:p>
                      <a:pPr marL="285750" indent="-285750">
                        <a:buFont typeface="Arial" panose="020B0604020202020204" pitchFamily="34" charset="0"/>
                        <a:buChar char="•"/>
                      </a:pPr>
                      <a:r>
                        <a:rPr lang="es-ES" sz="2400">
                          <a:latin typeface="Arial" panose="020B0604020202020204" pitchFamily="34" charset="0"/>
                          <a:cs typeface="Arial" panose="020B0604020202020204" pitchFamily="34" charset="0"/>
                        </a:rPr>
                        <a:t>Monitoreo de Leos en el Centro Leonístico de Aprendizaje</a:t>
                      </a:r>
                    </a:p>
                    <a:p>
                      <a:pPr marL="285750" indent="-285750">
                        <a:buFont typeface="Arial" panose="020B0604020202020204" pitchFamily="34" charset="0"/>
                        <a:buChar char="•"/>
                      </a:pPr>
                      <a:r>
                        <a:rPr lang="es-ES" sz="2400">
                          <a:latin typeface="Arial" panose="020B0604020202020204" pitchFamily="34" charset="0"/>
                          <a:cs typeface="Arial" panose="020B0604020202020204" pitchFamily="34" charset="0"/>
                        </a:rPr>
                        <a:t>Recursos para presentar informes</a:t>
                      </a:r>
                    </a:p>
                  </a:txBody>
                  <a:tcPr/>
                </a:tc>
                <a:extLst>
                  <a:ext uri="{0D108BD9-81ED-4DB2-BD59-A6C34878D82A}">
                    <a16:rowId xmlns:a16="http://schemas.microsoft.com/office/drawing/2014/main" val="1761347545"/>
                  </a:ext>
                </a:extLst>
              </a:tr>
              <a:tr h="2012124">
                <a:tc>
                  <a:txBody>
                    <a:bodyPr/>
                    <a:lstStyle/>
                    <a:p>
                      <a:r>
                        <a:rPr lang="es-ES" sz="2400" b="1">
                          <a:solidFill>
                            <a:srgbClr val="424242"/>
                          </a:solidFill>
                          <a:latin typeface="Arial" panose="020B0604020202020204" pitchFamily="34" charset="0"/>
                          <a:cs typeface="Arial" panose="020B0604020202020204" pitchFamily="34" charset="0"/>
                        </a:rPr>
                        <a:t>Transición</a:t>
                      </a:r>
                    </a:p>
                    <a:p>
                      <a:pPr marL="285750" indent="-285750">
                        <a:buFont typeface="Arial" panose="020B0604020202020204" pitchFamily="34" charset="0"/>
                        <a:buChar char="•"/>
                      </a:pPr>
                      <a:r>
                        <a:rPr lang="es-ES" sz="2400">
                          <a:solidFill>
                            <a:srgbClr val="424242"/>
                          </a:solidFill>
                          <a:latin typeface="Arial" panose="020B0604020202020204" pitchFamily="34" charset="0"/>
                          <a:cs typeface="Arial" panose="020B0604020202020204" pitchFamily="34" charset="0"/>
                        </a:rPr>
                        <a:t>Enlaces entre el gabinete y el consejo en MyLCI</a:t>
                      </a:r>
                    </a:p>
                    <a:p>
                      <a:pPr marL="285750" indent="-285750">
                        <a:buFont typeface="Arial" panose="020B0604020202020204" pitchFamily="34" charset="0"/>
                        <a:buChar char="•"/>
                      </a:pPr>
                      <a:r>
                        <a:rPr lang="es-ES" sz="2400">
                          <a:solidFill>
                            <a:srgbClr val="424242"/>
                          </a:solidFill>
                          <a:latin typeface="Arial" panose="020B0604020202020204" pitchFamily="34" charset="0"/>
                          <a:cs typeface="Arial" panose="020B0604020202020204" pitchFamily="34" charset="0"/>
                        </a:rPr>
                        <a:t>Power Point Continuando la trayectoria </a:t>
                      </a:r>
                    </a:p>
                  </a:txBody>
                  <a:tcPr/>
                </a:tc>
                <a:tc>
                  <a:txBody>
                    <a:bodyPr/>
                    <a:lstStyle/>
                    <a:p>
                      <a:r>
                        <a:rPr lang="es-ES" sz="2400" b="1">
                          <a:latin typeface="Arial" panose="020B0604020202020204" pitchFamily="34" charset="0"/>
                          <a:cs typeface="Arial" panose="020B0604020202020204" pitchFamily="34" charset="0"/>
                        </a:rPr>
                        <a:t>LCIF</a:t>
                      </a:r>
                    </a:p>
                    <a:p>
                      <a:pPr marL="285750" indent="-285750">
                        <a:buFont typeface="Arial" panose="020B0604020202020204" pitchFamily="34" charset="0"/>
                        <a:buChar char="•"/>
                      </a:pPr>
                      <a:r>
                        <a:rPr lang="es-ES" sz="2400">
                          <a:latin typeface="Arial" panose="020B0604020202020204" pitchFamily="34" charset="0"/>
                          <a:cs typeface="Arial" panose="020B0604020202020204" pitchFamily="34" charset="0"/>
                        </a:rPr>
                        <a:t>Los Leones comparten un prendedor para Leos</a:t>
                      </a:r>
                    </a:p>
                  </a:txBody>
                  <a:tcPr/>
                </a:tc>
                <a:extLst>
                  <a:ext uri="{0D108BD9-81ED-4DB2-BD59-A6C34878D82A}">
                    <a16:rowId xmlns:a16="http://schemas.microsoft.com/office/drawing/2014/main" val="297988909"/>
                  </a:ext>
                </a:extLst>
              </a:tr>
            </a:tbl>
          </a:graphicData>
        </a:graphic>
      </p:graphicFrame>
    </p:spTree>
    <p:extLst>
      <p:ext uri="{BB962C8B-B14F-4D97-AF65-F5344CB8AC3E}">
        <p14:creationId xmlns:p14="http://schemas.microsoft.com/office/powerpoint/2010/main" val="781099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age Number - Blue">
            <a:extLst>
              <a:ext uri="{FF2B5EF4-FFF2-40B4-BE49-F238E27FC236}">
                <a16:creationId xmlns:a16="http://schemas.microsoft.com/office/drawing/2014/main" id="{A1FDCC7B-EBFA-5145-A0E7-8161A6DFED5D}"/>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00338D"/>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5</a:t>
            </a:fld>
            <a:endParaRPr kumimoji="0" lang="en-US" sz="1600" b="0" i="0" u="none" strike="noStrike" kern="1200" cap="none" spc="0" normalizeH="0" baseline="0" noProof="0">
              <a:ln>
                <a:noFill/>
              </a:ln>
              <a:solidFill>
                <a:srgbClr val="00338D"/>
              </a:solidFill>
              <a:effectLst/>
              <a:uLnTx/>
              <a:uFillTx/>
              <a:latin typeface="Helvetica" panose="020B0604020202020204" pitchFamily="34" charset="0"/>
              <a:cs typeface="Helvetica" panose="020B0604020202020204" pitchFamily="34" charset="0"/>
            </a:endParaRPr>
          </a:p>
        </p:txBody>
      </p:sp>
      <p:sp>
        <p:nvSpPr>
          <p:cNvPr id="30" name="Headline">
            <a:extLst>
              <a:ext uri="{FF2B5EF4-FFF2-40B4-BE49-F238E27FC236}">
                <a16:creationId xmlns:a16="http://schemas.microsoft.com/office/drawing/2014/main" id="{B42C899F-15E1-2844-952D-F698A4E89669}"/>
              </a:ext>
            </a:extLst>
          </p:cNvPr>
          <p:cNvSpPr txBox="1">
            <a:spLocks/>
          </p:cNvSpPr>
          <p:nvPr/>
        </p:nvSpPr>
        <p:spPr>
          <a:xfrm>
            <a:off x="1264308" y="528549"/>
            <a:ext cx="9251291" cy="533400"/>
          </a:xfrm>
          <a:prstGeom prst="rect">
            <a:avLst/>
          </a:prstGeom>
        </p:spPr>
        <p:txBody>
          <a:bodyPr>
            <a:normAutofit/>
          </a:bodyPr>
          <a:lstStyle>
            <a:lvl1pPr algn="l" rtl="0" eaLnBrk="1" fontAlgn="base" hangingPunct="1">
              <a:lnSpc>
                <a:spcPct val="90000"/>
              </a:lnSpc>
              <a:spcBef>
                <a:spcPct val="0"/>
              </a:spcBef>
              <a:spcAft>
                <a:spcPct val="0"/>
              </a:spcAft>
              <a:defRPr sz="3600" b="1" i="0">
                <a:solidFill>
                  <a:srgbClr val="095495"/>
                </a:solidFill>
                <a:latin typeface="Helvetica Neue" charset="0"/>
                <a:ea typeface="Helvetica Neue" charset="0"/>
                <a:cs typeface="Helvetica Neue"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s-ES" sz="3200" b="1" i="0" u="none" strike="noStrike" cap="none" normalizeH="0" baseline="0" noProof="0" dirty="0">
                <a:ln>
                  <a:noFill/>
                </a:ln>
                <a:solidFill>
                  <a:srgbClr val="55565A"/>
                </a:solidFill>
                <a:effectLst/>
                <a:uLnTx/>
                <a:uFillTx/>
                <a:latin typeface="Arial" panose="020B0604020202020204" pitchFamily="34" charset="0"/>
                <a:cs typeface="Arial" panose="020B0604020202020204" pitchFamily="34" charset="0"/>
              </a:rPr>
              <a:t>Año 2: </a:t>
            </a:r>
            <a:r>
              <a:rPr kumimoji="0" lang="es-ES" sz="3200" b="1" i="0" u="none" strike="noStrike" cap="none" normalizeH="0" baseline="0" noProof="0" dirty="0">
                <a:ln>
                  <a:noFill/>
                </a:ln>
                <a:solidFill>
                  <a:srgbClr val="00AC69"/>
                </a:solidFill>
                <a:effectLst/>
                <a:uLnTx/>
                <a:uFillTx/>
                <a:latin typeface="Arial" panose="020B0604020202020204" pitchFamily="34" charset="0"/>
                <a:cs typeface="Arial" panose="020B0604020202020204" pitchFamily="34" charset="0"/>
              </a:rPr>
              <a:t>LOGROS</a:t>
            </a:r>
            <a:r>
              <a:rPr kumimoji="0" lang="es-ES" sz="3200" b="1" i="0" u="none" strike="noStrike" cap="none" normalizeH="0" baseline="0" noProof="0" dirty="0">
                <a:ln>
                  <a:noFill/>
                </a:ln>
                <a:solidFill>
                  <a:srgbClr val="55565A"/>
                </a:solidFill>
                <a:effectLst/>
                <a:uLnTx/>
                <a:uFillTx/>
                <a:latin typeface="Arial" panose="020B0604020202020204" pitchFamily="34" charset="0"/>
                <a:cs typeface="Arial" panose="020B0604020202020204" pitchFamily="34" charset="0"/>
              </a:rPr>
              <a:t> PRINCIPALES </a:t>
            </a:r>
          </a:p>
        </p:txBody>
      </p:sp>
      <p:pic>
        <p:nvPicPr>
          <p:cNvPr id="10" name="Picture 9" descr="Shape&#10;&#10;Description automatically generated">
            <a:extLst>
              <a:ext uri="{FF2B5EF4-FFF2-40B4-BE49-F238E27FC236}">
                <a16:creationId xmlns:a16="http://schemas.microsoft.com/office/drawing/2014/main" id="{C599B041-5707-2B1F-89D8-3A8FED4D988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619402" y="-1"/>
            <a:ext cx="1572597" cy="3028951"/>
          </a:xfrm>
          <a:prstGeom prst="rect">
            <a:avLst/>
          </a:prstGeom>
        </p:spPr>
      </p:pic>
      <p:pic>
        <p:nvPicPr>
          <p:cNvPr id="18" name="Picture 17" descr="Shape&#10;&#10;Description automatically generated">
            <a:extLst>
              <a:ext uri="{FF2B5EF4-FFF2-40B4-BE49-F238E27FC236}">
                <a16:creationId xmlns:a16="http://schemas.microsoft.com/office/drawing/2014/main" id="{28C46634-ECBE-105A-4090-3195C8A1CD14}"/>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graphicFrame>
        <p:nvGraphicFramePr>
          <p:cNvPr id="9" name="Table 16">
            <a:extLst>
              <a:ext uri="{FF2B5EF4-FFF2-40B4-BE49-F238E27FC236}">
                <a16:creationId xmlns:a16="http://schemas.microsoft.com/office/drawing/2014/main" id="{1C75EB53-F013-5210-B493-9AC2E543013F}"/>
              </a:ext>
            </a:extLst>
          </p:cNvPr>
          <p:cNvGraphicFramePr>
            <a:graphicFrameLocks noGrp="1"/>
          </p:cNvGraphicFramePr>
          <p:nvPr>
            <p:extLst>
              <p:ext uri="{D42A27DB-BD31-4B8C-83A1-F6EECF244321}">
                <p14:modId xmlns:p14="http://schemas.microsoft.com/office/powerpoint/2010/main" val="2347740353"/>
              </p:ext>
            </p:extLst>
          </p:nvPr>
        </p:nvGraphicFramePr>
        <p:xfrm>
          <a:off x="242888" y="1243310"/>
          <a:ext cx="11644312" cy="5669280"/>
        </p:xfrm>
        <a:graphic>
          <a:graphicData uri="http://schemas.openxmlformats.org/drawingml/2006/table">
            <a:tbl>
              <a:tblPr bandRow="1">
                <a:tableStyleId>{5C22544A-7EE6-4342-B048-85BDC9FD1C3A}</a:tableStyleId>
              </a:tblPr>
              <a:tblGrid>
                <a:gridCol w="5822156">
                  <a:extLst>
                    <a:ext uri="{9D8B030D-6E8A-4147-A177-3AD203B41FA5}">
                      <a16:colId xmlns:a16="http://schemas.microsoft.com/office/drawing/2014/main" val="2931977331"/>
                    </a:ext>
                  </a:extLst>
                </a:gridCol>
                <a:gridCol w="5822156">
                  <a:extLst>
                    <a:ext uri="{9D8B030D-6E8A-4147-A177-3AD203B41FA5}">
                      <a16:colId xmlns:a16="http://schemas.microsoft.com/office/drawing/2014/main" val="4108114908"/>
                    </a:ext>
                  </a:extLst>
                </a:gridCol>
              </a:tblGrid>
              <a:tr h="370840">
                <a:tc>
                  <a:txBody>
                    <a:bodyPr/>
                    <a:lstStyle/>
                    <a:p>
                      <a:r>
                        <a:rPr lang="es-ES" sz="2400" b="1">
                          <a:latin typeface="Arial" panose="020B0604020202020204" pitchFamily="34" charset="0"/>
                          <a:cs typeface="Arial" panose="020B0604020202020204" pitchFamily="34" charset="0"/>
                        </a:rPr>
                        <a:t>Reclutamiento</a:t>
                      </a:r>
                    </a:p>
                    <a:p>
                      <a:pPr marL="285750" indent="-285750">
                        <a:buFont typeface="Arial" panose="020B0604020202020204" pitchFamily="34" charset="0"/>
                        <a:buChar char="•"/>
                      </a:pPr>
                      <a:r>
                        <a:rPr lang="es-ES" sz="2400">
                          <a:latin typeface="Arial" panose="020B0604020202020204" pitchFamily="34" charset="0"/>
                          <a:cs typeface="Arial" panose="020B0604020202020204" pitchFamily="34" charset="0"/>
                        </a:rPr>
                        <a:t>Recursos para establecer metas están disponibles para los dirigentes Leo</a:t>
                      </a:r>
                    </a:p>
                  </a:txBody>
                  <a:tcPr/>
                </a:tc>
                <a:tc>
                  <a:txBody>
                    <a:bodyPr/>
                    <a:lstStyle/>
                    <a:p>
                      <a:r>
                        <a:rPr lang="es-ES" sz="2400" b="1">
                          <a:latin typeface="Arial" panose="020B0604020202020204" pitchFamily="34" charset="0"/>
                          <a:cs typeface="Arial" panose="020B0604020202020204" pitchFamily="34" charset="0"/>
                        </a:rPr>
                        <a:t>La experiencia como socios</a:t>
                      </a:r>
                    </a:p>
                    <a:p>
                      <a:pPr marL="285750" indent="-285750">
                        <a:buFont typeface="Arial" panose="020B0604020202020204" pitchFamily="34" charset="0"/>
                        <a:buChar char="•"/>
                      </a:pPr>
                      <a:r>
                        <a:rPr lang="es-ES" sz="2400">
                          <a:latin typeface="Arial" panose="020B0604020202020204" pitchFamily="34" charset="0"/>
                          <a:cs typeface="Arial" panose="020B0604020202020204" pitchFamily="34" charset="0"/>
                        </a:rPr>
                        <a:t>Curso de dirigente Leo en el Centro Leonístico de Aprendizaje</a:t>
                      </a:r>
                    </a:p>
                    <a:p>
                      <a:pPr marL="285750" indent="-285750">
                        <a:buFont typeface="Arial" panose="020B0604020202020204" pitchFamily="34" charset="0"/>
                        <a:buChar char="•"/>
                      </a:pPr>
                      <a:r>
                        <a:rPr lang="es-ES" sz="2400">
                          <a:latin typeface="Arial" panose="020B0604020202020204" pitchFamily="34" charset="0"/>
                          <a:cs typeface="Arial" panose="020B0604020202020204" pitchFamily="34" charset="0"/>
                        </a:rPr>
                        <a:t>Informes Leo en LEARN</a:t>
                      </a:r>
                    </a:p>
                    <a:p>
                      <a:pPr marL="285750" indent="-285750">
                        <a:buFont typeface="Arial" panose="020B0604020202020204" pitchFamily="34" charset="0"/>
                        <a:buChar char="•"/>
                      </a:pPr>
                      <a:r>
                        <a:rPr lang="es-ES" sz="2400">
                          <a:latin typeface="Arial" panose="020B0604020202020204" pitchFamily="34" charset="0"/>
                          <a:cs typeface="Arial" panose="020B0604020202020204" pitchFamily="34" charset="0"/>
                        </a:rPr>
                        <a:t>Aprobación para un representante Leo o Leo-León ante las Naciones Unidas</a:t>
                      </a:r>
                    </a:p>
                  </a:txBody>
                  <a:tcPr/>
                </a:tc>
                <a:extLst>
                  <a:ext uri="{0D108BD9-81ED-4DB2-BD59-A6C34878D82A}">
                    <a16:rowId xmlns:a16="http://schemas.microsoft.com/office/drawing/2014/main" val="129263111"/>
                  </a:ext>
                </a:extLst>
              </a:tr>
              <a:tr h="370840">
                <a:tc>
                  <a:txBody>
                    <a:bodyPr/>
                    <a:lstStyle/>
                    <a:p>
                      <a:r>
                        <a:rPr lang="es-ES" sz="2400" b="1" dirty="0">
                          <a:latin typeface="Arial" panose="020B0604020202020204" pitchFamily="34" charset="0"/>
                          <a:cs typeface="Arial" panose="020B0604020202020204" pitchFamily="34" charset="0"/>
                        </a:rPr>
                        <a:t>Transición</a:t>
                      </a:r>
                    </a:p>
                    <a:p>
                      <a:pPr marL="285750" indent="-285750">
                        <a:buFont typeface="Arial" panose="020B0604020202020204" pitchFamily="34" charset="0"/>
                        <a:buChar char="•"/>
                      </a:pPr>
                      <a:r>
                        <a:rPr lang="es-ES" sz="2400" dirty="0">
                          <a:latin typeface="Arial" panose="020B0604020202020204" pitchFamily="34" charset="0"/>
                          <a:cs typeface="Arial" panose="020B0604020202020204" pitchFamily="34" charset="0"/>
                        </a:rPr>
                        <a:t>Guía de mejores prácticas de Leo-León</a:t>
                      </a:r>
                    </a:p>
                    <a:p>
                      <a:pPr marL="285750" indent="-285750">
                        <a:buFont typeface="Arial" panose="020B0604020202020204" pitchFamily="34" charset="0"/>
                        <a:buChar char="•"/>
                      </a:pPr>
                      <a:r>
                        <a:rPr lang="es-ES" sz="2400" dirty="0">
                          <a:latin typeface="Arial" panose="020B0604020202020204" pitchFamily="34" charset="0"/>
                          <a:cs typeface="Arial" panose="020B0604020202020204" pitchFamily="34" charset="0"/>
                        </a:rPr>
                        <a:t>Caja de herramientas de transición para dirigentes de clubes Leo</a:t>
                      </a:r>
                    </a:p>
                    <a:p>
                      <a:pPr marL="285750" indent="-285750">
                        <a:buFont typeface="Arial" panose="020B0604020202020204" pitchFamily="34" charset="0"/>
                        <a:buChar char="•"/>
                      </a:pPr>
                      <a:r>
                        <a:rPr lang="es-ES" sz="2400" dirty="0">
                          <a:latin typeface="Arial" panose="020B0604020202020204" pitchFamily="34" charset="0"/>
                          <a:cs typeface="Arial" panose="020B0604020202020204" pitchFamily="34" charset="0"/>
                        </a:rPr>
                        <a:t>Inclusión de responsabilidades y recursos en línea para la transición</a:t>
                      </a:r>
                    </a:p>
                  </a:txBody>
                  <a:tcPr/>
                </a:tc>
                <a:tc>
                  <a:txBody>
                    <a:bodyPr/>
                    <a:lstStyle/>
                    <a:p>
                      <a:r>
                        <a:rPr lang="es-ES" sz="2400" b="1" dirty="0">
                          <a:latin typeface="Arial" panose="020B0604020202020204" pitchFamily="34" charset="0"/>
                          <a:cs typeface="Arial" panose="020B0604020202020204" pitchFamily="34" charset="0"/>
                        </a:rPr>
                        <a:t>LCIF</a:t>
                      </a:r>
                    </a:p>
                    <a:p>
                      <a:pPr marL="285750" indent="-285750">
                        <a:buFont typeface="Arial" panose="020B0604020202020204" pitchFamily="34" charset="0"/>
                        <a:buChar char="•"/>
                      </a:pPr>
                      <a:r>
                        <a:rPr lang="es-ES" sz="2400" dirty="0">
                          <a:latin typeface="Arial" panose="020B0604020202020204" pitchFamily="34" charset="0"/>
                          <a:cs typeface="Arial" panose="020B0604020202020204" pitchFamily="34" charset="0"/>
                        </a:rPr>
                        <a:t>Foro de Liderazgo Juvenil de las Olimpiadas Especiales del Caribe</a:t>
                      </a:r>
                    </a:p>
                    <a:p>
                      <a:pPr marL="285750" indent="-285750">
                        <a:buFont typeface="Arial" panose="020B0604020202020204" pitchFamily="34" charset="0"/>
                        <a:buChar char="•"/>
                      </a:pPr>
                      <a:r>
                        <a:rPr lang="es-ES" sz="2400" dirty="0">
                          <a:latin typeface="Arial" panose="020B0604020202020204" pitchFamily="34" charset="0"/>
                          <a:cs typeface="Arial" panose="020B0604020202020204" pitchFamily="34" charset="0"/>
                        </a:rPr>
                        <a:t>Cumbre Mundial de la Juventud de las Olimpiadas Especiales en los Juegos Mundiales de Berlín</a:t>
                      </a:r>
                    </a:p>
                    <a:p>
                      <a:pPr marL="285750" indent="-285750">
                        <a:buFont typeface="Arial" panose="020B0604020202020204" pitchFamily="34" charset="0"/>
                        <a:buChar char="•"/>
                      </a:pPr>
                      <a:r>
                        <a:rPr lang="es-ES" sz="2400" dirty="0">
                          <a:latin typeface="Arial" panose="020B0604020202020204" pitchFamily="34" charset="0"/>
                          <a:cs typeface="Arial" panose="020B0604020202020204" pitchFamily="34" charset="0"/>
                        </a:rPr>
                        <a:t>Nuevo contacto del personal de Olimpiadas Especiales para el programa Leo</a:t>
                      </a:r>
                    </a:p>
                  </a:txBody>
                  <a:tcPr/>
                </a:tc>
                <a:extLst>
                  <a:ext uri="{0D108BD9-81ED-4DB2-BD59-A6C34878D82A}">
                    <a16:rowId xmlns:a16="http://schemas.microsoft.com/office/drawing/2014/main" val="3959496154"/>
                  </a:ext>
                </a:extLst>
              </a:tr>
            </a:tbl>
          </a:graphicData>
        </a:graphic>
      </p:graphicFrame>
    </p:spTree>
    <p:extLst>
      <p:ext uri="{BB962C8B-B14F-4D97-AF65-F5344CB8AC3E}">
        <p14:creationId xmlns:p14="http://schemas.microsoft.com/office/powerpoint/2010/main" val="1506158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B4DA66F-E6FB-9853-E3C8-D6004A30BF3F}"/>
              </a:ext>
            </a:extLst>
          </p:cNvPr>
          <p:cNvSpPr txBox="1"/>
          <p:nvPr/>
        </p:nvSpPr>
        <p:spPr>
          <a:xfrm>
            <a:off x="169331" y="357538"/>
            <a:ext cx="10914079" cy="830997"/>
          </a:xfrm>
          <a:prstGeom prst="rect">
            <a:avLst/>
          </a:prstGeom>
          <a:noFill/>
        </p:spPr>
        <p:txBody>
          <a:bodyPr wrap="square" rtlCol="0">
            <a:spAutoFit/>
          </a:bodyPr>
          <a:lstStyle/>
          <a:p>
            <a:r>
              <a:rPr lang="es-ES" sz="4800" b="1" dirty="0">
                <a:solidFill>
                  <a:srgbClr val="00B050"/>
                </a:solidFill>
                <a:latin typeface="Arial Black" panose="020B0A04020102020204" pitchFamily="34" charset="0"/>
              </a:rPr>
              <a:t>Iniciativas principales del</a:t>
            </a:r>
            <a:r>
              <a:rPr lang="es-ES" sz="4000" b="1" dirty="0">
                <a:solidFill>
                  <a:srgbClr val="00B050"/>
                </a:solidFill>
                <a:latin typeface="Arial Black" panose="020B0A04020102020204" pitchFamily="34" charset="0"/>
              </a:rPr>
              <a:t> </a:t>
            </a:r>
            <a:r>
              <a:rPr lang="es-ES" sz="4800" dirty="0">
                <a:solidFill>
                  <a:schemeClr val="bg2">
                    <a:lumMod val="25000"/>
                  </a:schemeClr>
                </a:solidFill>
                <a:latin typeface="Arial Black" panose="020B0A04020102020204" pitchFamily="34" charset="0"/>
              </a:rPr>
              <a:t>Año 3</a:t>
            </a:r>
          </a:p>
        </p:txBody>
      </p:sp>
      <p:sp>
        <p:nvSpPr>
          <p:cNvPr id="6" name="TextBox 5">
            <a:extLst>
              <a:ext uri="{FF2B5EF4-FFF2-40B4-BE49-F238E27FC236}">
                <a16:creationId xmlns:a16="http://schemas.microsoft.com/office/drawing/2014/main" id="{8BB0A38D-86E3-4B00-39E7-67D663BA14BC}"/>
              </a:ext>
            </a:extLst>
          </p:cNvPr>
          <p:cNvSpPr txBox="1"/>
          <p:nvPr/>
        </p:nvSpPr>
        <p:spPr>
          <a:xfrm flipH="1">
            <a:off x="2517986" y="5300133"/>
            <a:ext cx="2484584" cy="369332"/>
          </a:xfrm>
          <a:prstGeom prst="rect">
            <a:avLst/>
          </a:prstGeom>
          <a:noFill/>
        </p:spPr>
        <p:txBody>
          <a:bodyPr wrap="square" rtlCol="0">
            <a:spAutoFit/>
          </a:bodyPr>
          <a:lstStyle/>
          <a:p>
            <a:endParaRPr lang="en-US" dirty="0"/>
          </a:p>
        </p:txBody>
      </p:sp>
      <p:graphicFrame>
        <p:nvGraphicFramePr>
          <p:cNvPr id="13" name="TextBox 2">
            <a:extLst>
              <a:ext uri="{FF2B5EF4-FFF2-40B4-BE49-F238E27FC236}">
                <a16:creationId xmlns:a16="http://schemas.microsoft.com/office/drawing/2014/main" id="{1F128B85-64B7-406F-4259-DA5E81D29DBB}"/>
              </a:ext>
            </a:extLst>
          </p:cNvPr>
          <p:cNvGraphicFramePr/>
          <p:nvPr>
            <p:extLst>
              <p:ext uri="{D42A27DB-BD31-4B8C-83A1-F6EECF244321}">
                <p14:modId xmlns:p14="http://schemas.microsoft.com/office/powerpoint/2010/main" val="3418925546"/>
              </p:ext>
            </p:extLst>
          </p:nvPr>
        </p:nvGraphicFramePr>
        <p:xfrm>
          <a:off x="286212" y="1555929"/>
          <a:ext cx="9112169" cy="4834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a:extLst>
              <a:ext uri="{FF2B5EF4-FFF2-40B4-BE49-F238E27FC236}">
                <a16:creationId xmlns:a16="http://schemas.microsoft.com/office/drawing/2014/main" id="{1697CC68-BABF-C96F-6EB6-4B1F293F7B05}"/>
              </a:ext>
            </a:extLst>
          </p:cNvPr>
          <p:cNvSpPr txBox="1"/>
          <p:nvPr/>
        </p:nvSpPr>
        <p:spPr>
          <a:xfrm>
            <a:off x="4471038" y="1106902"/>
            <a:ext cx="6118916" cy="646331"/>
          </a:xfrm>
          <a:prstGeom prst="rect">
            <a:avLst/>
          </a:prstGeom>
          <a:noFill/>
        </p:spPr>
        <p:txBody>
          <a:bodyPr wrap="square">
            <a:spAutoFit/>
          </a:bodyPr>
          <a:lstStyle/>
          <a:p>
            <a:endParaRPr lang="en-US" sz="1800" b="0" i="0" u="none" strike="noStrike" baseline="0" dirty="0">
              <a:latin typeface="Times New Roman" panose="02020603050405020304" pitchFamily="18" charset="0"/>
            </a:endParaRPr>
          </a:p>
          <a:p>
            <a:endParaRPr lang="en-US" sz="1800" b="0" i="0" u="none" strike="noStrike" baseline="0" dirty="0">
              <a:latin typeface="Times New Roman" panose="02020603050405020304" pitchFamily="18" charset="0"/>
            </a:endParaRPr>
          </a:p>
        </p:txBody>
      </p:sp>
      <p:pic>
        <p:nvPicPr>
          <p:cNvPr id="25" name="Picture 24">
            <a:extLst>
              <a:ext uri="{FF2B5EF4-FFF2-40B4-BE49-F238E27FC236}">
                <a16:creationId xmlns:a16="http://schemas.microsoft.com/office/drawing/2014/main" id="{1DB59AA4-A3D3-A6CC-33B2-DD1CDCF4D743}"/>
              </a:ext>
            </a:extLst>
          </p:cNvPr>
          <p:cNvPicPr>
            <a:picLocks noChangeAspect="1"/>
          </p:cNvPicPr>
          <p:nvPr/>
        </p:nvPicPr>
        <p:blipFill>
          <a:blip r:embed="rId8"/>
          <a:stretch>
            <a:fillRect/>
          </a:stretch>
        </p:blipFill>
        <p:spPr>
          <a:xfrm>
            <a:off x="3973418" y="1590773"/>
            <a:ext cx="1437564" cy="1483057"/>
          </a:xfrm>
          <a:prstGeom prst="rect">
            <a:avLst/>
          </a:prstGeom>
        </p:spPr>
      </p:pic>
      <p:pic>
        <p:nvPicPr>
          <p:cNvPr id="1026" name="Picture 2" descr="logo, company name">
            <a:extLst>
              <a:ext uri="{FF2B5EF4-FFF2-40B4-BE49-F238E27FC236}">
                <a16:creationId xmlns:a16="http://schemas.microsoft.com/office/drawing/2014/main" id="{B010C5F4-7FDA-5744-BEEA-45229A3DE95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0982" y="4096293"/>
            <a:ext cx="1245985" cy="124598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FFD442B5-BE49-5B81-2E94-C4D92E1A2BE6}"/>
              </a:ext>
            </a:extLst>
          </p:cNvPr>
          <p:cNvPicPr>
            <a:picLocks noChangeAspect="1"/>
          </p:cNvPicPr>
          <p:nvPr/>
        </p:nvPicPr>
        <p:blipFill rotWithShape="1">
          <a:blip r:embed="rId10"/>
          <a:srcRect l="63206" t="30526" r="11064" b="19490"/>
          <a:stretch/>
        </p:blipFill>
        <p:spPr>
          <a:xfrm rot="10800000">
            <a:off x="10266740" y="-247650"/>
            <a:ext cx="1925258" cy="7105650"/>
          </a:xfrm>
          <a:prstGeom prst="rect">
            <a:avLst/>
          </a:prstGeom>
        </p:spPr>
      </p:pic>
      <p:pic>
        <p:nvPicPr>
          <p:cNvPr id="4" name="Picture 3">
            <a:extLst>
              <a:ext uri="{FF2B5EF4-FFF2-40B4-BE49-F238E27FC236}">
                <a16:creationId xmlns:a16="http://schemas.microsoft.com/office/drawing/2014/main" id="{46AE25E7-1D64-3BE8-F039-267CA1CC25F2}"/>
              </a:ext>
            </a:extLst>
          </p:cNvPr>
          <p:cNvPicPr>
            <a:picLocks noChangeAspect="1"/>
          </p:cNvPicPr>
          <p:nvPr/>
        </p:nvPicPr>
        <p:blipFill rotWithShape="1">
          <a:blip r:embed="rId11">
            <a:alphaModFix/>
          </a:blip>
          <a:srcRect r="-8" b="152"/>
          <a:stretch/>
        </p:blipFill>
        <p:spPr>
          <a:xfrm>
            <a:off x="9170851" y="2474255"/>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solidFill>
            <a:schemeClr val="bg1">
              <a:lumMod val="75000"/>
            </a:schemeClr>
          </a:solidFill>
          <a:effectLst>
            <a:softEdge rad="0"/>
          </a:effectLst>
        </p:spPr>
      </p:pic>
    </p:spTree>
    <p:extLst>
      <p:ext uri="{BB962C8B-B14F-4D97-AF65-F5344CB8AC3E}">
        <p14:creationId xmlns:p14="http://schemas.microsoft.com/office/powerpoint/2010/main" val="2333683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Background - Solid">
            <a:extLst>
              <a:ext uri="{FF2B5EF4-FFF2-40B4-BE49-F238E27FC236}">
                <a16:creationId xmlns:a16="http://schemas.microsoft.com/office/drawing/2014/main" id="{41C1D83A-F4A2-774F-8E54-C1FAE3EFE604}"/>
              </a:ext>
            </a:extLst>
          </p:cNvPr>
          <p:cNvSpPr/>
          <p:nvPr/>
        </p:nvSpPr>
        <p:spPr>
          <a:xfrm>
            <a:off x="10508066" y="0"/>
            <a:ext cx="1683934" cy="6857999"/>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Arial" panose="020B0604020202020204" pitchFamily="34" charset="0"/>
              <a:ea typeface="+mn-ea"/>
              <a:cs typeface="Arial" panose="020B0604020202020204" pitchFamily="34" charset="0"/>
            </a:endParaRPr>
          </a:p>
        </p:txBody>
      </p:sp>
      <p:pic>
        <p:nvPicPr>
          <p:cNvPr id="36" name="Picture 35">
            <a:extLst>
              <a:ext uri="{FF2B5EF4-FFF2-40B4-BE49-F238E27FC236}">
                <a16:creationId xmlns:a16="http://schemas.microsoft.com/office/drawing/2014/main" id="{5986801D-A409-B749-AF55-37779FCA4B3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23267"/>
          <a:stretch/>
        </p:blipFill>
        <p:spPr>
          <a:xfrm rot="10800000">
            <a:off x="10508066" y="0"/>
            <a:ext cx="1683934" cy="3765146"/>
          </a:xfrm>
          <a:prstGeom prst="rect">
            <a:avLst/>
          </a:prstGeom>
        </p:spPr>
      </p:pic>
      <p:sp>
        <p:nvSpPr>
          <p:cNvPr id="146" name="TextBox 145"/>
          <p:cNvSpPr txBox="1"/>
          <p:nvPr/>
        </p:nvSpPr>
        <p:spPr>
          <a:xfrm>
            <a:off x="497735" y="948357"/>
            <a:ext cx="6892703" cy="5216813"/>
          </a:xfrm>
          <a:prstGeom prst="rect">
            <a:avLst/>
          </a:prstGeom>
          <a:noFill/>
        </p:spPr>
        <p:txBody>
          <a:bodyPr wrap="square" lIns="91440" tIns="45720" rIns="91440" bIns="45720" rtlCol="0" anchor="t">
            <a:spAutoFit/>
          </a:bodyPr>
          <a:lstStyle/>
          <a:p>
            <a:pPr marL="0" marR="0" lvl="0" indent="0" algn="l" defTabSz="914400" rtl="0" eaLnBrk="1" fontAlgn="auto" latinLnBrk="0" hangingPunct="1">
              <a:spcBef>
                <a:spcPts val="1800"/>
              </a:spcBef>
              <a:spcAft>
                <a:spcPts val="0"/>
              </a:spcAft>
              <a:buClrTx/>
              <a:buSzTx/>
              <a:buFontTx/>
              <a:buNone/>
              <a:tabLst/>
              <a:defRPr/>
            </a:pPr>
            <a:r>
              <a:rPr lang="es-ES" sz="2400" b="1">
                <a:solidFill>
                  <a:schemeClr val="accent1"/>
                </a:solidFill>
                <a:latin typeface="Arial" panose="020B0604020202020204" pitchFamily="34" charset="0"/>
                <a:cs typeface="Arial" panose="020B0604020202020204" pitchFamily="34" charset="0"/>
              </a:rPr>
              <a:t>Reclutamiento</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es-ES" sz="1800" b="0" i="0" u="none" strike="noStrike" cap="none" normalizeH="0" baseline="0" noProof="0">
                <a:ln>
                  <a:noFill/>
                </a:ln>
                <a:solidFill>
                  <a:srgbClr val="55565A"/>
                </a:solidFill>
                <a:effectLst/>
                <a:uLnTx/>
                <a:uFillTx/>
                <a:latin typeface="Arial" panose="020B0604020202020204" pitchFamily="34" charset="0"/>
                <a:cs typeface="Arial" panose="020B0604020202020204" pitchFamily="34" charset="0"/>
              </a:rPr>
              <a:t>Su historia como Leo</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lang="es-ES">
                <a:solidFill>
                  <a:srgbClr val="55565A"/>
                </a:solidFill>
                <a:latin typeface="Arial" panose="020B0604020202020204" pitchFamily="34" charset="0"/>
                <a:cs typeface="Arial" panose="020B0604020202020204" pitchFamily="34" charset="0"/>
              </a:rPr>
              <a:t>Fijación de metas</a:t>
            </a:r>
          </a:p>
          <a:p>
            <a:pPr marL="0" marR="0" lvl="0" indent="0" algn="l" defTabSz="914400" rtl="0" eaLnBrk="1" fontAlgn="auto" latinLnBrk="0" hangingPunct="1">
              <a:spcBef>
                <a:spcPts val="1800"/>
              </a:spcBef>
              <a:spcAft>
                <a:spcPts val="0"/>
              </a:spcAft>
              <a:buClrTx/>
              <a:buSzTx/>
              <a:buFontTx/>
              <a:buNone/>
              <a:tabLst/>
              <a:defRPr/>
            </a:pPr>
            <a:r>
              <a:rPr lang="es-ES" sz="2400" b="1">
                <a:solidFill>
                  <a:srgbClr val="FFC000"/>
                </a:solidFill>
                <a:latin typeface="Arial" panose="020B0604020202020204" pitchFamily="34" charset="0"/>
                <a:cs typeface="Arial" panose="020B0604020202020204" pitchFamily="34" charset="0"/>
              </a:rPr>
              <a:t>La experiencia como socios</a:t>
            </a:r>
          </a:p>
          <a:p>
            <a:pPr marL="285750" indent="-285750" fontAlgn="auto">
              <a:spcBef>
                <a:spcPts val="600"/>
              </a:spcBef>
              <a:spcAft>
                <a:spcPts val="0"/>
              </a:spcAft>
              <a:buClr>
                <a:srgbClr val="EBB700"/>
              </a:buClr>
              <a:buFont typeface="Wingdings 3" panose="05040102010807070707" pitchFamily="18" charset="2"/>
              <a:buChar char=""/>
              <a:defRPr/>
            </a:pPr>
            <a:r>
              <a:rPr lang="es-ES">
                <a:solidFill>
                  <a:srgbClr val="55565A"/>
                </a:solidFill>
                <a:latin typeface="Arial" panose="020B0604020202020204" pitchFamily="34" charset="0"/>
                <a:cs typeface="Arial" panose="020B0604020202020204" pitchFamily="34" charset="0"/>
              </a:rPr>
              <a:t>La promoción como servicio</a:t>
            </a:r>
          </a:p>
          <a:p>
            <a:pPr marL="285750" indent="-285750" fontAlgn="auto">
              <a:spcBef>
                <a:spcPts val="600"/>
              </a:spcBef>
              <a:spcAft>
                <a:spcPts val="0"/>
              </a:spcAft>
              <a:buClr>
                <a:srgbClr val="EBB700"/>
              </a:buClr>
              <a:buFont typeface="Wingdings 3" panose="05040102010807070707" pitchFamily="18" charset="2"/>
              <a:buChar char=""/>
              <a:defRPr/>
            </a:pPr>
            <a:r>
              <a:rPr lang="es-ES">
                <a:solidFill>
                  <a:srgbClr val="55565A"/>
                </a:solidFill>
                <a:latin typeface="Arial" panose="020B0604020202020204" pitchFamily="34" charset="0"/>
                <a:cs typeface="Arial" panose="020B0604020202020204" pitchFamily="34" charset="0"/>
              </a:rPr>
              <a:t>Desarrollo de habilidades</a:t>
            </a:r>
          </a:p>
          <a:p>
            <a:pPr fontAlgn="auto">
              <a:spcBef>
                <a:spcPts val="1800"/>
              </a:spcBef>
              <a:spcAft>
                <a:spcPts val="0"/>
              </a:spcAft>
              <a:defRPr/>
            </a:pPr>
            <a:r>
              <a:rPr kumimoji="0" lang="es-ES" sz="2400" b="1" i="0" u="none" strike="noStrike" cap="none" normalizeH="0" baseline="0" noProof="0">
                <a:ln>
                  <a:noFill/>
                </a:ln>
                <a:solidFill>
                  <a:srgbClr val="00B050"/>
                </a:solidFill>
                <a:effectLst/>
                <a:uLnTx/>
                <a:uFillTx/>
                <a:latin typeface="Arial" panose="020B0604020202020204" pitchFamily="34" charset="0"/>
                <a:ea typeface="Arial" charset="0"/>
                <a:cs typeface="Arial" panose="020B0604020202020204" pitchFamily="34" charset="0"/>
              </a:rPr>
              <a:t>Transición a los Leones</a:t>
            </a:r>
          </a:p>
          <a:p>
            <a:pPr marL="285750" indent="-285750" fontAlgn="auto">
              <a:spcBef>
                <a:spcPts val="600"/>
              </a:spcBef>
              <a:spcAft>
                <a:spcPts val="0"/>
              </a:spcAft>
              <a:buClr>
                <a:srgbClr val="EBB700"/>
              </a:buClr>
              <a:buFont typeface="Wingdings 3" panose="05040102010807070707" pitchFamily="18" charset="2"/>
              <a:buChar char=""/>
              <a:defRPr/>
            </a:pPr>
            <a:r>
              <a:rPr lang="es-ES">
                <a:solidFill>
                  <a:srgbClr val="55565A"/>
                </a:solidFill>
                <a:latin typeface="Arial" panose="020B0604020202020204" pitchFamily="34" charset="0"/>
                <a:ea typeface="ヒラギノ角ゴ Pro W3"/>
                <a:cs typeface="Arial" panose="020B0604020202020204" pitchFamily="34" charset="0"/>
              </a:rPr>
              <a:t>Apoyo adicional para los enlaces entre el Gabinete y el Consejo Leo/Leo-León</a:t>
            </a:r>
          </a:p>
          <a:p>
            <a:pPr marL="285750" indent="-285750" fontAlgn="auto">
              <a:spcBef>
                <a:spcPts val="600"/>
              </a:spcBef>
              <a:spcAft>
                <a:spcPts val="0"/>
              </a:spcAft>
              <a:buClr>
                <a:srgbClr val="EBB700"/>
              </a:buClr>
              <a:buFont typeface="Wingdings 3" panose="05040102010807070707" pitchFamily="18" charset="2"/>
              <a:buChar char=""/>
              <a:defRPr/>
            </a:pPr>
            <a:r>
              <a:rPr lang="es-ES">
                <a:solidFill>
                  <a:srgbClr val="55565A"/>
                </a:solidFill>
                <a:latin typeface="Arial" panose="020B0604020202020204" pitchFamily="34" charset="0"/>
                <a:ea typeface="ヒラギノ角ゴ Pro W3"/>
                <a:cs typeface="Arial" panose="020B0604020202020204" pitchFamily="34" charset="0"/>
              </a:rPr>
              <a:t>Más recursos de colaboración entre Leo y León</a:t>
            </a:r>
          </a:p>
          <a:p>
            <a:pPr marL="0" marR="0" lvl="0" indent="0" algn="l" defTabSz="914400" rtl="0" eaLnBrk="1" fontAlgn="auto" latinLnBrk="0" hangingPunct="1">
              <a:spcBef>
                <a:spcPts val="600"/>
              </a:spcBef>
              <a:spcAft>
                <a:spcPts val="0"/>
              </a:spcAft>
              <a:buClrTx/>
              <a:buSzTx/>
              <a:buFontTx/>
              <a:buNone/>
              <a:tabLst/>
              <a:defRPr/>
            </a:pPr>
            <a:r>
              <a:rPr lang="es-ES" sz="2400" b="1">
                <a:solidFill>
                  <a:schemeClr val="bg2">
                    <a:lumMod val="50000"/>
                  </a:schemeClr>
                </a:solidFill>
                <a:latin typeface="Arial" panose="020B0604020202020204" pitchFamily="34" charset="0"/>
                <a:cs typeface="Arial" panose="020B0604020202020204" pitchFamily="34" charset="0"/>
              </a:rPr>
              <a:t>Colaboración con LCIF</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es-ES" b="0" i="0" u="none" strike="noStrike" cap="none" normalizeH="0" baseline="0" noProof="0">
                <a:ln>
                  <a:noFill/>
                </a:ln>
                <a:solidFill>
                  <a:srgbClr val="55565A"/>
                </a:solidFill>
                <a:effectLst/>
                <a:uLnTx/>
                <a:uFillTx/>
                <a:latin typeface="Arial" panose="020B0604020202020204" pitchFamily="34" charset="0"/>
                <a:ea typeface="Arial" charset="0"/>
                <a:cs typeface="Arial" panose="020B0604020202020204" pitchFamily="34" charset="0"/>
              </a:rPr>
              <a:t>Promoción de la participación en las Olimpiadas Especiales</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es-ES" b="0" i="0" u="none" strike="noStrike" cap="none" normalizeH="0" baseline="0" noProof="0">
                <a:ln>
                  <a:noFill/>
                </a:ln>
                <a:solidFill>
                  <a:srgbClr val="55565A"/>
                </a:solidFill>
                <a:effectLst/>
                <a:uLnTx/>
                <a:uFillTx/>
                <a:latin typeface="Arial" panose="020B0604020202020204" pitchFamily="34" charset="0"/>
                <a:ea typeface="Arial" charset="0"/>
                <a:cs typeface="Arial" panose="020B0604020202020204" pitchFamily="34" charset="0"/>
              </a:rPr>
              <a:t>Conexiones mejoradas con Lions Quest </a:t>
            </a:r>
          </a:p>
        </p:txBody>
      </p:sp>
      <p:sp>
        <p:nvSpPr>
          <p:cNvPr id="33" name="Page Number - Blue">
            <a:extLst>
              <a:ext uri="{FF2B5EF4-FFF2-40B4-BE49-F238E27FC236}">
                <a16:creationId xmlns:a16="http://schemas.microsoft.com/office/drawing/2014/main" id="{C921C650-0191-EC45-ABD4-267915C85891}"/>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7</a:t>
            </a:fld>
            <a:endParaRPr kumimoji="0" lang="en-US" sz="1600" b="0" i="0" u="none" strike="noStrike" kern="1200" cap="none" spc="0" normalizeH="0" baseline="0" noProof="0">
              <a:ln>
                <a:noFill/>
              </a:ln>
              <a:solidFill>
                <a:prstClr val="white"/>
              </a:solidFill>
              <a:effectLst/>
              <a:uLnTx/>
              <a:uFillTx/>
              <a:latin typeface="Helvetica" panose="020B0604020202020204" pitchFamily="34" charset="0"/>
              <a:cs typeface="Helvetica" panose="020B0604020202020204" pitchFamily="34" charset="0"/>
            </a:endParaRPr>
          </a:p>
        </p:txBody>
      </p:sp>
      <p:sp>
        <p:nvSpPr>
          <p:cNvPr id="34" name="Text Placeholder 18">
            <a:extLst>
              <a:ext uri="{FF2B5EF4-FFF2-40B4-BE49-F238E27FC236}">
                <a16:creationId xmlns:a16="http://schemas.microsoft.com/office/drawing/2014/main" id="{2AF7CE42-4B1D-794D-B265-200C9ADAC108}"/>
              </a:ext>
            </a:extLst>
          </p:cNvPr>
          <p:cNvSpPr txBox="1">
            <a:spLocks/>
          </p:cNvSpPr>
          <p:nvPr/>
        </p:nvSpPr>
        <p:spPr>
          <a:xfrm>
            <a:off x="896333" y="134337"/>
            <a:ext cx="6209629" cy="598839"/>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3600" b="1">
                <a:solidFill>
                  <a:srgbClr val="0A5496"/>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es-ES" b="1" i="0" u="none" strike="noStrike" cap="none" normalizeH="0" noProof="0">
                <a:ln>
                  <a:noFill/>
                </a:ln>
                <a:effectLst/>
                <a:uLnTx/>
                <a:uFillTx/>
                <a:latin typeface="Arial" panose="020B0604020202020204" pitchFamily="34" charset="0"/>
                <a:ea typeface="ヒラギノ角ゴ Pro W3" charset="0"/>
                <a:cs typeface="Arial" panose="020B0604020202020204" pitchFamily="34" charset="0"/>
              </a:rPr>
              <a:t>Terminemos en grande</a:t>
            </a:r>
          </a:p>
        </p:txBody>
      </p:sp>
      <p:grpSp>
        <p:nvGrpSpPr>
          <p:cNvPr id="3" name="Group 2">
            <a:extLst>
              <a:ext uri="{FF2B5EF4-FFF2-40B4-BE49-F238E27FC236}">
                <a16:creationId xmlns:a16="http://schemas.microsoft.com/office/drawing/2014/main" id="{43AB1A03-8EE9-8C4F-9BE7-9403DF821D06}"/>
              </a:ext>
            </a:extLst>
          </p:cNvPr>
          <p:cNvGrpSpPr/>
          <p:nvPr/>
        </p:nvGrpSpPr>
        <p:grpSpPr>
          <a:xfrm>
            <a:off x="7010400" y="1371600"/>
            <a:ext cx="4257742" cy="4538043"/>
            <a:chOff x="6945768" y="1737252"/>
            <a:chExt cx="4257742" cy="4538043"/>
          </a:xfrm>
        </p:grpSpPr>
        <p:grpSp>
          <p:nvGrpSpPr>
            <p:cNvPr id="2" name="Group 1">
              <a:extLst>
                <a:ext uri="{FF2B5EF4-FFF2-40B4-BE49-F238E27FC236}">
                  <a16:creationId xmlns:a16="http://schemas.microsoft.com/office/drawing/2014/main" id="{FF9B47C0-0C30-8B43-A586-5DE66336365D}"/>
                </a:ext>
              </a:extLst>
            </p:cNvPr>
            <p:cNvGrpSpPr/>
            <p:nvPr/>
          </p:nvGrpSpPr>
          <p:grpSpPr>
            <a:xfrm>
              <a:off x="6945768" y="3997587"/>
              <a:ext cx="4257742" cy="2277708"/>
              <a:chOff x="6945768" y="3997587"/>
              <a:chExt cx="4257742" cy="2277708"/>
            </a:xfrm>
          </p:grpSpPr>
          <p:sp>
            <p:nvSpPr>
              <p:cNvPr id="38" name="Freeform 37">
                <a:extLst>
                  <a:ext uri="{FF2B5EF4-FFF2-40B4-BE49-F238E27FC236}">
                    <a16:creationId xmlns:a16="http://schemas.microsoft.com/office/drawing/2014/main" id="{106EBB87-2AFD-4A43-B0F6-3963B2533C11}"/>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B3B2B1"/>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8" name="Freeform 13"/>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9" name="Freeform 14"/>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39" name="Group 38">
              <a:extLst>
                <a:ext uri="{FF2B5EF4-FFF2-40B4-BE49-F238E27FC236}">
                  <a16:creationId xmlns:a16="http://schemas.microsoft.com/office/drawing/2014/main" id="{CD673385-38F2-4540-959E-113EACFA54E0}"/>
                </a:ext>
              </a:extLst>
            </p:cNvPr>
            <p:cNvGrpSpPr/>
            <p:nvPr/>
          </p:nvGrpSpPr>
          <p:grpSpPr>
            <a:xfrm>
              <a:off x="6945768" y="3244142"/>
              <a:ext cx="4257742" cy="2277708"/>
              <a:chOff x="6945768" y="3997587"/>
              <a:chExt cx="4257742" cy="2277708"/>
            </a:xfrm>
          </p:grpSpPr>
          <p:sp>
            <p:nvSpPr>
              <p:cNvPr id="40" name="Freeform 39">
                <a:extLst>
                  <a:ext uri="{FF2B5EF4-FFF2-40B4-BE49-F238E27FC236}">
                    <a16:creationId xmlns:a16="http://schemas.microsoft.com/office/drawing/2014/main" id="{8C1570FC-84E2-9847-9D7A-DFE26DAEAD57}"/>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00AC69"/>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1" name="Freeform 13">
                <a:extLst>
                  <a:ext uri="{FF2B5EF4-FFF2-40B4-BE49-F238E27FC236}">
                    <a16:creationId xmlns:a16="http://schemas.microsoft.com/office/drawing/2014/main" id="{C2FCC9F3-7A72-5049-B5F2-56C304616C1E}"/>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2" name="Freeform 14">
                <a:extLst>
                  <a:ext uri="{FF2B5EF4-FFF2-40B4-BE49-F238E27FC236}">
                    <a16:creationId xmlns:a16="http://schemas.microsoft.com/office/drawing/2014/main" id="{68F12A00-594E-6646-9707-8FC51410B533}"/>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43" name="Group 42">
              <a:extLst>
                <a:ext uri="{FF2B5EF4-FFF2-40B4-BE49-F238E27FC236}">
                  <a16:creationId xmlns:a16="http://schemas.microsoft.com/office/drawing/2014/main" id="{26767C94-4334-094E-96C5-FF9B2BFEDD04}"/>
                </a:ext>
              </a:extLst>
            </p:cNvPr>
            <p:cNvGrpSpPr/>
            <p:nvPr/>
          </p:nvGrpSpPr>
          <p:grpSpPr>
            <a:xfrm>
              <a:off x="6945768" y="2490697"/>
              <a:ext cx="4257742" cy="2277708"/>
              <a:chOff x="6945768" y="3997587"/>
              <a:chExt cx="4257742" cy="2277708"/>
            </a:xfrm>
          </p:grpSpPr>
          <p:sp>
            <p:nvSpPr>
              <p:cNvPr id="44" name="Freeform 43">
                <a:extLst>
                  <a:ext uri="{FF2B5EF4-FFF2-40B4-BE49-F238E27FC236}">
                    <a16:creationId xmlns:a16="http://schemas.microsoft.com/office/drawing/2014/main" id="{5EBFF429-57B1-8447-9D8B-9908673D28AE}"/>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EBB700"/>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5" name="Freeform 13">
                <a:extLst>
                  <a:ext uri="{FF2B5EF4-FFF2-40B4-BE49-F238E27FC236}">
                    <a16:creationId xmlns:a16="http://schemas.microsoft.com/office/drawing/2014/main" id="{56CC79F1-6782-3149-97AE-ADEAD0D9AD28}"/>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6" name="Freeform 14">
                <a:extLst>
                  <a:ext uri="{FF2B5EF4-FFF2-40B4-BE49-F238E27FC236}">
                    <a16:creationId xmlns:a16="http://schemas.microsoft.com/office/drawing/2014/main" id="{47AB883B-876E-424D-B897-DBCDD2FDA78D}"/>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47" name="Group 46">
              <a:extLst>
                <a:ext uri="{FF2B5EF4-FFF2-40B4-BE49-F238E27FC236}">
                  <a16:creationId xmlns:a16="http://schemas.microsoft.com/office/drawing/2014/main" id="{37273DF5-AE6E-A84A-8D39-D6759542B6E2}"/>
                </a:ext>
              </a:extLst>
            </p:cNvPr>
            <p:cNvGrpSpPr/>
            <p:nvPr/>
          </p:nvGrpSpPr>
          <p:grpSpPr>
            <a:xfrm>
              <a:off x="6945768" y="1737252"/>
              <a:ext cx="4257742" cy="2277708"/>
              <a:chOff x="6945768" y="3997587"/>
              <a:chExt cx="4257742" cy="2277708"/>
            </a:xfrm>
          </p:grpSpPr>
          <p:sp>
            <p:nvSpPr>
              <p:cNvPr id="48" name="Freeform 47">
                <a:extLst>
                  <a:ext uri="{FF2B5EF4-FFF2-40B4-BE49-F238E27FC236}">
                    <a16:creationId xmlns:a16="http://schemas.microsoft.com/office/drawing/2014/main" id="{A20BA6C3-F9B2-D74A-8426-1893CB21D474}"/>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407CCA"/>
              </a:solidFill>
              <a:ln>
                <a:noFill/>
              </a:ln>
              <a:effectLst>
                <a:outerShdw blurRad="546100" sx="102000" sy="102000" algn="ctr" rotWithShape="0">
                  <a:prstClr val="black">
                    <a:alpha val="10000"/>
                  </a:prstClr>
                </a:outerShdw>
              </a:effectLst>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9" name="Freeform 13">
                <a:extLst>
                  <a:ext uri="{FF2B5EF4-FFF2-40B4-BE49-F238E27FC236}">
                    <a16:creationId xmlns:a16="http://schemas.microsoft.com/office/drawing/2014/main" id="{6758776E-7486-494E-AEE5-9B967483D0F3}"/>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0" name="Freeform 14">
                <a:extLst>
                  <a:ext uri="{FF2B5EF4-FFF2-40B4-BE49-F238E27FC236}">
                    <a16:creationId xmlns:a16="http://schemas.microsoft.com/office/drawing/2014/main" id="{DA849E14-A1C5-C84E-9CC2-B7C1B8BE74A3}"/>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pic>
        <p:nvPicPr>
          <p:cNvPr id="37" name="Picture 36">
            <a:extLst>
              <a:ext uri="{FF2B5EF4-FFF2-40B4-BE49-F238E27FC236}">
                <a16:creationId xmlns:a16="http://schemas.microsoft.com/office/drawing/2014/main" id="{82336C24-D321-7340-8B66-DE7D22D72A7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rot="10800000" flipH="1">
            <a:off x="1" y="-3785"/>
            <a:ext cx="991893" cy="1679305"/>
          </a:xfrm>
          <a:prstGeom prst="rect">
            <a:avLst/>
          </a:prstGeom>
        </p:spPr>
      </p:pic>
    </p:spTree>
    <p:extLst>
      <p:ext uri="{BB962C8B-B14F-4D97-AF65-F5344CB8AC3E}">
        <p14:creationId xmlns:p14="http://schemas.microsoft.com/office/powerpoint/2010/main" val="363266749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Shape&#10;&#10;Description automatically generated">
            <a:extLst>
              <a:ext uri="{FF2B5EF4-FFF2-40B4-BE49-F238E27FC236}">
                <a16:creationId xmlns:a16="http://schemas.microsoft.com/office/drawing/2014/main" id="{6BBDB391-CE9C-0142-8DEB-76A14B49876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253452" y="-1"/>
            <a:ext cx="1938548" cy="3733801"/>
          </a:xfrm>
          <a:prstGeom prst="rect">
            <a:avLst/>
          </a:prstGeom>
        </p:spPr>
      </p:pic>
      <p:pic>
        <p:nvPicPr>
          <p:cNvPr id="3" name="Picture 2" descr="Logo&#10;&#10;Description automatically generated">
            <a:extLst>
              <a:ext uri="{FF2B5EF4-FFF2-40B4-BE49-F238E27FC236}">
                <a16:creationId xmlns:a16="http://schemas.microsoft.com/office/drawing/2014/main" id="{2AB11298-17E2-0641-8FBE-2A3FB267B9E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39089" y="0"/>
            <a:ext cx="1452911" cy="1452911"/>
          </a:xfrm>
          <a:prstGeom prst="rect">
            <a:avLst/>
          </a:prstGeom>
        </p:spPr>
      </p:pic>
      <p:pic>
        <p:nvPicPr>
          <p:cNvPr id="14" name="Picture 13" descr="Shape&#10;&#10;Description automatically generated">
            <a:extLst>
              <a:ext uri="{FF2B5EF4-FFF2-40B4-BE49-F238E27FC236}">
                <a16:creationId xmlns:a16="http://schemas.microsoft.com/office/drawing/2014/main" id="{EA945357-9AC4-824B-BB94-F451BFA8575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sp>
        <p:nvSpPr>
          <p:cNvPr id="9" name="Body Copy">
            <a:extLst>
              <a:ext uri="{FF2B5EF4-FFF2-40B4-BE49-F238E27FC236}">
                <a16:creationId xmlns:a16="http://schemas.microsoft.com/office/drawing/2014/main" id="{203FD019-E43E-4444-A72A-E629EEF11B73}"/>
              </a:ext>
            </a:extLst>
          </p:cNvPr>
          <p:cNvSpPr txBox="1">
            <a:spLocks/>
          </p:cNvSpPr>
          <p:nvPr/>
        </p:nvSpPr>
        <p:spPr>
          <a:xfrm>
            <a:off x="831160" y="2878147"/>
            <a:ext cx="5671239" cy="2303095"/>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endParaRPr kumimoji="0" lang="en-US" sz="2800" b="0" i="0" u="none" strike="noStrike" kern="0" cap="none" spc="0" normalizeH="0" baseline="0" noProof="0" dirty="0">
              <a:ln>
                <a:noFill/>
              </a:ln>
              <a:solidFill>
                <a:srgbClr val="55565A"/>
              </a:solidFill>
              <a:effectLst/>
              <a:uLnTx/>
              <a:uFillTx/>
              <a:latin typeface="Arial" charset="0"/>
              <a:ea typeface="Arial" charset="0"/>
              <a:cs typeface="Arial" charset="0"/>
            </a:endParaRPr>
          </a:p>
        </p:txBody>
      </p:sp>
      <p:sp>
        <p:nvSpPr>
          <p:cNvPr id="10" name="Body Copy">
            <a:extLst>
              <a:ext uri="{FF2B5EF4-FFF2-40B4-BE49-F238E27FC236}">
                <a16:creationId xmlns:a16="http://schemas.microsoft.com/office/drawing/2014/main" id="{C9FC845C-3EEC-6F40-A790-5F0FEAB72A1D}"/>
              </a:ext>
            </a:extLst>
          </p:cNvPr>
          <p:cNvSpPr txBox="1">
            <a:spLocks/>
          </p:cNvSpPr>
          <p:nvPr/>
        </p:nvSpPr>
        <p:spPr>
          <a:xfrm>
            <a:off x="596365" y="111118"/>
            <a:ext cx="5525035" cy="837361"/>
          </a:xfrm>
          <a:prstGeom prst="rect">
            <a:avLst/>
          </a:prstGeom>
        </p:spPr>
        <p:txBody>
          <a:bodyPr anchor="b" anchorCtr="0"/>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r>
              <a:rPr kumimoji="0" lang="es-ES" sz="4400" b="1" i="0" u="none" strike="noStrike" cap="none" normalizeH="0" baseline="0" noProof="0">
                <a:ln>
                  <a:noFill/>
                </a:ln>
                <a:effectLst/>
                <a:uLnTx/>
                <a:uFillTx/>
                <a:latin typeface="Arial" charset="0"/>
                <a:ea typeface="Arial" charset="0"/>
                <a:cs typeface="Arial" charset="0"/>
              </a:rPr>
              <a:t>PARTICIPE</a:t>
            </a: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55565A"/>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8</a:t>
            </a:fld>
            <a:endParaRPr kumimoji="0" lang="en-US" sz="1600" b="0" i="0" u="none" strike="noStrike" kern="1200" cap="none" spc="0" normalizeH="0" baseline="0" noProof="0">
              <a:ln>
                <a:noFill/>
              </a:ln>
              <a:solidFill>
                <a:srgbClr val="55565A"/>
              </a:solidFill>
              <a:effectLst/>
              <a:uLnTx/>
              <a:uFillTx/>
              <a:latin typeface="Helvetica" panose="020B0604020202020204" pitchFamily="34" charset="0"/>
              <a:cs typeface="Helvetica" panose="020B0604020202020204" pitchFamily="34" charset="0"/>
            </a:endParaRPr>
          </a:p>
        </p:txBody>
      </p:sp>
      <p:sp>
        <p:nvSpPr>
          <p:cNvPr id="11" name="TextBox 10">
            <a:extLst>
              <a:ext uri="{FF2B5EF4-FFF2-40B4-BE49-F238E27FC236}">
                <a16:creationId xmlns:a16="http://schemas.microsoft.com/office/drawing/2014/main" id="{C9B58B9D-6E38-4DFE-A0B1-556C6EE47BF2}"/>
              </a:ext>
            </a:extLst>
          </p:cNvPr>
          <p:cNvSpPr txBox="1"/>
          <p:nvPr/>
        </p:nvSpPr>
        <p:spPr>
          <a:xfrm flipH="1">
            <a:off x="5852725" y="2148749"/>
            <a:ext cx="6196299" cy="2862322"/>
          </a:xfrm>
          <a:prstGeom prst="rect">
            <a:avLst/>
          </a:prstGeom>
          <a:noFill/>
          <a:ln w="12700">
            <a:noFill/>
          </a:ln>
        </p:spPr>
        <p:txBody>
          <a:bodyPr wrap="square" lIns="91440" tIns="45720" rIns="91440" bIns="45720" rtlCol="0" anchor="t">
            <a:spAutoFit/>
          </a:bodyPr>
          <a:lstStyle/>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es-ES" sz="2000" b="0" i="0" u="none" strike="noStrike" cap="none" normalizeH="0" baseline="0" noProof="0">
                <a:ln>
                  <a:noFill/>
                </a:ln>
                <a:solidFill>
                  <a:prstClr val="black"/>
                </a:solidFill>
                <a:effectLst/>
                <a:uLnTx/>
                <a:uFillTx/>
                <a:latin typeface="Arial" panose="020B0604020202020204" pitchFamily="34" charset="0"/>
                <a:cs typeface="Arial" panose="020B0604020202020204" pitchFamily="34" charset="0"/>
              </a:rPr>
              <a:t>Funde un club Leo</a:t>
            </a: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es-ES" sz="2000" b="0" i="0" u="none" strike="noStrike" cap="none" normalizeH="0" baseline="0" noProof="0">
                <a:ln>
                  <a:noFill/>
                </a:ln>
                <a:solidFill>
                  <a:prstClr val="black"/>
                </a:solidFill>
                <a:effectLst/>
                <a:uLnTx/>
                <a:uFillTx/>
                <a:latin typeface="Arial" panose="020B0604020202020204" pitchFamily="34" charset="0"/>
                <a:cs typeface="Arial" panose="020B0604020202020204" pitchFamily="34" charset="0"/>
              </a:rPr>
              <a:t>Organice actividades conjuntas de servicio y aprendizaje</a:t>
            </a: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indent="-342900" fontAlgn="auto">
              <a:spcBef>
                <a:spcPts val="0"/>
              </a:spcBef>
              <a:spcAft>
                <a:spcPts val="0"/>
              </a:spcAft>
              <a:buClr>
                <a:srgbClr val="EBB700"/>
              </a:buClr>
              <a:buFont typeface="Wingdings 3" panose="05040102010807070707" pitchFamily="18" charset="2"/>
              <a:buChar char=""/>
              <a:defRPr/>
            </a:pPr>
            <a:r>
              <a:rPr lang="es-ES" sz="2000">
                <a:solidFill>
                  <a:prstClr val="black"/>
                </a:solidFill>
                <a:latin typeface="Arial" panose="020B0604020202020204" pitchFamily="34" charset="0"/>
                <a:cs typeface="Arial" panose="020B0604020202020204" pitchFamily="34" charset="0"/>
              </a:rPr>
              <a:t>Asegúrese de que los miembros y dirigentes Leo estén incluidos en Lion Portal</a:t>
            </a:r>
          </a:p>
          <a:p>
            <a:pPr marL="342900" indent="-342900" fontAlgn="auto">
              <a:spcBef>
                <a:spcPts val="0"/>
              </a:spcBef>
              <a:spcAft>
                <a:spcPts val="0"/>
              </a:spcAft>
              <a:buClr>
                <a:srgbClr val="EBB700"/>
              </a:buClr>
              <a:buFont typeface="Wingdings 3" panose="05040102010807070707" pitchFamily="18" charset="2"/>
              <a:buChar char=""/>
              <a:defRPr/>
            </a:pPr>
            <a:endParaRPr lang="en-US" sz="2000" dirty="0">
              <a:solidFill>
                <a:prstClr val="black"/>
              </a:solidFill>
              <a:latin typeface="Arial" panose="020B0604020202020204" pitchFamily="34" charset="0"/>
              <a:cs typeface="Arial" panose="020B0604020202020204" pitchFamily="34" charset="0"/>
            </a:endParaRP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es-ES" sz="2000" b="0" i="0" u="none" strike="noStrike" cap="none" normalizeH="0" baseline="0" noProof="0">
                <a:ln>
                  <a:noFill/>
                </a:ln>
                <a:solidFill>
                  <a:prstClr val="black"/>
                </a:solidFill>
                <a:effectLst/>
                <a:uLnTx/>
                <a:uFillTx/>
                <a:latin typeface="Arial" panose="020B0604020202020204" pitchFamily="34" charset="0"/>
                <a:cs typeface="Arial" panose="020B0604020202020204" pitchFamily="34" charset="0"/>
              </a:rPr>
              <a:t>Invite a Leos elegibles a convertirse en Leones.</a:t>
            </a:r>
          </a:p>
          <a:p>
            <a:pPr marR="0" lvl="0" algn="l" defTabSz="914400" rtl="0" eaLnBrk="1" fontAlgn="auto" latinLnBrk="0" hangingPunct="1">
              <a:spcBef>
                <a:spcPts val="0"/>
              </a:spcBef>
              <a:spcAft>
                <a:spcPts val="0"/>
              </a:spcAft>
              <a:buClr>
                <a:srgbClr val="EBB700"/>
              </a:buClr>
              <a:buSzTx/>
              <a:tabLst/>
              <a:defRPr/>
            </a:pPr>
            <a:endParaRPr kumimoji="0" lang="en-US" sz="2000" b="0" i="0" u="none" strike="noStrike" kern="1200" cap="none" spc="0" normalizeH="0" baseline="0" noProof="0" dirty="0">
              <a:ln>
                <a:noFill/>
              </a:ln>
              <a:solidFill>
                <a:prstClr val="black"/>
              </a:solidFill>
              <a:effectLst/>
              <a:uLnTx/>
              <a:uFillTx/>
              <a:ea typeface="+mn-ea"/>
              <a:cs typeface="Arial" panose="020B0604020202020204" pitchFamily="34" charset="0"/>
            </a:endParaRPr>
          </a:p>
        </p:txBody>
      </p:sp>
      <p:sp>
        <p:nvSpPr>
          <p:cNvPr id="12" name="TextBox 11">
            <a:extLst>
              <a:ext uri="{FF2B5EF4-FFF2-40B4-BE49-F238E27FC236}">
                <a16:creationId xmlns:a16="http://schemas.microsoft.com/office/drawing/2014/main" id="{07B74B86-BD5C-468B-B50E-EF58B04CAB96}"/>
              </a:ext>
            </a:extLst>
          </p:cNvPr>
          <p:cNvSpPr txBox="1"/>
          <p:nvPr/>
        </p:nvSpPr>
        <p:spPr>
          <a:xfrm>
            <a:off x="142976" y="2148750"/>
            <a:ext cx="4980968" cy="2862322"/>
          </a:xfrm>
          <a:prstGeom prst="rect">
            <a:avLst/>
          </a:prstGeom>
          <a:solidFill>
            <a:schemeClr val="bg1"/>
          </a:solidFill>
          <a:ln w="12700">
            <a:noFill/>
          </a:ln>
        </p:spPr>
        <p:txBody>
          <a:bodyPr wrap="square" lIns="91440" tIns="45720" rIns="91440" bIns="45720" rtlCol="0" anchor="t">
            <a:spAutoFit/>
          </a:bodyPr>
          <a:lstStyle/>
          <a:p>
            <a:pPr marL="342900" indent="-342900">
              <a:buClr>
                <a:srgbClr val="EBB700"/>
              </a:buClr>
              <a:buFont typeface="Wingdings 3" panose="05040102010807070707" pitchFamily="18" charset="2"/>
              <a:buChar char=""/>
            </a:pPr>
            <a:r>
              <a:rPr lang="es-ES" sz="2000">
                <a:latin typeface="Arial" panose="020B0604020202020204" pitchFamily="34" charset="0"/>
                <a:cs typeface="Arial" panose="020B0604020202020204" pitchFamily="34" charset="0"/>
              </a:rPr>
              <a:t>Es importante reclutar nuevos socios para el club.</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es-ES" sz="2000">
                <a:latin typeface="Arial" panose="020B0604020202020204" pitchFamily="34" charset="0"/>
                <a:cs typeface="Arial" panose="020B0604020202020204" pitchFamily="34" charset="0"/>
              </a:rPr>
              <a:t>Mantenga actualizados sus registros de afiliaciones</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es-ES" sz="2000">
                <a:latin typeface="Arial" panose="020B0604020202020204" pitchFamily="34" charset="0"/>
                <a:cs typeface="Arial" panose="020B0604020202020204" pitchFamily="34" charset="0"/>
              </a:rPr>
              <a:t>Invite a los Leones a servir con usted</a:t>
            </a:r>
          </a:p>
          <a:p>
            <a:pPr>
              <a:buClr>
                <a:srgbClr val="EBB700"/>
              </a:buCl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es-ES" sz="2000">
                <a:latin typeface="Arial" panose="020B0604020202020204" pitchFamily="34" charset="0"/>
                <a:cs typeface="Arial" panose="020B0604020202020204" pitchFamily="34" charset="0"/>
              </a:rPr>
              <a:t>Registre una cuenta Leonistica </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es-ES" sz="2000">
                <a:latin typeface="Arial" panose="020B0604020202020204" pitchFamily="34" charset="0"/>
                <a:cs typeface="Arial" panose="020B0604020202020204" pitchFamily="34" charset="0"/>
              </a:rPr>
              <a:t>Visite </a:t>
            </a:r>
            <a:r>
              <a:rPr lang="es-ES" sz="2000" b="1">
                <a:solidFill>
                  <a:srgbClr val="00AC69"/>
                </a:solidFill>
                <a:latin typeface="Arial" panose="020B0604020202020204" pitchFamily="34" charset="0"/>
                <a:cs typeface="Arial" panose="020B0604020202020204" pitchFamily="34" charset="0"/>
              </a:rPr>
              <a:t>lionsclubs.org/leopride</a:t>
            </a:r>
          </a:p>
        </p:txBody>
      </p:sp>
      <p:sp>
        <p:nvSpPr>
          <p:cNvPr id="15" name="TextBox 14">
            <a:extLst>
              <a:ext uri="{FF2B5EF4-FFF2-40B4-BE49-F238E27FC236}">
                <a16:creationId xmlns:a16="http://schemas.microsoft.com/office/drawing/2014/main" id="{D0FBA0D5-637B-48F7-ACFD-4FAB447767BF}"/>
              </a:ext>
            </a:extLst>
          </p:cNvPr>
          <p:cNvSpPr txBox="1"/>
          <p:nvPr/>
        </p:nvSpPr>
        <p:spPr>
          <a:xfrm>
            <a:off x="646436" y="6217920"/>
            <a:ext cx="10819108" cy="400110"/>
          </a:xfrm>
          <a:prstGeom prst="rect">
            <a:avLst/>
          </a:prstGeom>
          <a:noFill/>
        </p:spPr>
        <p:txBody>
          <a:bodyPr wrap="square" rtlCol="0">
            <a:spAutoFit/>
          </a:bodyPr>
          <a:lstStyle/>
          <a:p>
            <a:r>
              <a:rPr lang="es-ES" sz="2000">
                <a:solidFill>
                  <a:prstClr val="black"/>
                </a:solidFill>
                <a:latin typeface="Arial" panose="020B0604020202020204" pitchFamily="34" charset="0"/>
                <a:cs typeface="Arial" panose="020B0604020202020204" pitchFamily="34" charset="0"/>
              </a:rPr>
              <a:t>Para obtener más información sobre el programa Leo, visite </a:t>
            </a:r>
            <a:r>
              <a:rPr lang="es-ES" sz="2000" b="1">
                <a:solidFill>
                  <a:srgbClr val="00AC69"/>
                </a:solidFill>
                <a:latin typeface="Arial" panose="020B0604020202020204" pitchFamily="34" charset="0"/>
                <a:cs typeface="Arial" panose="020B0604020202020204" pitchFamily="34" charset="0"/>
              </a:rPr>
              <a:t>lionsclubs.org/leos </a:t>
            </a:r>
            <a:r>
              <a:rPr lang="es-ES" sz="2000">
                <a:solidFill>
                  <a:srgbClr val="56565A"/>
                </a:solidFill>
                <a:latin typeface="Arial" panose="020B0604020202020204" pitchFamily="34" charset="0"/>
                <a:cs typeface="Arial" panose="020B0604020202020204" pitchFamily="34" charset="0"/>
              </a:rPr>
              <a:t>o envíe un correo electrónico a leo@lionsclubs.org</a:t>
            </a:r>
            <a:r>
              <a:rPr lang="es-ES" sz="2000" b="1">
                <a:solidFill>
                  <a:srgbClr val="56565A"/>
                </a:solidFill>
                <a:latin typeface="Arial" panose="020B0604020202020204" pitchFamily="34" charset="0"/>
                <a:cs typeface="Arial" panose="020B0604020202020204" pitchFamily="34" charset="0"/>
              </a:rPr>
              <a:t> </a:t>
            </a:r>
          </a:p>
        </p:txBody>
      </p:sp>
      <p:sp>
        <p:nvSpPr>
          <p:cNvPr id="16" name="TextBox 15">
            <a:extLst>
              <a:ext uri="{FF2B5EF4-FFF2-40B4-BE49-F238E27FC236}">
                <a16:creationId xmlns:a16="http://schemas.microsoft.com/office/drawing/2014/main" id="{817CD204-5B44-45EF-9F2E-485DBEC43DBD}"/>
              </a:ext>
            </a:extLst>
          </p:cNvPr>
          <p:cNvSpPr txBox="1"/>
          <p:nvPr/>
        </p:nvSpPr>
        <p:spPr>
          <a:xfrm>
            <a:off x="-337538" y="1476330"/>
            <a:ext cx="4944132" cy="584775"/>
          </a:xfrm>
          <a:prstGeom prst="rect">
            <a:avLst/>
          </a:prstGeom>
          <a:noFill/>
        </p:spPr>
        <p:txBody>
          <a:bodyPr wrap="square" rtlCol="0">
            <a:spAutoFit/>
          </a:bodyPr>
          <a:lstStyle/>
          <a:p>
            <a:pPr algn="ctr"/>
            <a:r>
              <a:rPr lang="es-ES" sz="3200" b="1">
                <a:solidFill>
                  <a:srgbClr val="407CCA"/>
                </a:solidFill>
                <a:latin typeface="Arial" panose="020B0604020202020204" pitchFamily="34" charset="0"/>
                <a:cs typeface="Arial" panose="020B0604020202020204" pitchFamily="34" charset="0"/>
              </a:rPr>
              <a:t>Leos</a:t>
            </a:r>
          </a:p>
        </p:txBody>
      </p:sp>
      <p:sp>
        <p:nvSpPr>
          <p:cNvPr id="18" name="TextBox 17">
            <a:extLst>
              <a:ext uri="{FF2B5EF4-FFF2-40B4-BE49-F238E27FC236}">
                <a16:creationId xmlns:a16="http://schemas.microsoft.com/office/drawing/2014/main" id="{E0514A75-EDB5-4156-963E-0FF57936E4E9}"/>
              </a:ext>
            </a:extLst>
          </p:cNvPr>
          <p:cNvSpPr txBox="1"/>
          <p:nvPr/>
        </p:nvSpPr>
        <p:spPr>
          <a:xfrm>
            <a:off x="5236426" y="1498661"/>
            <a:ext cx="5534631" cy="584775"/>
          </a:xfrm>
          <a:prstGeom prst="rect">
            <a:avLst/>
          </a:prstGeom>
          <a:noFill/>
        </p:spPr>
        <p:txBody>
          <a:bodyPr wrap="square" rtlCol="0">
            <a:spAutoFit/>
          </a:bodyPr>
          <a:lstStyle/>
          <a:p>
            <a:pPr algn="ctr"/>
            <a:r>
              <a:rPr lang="es-ES" sz="3200" b="1">
                <a:solidFill>
                  <a:srgbClr val="407CCA"/>
                </a:solidFill>
                <a:latin typeface="Arial" panose="020B0604020202020204" pitchFamily="34" charset="0"/>
                <a:cs typeface="Arial" panose="020B0604020202020204" pitchFamily="34" charset="0"/>
              </a:rPr>
              <a:t>Leones</a:t>
            </a:r>
          </a:p>
        </p:txBody>
      </p:sp>
    </p:spTree>
    <p:extLst>
      <p:ext uri="{BB962C8B-B14F-4D97-AF65-F5344CB8AC3E}">
        <p14:creationId xmlns:p14="http://schemas.microsoft.com/office/powerpoint/2010/main" val="35319660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70DE6CC5-8816-1349-A0F9-775C7E459994}"/>
              </a:ext>
            </a:extLst>
          </p:cNvPr>
          <p:cNvSpPr/>
          <p:nvPr/>
        </p:nvSpPr>
        <p:spPr>
          <a:xfrm>
            <a:off x="0" y="0"/>
            <a:ext cx="12192000" cy="6858000"/>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endParaRP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537157" y="6400726"/>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rPr>
              <a:pPr eaLnBrk="0" hangingPunct="0">
                <a:spcBef>
                  <a:spcPct val="50000"/>
                </a:spcBef>
                <a:defRPr/>
              </a:pPr>
              <a:t>9</a:t>
            </a:fld>
            <a:endParaRPr lang="en-US" sz="1000">
              <a:solidFill>
                <a:schemeClr val="bg1"/>
              </a:solidFill>
            </a:endParaRPr>
          </a:p>
        </p:txBody>
      </p:sp>
      <p:pic>
        <p:nvPicPr>
          <p:cNvPr id="8" name="Picture 7">
            <a:extLst>
              <a:ext uri="{FF2B5EF4-FFF2-40B4-BE49-F238E27FC236}">
                <a16:creationId xmlns:a16="http://schemas.microsoft.com/office/drawing/2014/main" id="{53CA8ABF-F451-834E-959B-CB6351D33432}"/>
              </a:ext>
            </a:extLst>
          </p:cNvPr>
          <p:cNvPicPr>
            <a:picLocks noChangeAspect="1"/>
          </p:cNvPicPr>
          <p:nvPr/>
        </p:nvPicPr>
        <p:blipFill rotWithShape="1">
          <a:blip r:embed="rId3"/>
          <a:srcRect l="9873" t="10769" r="64229" b="50895"/>
          <a:stretch/>
        </p:blipFill>
        <p:spPr>
          <a:xfrm>
            <a:off x="10865062" y="0"/>
            <a:ext cx="1326938" cy="2946400"/>
          </a:xfrm>
          <a:prstGeom prst="rect">
            <a:avLst/>
          </a:prstGeom>
        </p:spPr>
      </p:pic>
      <p:sp>
        <p:nvSpPr>
          <p:cNvPr id="10" name="Headline">
            <a:extLst>
              <a:ext uri="{FF2B5EF4-FFF2-40B4-BE49-F238E27FC236}">
                <a16:creationId xmlns:a16="http://schemas.microsoft.com/office/drawing/2014/main" id="{AABAD8D0-5BDB-BC49-AF32-288AED58FC17}"/>
              </a:ext>
            </a:extLst>
          </p:cNvPr>
          <p:cNvSpPr txBox="1">
            <a:spLocks/>
          </p:cNvSpPr>
          <p:nvPr/>
        </p:nvSpPr>
        <p:spPr>
          <a:xfrm>
            <a:off x="3328780" y="2491195"/>
            <a:ext cx="5015495" cy="996749"/>
          </a:xfrm>
          <a:prstGeom prst="rect">
            <a:avLst/>
          </a:prstGeom>
        </p:spPr>
        <p:txBody>
          <a:bodyPr anchor="t" anchorCtr="0"/>
          <a:lstStyle>
            <a:lvl1pPr marL="0" indent="0" algn="l" rtl="0" eaLnBrk="1" fontAlgn="base" hangingPunct="1">
              <a:spcBef>
                <a:spcPct val="20000"/>
              </a:spcBef>
              <a:spcAft>
                <a:spcPct val="0"/>
              </a:spcAft>
              <a:buFont typeface="Arial" pitchFamily="34" charset="0"/>
              <a:buNone/>
              <a:defRPr sz="3600" b="1">
                <a:solidFill>
                  <a:schemeClr val="bg1"/>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spcBef>
                <a:spcPts val="0"/>
              </a:spcBef>
            </a:pPr>
            <a:r>
              <a:rPr lang="es-ES" sz="4800"/>
              <a:t>Gracias</a:t>
            </a:r>
          </a:p>
        </p:txBody>
      </p:sp>
      <p:pic>
        <p:nvPicPr>
          <p:cNvPr id="11" name="Picture 10">
            <a:extLst>
              <a:ext uri="{FF2B5EF4-FFF2-40B4-BE49-F238E27FC236}">
                <a16:creationId xmlns:a16="http://schemas.microsoft.com/office/drawing/2014/main" id="{452A85CD-EF90-E24C-ACB9-CEC7C2079ACC}"/>
              </a:ext>
            </a:extLst>
          </p:cNvPr>
          <p:cNvPicPr>
            <a:picLocks noChangeAspect="1"/>
          </p:cNvPicPr>
          <p:nvPr/>
        </p:nvPicPr>
        <p:blipFill>
          <a:blip r:embed="rId4"/>
          <a:stretch>
            <a:fillRect/>
          </a:stretch>
        </p:blipFill>
        <p:spPr>
          <a:xfrm>
            <a:off x="4945830" y="557597"/>
            <a:ext cx="2041919" cy="2041919"/>
          </a:xfrm>
          <a:prstGeom prst="rect">
            <a:avLst/>
          </a:prstGeom>
        </p:spPr>
      </p:pic>
      <p:pic>
        <p:nvPicPr>
          <p:cNvPr id="12" name="Picture 11">
            <a:extLst>
              <a:ext uri="{FF2B5EF4-FFF2-40B4-BE49-F238E27FC236}">
                <a16:creationId xmlns:a16="http://schemas.microsoft.com/office/drawing/2014/main" id="{390468D0-8D40-594B-8081-4D8C4F4EBCA9}"/>
              </a:ext>
            </a:extLst>
          </p:cNvPr>
          <p:cNvPicPr>
            <a:picLocks noChangeAspect="1"/>
          </p:cNvPicPr>
          <p:nvPr/>
        </p:nvPicPr>
        <p:blipFill rotWithShape="1">
          <a:blip r:embed="rId5"/>
          <a:srcRect l="15744" b="4901"/>
          <a:stretch/>
        </p:blipFill>
        <p:spPr>
          <a:xfrm>
            <a:off x="0" y="5178695"/>
            <a:ext cx="991893" cy="1679305"/>
          </a:xfrm>
          <a:prstGeom prst="rect">
            <a:avLst/>
          </a:prstGeom>
        </p:spPr>
      </p:pic>
      <p:sp>
        <p:nvSpPr>
          <p:cNvPr id="13" name="Copyright">
            <a:extLst>
              <a:ext uri="{FF2B5EF4-FFF2-40B4-BE49-F238E27FC236}">
                <a16:creationId xmlns:a16="http://schemas.microsoft.com/office/drawing/2014/main" id="{556327CB-2D25-4048-8888-B14AA8D6B07A}"/>
              </a:ext>
            </a:extLst>
          </p:cNvPr>
          <p:cNvSpPr txBox="1"/>
          <p:nvPr/>
        </p:nvSpPr>
        <p:spPr>
          <a:xfrm>
            <a:off x="3171770" y="6248400"/>
            <a:ext cx="3399810" cy="338554"/>
          </a:xfrm>
          <a:prstGeom prst="rect">
            <a:avLst/>
          </a:prstGeom>
          <a:noFill/>
        </p:spPr>
        <p:txBody>
          <a:bodyPr wrap="square" rtlCol="0">
            <a:spAutoFit/>
          </a:bodyPr>
          <a:lstStyle/>
          <a:p>
            <a:r>
              <a:rPr lang="es-ES" sz="1600" b="1">
                <a:solidFill>
                  <a:schemeClr val="bg1"/>
                </a:solidFill>
                <a:latin typeface="Arial" panose="020B0604020202020204" pitchFamily="34" charset="0"/>
                <a:cs typeface="Arial" panose="020B0604020202020204" pitchFamily="34" charset="0"/>
              </a:rPr>
              <a:t>© 2020 Lions Clubs International</a:t>
            </a:r>
          </a:p>
        </p:txBody>
      </p:sp>
      <p:sp>
        <p:nvSpPr>
          <p:cNvPr id="14" name="Date Lang Code">
            <a:extLst>
              <a:ext uri="{FF2B5EF4-FFF2-40B4-BE49-F238E27FC236}">
                <a16:creationId xmlns:a16="http://schemas.microsoft.com/office/drawing/2014/main" id="{1E0A571F-92D8-DA4E-AC4A-673FE03A1F43}"/>
              </a:ext>
            </a:extLst>
          </p:cNvPr>
          <p:cNvSpPr txBox="1"/>
          <p:nvPr/>
        </p:nvSpPr>
        <p:spPr>
          <a:xfrm>
            <a:off x="6829370" y="6248400"/>
            <a:ext cx="1752600" cy="338554"/>
          </a:xfrm>
          <a:prstGeom prst="rect">
            <a:avLst/>
          </a:prstGeom>
          <a:noFill/>
        </p:spPr>
        <p:txBody>
          <a:bodyPr wrap="square" lIns="91440" tIns="45720" rIns="91440" bIns="45720" rtlCol="0" anchor="t">
            <a:spAutoFit/>
          </a:bodyPr>
          <a:lstStyle/>
          <a:p>
            <a:pPr algn="ctr"/>
            <a:r>
              <a:rPr lang="es-ES" sz="1600" b="1">
                <a:solidFill>
                  <a:schemeClr val="bg1"/>
                </a:solidFill>
                <a:latin typeface="Arial" panose="020B0604020202020204" pitchFamily="34" charset="0"/>
                <a:cs typeface="Arial" panose="020B0604020202020204" pitchFamily="34" charset="0"/>
              </a:rPr>
              <a:t>2023. ES</a:t>
            </a:r>
          </a:p>
        </p:txBody>
      </p:sp>
      <p:sp>
        <p:nvSpPr>
          <p:cNvPr id="4" name="TextBox 3">
            <a:extLst>
              <a:ext uri="{FF2B5EF4-FFF2-40B4-BE49-F238E27FC236}">
                <a16:creationId xmlns:a16="http://schemas.microsoft.com/office/drawing/2014/main" id="{5BBA48F9-03C8-0CA2-B8C8-D7E6FAB7146B}"/>
              </a:ext>
            </a:extLst>
          </p:cNvPr>
          <p:cNvSpPr txBox="1"/>
          <p:nvPr/>
        </p:nvSpPr>
        <p:spPr>
          <a:xfrm>
            <a:off x="3464418" y="4971128"/>
            <a:ext cx="5263163" cy="1077218"/>
          </a:xfrm>
          <a:prstGeom prst="rect">
            <a:avLst/>
          </a:prstGeom>
          <a:noFill/>
        </p:spPr>
        <p:txBody>
          <a:bodyPr wrap="square" lIns="91440" tIns="45720" rIns="91440" bIns="45720" rtlCol="0" anchor="t">
            <a:spAutoFit/>
          </a:bodyPr>
          <a:lstStyle/>
          <a:p>
            <a:pPr algn="ctr"/>
            <a:r>
              <a:rPr lang="es-ES" sz="2000">
                <a:solidFill>
                  <a:srgbClr val="F2F2F2"/>
                </a:solidFill>
                <a:latin typeface="Arial" panose="020B0604020202020204" pitchFamily="34" charset="0"/>
                <a:cs typeface="Arial" panose="020B0604020202020204" pitchFamily="34" charset="0"/>
              </a:rPr>
              <a:t>Leo@lionsclubs.org</a:t>
            </a:r>
          </a:p>
          <a:p>
            <a:pPr algn="ctr"/>
            <a:r>
              <a:rPr lang="es-ES" sz="2000">
                <a:solidFill>
                  <a:srgbClr val="F2F2F2"/>
                </a:solidFill>
                <a:latin typeface="Arial" panose="020B0604020202020204" pitchFamily="34" charset="0"/>
                <a:cs typeface="Arial" panose="020B0604020202020204" pitchFamily="34" charset="0"/>
              </a:rPr>
              <a:t>LionsClubs.org/LEO  </a:t>
            </a:r>
          </a:p>
          <a:p>
            <a:pPr algn="ctr"/>
            <a:r>
              <a:rPr lang="es-ES" sz="2400" b="1">
                <a:solidFill>
                  <a:schemeClr val="bg1"/>
                </a:solidFill>
                <a:latin typeface="Arial" panose="020B0604020202020204" pitchFamily="34" charset="0"/>
                <a:cs typeface="Arial" panose="020B0604020202020204" pitchFamily="34" charset="0"/>
              </a:rPr>
              <a:t>#LoudandProudLeo</a:t>
            </a:r>
          </a:p>
        </p:txBody>
      </p:sp>
    </p:spTree>
    <p:extLst>
      <p:ext uri="{BB962C8B-B14F-4D97-AF65-F5344CB8AC3E}">
        <p14:creationId xmlns:p14="http://schemas.microsoft.com/office/powerpoint/2010/main" val="73567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repeatCount="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anim calcmode="lin" valueType="num">
                                      <p:cBhvr>
                                        <p:cTn id="8" dur="300" fill="hold"/>
                                        <p:tgtEl>
                                          <p:spTgt spid="11"/>
                                        </p:tgtEl>
                                        <p:attrNameLst>
                                          <p:attrName>ppt_x</p:attrName>
                                        </p:attrNameLst>
                                      </p:cBhvr>
                                      <p:tavLst>
                                        <p:tav tm="0">
                                          <p:val>
                                            <p:strVal val="#ppt_x"/>
                                          </p:val>
                                        </p:tav>
                                        <p:tav tm="100000">
                                          <p:val>
                                            <p:strVal val="#ppt_x"/>
                                          </p:val>
                                        </p:tav>
                                      </p:tavLst>
                                    </p:anim>
                                    <p:anim calcmode="lin" valueType="num">
                                      <p:cBhvr>
                                        <p:cTn id="9" dur="3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300"/>
                            </p:stCondLst>
                            <p:childTnLst>
                              <p:par>
                                <p:cTn id="11" presetID="1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1_Office Theme">
  <a:themeElements>
    <a:clrScheme name="Custom 2">
      <a:dk1>
        <a:srgbClr val="424242"/>
      </a:dk1>
      <a:lt1>
        <a:srgbClr val="FFFFFF"/>
      </a:lt1>
      <a:dk2>
        <a:srgbClr val="0B4680"/>
      </a:dk2>
      <a:lt2>
        <a:srgbClr val="FF5C34"/>
      </a:lt2>
      <a:accent1>
        <a:srgbClr val="407CCA"/>
      </a:accent1>
      <a:accent2>
        <a:srgbClr val="0D2240"/>
      </a:accent2>
      <a:accent3>
        <a:srgbClr val="B3B2B1"/>
      </a:accent3>
      <a:accent4>
        <a:srgbClr val="792682"/>
      </a:accent4>
      <a:accent5>
        <a:srgbClr val="00AC69"/>
      </a:accent5>
      <a:accent6>
        <a:srgbClr val="EBB700"/>
      </a:accent6>
      <a:hlink>
        <a:srgbClr val="FF5C34"/>
      </a:hlink>
      <a:folHlink>
        <a:srgbClr val="0000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STER SLIDE - BLAN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ASTER SLIDE - BLAN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1425</Words>
  <Application>Microsoft Office PowerPoint</Application>
  <PresentationFormat>Widescreen</PresentationFormat>
  <Paragraphs>125</Paragraphs>
  <Slides>9</Slides>
  <Notes>9</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9</vt:i4>
      </vt:variant>
    </vt:vector>
  </HeadingPairs>
  <TitlesOfParts>
    <vt:vector size="21" baseType="lpstr">
      <vt:lpstr>Arial</vt:lpstr>
      <vt:lpstr>Arial Black</vt:lpstr>
      <vt:lpstr>Avenir</vt:lpstr>
      <vt:lpstr>Calibri</vt:lpstr>
      <vt:lpstr>Calibri Light</vt:lpstr>
      <vt:lpstr>Helvetica</vt:lpstr>
      <vt:lpstr>Helvetica Neue</vt:lpstr>
      <vt:lpstr>Times New Roman</vt:lpstr>
      <vt:lpstr>Wingdings 3</vt:lpstr>
      <vt:lpstr>1_Office Theme</vt:lpstr>
      <vt:lpstr>MASTER SLIDE - BLANK</vt:lpstr>
      <vt:lpstr>MASTER SLIDE - 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Khamisi</dc:creator>
  <cp:lastModifiedBy>Christensen, Ashley</cp:lastModifiedBy>
  <cp:revision>48</cp:revision>
  <dcterms:created xsi:type="dcterms:W3CDTF">2023-08-10T19:35:54Z</dcterms:created>
  <dcterms:modified xsi:type="dcterms:W3CDTF">2023-11-09T15:33:50Z</dcterms:modified>
</cp:coreProperties>
</file>