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911" r:id="rId2"/>
    <p:sldMasterId id="2147483913" r:id="rId3"/>
  </p:sldMasterIdLst>
  <p:notesMasterIdLst>
    <p:notesMasterId r:id="rId13"/>
  </p:notesMasterIdLst>
  <p:sldIdLst>
    <p:sldId id="257" r:id="rId4"/>
    <p:sldId id="258" r:id="rId5"/>
    <p:sldId id="259" r:id="rId6"/>
    <p:sldId id="261" r:id="rId7"/>
    <p:sldId id="262" r:id="rId8"/>
    <p:sldId id="263" r:id="rId9"/>
    <p:sldId id="271" r:id="rId10"/>
    <p:sldId id="272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15E7C7-466B-F08A-3C19-8C1BBD684CE9}" name="Grace, Khamisi" initials="GK" userId="S::kgrace@lionsclubs.org::609a7397-3773-4306-89d7-963b1a7cb88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155543-21DC-44FF-A6E2-479424D46146}" v="11" dt="2023-09-20T19:13:51.067"/>
    <p1510:client id="{E8581B9C-B9D5-2747-0528-22BD8D3D0AFD}" v="4" dt="2023-08-11T18:51:53.7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3688" autoAdjust="0"/>
  </p:normalViewPr>
  <p:slideViewPr>
    <p:cSldViewPr snapToGrid="0">
      <p:cViewPr varScale="1">
        <p:scale>
          <a:sx n="59" d="100"/>
          <a:sy n="59" d="100"/>
        </p:scale>
        <p:origin x="19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microsoft.com/office/2018/10/relationships/authors" Target="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B09E11-AC35-4850-BBFA-59B8A74E1D92}" type="doc">
      <dgm:prSet loTypeId="urn:microsoft.com/office/officeart/2005/8/layout/pList1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466203-6705-42DC-8B7C-2C89AC188D3B}">
      <dgm:prSet custT="1"/>
      <dgm:spPr/>
      <dgm:t>
        <a:bodyPr/>
        <a:lstStyle/>
        <a:p>
          <a:r>
            <a:rPr lang="ko-KR" sz="1600" dirty="0">
              <a:latin typeface="굴림" panose="020B0600000101010101" pitchFamily="50" charset="-127"/>
              <a:ea typeface="굴림" panose="020B0600000101010101" pitchFamily="50" charset="-127"/>
              <a:cs typeface="Arial" panose="020B0604020202020204" pitchFamily="34" charset="0"/>
            </a:rPr>
            <a:t>레오 회원위원장</a:t>
          </a:r>
        </a:p>
      </dgm:t>
    </dgm:pt>
    <dgm:pt modelId="{589A9CD0-7172-46AF-8432-7CDF2969F9A7}" type="parTrans" cxnId="{60A29906-8BAD-4275-ABE5-EFD9D9DD5730}">
      <dgm:prSet/>
      <dgm:spPr/>
      <dgm:t>
        <a:bodyPr/>
        <a:lstStyle/>
        <a:p>
          <a:endParaRPr lang="en-US" sz="1600"/>
        </a:p>
      </dgm:t>
    </dgm:pt>
    <dgm:pt modelId="{D1E74464-C04B-4EFE-9749-762C9D98F5DD}" type="sibTrans" cxnId="{60A29906-8BAD-4275-ABE5-EFD9D9DD5730}">
      <dgm:prSet/>
      <dgm:spPr/>
      <dgm:t>
        <a:bodyPr/>
        <a:lstStyle/>
        <a:p>
          <a:endParaRPr lang="en-US" sz="1600"/>
        </a:p>
      </dgm:t>
    </dgm:pt>
    <dgm:pt modelId="{3AD68227-C8FD-43B8-A9B5-6E69D6C021F3}">
      <dgm:prSet custT="1"/>
      <dgm:spPr/>
      <dgm:t>
        <a:bodyPr/>
        <a:lstStyle/>
        <a:p>
          <a:r>
            <a:rPr lang="ko-KR" sz="1600" dirty="0">
              <a:latin typeface="굴림" panose="020B0600000101010101" pitchFamily="50" charset="-127"/>
              <a:ea typeface="굴림" panose="020B0600000101010101" pitchFamily="50" charset="-127"/>
              <a:cs typeface="Arial" panose="020B0604020202020204" pitchFamily="34" charset="0"/>
            </a:rPr>
            <a:t>레오 발전 세션</a:t>
          </a:r>
        </a:p>
      </dgm:t>
    </dgm:pt>
    <dgm:pt modelId="{D4070539-99A9-409A-8324-6FC4699EB3DB}" type="parTrans" cxnId="{FECBAF9C-058C-4401-A6C6-9F472FA7819F}">
      <dgm:prSet/>
      <dgm:spPr/>
      <dgm:t>
        <a:bodyPr/>
        <a:lstStyle/>
        <a:p>
          <a:endParaRPr lang="en-US" sz="1600"/>
        </a:p>
      </dgm:t>
    </dgm:pt>
    <dgm:pt modelId="{F840ED93-7FCF-433E-A72B-13C813C9E6AA}" type="sibTrans" cxnId="{FECBAF9C-058C-4401-A6C6-9F472FA7819F}">
      <dgm:prSet/>
      <dgm:spPr/>
      <dgm:t>
        <a:bodyPr/>
        <a:lstStyle/>
        <a:p>
          <a:endParaRPr lang="en-US" sz="1600"/>
        </a:p>
      </dgm:t>
    </dgm:pt>
    <dgm:pt modelId="{EC52A279-04F3-4BFD-91CE-458D44250834}">
      <dgm:prSet custT="1"/>
      <dgm:spPr/>
      <dgm:t>
        <a:bodyPr/>
        <a:lstStyle/>
        <a:p>
          <a:r>
            <a:rPr lang="ko-KR" sz="1600" dirty="0">
              <a:latin typeface="굴림" panose="020B0600000101010101" pitchFamily="50" charset="-127"/>
              <a:ea typeface="굴림" panose="020B0600000101010101" pitchFamily="50" charset="-127"/>
              <a:cs typeface="Arial" panose="020B0604020202020204" pitchFamily="34" charset="0"/>
            </a:rPr>
            <a:t>ELLI 레오 보조금</a:t>
          </a:r>
        </a:p>
      </dgm:t>
    </dgm:pt>
    <dgm:pt modelId="{A6EE3A8C-90B6-4441-88D4-A2E1D9A7ABA3}" type="parTrans" cxnId="{8C4ED481-94D8-44B0-8D80-1B8617B9B297}">
      <dgm:prSet/>
      <dgm:spPr/>
      <dgm:t>
        <a:bodyPr/>
        <a:lstStyle/>
        <a:p>
          <a:endParaRPr lang="en-US" sz="1600"/>
        </a:p>
      </dgm:t>
    </dgm:pt>
    <dgm:pt modelId="{82C65E7A-CB12-4F06-94A7-C3B2478ED2F2}" type="sibTrans" cxnId="{8C4ED481-94D8-44B0-8D80-1B8617B9B297}">
      <dgm:prSet/>
      <dgm:spPr/>
      <dgm:t>
        <a:bodyPr/>
        <a:lstStyle/>
        <a:p>
          <a:endParaRPr lang="en-US" sz="1600"/>
        </a:p>
      </dgm:t>
    </dgm:pt>
    <dgm:pt modelId="{026240B3-8579-4C13-8FAB-94579BDBDFA3}">
      <dgm:prSet custT="1"/>
      <dgm:spPr/>
      <dgm:t>
        <a:bodyPr/>
        <a:lstStyle/>
        <a:p>
          <a:r>
            <a:rPr lang="ko-KR" sz="1600" dirty="0">
              <a:latin typeface="굴림" panose="020B0600000101010101" pitchFamily="50" charset="-127"/>
              <a:ea typeface="굴림" panose="020B0600000101010101" pitchFamily="50" charset="-127"/>
              <a:cs typeface="Arial" panose="020B0604020202020204" pitchFamily="34" charset="0"/>
            </a:rPr>
            <a:t>유엔 프로그램 레오 또는 레오-라이온 대표</a:t>
          </a:r>
        </a:p>
        <a:p>
          <a:endParaRPr lang="en-US" sz="1600" dirty="0">
            <a:latin typeface="굴림" panose="020B0600000101010101" pitchFamily="50" charset="-127"/>
            <a:ea typeface="굴림" panose="020B0600000101010101" pitchFamily="50" charset="-127"/>
          </a:endParaRPr>
        </a:p>
      </dgm:t>
    </dgm:pt>
    <dgm:pt modelId="{D6D0D39B-62D9-430F-9076-3A25042C870E}" type="parTrans" cxnId="{AA20108F-DF19-4AB5-BDE3-4159060107BC}">
      <dgm:prSet/>
      <dgm:spPr/>
      <dgm:t>
        <a:bodyPr/>
        <a:lstStyle/>
        <a:p>
          <a:endParaRPr lang="en-US" sz="1600"/>
        </a:p>
      </dgm:t>
    </dgm:pt>
    <dgm:pt modelId="{8C43B1BF-7C51-435A-9553-A994EE2AD960}" type="sibTrans" cxnId="{AA20108F-DF19-4AB5-BDE3-4159060107BC}">
      <dgm:prSet/>
      <dgm:spPr/>
      <dgm:t>
        <a:bodyPr/>
        <a:lstStyle/>
        <a:p>
          <a:endParaRPr lang="en-US" sz="1600"/>
        </a:p>
      </dgm:t>
    </dgm:pt>
    <dgm:pt modelId="{EBB69B5B-43AB-4E54-841D-B845E552503D}">
      <dgm:prSet custT="1"/>
      <dgm:spPr/>
      <dgm:t>
        <a:bodyPr/>
        <a:lstStyle/>
        <a:p>
          <a:r>
            <a:rPr lang="ko-KR" sz="1600" dirty="0">
              <a:latin typeface="굴림" panose="020B0600000101010101" pitchFamily="50" charset="-127"/>
              <a:ea typeface="굴림" panose="020B0600000101010101" pitchFamily="50" charset="-127"/>
              <a:cs typeface="Arial" panose="020B0604020202020204" pitchFamily="34" charset="0"/>
            </a:rPr>
            <a:t>레오와 라이온 협력 웹페이지 및 자료</a:t>
          </a:r>
        </a:p>
      </dgm:t>
    </dgm:pt>
    <dgm:pt modelId="{491CB255-5DFC-4F63-80A2-D08B499B3827}" type="parTrans" cxnId="{E3162086-6887-456D-BCD3-9E9C2F0B5090}">
      <dgm:prSet/>
      <dgm:spPr/>
      <dgm:t>
        <a:bodyPr/>
        <a:lstStyle/>
        <a:p>
          <a:endParaRPr lang="en-US" sz="1600"/>
        </a:p>
      </dgm:t>
    </dgm:pt>
    <dgm:pt modelId="{03736ED0-269F-456E-87B4-968E53910589}" type="sibTrans" cxnId="{E3162086-6887-456D-BCD3-9E9C2F0B5090}">
      <dgm:prSet/>
      <dgm:spPr/>
      <dgm:t>
        <a:bodyPr/>
        <a:lstStyle/>
        <a:p>
          <a:endParaRPr lang="en-US" sz="1600"/>
        </a:p>
      </dgm:t>
    </dgm:pt>
    <dgm:pt modelId="{28E11251-5E49-4130-B1AE-589BAD9A5747}" type="pres">
      <dgm:prSet presAssocID="{BFB09E11-AC35-4850-BBFA-59B8A74E1D92}" presName="Name0" presStyleCnt="0">
        <dgm:presLayoutVars>
          <dgm:dir/>
          <dgm:resizeHandles val="exact"/>
        </dgm:presLayoutVars>
      </dgm:prSet>
      <dgm:spPr/>
    </dgm:pt>
    <dgm:pt modelId="{B0A8D368-CAEB-4EF4-BF56-AC2693E9FA7C}" type="pres">
      <dgm:prSet presAssocID="{D9466203-6705-42DC-8B7C-2C89AC188D3B}" presName="compNode" presStyleCnt="0"/>
      <dgm:spPr/>
    </dgm:pt>
    <dgm:pt modelId="{7069553D-842E-4D22-8F53-96281C85B253}" type="pres">
      <dgm:prSet presAssocID="{D9466203-6705-42DC-8B7C-2C89AC188D3B}" presName="pict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23000" b="-23000"/>
          </a:stretch>
        </a:blipFill>
      </dgm:spPr>
      <dgm:extLst>
        <a:ext uri="{E40237B7-FDA0-4F09-8148-C483321AD2D9}">
          <dgm14:cNvPr xmlns:dgm14="http://schemas.microsoft.com/office/drawing/2010/diagram" id="0" name="" descr="Business Growth with solid fill"/>
        </a:ext>
      </dgm:extLst>
    </dgm:pt>
    <dgm:pt modelId="{9DF474B7-F126-4CB8-9218-6BB50F2159E1}" type="pres">
      <dgm:prSet presAssocID="{D9466203-6705-42DC-8B7C-2C89AC188D3B}" presName="textRect" presStyleLbl="revTx" presStyleIdx="0" presStyleCnt="5" custLinFactNeighborX="230" custLinFactNeighborY="2957">
        <dgm:presLayoutVars>
          <dgm:bulletEnabled val="1"/>
        </dgm:presLayoutVars>
      </dgm:prSet>
      <dgm:spPr/>
    </dgm:pt>
    <dgm:pt modelId="{3B18F4C4-C4E9-4F17-920E-F9AFB5A27F59}" type="pres">
      <dgm:prSet presAssocID="{D1E74464-C04B-4EFE-9749-762C9D98F5DD}" presName="sibTrans" presStyleLbl="sibTrans2D1" presStyleIdx="0" presStyleCnt="0"/>
      <dgm:spPr/>
    </dgm:pt>
    <dgm:pt modelId="{E64F9E49-0943-47C8-894D-86E51CC00F6F}" type="pres">
      <dgm:prSet presAssocID="{3AD68227-C8FD-43B8-A9B5-6E69D6C021F3}" presName="compNode" presStyleCnt="0"/>
      <dgm:spPr/>
    </dgm:pt>
    <dgm:pt modelId="{006899A1-CADC-4CF6-850B-58528A1B1EE2}" type="pres">
      <dgm:prSet presAssocID="{3AD68227-C8FD-43B8-A9B5-6E69D6C021F3}" presName="pictRect" presStyleLbl="node1" presStyleIdx="1" presStyleCnt="5" custScaleY="101983" custLinFactNeighborX="0" custLinFactNeighborY="312"/>
      <dgm:spPr>
        <a:solidFill>
          <a:schemeClr val="bg1"/>
        </a:solidFill>
      </dgm:spPr>
    </dgm:pt>
    <dgm:pt modelId="{E6A5F090-8B31-439D-94A7-72AA83D954E0}" type="pres">
      <dgm:prSet presAssocID="{3AD68227-C8FD-43B8-A9B5-6E69D6C021F3}" presName="textRect" presStyleLbl="revTx" presStyleIdx="1" presStyleCnt="5" custLinFactNeighborY="-77">
        <dgm:presLayoutVars>
          <dgm:bulletEnabled val="1"/>
        </dgm:presLayoutVars>
      </dgm:prSet>
      <dgm:spPr/>
    </dgm:pt>
    <dgm:pt modelId="{8B8E95BB-3860-4DBE-BFA7-4C0208906BBC}" type="pres">
      <dgm:prSet presAssocID="{F840ED93-7FCF-433E-A72B-13C813C9E6AA}" presName="sibTrans" presStyleLbl="sibTrans2D1" presStyleIdx="0" presStyleCnt="0"/>
      <dgm:spPr/>
    </dgm:pt>
    <dgm:pt modelId="{92B1491B-AC1C-4D02-8098-7BF5106CAA7D}" type="pres">
      <dgm:prSet presAssocID="{EC52A279-04F3-4BFD-91CE-458D44250834}" presName="compNode" presStyleCnt="0"/>
      <dgm:spPr/>
    </dgm:pt>
    <dgm:pt modelId="{74BD9E97-BF6A-462A-AB78-93972689894A}" type="pres">
      <dgm:prSet presAssocID="{EC52A279-04F3-4BFD-91CE-458D44250834}" presName="pictRect" presStyleLbl="nod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3000" b="-23000"/>
          </a:stretch>
        </a:blipFill>
      </dgm:spPr>
      <dgm:extLst>
        <a:ext uri="{E40237B7-FDA0-4F09-8148-C483321AD2D9}">
          <dgm14:cNvPr xmlns:dgm14="http://schemas.microsoft.com/office/drawing/2010/diagram" id="0" name="" descr="Diploma with solid fill"/>
        </a:ext>
      </dgm:extLst>
    </dgm:pt>
    <dgm:pt modelId="{B6D75C21-07CE-48CD-8B5A-BD1807BEA665}" type="pres">
      <dgm:prSet presAssocID="{EC52A279-04F3-4BFD-91CE-458D44250834}" presName="textRect" presStyleLbl="revTx" presStyleIdx="2" presStyleCnt="5">
        <dgm:presLayoutVars>
          <dgm:bulletEnabled val="1"/>
        </dgm:presLayoutVars>
      </dgm:prSet>
      <dgm:spPr/>
    </dgm:pt>
    <dgm:pt modelId="{DC6C1530-DF53-481A-9940-018573B5A670}" type="pres">
      <dgm:prSet presAssocID="{82C65E7A-CB12-4F06-94A7-C3B2478ED2F2}" presName="sibTrans" presStyleLbl="sibTrans2D1" presStyleIdx="0" presStyleCnt="0"/>
      <dgm:spPr/>
    </dgm:pt>
    <dgm:pt modelId="{7060E37A-F60C-4F7A-95BA-CF80F33785AC}" type="pres">
      <dgm:prSet presAssocID="{026240B3-8579-4C13-8FAB-94579BDBDFA3}" presName="compNode" presStyleCnt="0"/>
      <dgm:spPr/>
    </dgm:pt>
    <dgm:pt modelId="{33DF6AC5-EFE3-41B2-B18C-BA4EEC9CAEAC}" type="pres">
      <dgm:prSet presAssocID="{026240B3-8579-4C13-8FAB-94579BDBDFA3}" presName="pictRect" presStyleLbl="node1" presStyleIdx="3" presStyleCnt="5" custScaleX="73835" custScaleY="115393" custLinFactNeighborX="621" custLinFactNeighborY="-299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-4000" r="-4000"/>
          </a:stretch>
        </a:blipFill>
      </dgm:spPr>
      <dgm:extLst>
        <a:ext uri="{E40237B7-FDA0-4F09-8148-C483321AD2D9}">
          <dgm14:cNvPr xmlns:dgm14="http://schemas.microsoft.com/office/drawing/2010/diagram" id="0" name="" descr="Lecturer with solid fill"/>
        </a:ext>
      </dgm:extLst>
    </dgm:pt>
    <dgm:pt modelId="{7833A992-664B-42C6-999A-9EC0EAE09A12}" type="pres">
      <dgm:prSet presAssocID="{026240B3-8579-4C13-8FAB-94579BDBDFA3}" presName="textRect" presStyleLbl="revTx" presStyleIdx="3" presStyleCnt="5" custScaleX="120117">
        <dgm:presLayoutVars>
          <dgm:bulletEnabled val="1"/>
        </dgm:presLayoutVars>
      </dgm:prSet>
      <dgm:spPr/>
    </dgm:pt>
    <dgm:pt modelId="{937C0C8A-A81D-446B-AB5C-9A19F4C702FC}" type="pres">
      <dgm:prSet presAssocID="{8C43B1BF-7C51-435A-9553-A994EE2AD960}" presName="sibTrans" presStyleLbl="sibTrans2D1" presStyleIdx="0" presStyleCnt="0"/>
      <dgm:spPr/>
    </dgm:pt>
    <dgm:pt modelId="{562F0E44-2514-49D2-A4A4-B8DF3FDBEDD5}" type="pres">
      <dgm:prSet presAssocID="{EBB69B5B-43AB-4E54-841D-B845E552503D}" presName="compNode" presStyleCnt="0"/>
      <dgm:spPr/>
    </dgm:pt>
    <dgm:pt modelId="{DB142EC8-2FF8-4448-A8C6-142D45483310}" type="pres">
      <dgm:prSet presAssocID="{EBB69B5B-43AB-4E54-841D-B845E552503D}" presName="pictRect" presStyleLbl="node1" presStyleIdx="4" presStyleCnt="5"/>
      <dgm:spPr/>
    </dgm:pt>
    <dgm:pt modelId="{73E7A99B-7CE4-4813-BE22-22A0FA85F1F3}" type="pres">
      <dgm:prSet presAssocID="{EBB69B5B-43AB-4E54-841D-B845E552503D}" presName="textRect" presStyleLbl="revTx" presStyleIdx="4" presStyleCnt="5" custScaleX="106896" custLinFactNeighborX="-1158" custLinFactNeighborY="11007">
        <dgm:presLayoutVars>
          <dgm:bulletEnabled val="1"/>
        </dgm:presLayoutVars>
      </dgm:prSet>
      <dgm:spPr/>
    </dgm:pt>
  </dgm:ptLst>
  <dgm:cxnLst>
    <dgm:cxn modelId="{F2713505-7BC9-490E-AE39-67ACF3EBA2C8}" type="presOf" srcId="{EC52A279-04F3-4BFD-91CE-458D44250834}" destId="{B6D75C21-07CE-48CD-8B5A-BD1807BEA665}" srcOrd="0" destOrd="0" presId="urn:microsoft.com/office/officeart/2005/8/layout/pList1"/>
    <dgm:cxn modelId="{60A29906-8BAD-4275-ABE5-EFD9D9DD5730}" srcId="{BFB09E11-AC35-4850-BBFA-59B8A74E1D92}" destId="{D9466203-6705-42DC-8B7C-2C89AC188D3B}" srcOrd="0" destOrd="0" parTransId="{589A9CD0-7172-46AF-8432-7CDF2969F9A7}" sibTransId="{D1E74464-C04B-4EFE-9749-762C9D98F5DD}"/>
    <dgm:cxn modelId="{18BFD51A-8CEA-48B4-A525-BD3351387DA7}" type="presOf" srcId="{BFB09E11-AC35-4850-BBFA-59B8A74E1D92}" destId="{28E11251-5E49-4130-B1AE-589BAD9A5747}" srcOrd="0" destOrd="0" presId="urn:microsoft.com/office/officeart/2005/8/layout/pList1"/>
    <dgm:cxn modelId="{AFE9891C-31D4-4F3D-A412-1464C056F08A}" type="presOf" srcId="{D1E74464-C04B-4EFE-9749-762C9D98F5DD}" destId="{3B18F4C4-C4E9-4F17-920E-F9AFB5A27F59}" srcOrd="0" destOrd="0" presId="urn:microsoft.com/office/officeart/2005/8/layout/pList1"/>
    <dgm:cxn modelId="{D7815D33-1CEB-4A43-ADD3-CC22DEFAB982}" type="presOf" srcId="{82C65E7A-CB12-4F06-94A7-C3B2478ED2F2}" destId="{DC6C1530-DF53-481A-9940-018573B5A670}" srcOrd="0" destOrd="0" presId="urn:microsoft.com/office/officeart/2005/8/layout/pList1"/>
    <dgm:cxn modelId="{A74D485B-17CA-42BA-A0C5-F1CC0A7E9072}" type="presOf" srcId="{8C43B1BF-7C51-435A-9553-A994EE2AD960}" destId="{937C0C8A-A81D-446B-AB5C-9A19F4C702FC}" srcOrd="0" destOrd="0" presId="urn:microsoft.com/office/officeart/2005/8/layout/pList1"/>
    <dgm:cxn modelId="{F8EE8443-2F5B-4877-990F-198DA934D46E}" type="presOf" srcId="{3AD68227-C8FD-43B8-A9B5-6E69D6C021F3}" destId="{E6A5F090-8B31-439D-94A7-72AA83D954E0}" srcOrd="0" destOrd="0" presId="urn:microsoft.com/office/officeart/2005/8/layout/pList1"/>
    <dgm:cxn modelId="{4C7D7D59-BEB5-4C25-A5E2-9803AAF1641E}" type="presOf" srcId="{026240B3-8579-4C13-8FAB-94579BDBDFA3}" destId="{7833A992-664B-42C6-999A-9EC0EAE09A12}" srcOrd="0" destOrd="0" presId="urn:microsoft.com/office/officeart/2005/8/layout/pList1"/>
    <dgm:cxn modelId="{8C4ED481-94D8-44B0-8D80-1B8617B9B297}" srcId="{BFB09E11-AC35-4850-BBFA-59B8A74E1D92}" destId="{EC52A279-04F3-4BFD-91CE-458D44250834}" srcOrd="2" destOrd="0" parTransId="{A6EE3A8C-90B6-4441-88D4-A2E1D9A7ABA3}" sibTransId="{82C65E7A-CB12-4F06-94A7-C3B2478ED2F2}"/>
    <dgm:cxn modelId="{E3162086-6887-456D-BCD3-9E9C2F0B5090}" srcId="{BFB09E11-AC35-4850-BBFA-59B8A74E1D92}" destId="{EBB69B5B-43AB-4E54-841D-B845E552503D}" srcOrd="4" destOrd="0" parTransId="{491CB255-5DFC-4F63-80A2-D08B499B3827}" sibTransId="{03736ED0-269F-456E-87B4-968E53910589}"/>
    <dgm:cxn modelId="{AA20108F-DF19-4AB5-BDE3-4159060107BC}" srcId="{BFB09E11-AC35-4850-BBFA-59B8A74E1D92}" destId="{026240B3-8579-4C13-8FAB-94579BDBDFA3}" srcOrd="3" destOrd="0" parTransId="{D6D0D39B-62D9-430F-9076-3A25042C870E}" sibTransId="{8C43B1BF-7C51-435A-9553-A994EE2AD960}"/>
    <dgm:cxn modelId="{FECBAF9C-058C-4401-A6C6-9F472FA7819F}" srcId="{BFB09E11-AC35-4850-BBFA-59B8A74E1D92}" destId="{3AD68227-C8FD-43B8-A9B5-6E69D6C021F3}" srcOrd="1" destOrd="0" parTransId="{D4070539-99A9-409A-8324-6FC4699EB3DB}" sibTransId="{F840ED93-7FCF-433E-A72B-13C813C9E6AA}"/>
    <dgm:cxn modelId="{BC713AB7-D45F-43D6-A4B8-5DBA1C44821C}" type="presOf" srcId="{EBB69B5B-43AB-4E54-841D-B845E552503D}" destId="{73E7A99B-7CE4-4813-BE22-22A0FA85F1F3}" srcOrd="0" destOrd="0" presId="urn:microsoft.com/office/officeart/2005/8/layout/pList1"/>
    <dgm:cxn modelId="{CAF4A7C9-1003-473F-9C2E-1C0864534D93}" type="presOf" srcId="{D9466203-6705-42DC-8B7C-2C89AC188D3B}" destId="{9DF474B7-F126-4CB8-9218-6BB50F2159E1}" srcOrd="0" destOrd="0" presId="urn:microsoft.com/office/officeart/2005/8/layout/pList1"/>
    <dgm:cxn modelId="{36AEFCFB-3E0D-4105-AACA-AFAF631748A9}" type="presOf" srcId="{F840ED93-7FCF-433E-A72B-13C813C9E6AA}" destId="{8B8E95BB-3860-4DBE-BFA7-4C0208906BBC}" srcOrd="0" destOrd="0" presId="urn:microsoft.com/office/officeart/2005/8/layout/pList1"/>
    <dgm:cxn modelId="{055A0795-6059-4080-9F96-6249E21281DF}" type="presParOf" srcId="{28E11251-5E49-4130-B1AE-589BAD9A5747}" destId="{B0A8D368-CAEB-4EF4-BF56-AC2693E9FA7C}" srcOrd="0" destOrd="0" presId="urn:microsoft.com/office/officeart/2005/8/layout/pList1"/>
    <dgm:cxn modelId="{2BDC013C-7F2C-42D6-BDF2-C266F7AEB783}" type="presParOf" srcId="{B0A8D368-CAEB-4EF4-BF56-AC2693E9FA7C}" destId="{7069553D-842E-4D22-8F53-96281C85B253}" srcOrd="0" destOrd="0" presId="urn:microsoft.com/office/officeart/2005/8/layout/pList1"/>
    <dgm:cxn modelId="{387D42C3-2DCA-4B62-B697-77892FB22171}" type="presParOf" srcId="{B0A8D368-CAEB-4EF4-BF56-AC2693E9FA7C}" destId="{9DF474B7-F126-4CB8-9218-6BB50F2159E1}" srcOrd="1" destOrd="0" presId="urn:microsoft.com/office/officeart/2005/8/layout/pList1"/>
    <dgm:cxn modelId="{EA88C396-38CF-46CD-99AC-D5C6519F7068}" type="presParOf" srcId="{28E11251-5E49-4130-B1AE-589BAD9A5747}" destId="{3B18F4C4-C4E9-4F17-920E-F9AFB5A27F59}" srcOrd="1" destOrd="0" presId="urn:microsoft.com/office/officeart/2005/8/layout/pList1"/>
    <dgm:cxn modelId="{FAE30FD7-A0FA-4D5A-B439-55A29A4AC5C2}" type="presParOf" srcId="{28E11251-5E49-4130-B1AE-589BAD9A5747}" destId="{E64F9E49-0943-47C8-894D-86E51CC00F6F}" srcOrd="2" destOrd="0" presId="urn:microsoft.com/office/officeart/2005/8/layout/pList1"/>
    <dgm:cxn modelId="{6897B80A-D39C-4B07-B1EF-6C9D4AE7E9D8}" type="presParOf" srcId="{E64F9E49-0943-47C8-894D-86E51CC00F6F}" destId="{006899A1-CADC-4CF6-850B-58528A1B1EE2}" srcOrd="0" destOrd="0" presId="urn:microsoft.com/office/officeart/2005/8/layout/pList1"/>
    <dgm:cxn modelId="{5680E319-014E-4958-970F-CD81EC87C568}" type="presParOf" srcId="{E64F9E49-0943-47C8-894D-86E51CC00F6F}" destId="{E6A5F090-8B31-439D-94A7-72AA83D954E0}" srcOrd="1" destOrd="0" presId="urn:microsoft.com/office/officeart/2005/8/layout/pList1"/>
    <dgm:cxn modelId="{ACAE7AB6-328C-4F59-A8CD-044B53C854A5}" type="presParOf" srcId="{28E11251-5E49-4130-B1AE-589BAD9A5747}" destId="{8B8E95BB-3860-4DBE-BFA7-4C0208906BBC}" srcOrd="3" destOrd="0" presId="urn:microsoft.com/office/officeart/2005/8/layout/pList1"/>
    <dgm:cxn modelId="{76D9E63D-E1FD-44AF-BD9C-9CD38C16F3CD}" type="presParOf" srcId="{28E11251-5E49-4130-B1AE-589BAD9A5747}" destId="{92B1491B-AC1C-4D02-8098-7BF5106CAA7D}" srcOrd="4" destOrd="0" presId="urn:microsoft.com/office/officeart/2005/8/layout/pList1"/>
    <dgm:cxn modelId="{9CDC7BCE-7CA4-4921-B175-1F7AC970E850}" type="presParOf" srcId="{92B1491B-AC1C-4D02-8098-7BF5106CAA7D}" destId="{74BD9E97-BF6A-462A-AB78-93972689894A}" srcOrd="0" destOrd="0" presId="urn:microsoft.com/office/officeart/2005/8/layout/pList1"/>
    <dgm:cxn modelId="{118F1902-F68E-4BFA-AF38-3FA35E0BBFA5}" type="presParOf" srcId="{92B1491B-AC1C-4D02-8098-7BF5106CAA7D}" destId="{B6D75C21-07CE-48CD-8B5A-BD1807BEA665}" srcOrd="1" destOrd="0" presId="urn:microsoft.com/office/officeart/2005/8/layout/pList1"/>
    <dgm:cxn modelId="{E50F21AF-1CD8-4CF4-94F8-F9E6180EA3EB}" type="presParOf" srcId="{28E11251-5E49-4130-B1AE-589BAD9A5747}" destId="{DC6C1530-DF53-481A-9940-018573B5A670}" srcOrd="5" destOrd="0" presId="urn:microsoft.com/office/officeart/2005/8/layout/pList1"/>
    <dgm:cxn modelId="{F62B7CDF-37CE-4AB3-A2E8-F219FA6966FF}" type="presParOf" srcId="{28E11251-5E49-4130-B1AE-589BAD9A5747}" destId="{7060E37A-F60C-4F7A-95BA-CF80F33785AC}" srcOrd="6" destOrd="0" presId="urn:microsoft.com/office/officeart/2005/8/layout/pList1"/>
    <dgm:cxn modelId="{0E4F1439-E141-4DE4-944F-7E4553B9E7D7}" type="presParOf" srcId="{7060E37A-F60C-4F7A-95BA-CF80F33785AC}" destId="{33DF6AC5-EFE3-41B2-B18C-BA4EEC9CAEAC}" srcOrd="0" destOrd="0" presId="urn:microsoft.com/office/officeart/2005/8/layout/pList1"/>
    <dgm:cxn modelId="{7B666D04-31D3-4234-BFF8-DF8489B2EB2D}" type="presParOf" srcId="{7060E37A-F60C-4F7A-95BA-CF80F33785AC}" destId="{7833A992-664B-42C6-999A-9EC0EAE09A12}" srcOrd="1" destOrd="0" presId="urn:microsoft.com/office/officeart/2005/8/layout/pList1"/>
    <dgm:cxn modelId="{7C201ACE-337E-4999-A1F0-93983EB7D000}" type="presParOf" srcId="{28E11251-5E49-4130-B1AE-589BAD9A5747}" destId="{937C0C8A-A81D-446B-AB5C-9A19F4C702FC}" srcOrd="7" destOrd="0" presId="urn:microsoft.com/office/officeart/2005/8/layout/pList1"/>
    <dgm:cxn modelId="{4848E280-95BD-4C2A-9908-3254C3435741}" type="presParOf" srcId="{28E11251-5E49-4130-B1AE-589BAD9A5747}" destId="{562F0E44-2514-49D2-A4A4-B8DF3FDBEDD5}" srcOrd="8" destOrd="0" presId="urn:microsoft.com/office/officeart/2005/8/layout/pList1"/>
    <dgm:cxn modelId="{4E8A2620-BCE2-4D64-995F-5CC31AC9725F}" type="presParOf" srcId="{562F0E44-2514-49D2-A4A4-B8DF3FDBEDD5}" destId="{DB142EC8-2FF8-4448-A8C6-142D45483310}" srcOrd="0" destOrd="0" presId="urn:microsoft.com/office/officeart/2005/8/layout/pList1"/>
    <dgm:cxn modelId="{62031930-B519-467C-BC5C-B911ED3D06A5}" type="presParOf" srcId="{562F0E44-2514-49D2-A4A4-B8DF3FDBEDD5}" destId="{73E7A99B-7CE4-4813-BE22-22A0FA85F1F3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69553D-842E-4D22-8F53-96281C85B253}">
      <dsp:nvSpPr>
        <dsp:cNvPr id="0" name=""/>
        <dsp:cNvSpPr/>
      </dsp:nvSpPr>
      <dsp:spPr>
        <a:xfrm>
          <a:off x="1165272" y="8775"/>
          <a:ext cx="2119201" cy="1460129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23000" b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F474B7-F126-4CB8-9218-6BB50F2159E1}">
      <dsp:nvSpPr>
        <dsp:cNvPr id="0" name=""/>
        <dsp:cNvSpPr/>
      </dsp:nvSpPr>
      <dsp:spPr>
        <a:xfrm>
          <a:off x="1170147" y="1492153"/>
          <a:ext cx="2119201" cy="7862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600" kern="1200" dirty="0">
              <a:latin typeface="굴림" panose="020B0600000101010101" pitchFamily="50" charset="-127"/>
              <a:ea typeface="굴림" panose="020B0600000101010101" pitchFamily="50" charset="-127"/>
              <a:cs typeface="Arial" panose="020B0604020202020204" pitchFamily="34" charset="0"/>
            </a:rPr>
            <a:t>레오 회원위원장</a:t>
          </a:r>
        </a:p>
      </dsp:txBody>
      <dsp:txXfrm>
        <a:off x="1170147" y="1492153"/>
        <a:ext cx="2119201" cy="786223"/>
      </dsp:txXfrm>
    </dsp:sp>
    <dsp:sp modelId="{006899A1-CADC-4CF6-850B-58528A1B1EE2}">
      <dsp:nvSpPr>
        <dsp:cNvPr id="0" name=""/>
        <dsp:cNvSpPr/>
      </dsp:nvSpPr>
      <dsp:spPr>
        <a:xfrm>
          <a:off x="3496483" y="6092"/>
          <a:ext cx="2119201" cy="1489084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A5F090-8B31-439D-94A7-72AA83D954E0}">
      <dsp:nvSpPr>
        <dsp:cNvPr id="0" name=""/>
        <dsp:cNvSpPr/>
      </dsp:nvSpPr>
      <dsp:spPr>
        <a:xfrm>
          <a:off x="3496483" y="1475538"/>
          <a:ext cx="2119201" cy="7862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600" kern="1200" dirty="0">
              <a:latin typeface="굴림" panose="020B0600000101010101" pitchFamily="50" charset="-127"/>
              <a:ea typeface="굴림" panose="020B0600000101010101" pitchFamily="50" charset="-127"/>
              <a:cs typeface="Arial" panose="020B0604020202020204" pitchFamily="34" charset="0"/>
            </a:rPr>
            <a:t>레오 발전 세션</a:t>
          </a:r>
        </a:p>
      </dsp:txBody>
      <dsp:txXfrm>
        <a:off x="3496483" y="1475538"/>
        <a:ext cx="2119201" cy="786223"/>
      </dsp:txXfrm>
    </dsp:sp>
    <dsp:sp modelId="{74BD9E97-BF6A-462A-AB78-93972689894A}">
      <dsp:nvSpPr>
        <dsp:cNvPr id="0" name=""/>
        <dsp:cNvSpPr/>
      </dsp:nvSpPr>
      <dsp:spPr>
        <a:xfrm>
          <a:off x="5827694" y="8775"/>
          <a:ext cx="2119201" cy="1460129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3000" b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D75C21-07CE-48CD-8B5A-BD1807BEA665}">
      <dsp:nvSpPr>
        <dsp:cNvPr id="0" name=""/>
        <dsp:cNvSpPr/>
      </dsp:nvSpPr>
      <dsp:spPr>
        <a:xfrm>
          <a:off x="5827694" y="1468905"/>
          <a:ext cx="2119201" cy="7862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600" kern="1200" dirty="0">
              <a:latin typeface="굴림" panose="020B0600000101010101" pitchFamily="50" charset="-127"/>
              <a:ea typeface="굴림" panose="020B0600000101010101" pitchFamily="50" charset="-127"/>
              <a:cs typeface="Arial" panose="020B0604020202020204" pitchFamily="34" charset="0"/>
            </a:rPr>
            <a:t>ELLI </a:t>
          </a:r>
          <a:r>
            <a:rPr lang="ko-KR" altLang="en-US" sz="1600" kern="1200" dirty="0">
              <a:latin typeface="굴림" panose="020B0600000101010101" pitchFamily="50" charset="-127"/>
              <a:ea typeface="굴림" panose="020B0600000101010101" pitchFamily="50" charset="-127"/>
              <a:cs typeface="Arial" panose="020B0604020202020204" pitchFamily="34" charset="0"/>
            </a:rPr>
            <a:t>레오 보조금</a:t>
          </a:r>
        </a:p>
      </dsp:txBody>
      <dsp:txXfrm>
        <a:off x="5827694" y="1468905"/>
        <a:ext cx="2119201" cy="786223"/>
      </dsp:txXfrm>
    </dsp:sp>
    <dsp:sp modelId="{33DF6AC5-EFE3-41B2-B18C-BA4EEC9CAEAC}">
      <dsp:nvSpPr>
        <dsp:cNvPr id="0" name=""/>
        <dsp:cNvSpPr/>
      </dsp:nvSpPr>
      <dsp:spPr>
        <a:xfrm>
          <a:off x="2548213" y="2430571"/>
          <a:ext cx="1564712" cy="1684887"/>
        </a:xfrm>
        <a:prstGeom prst="round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-4000" r="-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33A992-664B-42C6-999A-9EC0EAE09A12}">
      <dsp:nvSpPr>
        <dsp:cNvPr id="0" name=""/>
        <dsp:cNvSpPr/>
      </dsp:nvSpPr>
      <dsp:spPr>
        <a:xfrm>
          <a:off x="2044648" y="4046796"/>
          <a:ext cx="2545521" cy="7862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1600" kern="1200" dirty="0">
              <a:latin typeface="굴림" panose="020B0600000101010101" pitchFamily="50" charset="-127"/>
              <a:ea typeface="굴림" panose="020B0600000101010101" pitchFamily="50" charset="-127"/>
              <a:cs typeface="Arial" panose="020B0604020202020204" pitchFamily="34" charset="0"/>
            </a:rPr>
            <a:t>유엔 프로그램 레오 또는 레오-라이온 대표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latin typeface="굴림" panose="020B0600000101010101" pitchFamily="50" charset="-127"/>
            <a:ea typeface="굴림" panose="020B0600000101010101" pitchFamily="50" charset="-127"/>
          </a:endParaRPr>
        </a:p>
      </dsp:txBody>
      <dsp:txXfrm>
        <a:off x="2044648" y="4046796"/>
        <a:ext cx="2545521" cy="786223"/>
      </dsp:txXfrm>
    </dsp:sp>
    <dsp:sp modelId="{DB142EC8-2FF8-4448-A8C6-142D45483310}">
      <dsp:nvSpPr>
        <dsp:cNvPr id="0" name=""/>
        <dsp:cNvSpPr/>
      </dsp:nvSpPr>
      <dsp:spPr>
        <a:xfrm>
          <a:off x="4875248" y="2530477"/>
          <a:ext cx="2119201" cy="14601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E7A99B-7CE4-4813-BE22-22A0FA85F1F3}">
      <dsp:nvSpPr>
        <dsp:cNvPr id="0" name=""/>
        <dsp:cNvSpPr/>
      </dsp:nvSpPr>
      <dsp:spPr>
        <a:xfrm>
          <a:off x="4777638" y="4048333"/>
          <a:ext cx="2265341" cy="7862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600" kern="1200" dirty="0">
              <a:latin typeface="굴림" panose="020B0600000101010101" pitchFamily="50" charset="-127"/>
              <a:ea typeface="굴림" panose="020B0600000101010101" pitchFamily="50" charset="-127"/>
              <a:cs typeface="Arial" panose="020B0604020202020204" pitchFamily="34" charset="0"/>
            </a:rPr>
            <a:t>레오와 라이온 협력 웹페이지 및 자료</a:t>
          </a:r>
        </a:p>
      </dsp:txBody>
      <dsp:txXfrm>
        <a:off x="4777638" y="4048333"/>
        <a:ext cx="2265341" cy="7862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12450-CF40-4D19-A7B9-439D3EAC2C4D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58F41-07D5-4F73-BE4E-EEC9FF84DE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98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dirty="0"/>
              <a:t>레오 전략 계획은 레오클럽 프로그램을 강화하고 </a:t>
            </a:r>
            <a:r>
              <a:rPr lang="ko-KR" dirty="0" err="1"/>
              <a:t>라이온스</a:t>
            </a:r>
            <a:r>
              <a:rPr lang="ko-KR" dirty="0"/>
              <a:t> 가족 내에서 청소년을 지지하고 환영하는 분위기를 조성하는 </a:t>
            </a:r>
            <a:r>
              <a:rPr lang="ko-KR" dirty="0" err="1"/>
              <a:t>라이온스</a:t>
            </a:r>
            <a:r>
              <a:rPr lang="ko-KR" dirty="0"/>
              <a:t> 인터내셔널의 공동</a:t>
            </a:r>
            <a:r>
              <a:rPr lang="ko-KR" altLang="en-US" dirty="0"/>
              <a:t>의</a:t>
            </a:r>
            <a:r>
              <a:rPr lang="ko-KR" dirty="0"/>
              <a:t> 노력을 보여줍니다. </a:t>
            </a:r>
            <a:r>
              <a:rPr lang="ko-KR" altLang="ko-KR" dirty="0"/>
              <a:t>레오 전략 계획은 </a:t>
            </a:r>
            <a:r>
              <a:rPr lang="ko-KR" dirty="0"/>
              <a:t>전 세계 레오와 라이온들의 피드백을 바탕으로</a:t>
            </a:r>
            <a:r>
              <a:rPr lang="en-US" altLang="ko-KR" dirty="0"/>
              <a:t> </a:t>
            </a:r>
            <a:r>
              <a:rPr lang="ko-KR" altLang="en-US" dirty="0"/>
              <a:t>하여</a:t>
            </a:r>
            <a:r>
              <a:rPr lang="ko-KR" dirty="0"/>
              <a:t> 더 나은 레오클럽 프로그램을 위한 </a:t>
            </a:r>
            <a:r>
              <a:rPr lang="ko-KR" dirty="0" err="1"/>
              <a:t>개선사항뿐만</a:t>
            </a:r>
            <a:r>
              <a:rPr lang="ko-KR" dirty="0"/>
              <a:t> 아니라 신규 이니셔티브도 </a:t>
            </a:r>
            <a:r>
              <a:rPr lang="ko-KR" altLang="en-US" dirty="0"/>
              <a:t>추진</a:t>
            </a:r>
            <a:r>
              <a:rPr lang="ko-KR" dirty="0"/>
              <a:t>합니다.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9122F-4C0D-4DB5-9DAD-9B5174DF74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7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ko-KR" i="0" u="none" strike="noStrike" cap="none" normalizeH="0" baseline="0" noProof="0" dirty="0">
                <a:ln>
                  <a:noFill/>
                </a:ln>
                <a:effectLst/>
                <a:uLnTx/>
                <a:uFillTx/>
                <a:ea typeface="+mn-ea"/>
              </a:rPr>
              <a:t>레오 전략 계획의 목표는 </a:t>
            </a:r>
            <a:r>
              <a:rPr kumimoji="0" lang="ko-KR" altLang="en-US" b="1" i="0" u="none" strike="noStrike" cap="none" normalizeH="0" baseline="0" noProof="0" dirty="0">
                <a:ln>
                  <a:noFill/>
                </a:ln>
                <a:effectLst/>
                <a:uLnTx/>
                <a:uFillTx/>
                <a:ea typeface="+mn-ea"/>
              </a:rPr>
              <a:t>회원 증가</a:t>
            </a:r>
            <a:r>
              <a:rPr kumimoji="0" lang="ko-KR" i="0" u="none" strike="noStrike" cap="none" normalizeH="0" baseline="0" noProof="0" dirty="0">
                <a:ln>
                  <a:noFill/>
                </a:ln>
                <a:effectLst/>
                <a:uLnTx/>
                <a:uFillTx/>
                <a:ea typeface="+mn-ea"/>
              </a:rPr>
              <a:t>입니다.</a:t>
            </a:r>
            <a:r>
              <a:rPr kumimoji="0" lang="ko-KR" b="0" i="0" u="none" strike="noStrike" cap="none" normalizeH="0" baseline="0" noProof="0" dirty="0">
                <a:ln>
                  <a:noFill/>
                </a:ln>
                <a:effectLst/>
                <a:uLnTx/>
                <a:uFillTx/>
                <a:ea typeface="+mn-ea"/>
              </a:rPr>
              <a:t> </a:t>
            </a:r>
            <a:r>
              <a:rPr kumimoji="0" lang="ko-KR" i="0" u="none" strike="noStrike" cap="none" normalizeH="0" baseline="0" noProof="0" dirty="0">
                <a:ln>
                  <a:noFill/>
                </a:ln>
                <a:effectLst/>
                <a:uLnTx/>
                <a:uFillTx/>
              </a:rPr>
              <a:t>레오클럽 회원 수</a:t>
            </a:r>
            <a:r>
              <a:rPr kumimoji="0" lang="ko-KR" altLang="en-US" i="0" u="none" strike="noStrike" cap="none" normalizeH="0" baseline="0" noProof="0" dirty="0">
                <a:ln>
                  <a:noFill/>
                </a:ln>
                <a:effectLst/>
                <a:uLnTx/>
                <a:uFillTx/>
              </a:rPr>
              <a:t>를</a:t>
            </a:r>
            <a:r>
              <a:rPr kumimoji="0" lang="ko-KR" i="0" u="none" strike="noStrike" cap="none" normalizeH="0" baseline="0" noProof="0" dirty="0">
                <a:ln>
                  <a:noFill/>
                </a:ln>
                <a:effectLst/>
                <a:uLnTx/>
                <a:uFillTx/>
              </a:rPr>
              <a:t> 협회 등록 기준 레오 </a:t>
            </a:r>
            <a:r>
              <a:rPr kumimoji="0" lang="ko-KR" b="1" i="0" u="none" strike="noStrike" cap="none" normalizeH="0" baseline="0" noProof="0" dirty="0">
                <a:ln>
                  <a:noFill/>
                </a:ln>
                <a:effectLst/>
                <a:uLnTx/>
                <a:uFillTx/>
              </a:rPr>
              <a:t>20만 명</a:t>
            </a:r>
            <a:r>
              <a:rPr kumimoji="0" lang="ko-KR" i="0" u="none" strike="noStrike" cap="none" normalizeH="0" baseline="0" noProof="0" dirty="0">
                <a:ln>
                  <a:noFill/>
                </a:ln>
                <a:effectLst/>
                <a:uLnTx/>
                <a:uFillTx/>
              </a:rPr>
              <a:t>과 레오-라이온 </a:t>
            </a:r>
            <a:r>
              <a:rPr kumimoji="0" lang="ko-KR" b="1" i="0" u="none" strike="noStrike" cap="none" normalizeH="0" baseline="0" noProof="0" dirty="0">
                <a:ln>
                  <a:noFill/>
                </a:ln>
                <a:effectLst/>
                <a:uLnTx/>
                <a:uFillTx/>
              </a:rPr>
              <a:t>13,000명</a:t>
            </a:r>
            <a:r>
              <a:rPr kumimoji="0" lang="ko-KR" i="0" u="none" strike="noStrike" cap="none" normalizeH="0" baseline="0" noProof="0" dirty="0">
                <a:ln>
                  <a:noFill/>
                </a:ln>
                <a:effectLst/>
                <a:uLnTx/>
                <a:uFillTx/>
              </a:rPr>
              <a:t>으로 증가</a:t>
            </a:r>
            <a:r>
              <a:rPr kumimoji="0" lang="ko-KR" altLang="en-US" i="0" u="none" strike="noStrike" cap="none" normalizeH="0" baseline="0" noProof="0" dirty="0">
                <a:ln>
                  <a:noFill/>
                </a:ln>
                <a:effectLst/>
                <a:uLnTx/>
                <a:uFillTx/>
              </a:rPr>
              <a:t>시키는 것이 목표입니다</a:t>
            </a:r>
            <a:r>
              <a:rPr kumimoji="0" lang="en-US" altLang="ko-KR" i="0" u="none" strike="noStrike" cap="none" normalizeH="0" baseline="0" noProof="0" dirty="0">
                <a:ln>
                  <a:noFill/>
                </a:ln>
                <a:effectLst/>
                <a:uLnTx/>
                <a:uFillTx/>
              </a:rPr>
              <a:t>.</a:t>
            </a:r>
            <a:endParaRPr kumimoji="0" lang="ko-KR" b="0" i="0" u="none" strike="noStrike" cap="none" normalizeH="0" baseline="0" noProof="0" dirty="0">
              <a:ln>
                <a:noFill/>
              </a:ln>
              <a:effectLst/>
              <a:uLnTx/>
              <a:uFillTx/>
              <a:ea typeface="ヒラギノ角ゴ Pro W3"/>
            </a:endParaRPr>
          </a:p>
          <a:p>
            <a:endParaRPr lang="en-US" b="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/>
              <a:t>전략 계획 시작 당시의 회원은 </a:t>
            </a:r>
            <a:r>
              <a:rPr lang="ko-KR" dirty="0"/>
              <a:t>협회 등록 기준</a:t>
            </a:r>
            <a:r>
              <a:rPr lang="ko-KR" altLang="en-US" dirty="0"/>
              <a:t>으로</a:t>
            </a:r>
            <a:r>
              <a:rPr lang="ko-KR" dirty="0"/>
              <a:t> </a:t>
            </a:r>
            <a:r>
              <a:rPr lang="ko-KR" altLang="ko-KR" dirty="0"/>
              <a:t>레오</a:t>
            </a:r>
            <a:r>
              <a:rPr lang="ko-KR" altLang="en-US" dirty="0"/>
              <a:t>가</a:t>
            </a:r>
            <a:r>
              <a:rPr lang="en-US" altLang="ko-KR" dirty="0"/>
              <a:t> </a:t>
            </a:r>
            <a:r>
              <a:rPr lang="ko-KR" dirty="0"/>
              <a:t>약 </a:t>
            </a:r>
            <a:r>
              <a:rPr lang="ko-KR" b="1" dirty="0"/>
              <a:t>157,500명</a:t>
            </a:r>
            <a:r>
              <a:rPr lang="en-US" altLang="ko-KR" dirty="0"/>
              <a:t>, </a:t>
            </a:r>
            <a:r>
              <a:rPr lang="ko-KR" altLang="ko-KR" dirty="0"/>
              <a:t>레오-라이온</a:t>
            </a:r>
            <a:r>
              <a:rPr lang="ko-KR" altLang="en-US" dirty="0"/>
              <a:t>이 </a:t>
            </a:r>
            <a:r>
              <a:rPr lang="ko-KR" b="1" dirty="0"/>
              <a:t>4,700명</a:t>
            </a:r>
            <a:r>
              <a:rPr lang="ko-KR" altLang="en-US" dirty="0"/>
              <a:t>이므로</a:t>
            </a:r>
            <a:r>
              <a:rPr lang="ko-KR" dirty="0"/>
              <a:t> 목표를 달성하면 두 회원 유형 모두 크게 증가하는 것입니다.</a:t>
            </a:r>
            <a:r>
              <a:rPr lang="ko-KR" b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B6E680-ED6E-413E-8541-D88B999777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4388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dirty="0"/>
              <a:t>보시는 화면은 전략 계획의 4가지 중점 분야와 각 분야별 목표입니다.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820BF2-A1D6-49A9-BD48-C145732690A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3569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0375" y="457200"/>
            <a:ext cx="6396038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dirty="0"/>
              <a:t>화면의 내용은 </a:t>
            </a:r>
            <a:r>
              <a:rPr lang="ko-KR" altLang="en-US" dirty="0"/>
              <a:t>레오 </a:t>
            </a:r>
            <a:r>
              <a:rPr lang="ko-KR" dirty="0"/>
              <a:t>전략 계획 첫 해</a:t>
            </a:r>
            <a:r>
              <a:rPr lang="ko-KR" altLang="en-US" dirty="0"/>
              <a:t>인 </a:t>
            </a:r>
            <a:r>
              <a:rPr lang="ko-KR" dirty="0"/>
              <a:t>2021-2022 라이온 회기에 진행된 주요 이니셔티브입니다. 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dirty="0"/>
              <a:t>‘</a:t>
            </a:r>
            <a:r>
              <a:rPr lang="ko-KR" altLang="en-US" b="1" dirty="0"/>
              <a:t>회원 </a:t>
            </a:r>
            <a:r>
              <a:rPr lang="ko-KR" b="1" dirty="0"/>
              <a:t>모집</a:t>
            </a:r>
            <a:r>
              <a:rPr lang="ko-KR" dirty="0"/>
              <a:t>’ 범주에는 </a:t>
            </a:r>
            <a:r>
              <a:rPr lang="ko-KR" altLang="en-US" dirty="0"/>
              <a:t>신설된</a:t>
            </a:r>
            <a:r>
              <a:rPr lang="ko-KR" dirty="0"/>
              <a:t> 레오클럽 지도력 웹페이지와</a:t>
            </a:r>
            <a:r>
              <a:rPr lang="en-US" altLang="ko-KR" dirty="0"/>
              <a:t> </a:t>
            </a:r>
            <a:r>
              <a:rPr lang="ko-KR" dirty="0"/>
              <a:t>레오의 자긍심 웹페이지, 레오 모집 동영상이 있습니다. 아직 영상을 시청하지 않으셨다면 레오클럽의 다양성</a:t>
            </a:r>
            <a:r>
              <a:rPr lang="ko-KR" altLang="en-US" dirty="0"/>
              <a:t>이 잘 반영된</a:t>
            </a:r>
            <a:r>
              <a:rPr lang="ko-KR" dirty="0"/>
              <a:t> 전 세계 레오들의 활동 영상을 시청하시기 바랍니다. 동영상은 </a:t>
            </a:r>
            <a:r>
              <a:rPr lang="ko-KR" altLang="en-US" dirty="0"/>
              <a:t>모든</a:t>
            </a:r>
            <a:r>
              <a:rPr lang="ko-KR" dirty="0"/>
              <a:t> 클럽이 신입 레오 회원 모집</a:t>
            </a:r>
            <a:r>
              <a:rPr lang="en-US" altLang="ko-KR" dirty="0"/>
              <a:t> </a:t>
            </a:r>
            <a:r>
              <a:rPr lang="ko-KR" altLang="en-US" dirty="0"/>
              <a:t>시</a:t>
            </a:r>
            <a:r>
              <a:rPr lang="ko-KR" dirty="0"/>
              <a:t> </a:t>
            </a:r>
            <a:r>
              <a:rPr lang="ko-KR" altLang="en-US" dirty="0"/>
              <a:t>유용하게 </a:t>
            </a:r>
            <a:r>
              <a:rPr lang="ko-KR" dirty="0"/>
              <a:t>사용할 수 있</a:t>
            </a:r>
            <a:r>
              <a:rPr lang="ko-KR" altLang="en-US" dirty="0"/>
              <a:t>습니다</a:t>
            </a:r>
            <a:r>
              <a:rPr lang="en-US" altLang="ko-KR" dirty="0"/>
              <a:t>.</a:t>
            </a:r>
            <a:br>
              <a:rPr lang="ko-KR" dirty="0"/>
            </a:br>
            <a:endParaRPr 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dirty="0"/>
              <a:t>‘</a:t>
            </a:r>
            <a:r>
              <a:rPr lang="ko-KR" b="1" dirty="0"/>
              <a:t>회원 경험</a:t>
            </a:r>
            <a:r>
              <a:rPr lang="ko-KR" dirty="0"/>
              <a:t>’ 범주에서는 레오지구 임원 온라인 보고 기능, 레오 전용 온라인 학습과정, 기타 보고 자료를 이용할 수 있습니다.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cs typeface="Calibri" panose="020F0502020204030204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dirty="0"/>
              <a:t>‘</a:t>
            </a:r>
            <a:r>
              <a:rPr lang="ko-KR" b="1" dirty="0"/>
              <a:t>라이온으로 전환</a:t>
            </a:r>
            <a:r>
              <a:rPr lang="ko-KR" dirty="0"/>
              <a:t>’ 범주에서는 온라인 보고 시스템에서 지도자 추적 기능이 향상되고 새로 제작된 ‘계속되는 봉사의 여정’ 프레젠테이션이 제공됩니다.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ko-KR" dirty="0"/>
              <a:t>‘</a:t>
            </a:r>
            <a:r>
              <a:rPr lang="ko-KR" b="1" dirty="0"/>
              <a:t>국제재단</a:t>
            </a:r>
            <a:r>
              <a:rPr lang="ko-KR" dirty="0"/>
              <a:t>’ 범주에는 </a:t>
            </a:r>
            <a:r>
              <a:rPr lang="ko-KR" b="1" dirty="0" err="1"/>
              <a:t>레오용</a:t>
            </a:r>
            <a:r>
              <a:rPr lang="ko-KR" b="1" dirty="0"/>
              <a:t> </a:t>
            </a:r>
            <a:r>
              <a:rPr lang="ko-KR" b="1" dirty="0" err="1"/>
              <a:t>라이온스</a:t>
            </a:r>
            <a:r>
              <a:rPr lang="ko-KR" b="1" dirty="0"/>
              <a:t> 나눔 핀</a:t>
            </a:r>
            <a:r>
              <a:rPr lang="ko-KR" dirty="0"/>
              <a:t>이 있습니다. 레오들이 우리 재단에 기부하도록 장려하기 위해 전직 레오-라이온 이사회 연락원이 제안한 아이디어였습니다. </a:t>
            </a:r>
            <a:r>
              <a:rPr lang="ko-KR" sz="1200" dirty="0" err="1">
                <a:solidFill>
                  <a:srgbClr val="55565A"/>
                </a:solidFill>
                <a:latin typeface="Arial"/>
                <a:cs typeface="Arial"/>
              </a:rPr>
              <a:t>레오용</a:t>
            </a:r>
            <a:r>
              <a:rPr lang="ko-KR" sz="1200" dirty="0">
                <a:solidFill>
                  <a:srgbClr val="55565A"/>
                </a:solidFill>
                <a:latin typeface="Arial"/>
                <a:cs typeface="Arial"/>
              </a:rPr>
              <a:t> </a:t>
            </a:r>
            <a:r>
              <a:rPr lang="ko-KR" sz="1200" dirty="0" err="1">
                <a:solidFill>
                  <a:srgbClr val="55565A"/>
                </a:solidFill>
                <a:latin typeface="Arial"/>
                <a:cs typeface="Arial"/>
              </a:rPr>
              <a:t>라이온스</a:t>
            </a:r>
            <a:r>
              <a:rPr lang="ko-KR" sz="1200" dirty="0">
                <a:solidFill>
                  <a:srgbClr val="55565A"/>
                </a:solidFill>
                <a:latin typeface="Arial"/>
                <a:cs typeface="Arial"/>
              </a:rPr>
              <a:t> 나눔 상은 최소 </a:t>
            </a:r>
            <a:r>
              <a:rPr lang="ko-KR" sz="1200" b="1" dirty="0">
                <a:solidFill>
                  <a:srgbClr val="55565A"/>
                </a:solidFill>
                <a:latin typeface="Arial"/>
                <a:cs typeface="Arial"/>
              </a:rPr>
              <a:t>20불</a:t>
            </a:r>
            <a:r>
              <a:rPr lang="ko-KR" sz="1200" dirty="0">
                <a:solidFill>
                  <a:srgbClr val="55565A"/>
                </a:solidFill>
                <a:latin typeface="Arial"/>
                <a:cs typeface="Arial"/>
              </a:rPr>
              <a:t>을 기부한 개인 기부자를 표창하는 연례 프로그램입니다. 나눔 프로그램에 기부하면 레오와 라이온들이 더 큰 규모로 봉사하도록 돕는 교부금 프로그램에 자금을 제공할 수 있습니다.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678557-5227-8B4D-822D-3FD1058372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8522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0375" y="457200"/>
            <a:ext cx="6396038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dirty="0"/>
              <a:t>2022-2023 라이온 회기, </a:t>
            </a:r>
            <a:r>
              <a:rPr lang="ko-KR" dirty="0" err="1"/>
              <a:t>라이온스</a:t>
            </a:r>
            <a:r>
              <a:rPr lang="ko-KR" dirty="0"/>
              <a:t> 인터내셔널은 레오 임원용 목표 설정 자료 및 </a:t>
            </a:r>
            <a:r>
              <a:rPr lang="ko-KR" dirty="0" err="1"/>
              <a:t>라이온스</a:t>
            </a:r>
            <a:r>
              <a:rPr lang="ko-KR" dirty="0"/>
              <a:t> 학습센터의 </a:t>
            </a:r>
            <a:r>
              <a:rPr lang="ko-KR" altLang="en-US" dirty="0"/>
              <a:t>레오 </a:t>
            </a:r>
            <a:r>
              <a:rPr lang="ko-KR" dirty="0"/>
              <a:t>임원 학습과정을 제공했습니다. 레오들은 이제 </a:t>
            </a:r>
            <a:r>
              <a:rPr lang="ko-KR" dirty="0" err="1"/>
              <a:t>Learn에서</a:t>
            </a:r>
            <a:r>
              <a:rPr lang="ko-KR" dirty="0"/>
              <a:t> 각자의 대면 연수회를 기록할 수 있습니다. 유엔 프로그램의 레오 또는 레오-라이온 대표직이 승인되어 2023-2024 라이온 회기부터 시행됩니다. 이 직책은 유엔 프로그램의 라이온 대표와 비슷합니다. 직전 라이온 회기에 레오-라이온 전환과 관련된 여러 가지 자료가 제작되었고 협회는 </a:t>
            </a:r>
            <a:r>
              <a:rPr lang="ko-KR" altLang="en-US" dirty="0"/>
              <a:t>각종</a:t>
            </a:r>
            <a:r>
              <a:rPr lang="ko-KR" dirty="0"/>
              <a:t> 스페셜 올림픽 행사를 지원했습니다.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678557-5227-8B4D-822D-3FD1058372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7910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dirty="0"/>
              <a:t>3년차에 국제이사회는 클럽, 지구 및 복합지구 수준에 레오 회원위원장직을 추가하도록 승인했습니다. 레오 발전 세션과 ELLI 레오 장학금도 도입되어 실행되</a:t>
            </a:r>
            <a:r>
              <a:rPr lang="ko-KR" altLang="en-US" dirty="0"/>
              <a:t>고 있으며</a:t>
            </a:r>
            <a:r>
              <a:rPr lang="en-US" altLang="ko-KR" dirty="0"/>
              <a:t>,</a:t>
            </a:r>
            <a:r>
              <a:rPr lang="ko-KR" dirty="0"/>
              <a:t> 유엔 프로그램의 레오 대표들도 </a:t>
            </a:r>
            <a:r>
              <a:rPr lang="ko-KR" altLang="en-US" dirty="0"/>
              <a:t>각자의</a:t>
            </a:r>
            <a:r>
              <a:rPr lang="ko-KR" dirty="0"/>
              <a:t> 역할을 시작했습니다. 또한 새로운 자료를 제공하는 레오와 라이온의 우호적 협력 웹사이트도 </a:t>
            </a:r>
            <a:r>
              <a:rPr lang="ko-KR" altLang="en-US" dirty="0"/>
              <a:t>준비되었</a:t>
            </a:r>
            <a:r>
              <a:rPr lang="ko-KR" dirty="0"/>
              <a:t>습니다.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9EE1A-AB6C-4351-B4CA-7A0A2BAC6A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08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None/>
            </a:pPr>
            <a:r>
              <a:rPr lang="ko-KR" b="0" dirty="0" err="1">
                <a:latin typeface="Helvetica" panose="020B0604020202020204" pitchFamily="34" charset="0"/>
                <a:cs typeface="Helvetica" panose="020B0604020202020204" pitchFamily="34" charset="0"/>
              </a:rPr>
              <a:t>라이온스</a:t>
            </a:r>
            <a:r>
              <a:rPr lang="ko-KR" b="0" dirty="0">
                <a:latin typeface="Helvetica" panose="020B0604020202020204" pitchFamily="34" charset="0"/>
                <a:cs typeface="Helvetica" panose="020B0604020202020204" pitchFamily="34" charset="0"/>
              </a:rPr>
              <a:t> 전략 계획과 마찬가지로</a:t>
            </a:r>
            <a:r>
              <a:rPr lang="en-US" altLang="ko-KR" b="0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ko-KR" altLang="en-US" b="0" dirty="0">
                <a:latin typeface="Helvetica" panose="020B0604020202020204" pitchFamily="34" charset="0"/>
                <a:cs typeface="Helvetica" panose="020B0604020202020204" pitchFamily="34" charset="0"/>
              </a:rPr>
              <a:t>협회는</a:t>
            </a:r>
            <a:r>
              <a:rPr lang="ko-KR" b="0" dirty="0">
                <a:latin typeface="Helvetica" panose="020B0604020202020204" pitchFamily="34" charset="0"/>
                <a:cs typeface="Helvetica" panose="020B0604020202020204" pitchFamily="34" charset="0"/>
              </a:rPr>
              <a:t> 성공을 위한 </a:t>
            </a:r>
            <a:r>
              <a:rPr lang="ko-KR" altLang="en-US" b="0" dirty="0">
                <a:latin typeface="Helvetica" panose="020B0604020202020204" pitchFamily="34" charset="0"/>
                <a:cs typeface="Helvetica" panose="020B0604020202020204" pitchFamily="34" charset="0"/>
              </a:rPr>
              <a:t>다양한</a:t>
            </a:r>
            <a:r>
              <a:rPr lang="ko-KR" b="0" dirty="0">
                <a:latin typeface="Helvetica" panose="020B0604020202020204" pitchFamily="34" charset="0"/>
                <a:cs typeface="Helvetica" panose="020B0604020202020204" pitchFamily="34" charset="0"/>
              </a:rPr>
              <a:t> 계획을 진행하고 있습니다. 레오 전략 계획은 첫 3년의 추진력을 계속 발전시켜 </a:t>
            </a:r>
            <a:r>
              <a:rPr lang="ko-KR" altLang="en-US" b="0" dirty="0">
                <a:latin typeface="Helvetica" panose="020B0604020202020204" pitchFamily="34" charset="0"/>
                <a:cs typeface="Helvetica" panose="020B0604020202020204" pitchFamily="34" charset="0"/>
              </a:rPr>
              <a:t>남은</a:t>
            </a:r>
            <a:r>
              <a:rPr lang="ko-KR" b="0" dirty="0">
                <a:latin typeface="Helvetica" panose="020B0604020202020204" pitchFamily="34" charset="0"/>
                <a:cs typeface="Helvetica" panose="020B0604020202020204" pitchFamily="34" charset="0"/>
              </a:rPr>
              <a:t> 2년 동안 성공적으로 마무리될 것입니다. 레오들</a:t>
            </a:r>
            <a:r>
              <a:rPr lang="ko-KR" altLang="en-US" b="0" dirty="0">
                <a:latin typeface="Helvetica" panose="020B0604020202020204" pitchFamily="34" charset="0"/>
                <a:cs typeface="Helvetica" panose="020B0604020202020204" pitchFamily="34" charset="0"/>
              </a:rPr>
              <a:t>은</a:t>
            </a:r>
            <a:r>
              <a:rPr lang="ko-KR" b="0" dirty="0">
                <a:latin typeface="Helvetica" panose="020B0604020202020204" pitchFamily="34" charset="0"/>
                <a:cs typeface="Helvetica" panose="020B0604020202020204" pitchFamily="34" charset="0"/>
              </a:rPr>
              <a:t> 각자의 개인적 이야기와 클럽의 이야기를 전하는 데 </a:t>
            </a:r>
            <a:r>
              <a:rPr lang="ko-KR" altLang="ko-KR" b="0" dirty="0">
                <a:latin typeface="Helvetica" panose="020B0604020202020204" pitchFamily="34" charset="0"/>
                <a:cs typeface="Helvetica" panose="020B0604020202020204" pitchFamily="34" charset="0"/>
              </a:rPr>
              <a:t>전문가</a:t>
            </a:r>
            <a:r>
              <a:rPr lang="en-US" altLang="ko-KR" b="0" dirty="0">
                <a:latin typeface="Helvetica" panose="020B0604020202020204" pitchFamily="34" charset="0"/>
                <a:cs typeface="Helvetica" panose="020B0604020202020204" pitchFamily="34" charset="0"/>
              </a:rPr>
              <a:t>(</a:t>
            </a:r>
            <a:r>
              <a:rPr lang="ko-KR" altLang="en-US" b="0" dirty="0">
                <a:latin typeface="Helvetica" panose="020B0604020202020204" pitchFamily="34" charset="0"/>
                <a:cs typeface="Helvetica" panose="020B0604020202020204" pitchFamily="34" charset="0"/>
              </a:rPr>
              <a:t>동료 레오</a:t>
            </a:r>
            <a:r>
              <a:rPr lang="en-US" altLang="ko-KR" b="0" dirty="0"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  <a:r>
              <a:rPr lang="ko-KR" altLang="en-US" b="0" dirty="0">
                <a:latin typeface="Helvetica" panose="020B0604020202020204" pitchFamily="34" charset="0"/>
                <a:cs typeface="Helvetica" panose="020B0604020202020204" pitchFamily="34" charset="0"/>
              </a:rPr>
              <a:t>의</a:t>
            </a:r>
            <a:r>
              <a:rPr lang="ko-KR" altLang="ko-KR" b="0" dirty="0">
                <a:latin typeface="Helvetica" panose="020B0604020202020204" pitchFamily="34" charset="0"/>
                <a:cs typeface="Helvetica" panose="020B0604020202020204" pitchFamily="34" charset="0"/>
              </a:rPr>
              <a:t> 도움</a:t>
            </a:r>
            <a:r>
              <a:rPr lang="ko-KR" altLang="en-US" b="0" dirty="0">
                <a:latin typeface="Helvetica" panose="020B0604020202020204" pitchFamily="34" charset="0"/>
                <a:cs typeface="Helvetica" panose="020B0604020202020204" pitchFamily="34" charset="0"/>
              </a:rPr>
              <a:t>을 포함해 </a:t>
            </a:r>
            <a:r>
              <a:rPr lang="ko-KR" b="0" dirty="0">
                <a:latin typeface="Helvetica" panose="020B0604020202020204" pitchFamily="34" charset="0"/>
                <a:cs typeface="Helvetica" panose="020B0604020202020204" pitchFamily="34" charset="0"/>
              </a:rPr>
              <a:t>더 많은 지원을 받게 됩니다. </a:t>
            </a:r>
            <a:r>
              <a:rPr lang="ko-KR" altLang="ko-KR" b="0" dirty="0">
                <a:latin typeface="Helvetica" panose="020B0604020202020204" pitchFamily="34" charset="0"/>
                <a:cs typeface="Helvetica" panose="020B0604020202020204" pitchFamily="34" charset="0"/>
              </a:rPr>
              <a:t>레오에게 </a:t>
            </a:r>
            <a:r>
              <a:rPr lang="ko-KR" b="0" dirty="0">
                <a:latin typeface="Helvetica" panose="020B0604020202020204" pitchFamily="34" charset="0"/>
                <a:cs typeface="Helvetica" panose="020B0604020202020204" pitchFamily="34" charset="0"/>
              </a:rPr>
              <a:t>중요한 주력 분야로</a:t>
            </a:r>
            <a:r>
              <a:rPr lang="ko-KR" altLang="en-US" b="0" dirty="0">
                <a:latin typeface="Helvetica" panose="020B0604020202020204" pitchFamily="34" charset="0"/>
                <a:cs typeface="Helvetica" panose="020B0604020202020204" pitchFamily="34" charset="0"/>
              </a:rPr>
              <a:t>서</a:t>
            </a:r>
            <a:r>
              <a:rPr lang="ko-KR" b="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ko-KR" altLang="ko-KR" b="0" dirty="0">
                <a:latin typeface="Helvetica" panose="020B0604020202020204" pitchFamily="34" charset="0"/>
                <a:cs typeface="Helvetica" panose="020B0604020202020204" pitchFamily="34" charset="0"/>
              </a:rPr>
              <a:t>옹호활동</a:t>
            </a:r>
            <a:r>
              <a:rPr lang="ko-KR" altLang="en-US" b="0" dirty="0">
                <a:latin typeface="Helvetica" panose="020B0604020202020204" pitchFamily="34" charset="0"/>
                <a:cs typeface="Helvetica" panose="020B0604020202020204" pitchFamily="34" charset="0"/>
              </a:rPr>
              <a:t>을</a:t>
            </a:r>
            <a:r>
              <a:rPr lang="ko-KR" altLang="ko-KR" b="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ko-KR" b="0" dirty="0">
                <a:latin typeface="Helvetica" panose="020B0604020202020204" pitchFamily="34" charset="0"/>
                <a:cs typeface="Helvetica" panose="020B0604020202020204" pitchFamily="34" charset="0"/>
              </a:rPr>
              <a:t>강조</a:t>
            </a:r>
            <a:r>
              <a:rPr lang="ko-KR" altLang="en-US" b="0" dirty="0">
                <a:latin typeface="Helvetica" panose="020B0604020202020204" pitchFamily="34" charset="0"/>
                <a:cs typeface="Helvetica" panose="020B0604020202020204" pitchFamily="34" charset="0"/>
              </a:rPr>
              <a:t>하</a:t>
            </a:r>
            <a:r>
              <a:rPr lang="ko-KR" b="0" dirty="0">
                <a:latin typeface="Helvetica" panose="020B0604020202020204" pitchFamily="34" charset="0"/>
                <a:cs typeface="Helvetica" panose="020B0604020202020204" pitchFamily="34" charset="0"/>
              </a:rPr>
              <a:t>며</a:t>
            </a:r>
            <a:r>
              <a:rPr lang="en-US" altLang="ko-KR" b="0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ko-KR" altLang="en-US" b="0" dirty="0">
                <a:latin typeface="Helvetica" panose="020B0604020202020204" pitchFamily="34" charset="0"/>
                <a:cs typeface="Helvetica" panose="020B0604020202020204" pitchFamily="34" charset="0"/>
              </a:rPr>
              <a:t>옹호활동을 통해</a:t>
            </a:r>
            <a:r>
              <a:rPr lang="ko-KR" b="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ko-KR" altLang="ko-KR" b="0" dirty="0">
                <a:latin typeface="Helvetica" panose="020B0604020202020204" pitchFamily="34" charset="0"/>
                <a:cs typeface="Helvetica" panose="020B0604020202020204" pitchFamily="34" charset="0"/>
              </a:rPr>
              <a:t>더 많은 라이온과 레오</a:t>
            </a:r>
            <a:r>
              <a:rPr lang="ko-KR" altLang="en-US" b="0" dirty="0">
                <a:latin typeface="Helvetica" panose="020B0604020202020204" pitchFamily="34" charset="0"/>
                <a:cs typeface="Helvetica" panose="020B0604020202020204" pitchFamily="34" charset="0"/>
              </a:rPr>
              <a:t>들이</a:t>
            </a:r>
            <a:r>
              <a:rPr lang="en-US" altLang="ko-KR" b="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ko-KR" b="0" dirty="0" err="1">
                <a:latin typeface="Helvetica" panose="020B0604020202020204" pitchFamily="34" charset="0"/>
                <a:cs typeface="Helvetica" panose="020B0604020202020204" pitchFamily="34" charset="0"/>
              </a:rPr>
              <a:t>라이온스</a:t>
            </a:r>
            <a:r>
              <a:rPr lang="ko-KR" b="0" dirty="0">
                <a:latin typeface="Helvetica" panose="020B0604020202020204" pitchFamily="34" charset="0"/>
                <a:cs typeface="Helvetica" panose="020B0604020202020204" pitchFamily="34" charset="0"/>
              </a:rPr>
              <a:t> 가족의 일원으로서 레오</a:t>
            </a:r>
            <a:r>
              <a:rPr lang="ko-KR" altLang="en-US" b="0" dirty="0">
                <a:latin typeface="Helvetica" panose="020B0604020202020204" pitchFamily="34" charset="0"/>
                <a:cs typeface="Helvetica" panose="020B0604020202020204" pitchFamily="34" charset="0"/>
              </a:rPr>
              <a:t>가 봉사를 계속 이어가도록 논의</a:t>
            </a:r>
            <a:r>
              <a:rPr lang="ko-KR" b="0" dirty="0">
                <a:latin typeface="Helvetica" panose="020B0604020202020204" pitchFamily="34" charset="0"/>
                <a:cs typeface="Helvetica" panose="020B0604020202020204" pitchFamily="34" charset="0"/>
              </a:rPr>
              <a:t>할 수 있습니다. 마지막으로, 레오와 국제재단은 스페셜 올림픽 인터내셔널의 미션 </a:t>
            </a:r>
            <a:r>
              <a:rPr lang="ko-KR" b="0" dirty="0" err="1">
                <a:latin typeface="Helvetica" panose="020B0604020202020204" pitchFamily="34" charset="0"/>
                <a:cs typeface="Helvetica" panose="020B0604020202020204" pitchFamily="34" charset="0"/>
              </a:rPr>
              <a:t>인클루전</a:t>
            </a:r>
            <a:r>
              <a:rPr lang="ko-KR" b="0" dirty="0">
                <a:latin typeface="Helvetica" panose="020B0604020202020204" pitchFamily="34" charset="0"/>
                <a:cs typeface="Helvetica" panose="020B0604020202020204" pitchFamily="34" charset="0"/>
              </a:rPr>
              <a:t> 프로그램과의 연계와 </a:t>
            </a:r>
            <a:r>
              <a:rPr lang="ko-KR" altLang="en-US" b="0" dirty="0">
                <a:latin typeface="Helvetica" panose="020B0604020202020204" pitchFamily="34" charset="0"/>
                <a:cs typeface="Helvetica" panose="020B0604020202020204" pitchFamily="34" charset="0"/>
              </a:rPr>
              <a:t>더불어</a:t>
            </a:r>
            <a:r>
              <a:rPr lang="ko-KR" b="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ko-KR" b="0" dirty="0" err="1">
                <a:latin typeface="Helvetica" panose="020B0604020202020204" pitchFamily="34" charset="0"/>
                <a:cs typeface="Helvetica" panose="020B0604020202020204" pitchFamily="34" charset="0"/>
              </a:rPr>
              <a:t>라이온스</a:t>
            </a:r>
            <a:r>
              <a:rPr lang="ko-KR" b="0" dirty="0">
                <a:latin typeface="Helvetica" panose="020B0604020202020204" pitchFamily="34" charset="0"/>
                <a:cs typeface="Helvetica" panose="020B0604020202020204" pitchFamily="34" charset="0"/>
              </a:rPr>
              <a:t> 퀘스트 참가자들이 레오가 되도록 장려함으로써 그 어느 때보다도 더 긴밀한 유대를 </a:t>
            </a:r>
            <a:r>
              <a:rPr lang="ko-KR" altLang="en-US" b="0" dirty="0">
                <a:latin typeface="Helvetica" panose="020B0604020202020204" pitchFamily="34" charset="0"/>
                <a:cs typeface="Helvetica" panose="020B0604020202020204" pitchFamily="34" charset="0"/>
              </a:rPr>
              <a:t>이어갈</a:t>
            </a:r>
            <a:r>
              <a:rPr lang="ko-KR" b="0" dirty="0">
                <a:latin typeface="Helvetica" panose="020B0604020202020204" pitchFamily="34" charset="0"/>
                <a:cs typeface="Helvetica" panose="020B0604020202020204" pitchFamily="34" charset="0"/>
              </a:rPr>
              <a:t> 것입니다. </a:t>
            </a:r>
          </a:p>
        </p:txBody>
      </p:sp>
    </p:spTree>
    <p:extLst>
      <p:ext uri="{BB962C8B-B14F-4D97-AF65-F5344CB8AC3E}">
        <p14:creationId xmlns:p14="http://schemas.microsoft.com/office/powerpoint/2010/main" val="967305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레오 전략 계획</a:t>
            </a:r>
            <a:r>
              <a:rPr lang="ko-KR" dirty="0"/>
              <a:t>을 지원할 수 있는 방법이 </a:t>
            </a:r>
            <a:r>
              <a:rPr lang="ko-KR" altLang="en-US" dirty="0"/>
              <a:t>몇 가지 </a:t>
            </a:r>
            <a:r>
              <a:rPr lang="ko-KR" dirty="0"/>
              <a:t>있습니다. 레오가 즐겁게 시작할 수 있는 좋은 출발점은 </a:t>
            </a:r>
            <a:r>
              <a:rPr lang="ko-KR" altLang="en-US" dirty="0"/>
              <a:t>레오 자긍심 웹페이지</a:t>
            </a:r>
            <a:r>
              <a:rPr lang="en-US" altLang="ko-KR" dirty="0"/>
              <a:t>(</a:t>
            </a:r>
            <a:r>
              <a:rPr lang="ko-KR" dirty="0" err="1"/>
              <a:t>lionsclubs.org</a:t>
            </a:r>
            <a:r>
              <a:rPr lang="ko-KR" dirty="0"/>
              <a:t>/</a:t>
            </a:r>
            <a:r>
              <a:rPr lang="ko-KR" dirty="0" err="1"/>
              <a:t>leopride</a:t>
            </a:r>
            <a:r>
              <a:rPr lang="en-US" altLang="ko-KR" dirty="0"/>
              <a:t>)</a:t>
            </a:r>
            <a:r>
              <a:rPr lang="ko-KR" dirty="0"/>
              <a:t>입니다. 웹사이트에서 레오클럽 프로그램에 대한 자긍심 보여주는 데 도움되는 정보와 자료, 소셜 미디어 템플릿 및 게시물, 참여 방법 등을 확인할 수 있습니다. </a:t>
            </a:r>
          </a:p>
          <a:p>
            <a:endParaRPr lang="en-US" dirty="0"/>
          </a:p>
          <a:p>
            <a:r>
              <a:rPr lang="ko-KR" dirty="0"/>
              <a:t>레오 웹페이지</a:t>
            </a:r>
            <a:r>
              <a:rPr lang="en-US" altLang="ko-KR" dirty="0"/>
              <a:t>(</a:t>
            </a:r>
            <a:r>
              <a:rPr lang="ko-KR" b="1" dirty="0" err="1"/>
              <a:t>lionsclubs.org</a:t>
            </a:r>
            <a:r>
              <a:rPr lang="ko-KR" b="1" dirty="0"/>
              <a:t>/</a:t>
            </a:r>
            <a:r>
              <a:rPr lang="ko-KR" b="1" dirty="0" err="1"/>
              <a:t>leos</a:t>
            </a:r>
            <a:r>
              <a:rPr lang="en-US" altLang="ko-KR" b="1" dirty="0"/>
              <a:t>)</a:t>
            </a:r>
            <a:r>
              <a:rPr lang="ko-KR" dirty="0"/>
              <a:t>도 유용한 자료입니다. 이곳에서 레오클럽 조직, 레오 및 지도자 보고, 레오와의 봉사, 학습, 협력에 대한 모든 정보를 얻을 수 있습니다.  </a:t>
            </a:r>
          </a:p>
          <a:p>
            <a:endParaRPr lang="en-US" dirty="0"/>
          </a:p>
          <a:p>
            <a:r>
              <a:rPr lang="ko-KR" dirty="0"/>
              <a:t>더 자세한 내용을 원하시면 청년 라이온 및 레오팀에 이메일 </a:t>
            </a:r>
            <a:r>
              <a:rPr lang="ko-KR" b="1" dirty="0" err="1"/>
              <a:t>leo@lionsclubs.org</a:t>
            </a:r>
            <a:r>
              <a:rPr lang="ko-KR" dirty="0" err="1"/>
              <a:t>로</a:t>
            </a:r>
            <a:r>
              <a:rPr lang="ko-KR" dirty="0"/>
              <a:t> 문의하시기 바랍니다.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9122F-4C0D-4DB5-9DAD-9B5174DF74F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Slide Image Placeholder 6">
            <a:extLst>
              <a:ext uri="{FF2B5EF4-FFF2-40B4-BE49-F238E27FC236}">
                <a16:creationId xmlns:a16="http://schemas.microsoft.com/office/drawing/2014/main" id="{9A656F9B-F8EE-4BB2-9FE9-DDE7521DE2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794241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>
              <a:latin typeface="Aveni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38A34-01B5-8B47-8788-985DCB17BF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7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50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837DF-256F-A343-B154-88A1DBDD4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8B1E42-6C3B-2746-8C64-210D0510AC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13A37-A294-514D-8DAE-68CF0E182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19B861-6E4E-EE44-A3F7-77F9BAD8C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7458-1D5F-B74F-96C6-5F61AAF91F9E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56FDAF-3E9B-1F4F-8373-63E8B70C2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F70AF8-5509-734F-AE89-EA98A059C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6CB1-5A59-7D48-A26A-CF055D0E11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772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E2BDE-07E7-C943-9B91-2FD547F4D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1B324-EAD5-C047-9C15-89B5642259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876EA-C6E9-CD44-A3EE-6C56B6E11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7458-1D5F-B74F-96C6-5F61AAF91F9E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A28F1-EE8E-EB45-A2D4-AB792DAC4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8326C-0735-4444-BE26-FAF0EC25C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6CB1-5A59-7D48-A26A-CF055D0E11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224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ED0666-33F5-0943-BD99-7A3EF1E46B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1C10D5-A39F-7948-AFED-354F01BE9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A01D2-BA99-8145-B80C-5539D971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7458-1D5F-B74F-96C6-5F61AAF91F9E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D065C-1B7C-D24B-8B36-1CBDC5118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FE787-9E34-794A-BC26-6489E5615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6CB1-5A59-7D48-A26A-CF055D0E11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458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 - 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0233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304800"/>
            <a:ext cx="11379200" cy="774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45720" numCol="1" anchor="b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41496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19138A4-B106-5647-9E25-A0B9EA158B40}"/>
              </a:ext>
            </a:extLst>
          </p:cNvPr>
          <p:cNvCxnSpPr/>
          <p:nvPr userDrawn="1"/>
        </p:nvCxnSpPr>
        <p:spPr>
          <a:xfrm>
            <a:off x="762000" y="1219200"/>
            <a:ext cx="2743200" cy="0"/>
          </a:xfrm>
          <a:prstGeom prst="line">
            <a:avLst/>
          </a:prstGeom>
          <a:ln w="76200">
            <a:solidFill>
              <a:srgbClr val="FFD1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E3315EA2-0FCF-964A-B51F-29EF0E9D77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1" y="444078"/>
            <a:ext cx="10667998" cy="5334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 baseline="0">
                <a:solidFill>
                  <a:srgbClr val="095495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/>
              <a:t>Slide title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1"/>
          </p:nvPr>
        </p:nvSpPr>
        <p:spPr>
          <a:xfrm>
            <a:off x="761999" y="1752600"/>
            <a:ext cx="10667999" cy="4572000"/>
          </a:xfrm>
          <a:prstGeom prst="rect">
            <a:avLst/>
          </a:prstGeom>
        </p:spPr>
        <p:txBody>
          <a:bodyPr/>
          <a:lstStyle>
            <a:lvl1pPr marL="91440" indent="-9144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Clr>
                <a:schemeClr val="bg1">
                  <a:lumMod val="95000"/>
                </a:schemeClr>
              </a:buClr>
              <a:buFont typeface="Wingdings 3" panose="05040102010807070707" pitchFamily="18" charset="2"/>
              <a:buChar char=""/>
              <a:defRPr sz="2800">
                <a:solidFill>
                  <a:schemeClr val="accent6">
                    <a:lumMod val="50000"/>
                    <a:lumOff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914400" indent="-36576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"/>
              <a:defRPr lang="en-US" sz="2400" dirty="0" smtClean="0">
                <a:solidFill>
                  <a:schemeClr val="accent6">
                    <a:lumMod val="50000"/>
                    <a:lumOff val="50000"/>
                  </a:schemeClr>
                </a:solidFill>
                <a:latin typeface="Helvetica" panose="020B0604020202020204" pitchFamily="34" charset="0"/>
                <a:ea typeface="ヒラギノ角ゴ Pro W3" charset="0"/>
                <a:cs typeface="Helvetica" panose="020B06040202020202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32299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 - 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4441471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 - 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444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1C8C5-35F2-214B-81C4-561AA7C596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9E2729-84FA-9E46-BF7A-8083B9CBAD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94C80-77D8-564D-9478-AD83348E5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7458-1D5F-B74F-96C6-5F61AAF91F9E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DE470-17CC-6447-AF36-C03FA62F3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7BCC3-757D-D641-AF37-361B17189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6CB1-5A59-7D48-A26A-CF055D0E11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96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07EC2-9D45-B342-8E28-26ED05F0A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65D1F-6F07-C643-9AB7-C0E3CDCCA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15C60-7B7B-1547-94ED-BCD190E29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7458-1D5F-B74F-96C6-5F61AAF91F9E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E4317-7A6D-3141-A4E8-7199E6A5C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137C2-13D5-5B41-A648-84E3EAD31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6CB1-5A59-7D48-A26A-CF055D0E11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925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16380-9019-E74F-9359-FC6385B6F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0C209-16AF-0248-8F91-E07ADB2EA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35CE2-C5B2-8D4B-984C-9985F65E5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7458-1D5F-B74F-96C6-5F61AAF91F9E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94C37-0658-534C-8D80-5E4D3AA19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4710F-A28E-E24E-9261-73DE2F80E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6CB1-5A59-7D48-A26A-CF055D0E11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95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DA551-FDF7-3046-B311-32CE763A5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D955A-CCD1-1B46-93C7-DDB3A79FBC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548B12-9505-1942-B852-317C6E1879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9B55F-B85F-5B4E-8AD1-11B57A384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7458-1D5F-B74F-96C6-5F61AAF91F9E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AA9DA2-3F02-4847-9B84-A7E957129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4CA89D-B407-0F4E-83D4-6D9F8F23E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6CB1-5A59-7D48-A26A-CF055D0E11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189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E970A-EF45-334A-B022-21CCA7BAC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D3514-A6E1-C343-91AD-07C39D251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9DE74D-6811-A245-AB5D-AE69D1428C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2AB05C-316A-3440-ADD7-71C5DA1F4D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A1000B-8B98-8640-AAB6-484DE653CF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9CA2AB-2713-DF45-974F-0DE11A672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7458-1D5F-B74F-96C6-5F61AAF91F9E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C9B27F-852F-EF45-B8CC-C13CAA0D2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40F912-54B9-3943-BC48-FE6EE8DFE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6CB1-5A59-7D48-A26A-CF055D0E11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05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D7849-E623-0B44-A85B-588B33265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09CAE4-2F15-7A4F-92DE-547E201DE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7458-1D5F-B74F-96C6-5F61AAF91F9E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E8DD2-9623-CB4E-84D8-E8A1CC040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D4860A-7C74-C14D-A213-A000B7D86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6CB1-5A59-7D48-A26A-CF055D0E11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68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B84651-4E43-BD4D-9503-BBCE3C07B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7458-1D5F-B74F-96C6-5F61AAF91F9E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5D2500-67C9-AA41-8033-FF3953DA6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EEF91B-6B95-FE46-83E7-CB5B59457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6CB1-5A59-7D48-A26A-CF055D0E11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25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5DB7F-395E-224F-8866-6F5105B4C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FE369-E3BC-DE4F-B8E4-7098E76AA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F98899-E281-8140-90B7-DE5A10E1C8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4C489-27D7-2C4B-97E2-CE69D9D70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7458-1D5F-B74F-96C6-5F61AAF91F9E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61812F-1C31-EE40-B4F2-7F80D3F6E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E57611-A357-A341-8C6A-77868DA91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6CB1-5A59-7D48-A26A-CF055D0E11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08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D375E5-FD70-7E4D-84AA-51CFADE4E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0D8671-C058-6543-B4EF-2B4A47696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0D3DC-1DCA-9345-B462-9BBD0B2FBA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37458-1D5F-B74F-96C6-5F61AAF91F9E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56110-E806-2647-89B9-7CCF94D2BE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A6DF7-EBBD-1C42-8C4C-92595B1610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76CB1-5A59-7D48-A26A-CF055D0E11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80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717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717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</p:sldLayoutIdLst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18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7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 - Solid">
            <a:extLst>
              <a:ext uri="{FF2B5EF4-FFF2-40B4-BE49-F238E27FC236}">
                <a16:creationId xmlns:a16="http://schemas.microsoft.com/office/drawing/2014/main" id="{70DE6CC5-8816-1349-A0F9-775C7E4599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685" tIns="47343" rIns="94685" bIns="47343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alpha val="44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6F9008-759B-BF4A-A397-55EB3B46A4E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90046" y="-3"/>
            <a:ext cx="4001954" cy="6888881"/>
          </a:xfrm>
          <a:prstGeom prst="rect">
            <a:avLst/>
          </a:prstGeom>
        </p:spPr>
      </p:pic>
      <p:sp>
        <p:nvSpPr>
          <p:cNvPr id="5" name="Headline">
            <a:extLst>
              <a:ext uri="{FF2B5EF4-FFF2-40B4-BE49-F238E27FC236}">
                <a16:creationId xmlns:a16="http://schemas.microsoft.com/office/drawing/2014/main" id="{4E8520BA-3857-4F45-9F89-B8892B3B592C}"/>
              </a:ext>
            </a:extLst>
          </p:cNvPr>
          <p:cNvSpPr txBox="1">
            <a:spLocks/>
          </p:cNvSpPr>
          <p:nvPr/>
        </p:nvSpPr>
        <p:spPr>
          <a:xfrm>
            <a:off x="762000" y="2721068"/>
            <a:ext cx="7275095" cy="2055086"/>
          </a:xfrm>
          <a:prstGeom prst="rect">
            <a:avLst/>
          </a:prstGeom>
        </p:spPr>
        <p:txBody>
          <a:bodyPr lIns="91440" tIns="45720" rIns="91440" bIns="45720" anchor="t" anchorCtr="0"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0"/>
                <a:cs typeface="Arial" panose="020B0604020202020204" pitchFamily="34" charset="0"/>
              </a:defRPr>
            </a:lvl1pPr>
            <a:lvl2pPr marL="519099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Segoe UI" panose="020B0502040204020203" pitchFamily="34" charset="0"/>
              <a:buNone/>
              <a:defRPr sz="4000">
                <a:solidFill>
                  <a:srgbClr val="F0C300"/>
                </a:solidFill>
                <a:latin typeface="Arial" panose="020B0604020202020204" pitchFamily="34" charset="0"/>
                <a:ea typeface="ヒラギノ角ゴ Pro W3" charset="0"/>
                <a:cs typeface="Arial" panose="020B0604020202020204" pitchFamily="34" charset="0"/>
              </a:defRPr>
            </a:lvl2pPr>
            <a:lvl3pPr marL="914377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4000">
                <a:solidFill>
                  <a:srgbClr val="F0C300"/>
                </a:solidFill>
                <a:latin typeface="Arial" panose="020B0604020202020204" pitchFamily="34" charset="0"/>
                <a:ea typeface="ヒラギノ角ゴ Pro W3" charset="0"/>
                <a:cs typeface="Arial" panose="020B0604020202020204" pitchFamily="34" charset="0"/>
              </a:defRPr>
            </a:lvl3pPr>
            <a:lvl4pPr marL="1371565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4000">
                <a:solidFill>
                  <a:srgbClr val="F0C300"/>
                </a:solidFill>
                <a:latin typeface="+mn-lt"/>
                <a:ea typeface="ヒラギノ角ゴ Pro W3" charset="0"/>
              </a:defRPr>
            </a:lvl4pPr>
            <a:lvl5pPr marL="1828755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4000">
                <a:solidFill>
                  <a:srgbClr val="F0C300"/>
                </a:solidFill>
                <a:latin typeface="+mn-lt"/>
                <a:ea typeface="ヒラギノ角ゴ Pro W3" charset="0"/>
              </a:defRPr>
            </a:lvl5pPr>
            <a:lvl6pPr marL="228594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743131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20032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65750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sz="3600" b="0" i="0" u="none" strike="noStrike" cap="none" normalizeH="0" baseline="0" noProof="0" dirty="0">
                <a:ln>
                  <a:noFill/>
                </a:ln>
                <a:solidFill>
                  <a:srgbClr val="00AC69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</a:rPr>
              <a:t>레오클럽 프로그램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sz="6000" b="1" i="0" u="none" strike="noStrike" cap="none" normalizeH="0" baseline="0" noProof="0" dirty="0">
                <a:ln>
                  <a:noFill/>
                </a:ln>
                <a:solidFill>
                  <a:srgbClr val="55565A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</a:rPr>
              <a:t>전략 계획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sz="2400" b="1" dirty="0">
                <a:solidFill>
                  <a:srgbClr val="55565A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  <a:t> </a:t>
            </a:r>
            <a:r>
              <a:rPr lang="ko-KR" sz="2400" b="1" dirty="0">
                <a:solidFill>
                  <a:srgbClr val="55565A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  <a:t>2021-2026</a:t>
            </a:r>
          </a:p>
        </p:txBody>
      </p:sp>
      <p:sp>
        <p:nvSpPr>
          <p:cNvPr id="17" name="Page Number - White">
            <a:extLst>
              <a:ext uri="{FF2B5EF4-FFF2-40B4-BE49-F238E27FC236}">
                <a16:creationId xmlns:a16="http://schemas.microsoft.com/office/drawing/2014/main" id="{2EF104B5-E6CE-5940-A845-80813F46D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0" y="6248400"/>
            <a:ext cx="654844" cy="4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81962F-67D4-FD44-86D5-55EBF96E0DB7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B11298-17E2-0641-8FBE-2A3FB267B9E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9591" y="251427"/>
            <a:ext cx="2469640" cy="246964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A945357-9AC4-824B-BB94-F451BFA8575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5209574"/>
            <a:ext cx="991893" cy="167930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00C187D-881A-124B-AD8C-8CCB536CC5D5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54476" y="349537"/>
            <a:ext cx="2425700" cy="46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144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ckground - Solid">
            <a:extLst>
              <a:ext uri="{FF2B5EF4-FFF2-40B4-BE49-F238E27FC236}">
                <a16:creationId xmlns:a16="http://schemas.microsoft.com/office/drawing/2014/main" id="{056D9397-8354-2540-BA75-4F5FFA8E2948}"/>
              </a:ext>
            </a:extLst>
          </p:cNvPr>
          <p:cNvSpPr/>
          <p:nvPr/>
        </p:nvSpPr>
        <p:spPr>
          <a:xfrm>
            <a:off x="-24467" y="0"/>
            <a:ext cx="12216467" cy="6858000"/>
          </a:xfrm>
          <a:prstGeom prst="rect">
            <a:avLst/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685" tIns="47343" rIns="94685" bIns="47343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alpha val="44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Page Number - White">
            <a:extLst>
              <a:ext uri="{FF2B5EF4-FFF2-40B4-BE49-F238E27FC236}">
                <a16:creationId xmlns:a16="http://schemas.microsoft.com/office/drawing/2014/main" id="{2EF104B5-E6CE-5940-A845-80813F46D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0" y="6248400"/>
            <a:ext cx="654844" cy="4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81962F-67D4-FD44-86D5-55EBF96E0DB7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D6A6404-0FEA-E14D-B18E-DBF2EA768FB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3267"/>
          <a:stretch/>
        </p:blipFill>
        <p:spPr>
          <a:xfrm>
            <a:off x="-24467" y="-383650"/>
            <a:ext cx="3241800" cy="7248414"/>
          </a:xfrm>
          <a:prstGeom prst="rect">
            <a:avLst/>
          </a:prstGeom>
        </p:spPr>
      </p:pic>
      <p:sp>
        <p:nvSpPr>
          <p:cNvPr id="15" name="Background - Solid">
            <a:extLst>
              <a:ext uri="{FF2B5EF4-FFF2-40B4-BE49-F238E27FC236}">
                <a16:creationId xmlns:a16="http://schemas.microsoft.com/office/drawing/2014/main" id="{A6801EEA-EA15-4E48-AA33-B09FEAE42630}"/>
              </a:ext>
            </a:extLst>
          </p:cNvPr>
          <p:cNvSpPr/>
          <p:nvPr/>
        </p:nvSpPr>
        <p:spPr>
          <a:xfrm>
            <a:off x="932769" y="842125"/>
            <a:ext cx="10326461" cy="5173746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  <a:effectLst>
            <a:outerShdw blurRad="800100" sx="103000" sy="103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0" tIns="457200" rIns="685800" bIns="457200"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ko-KR" sz="3200" b="1" i="0" u="none" strike="noStrike" cap="none" normalizeH="0" baseline="0" noProof="0" dirty="0">
                <a:ln>
                  <a:noFill/>
                </a:ln>
                <a:solidFill>
                  <a:srgbClr val="55565A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레오 전략 계획 </a:t>
            </a:r>
            <a:r>
              <a:rPr kumimoji="0" lang="ko-KR" sz="3200" b="1" i="0" u="none" strike="noStrike" cap="none" normalizeH="0" baseline="0" noProof="0" dirty="0">
                <a:ln>
                  <a:noFill/>
                </a:ln>
                <a:solidFill>
                  <a:srgbClr val="00AC69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목표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AC69"/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Arial" panose="020B0604020202020204" pitchFamily="34" charset="0"/>
            </a:endParaRPr>
          </a:p>
          <a:p>
            <a:pPr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sz="280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회원 모집</a:t>
            </a:r>
            <a:r>
              <a:rPr kumimoji="0" lang="en-US" altLang="ko-KR" sz="280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/</a:t>
            </a:r>
            <a:r>
              <a:rPr kumimoji="0" lang="ko-KR" sz="280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전환 노력 확대</a:t>
            </a:r>
            <a:r>
              <a:rPr kumimoji="0" lang="en-US" altLang="ko-KR" sz="280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 </a:t>
            </a:r>
            <a:r>
              <a:rPr kumimoji="0" lang="ko-KR" altLang="en-US" sz="280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및</a:t>
            </a:r>
            <a:r>
              <a:rPr kumimoji="0" lang="ko-KR" sz="280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 회원 경험</a:t>
            </a:r>
            <a:r>
              <a:rPr kumimoji="0" lang="en-US" altLang="ko-KR" sz="280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ko-KR" altLang="en-US" sz="2800" dirty="0">
                <a:solidFill>
                  <a:srgbClr val="424242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강화를 통해</a:t>
            </a:r>
            <a:r>
              <a:rPr kumimoji="0" lang="ko-KR" sz="280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 </a:t>
            </a:r>
            <a:r>
              <a:rPr kumimoji="0" lang="ko-KR" sz="2800" b="1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2026년</a:t>
            </a:r>
            <a:r>
              <a:rPr kumimoji="0" lang="ko-KR" sz="280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까지 레오클럽 회원</a:t>
            </a:r>
            <a:r>
              <a:rPr kumimoji="0" lang="ko-KR" altLang="en-US" sz="280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을</a:t>
            </a:r>
            <a:r>
              <a:rPr kumimoji="0" lang="ko-KR" sz="280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 2</a:t>
            </a:r>
            <a:r>
              <a:rPr kumimoji="0" lang="en-US" altLang="ko-KR" sz="280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0</a:t>
            </a:r>
            <a:r>
              <a:rPr kumimoji="0" lang="ko-KR" altLang="en-US" sz="280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만 </a:t>
            </a:r>
            <a:r>
              <a:rPr kumimoji="0" lang="ko-KR" sz="280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명으</a:t>
            </a:r>
            <a:r>
              <a:rPr kumimoji="0" lang="ko-KR" altLang="en-US" sz="280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로</a:t>
            </a:r>
            <a:r>
              <a:rPr kumimoji="0" lang="en-US" altLang="ko-KR" sz="280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 </a:t>
            </a:r>
            <a:r>
              <a:rPr kumimoji="0" lang="ko-KR" altLang="en-US" sz="280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늘리고</a:t>
            </a:r>
            <a:r>
              <a:rPr kumimoji="0" lang="ko-KR" sz="280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 </a:t>
            </a:r>
            <a:br>
              <a:rPr kumimoji="0" lang="en-US" altLang="ko-KR" sz="280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</a:br>
            <a:r>
              <a:rPr kumimoji="0" lang="ko-KR" altLang="en-US" sz="280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레오</a:t>
            </a:r>
            <a:r>
              <a:rPr kumimoji="0" lang="en-US" altLang="ko-KR" sz="280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-</a:t>
            </a:r>
            <a:r>
              <a:rPr kumimoji="0" lang="ko-KR" sz="280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라이온</a:t>
            </a:r>
            <a:r>
              <a:rPr kumimoji="0" lang="en-US" altLang="ko-KR" sz="280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 </a:t>
            </a:r>
            <a:r>
              <a:rPr kumimoji="0" lang="ko-KR" sz="280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전환</a:t>
            </a:r>
            <a:r>
              <a:rPr kumimoji="0" lang="en-US" altLang="ko-KR" sz="280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 </a:t>
            </a:r>
            <a:r>
              <a:rPr kumimoji="0" lang="ko-KR" altLang="en-US" sz="280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회원을</a:t>
            </a:r>
            <a:r>
              <a:rPr kumimoji="0" lang="ko-KR" sz="280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 13,000명으로</a:t>
            </a:r>
            <a:r>
              <a:rPr kumimoji="0" lang="en-US" altLang="ko-KR" sz="280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 </a:t>
            </a:r>
            <a:r>
              <a:rPr kumimoji="0" lang="ko-KR" altLang="en-US" sz="280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증가시킨다</a:t>
            </a:r>
            <a:endParaRPr kumimoji="0" lang="ko-KR" sz="2800" b="0" i="0" u="none" strike="noStrike" cap="none" normalizeH="0" baseline="0" noProof="0" dirty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55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33EEC4-385F-3F4D-A9B7-D9FE43C7847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6141" y="5688360"/>
            <a:ext cx="982060" cy="49103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D4F7E07-5D0D-774D-8420-572867E8774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11200107" y="2473"/>
            <a:ext cx="991893" cy="167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325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91819D7C-4A59-8C48-861C-894BCAFE8F7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3206" t="30526" r="11064" b="19490"/>
          <a:stretch/>
        </p:blipFill>
        <p:spPr>
          <a:xfrm>
            <a:off x="0" y="1"/>
            <a:ext cx="2353591" cy="716624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6C58F04-54E6-A54E-A92B-2AFFD17C394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744" b="4901"/>
          <a:stretch/>
        </p:blipFill>
        <p:spPr>
          <a:xfrm rot="10800000" flipV="1">
            <a:off x="10958512" y="4769669"/>
            <a:ext cx="1233487" cy="2088331"/>
          </a:xfrm>
          <a:prstGeom prst="rect">
            <a:avLst/>
          </a:prstGeom>
        </p:spPr>
      </p:pic>
      <p:sp>
        <p:nvSpPr>
          <p:cNvPr id="20" name="Page Number - Blue">
            <a:extLst>
              <a:ext uri="{FF2B5EF4-FFF2-40B4-BE49-F238E27FC236}">
                <a16:creationId xmlns:a16="http://schemas.microsoft.com/office/drawing/2014/main" id="{5B79561B-C68A-9748-BD1F-4B43E431B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37156" y="6400725"/>
            <a:ext cx="654844" cy="4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81962F-67D4-FD44-86D5-55EBF96E0DB7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ヒラギノ角ゴ Pro W3" charset="0"/>
              </a:rPr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ヒラギノ角ゴ Pro W3" charset="0"/>
            </a:endParaRPr>
          </a:p>
        </p:txBody>
      </p:sp>
      <p:sp>
        <p:nvSpPr>
          <p:cNvPr id="26" name="Body Copy">
            <a:extLst>
              <a:ext uri="{FF2B5EF4-FFF2-40B4-BE49-F238E27FC236}">
                <a16:creationId xmlns:a16="http://schemas.microsoft.com/office/drawing/2014/main" id="{02BE3303-60FA-E441-AD0C-CD7E323F1B26}"/>
              </a:ext>
            </a:extLst>
          </p:cNvPr>
          <p:cNvSpPr txBox="1">
            <a:spLocks/>
          </p:cNvSpPr>
          <p:nvPr/>
        </p:nvSpPr>
        <p:spPr>
          <a:xfrm>
            <a:off x="2678331" y="1390439"/>
            <a:ext cx="7173034" cy="105295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Arial" panose="020B0604020202020204" pitchFamily="34" charset="0"/>
              </a:defRPr>
            </a:lvl1pPr>
            <a:lvl2pPr marL="519099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Segoe UI" panose="020B0502040204020203" pitchFamily="34" charset="0"/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Arial" panose="020B0604020202020204" pitchFamily="34" charset="0"/>
              </a:defRPr>
            </a:lvl2pPr>
            <a:lvl3pPr marL="914377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Arial" panose="020B0604020202020204" pitchFamily="34" charset="0"/>
              </a:defRPr>
            </a:lvl3pPr>
            <a:lvl4pPr marL="1371565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1828755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ヒラギノ角ゴ Pro W3" charset="0"/>
              </a:defRPr>
            </a:lvl5pPr>
            <a:lvl6pPr marL="228594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743131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20032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65750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20000"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55565A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Body Copy">
            <a:extLst>
              <a:ext uri="{FF2B5EF4-FFF2-40B4-BE49-F238E27FC236}">
                <a16:creationId xmlns:a16="http://schemas.microsoft.com/office/drawing/2014/main" id="{7104D559-75B4-2142-B244-EF77AB107BD9}"/>
              </a:ext>
            </a:extLst>
          </p:cNvPr>
          <p:cNvSpPr txBox="1">
            <a:spLocks/>
          </p:cNvSpPr>
          <p:nvPr/>
        </p:nvSpPr>
        <p:spPr>
          <a:xfrm>
            <a:off x="1827528" y="739820"/>
            <a:ext cx="9492602" cy="837361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Arial" panose="020B0604020202020204" pitchFamily="34" charset="0"/>
              </a:defRPr>
            </a:lvl1pPr>
            <a:lvl2pPr marL="519099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Segoe UI" panose="020B0502040204020203" pitchFamily="34" charset="0"/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Arial" panose="020B0604020202020204" pitchFamily="34" charset="0"/>
              </a:defRPr>
            </a:lvl2pPr>
            <a:lvl3pPr marL="914377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Arial" panose="020B0604020202020204" pitchFamily="34" charset="0"/>
              </a:defRPr>
            </a:lvl3pPr>
            <a:lvl4pPr marL="1371565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1828755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ヒラギノ角ゴ Pro W3" charset="0"/>
              </a:defRPr>
            </a:lvl5pPr>
            <a:lvl6pPr marL="228594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743131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20032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65750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20000"/>
              <a:buFont typeface="Arial" pitchFamily="34" charset="0"/>
              <a:buNone/>
              <a:tabLst/>
              <a:defRPr/>
            </a:pPr>
            <a:r>
              <a:rPr kumimoji="0" lang="ko-KR" sz="3600" b="1" i="0" u="none" strike="noStrike" cap="none" normalizeH="0" baseline="0" noProof="0" dirty="0">
                <a:ln>
                  <a:noFill/>
                </a:ln>
                <a:solidFill>
                  <a:srgbClr val="55565A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charset="0"/>
              </a:rPr>
              <a:t>종합적인 </a:t>
            </a:r>
            <a:r>
              <a:rPr kumimoji="0" lang="ko-KR" altLang="en-US" sz="3600" b="1" i="0" u="none" strike="noStrike" cap="none" normalizeH="0" baseline="0" noProof="0" dirty="0">
                <a:ln>
                  <a:noFill/>
                </a:ln>
                <a:solidFill>
                  <a:srgbClr val="55565A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charset="0"/>
              </a:rPr>
              <a:t>계획</a:t>
            </a:r>
            <a:r>
              <a:rPr kumimoji="0" lang="ko-KR" sz="3600" b="1" i="0" u="none" strike="noStrike" cap="none" normalizeH="0" baseline="0" noProof="0" dirty="0">
                <a:ln>
                  <a:noFill/>
                </a:ln>
                <a:solidFill>
                  <a:srgbClr val="55565A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charset="0"/>
              </a:rPr>
              <a:t>: 목표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74C79F-5017-42F8-A1DF-22BED524D0C3}"/>
              </a:ext>
            </a:extLst>
          </p:cNvPr>
          <p:cNvSpPr txBox="1"/>
          <p:nvPr/>
        </p:nvSpPr>
        <p:spPr>
          <a:xfrm flipH="1">
            <a:off x="2715134" y="1577181"/>
            <a:ext cx="8936181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sz="2400" b="1" i="0" u="none" strike="noStrike" cap="none" normalizeH="0" baseline="0" noProof="0" dirty="0">
                <a:ln>
                  <a:noFill/>
                </a:ln>
                <a:solidFill>
                  <a:srgbClr val="00AC69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  <a:t>회원 모집: </a:t>
            </a:r>
            <a:r>
              <a:rPr kumimoji="0" lang="ko-KR" sz="2400" b="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  <a:t>회원들</a:t>
            </a:r>
            <a:r>
              <a:rPr kumimoji="0" lang="ko-KR" altLang="en-US" sz="2400" b="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  <a:t>에게</a:t>
            </a:r>
            <a:r>
              <a:rPr kumimoji="0" lang="ko-KR" sz="2400" b="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  <a:t> 회원모집 자료와 도구를 </a:t>
            </a:r>
            <a:r>
              <a:rPr kumimoji="0" lang="ko-KR" altLang="en-US" sz="2400" b="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  <a:t>제공하</a:t>
            </a:r>
            <a:r>
              <a:rPr kumimoji="0" lang="ko-KR" sz="2400" b="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  <a:t>고 </a:t>
            </a:r>
            <a:br>
              <a:rPr kumimoji="0" lang="en-US" altLang="ko-KR" sz="2400" b="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</a:br>
            <a:r>
              <a:rPr kumimoji="0" lang="ko-KR" altLang="en-US" sz="2400" b="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  <a:t>회원 </a:t>
            </a:r>
            <a:r>
              <a:rPr kumimoji="0" lang="ko-KR" sz="2400" b="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  <a:t>증</a:t>
            </a:r>
            <a:r>
              <a:rPr kumimoji="0" lang="ko-KR" altLang="en-US" sz="2400" b="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  <a:t>가</a:t>
            </a:r>
            <a:r>
              <a:rPr kumimoji="0" lang="ko-KR" sz="2400" b="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  <a:t>에 초점을 맞춰 회원 구조</a:t>
            </a:r>
            <a:r>
              <a:rPr kumimoji="0" lang="ko-KR" altLang="en-US" sz="2400" b="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  <a:t>를</a:t>
            </a:r>
            <a:r>
              <a:rPr kumimoji="0" lang="ko-KR" sz="2400" b="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  <a:t> 개선</a:t>
            </a:r>
            <a:r>
              <a:rPr kumimoji="0" lang="ko-KR" altLang="en-US" sz="2400" b="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  <a:t>한다</a:t>
            </a:r>
            <a:endParaRPr kumimoji="0" lang="ko-KR" sz="2400" b="0" i="0" u="none" strike="noStrike" cap="none" normalizeH="0" baseline="0" noProof="0" dirty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sz="2400" b="1" i="0" u="none" strike="noStrike" cap="none" normalizeH="0" baseline="0" noProof="0" dirty="0">
                <a:ln>
                  <a:noFill/>
                </a:ln>
                <a:solidFill>
                  <a:srgbClr val="00AC69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  <a:t>회원 경험: </a:t>
            </a:r>
            <a:r>
              <a:rPr kumimoji="0" lang="ko-KR" altLang="en-US" sz="2400" b="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  <a:t>역량</a:t>
            </a:r>
            <a:r>
              <a:rPr kumimoji="0" lang="ko-KR" sz="2400" b="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  <a:t> 개발 기회를 확대하여 레오 회원</a:t>
            </a:r>
            <a:r>
              <a:rPr kumimoji="0" lang="en-US" altLang="ko-KR" sz="2400" b="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  <a:t> </a:t>
            </a:r>
            <a:r>
              <a:rPr kumimoji="0" lang="ko-KR" altLang="en-US" sz="2400" b="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  <a:t>가치를 높인다</a:t>
            </a:r>
            <a:endParaRPr kumimoji="0" lang="ko-KR" sz="2400" b="0" i="0" u="none" strike="noStrike" cap="none" normalizeH="0" baseline="0" noProof="0" dirty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Arial"/>
            </a:endParaRPr>
          </a:p>
          <a:p>
            <a:pPr lvl="0" fontAlgn="base">
              <a:spcAft>
                <a:spcPts val="3000"/>
              </a:spcAft>
              <a:defRPr/>
            </a:pPr>
            <a:r>
              <a:rPr kumimoji="0" lang="ko-KR" sz="2400" b="1" i="0" u="none" strike="noStrike" cap="none" normalizeH="0" baseline="0" noProof="0" dirty="0">
                <a:ln>
                  <a:noFill/>
                </a:ln>
                <a:solidFill>
                  <a:srgbClr val="00AC69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  <a:t>전환:</a:t>
            </a:r>
            <a:r>
              <a:rPr kumimoji="0" lang="ko-KR" sz="2400" b="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  <a:t> 레오에게 긍정적인 경험과 회원 가입 경로를 제공하고 </a:t>
            </a:r>
            <a:r>
              <a:rPr lang="ko-KR" altLang="ko-KR" sz="2400" dirty="0">
                <a:solidFill>
                  <a:srgbClr val="424242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  <a:t>라이온들에게 </a:t>
            </a:r>
            <a:r>
              <a:rPr kumimoji="0" lang="ko-KR" sz="2400" b="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  <a:t>레오-라이온 전환 촉진 방법</a:t>
            </a:r>
            <a:r>
              <a:rPr kumimoji="0" lang="ko-KR" altLang="en-US" sz="2400" b="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  <a:t>을</a:t>
            </a:r>
            <a:r>
              <a:rPr kumimoji="0" lang="ko-KR" sz="2400" b="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  <a:t> 교육</a:t>
            </a:r>
            <a:r>
              <a:rPr kumimoji="0" lang="ko-KR" altLang="en-US" sz="2400" b="0" i="0" u="none" strike="noStrike" cap="none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  <a:t>한다</a:t>
            </a:r>
            <a:endParaRPr kumimoji="0" lang="ko-KR" sz="2400" b="0" i="0" u="none" strike="noStrike" cap="none" normalizeH="0" baseline="0" noProof="0" dirty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sz="2400" b="1" i="0" u="none" strike="noStrike" cap="none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  <a:t>국제재단: </a:t>
            </a:r>
            <a:r>
              <a:rPr kumimoji="0" lang="ko-KR" sz="2400" b="0" i="0" u="none" strike="noStrike" cap="none" normalizeH="0" baseline="0" noProof="0" dirty="0">
                <a:ln>
                  <a:noFill/>
                </a:ln>
                <a:solidFill>
                  <a:srgbClr val="0D224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  <a:t>레오와 재단 사이의 </a:t>
            </a:r>
            <a:r>
              <a:rPr kumimoji="0" lang="ko-KR" altLang="en-US" sz="2400" b="0" i="0" u="none" strike="noStrike" cap="none" normalizeH="0" baseline="0" noProof="0" dirty="0">
                <a:ln>
                  <a:noFill/>
                </a:ln>
                <a:solidFill>
                  <a:srgbClr val="0D224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  <a:t>관계를</a:t>
            </a:r>
            <a:r>
              <a:rPr kumimoji="0" lang="ko-KR" sz="2400" b="0" i="0" u="none" strike="noStrike" cap="none" normalizeH="0" baseline="0" noProof="0" dirty="0">
                <a:ln>
                  <a:noFill/>
                </a:ln>
                <a:solidFill>
                  <a:srgbClr val="0D224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  <a:t> 강화</a:t>
            </a:r>
            <a:r>
              <a:rPr kumimoji="0" lang="ko-KR" altLang="en-US" sz="2400" b="0" i="0" u="none" strike="noStrike" cap="none" normalizeH="0" baseline="0" noProof="0" dirty="0">
                <a:ln>
                  <a:noFill/>
                </a:ln>
                <a:solidFill>
                  <a:srgbClr val="0D224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/>
              </a:rPr>
              <a:t>한다</a:t>
            </a:r>
            <a:endParaRPr kumimoji="0" lang="ko-KR" sz="2400" b="0" i="0" u="none" strike="noStrike" cap="none" normalizeH="0" baseline="0" noProof="0" dirty="0">
              <a:ln>
                <a:noFill/>
              </a:ln>
              <a:solidFill>
                <a:srgbClr val="0D2240"/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Arial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312B585-74FD-4565-BD63-52DE129A9481}"/>
              </a:ext>
            </a:extLst>
          </p:cNvPr>
          <p:cNvGrpSpPr/>
          <p:nvPr/>
        </p:nvGrpSpPr>
        <p:grpSpPr>
          <a:xfrm>
            <a:off x="2022405" y="1669492"/>
            <a:ext cx="618220" cy="3364725"/>
            <a:chOff x="2686958" y="2789879"/>
            <a:chExt cx="485794" cy="2868727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5A7068A-79C3-1D49-AAD1-2D1619C0378E}"/>
                </a:ext>
              </a:extLst>
            </p:cNvPr>
            <p:cNvSpPr/>
            <p:nvPr/>
          </p:nvSpPr>
          <p:spPr bwMode="auto">
            <a:xfrm>
              <a:off x="2708532" y="3637275"/>
              <a:ext cx="451104" cy="451104"/>
            </a:xfrm>
            <a:prstGeom prst="ellipse">
              <a:avLst/>
            </a:prstGeom>
            <a:solidFill>
              <a:srgbClr val="407CC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609600" marR="0" lvl="0" indent="-609600" algn="l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Helvetica" pitchFamily="84" charset="0"/>
                <a:buNone/>
                <a:tabLst/>
                <a:defRPr/>
              </a:pPr>
              <a:r>
                <a:rPr kumimoji="0" lang="ko-KR" sz="2000" b="1" i="0" u="none" strike="noStrike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 pitchFamily="84" charset="-128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96AC9D69-A55A-044F-AB56-6EE8F3A5341D}"/>
                </a:ext>
              </a:extLst>
            </p:cNvPr>
            <p:cNvSpPr/>
            <p:nvPr/>
          </p:nvSpPr>
          <p:spPr bwMode="auto">
            <a:xfrm>
              <a:off x="2686958" y="2789879"/>
              <a:ext cx="451104" cy="451104"/>
            </a:xfrm>
            <a:prstGeom prst="ellipse">
              <a:avLst/>
            </a:prstGeom>
            <a:solidFill>
              <a:srgbClr val="407CC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609600" marR="0" lvl="0" indent="-609600" algn="l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Helvetica" pitchFamily="84" charset="0"/>
                <a:buNone/>
                <a:tabLst/>
                <a:defRPr/>
              </a:pPr>
              <a:r>
                <a:rPr kumimoji="0" lang="ko-KR" sz="2000" b="1" i="0" u="none" strike="noStrike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 pitchFamily="84" charset="-128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BC33278-D447-A443-AE38-ECCE178CFA54}"/>
                </a:ext>
              </a:extLst>
            </p:cNvPr>
            <p:cNvSpPr/>
            <p:nvPr/>
          </p:nvSpPr>
          <p:spPr bwMode="auto">
            <a:xfrm>
              <a:off x="2721648" y="4386378"/>
              <a:ext cx="451104" cy="451104"/>
            </a:xfrm>
            <a:prstGeom prst="ellipse">
              <a:avLst/>
            </a:prstGeom>
            <a:solidFill>
              <a:srgbClr val="407CC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609600" marR="0" lvl="0" indent="-609600" algn="l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Helvetica" pitchFamily="84" charset="0"/>
                <a:buNone/>
                <a:tabLst/>
                <a:defRPr/>
              </a:pPr>
              <a:r>
                <a:rPr kumimoji="0" lang="ko-KR" sz="2000" b="1" i="0" u="none" strike="noStrike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 pitchFamily="84" charset="-128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514DC95-917F-4B4B-B181-EEF399818EBD}"/>
                </a:ext>
              </a:extLst>
            </p:cNvPr>
            <p:cNvSpPr/>
            <p:nvPr/>
          </p:nvSpPr>
          <p:spPr bwMode="auto">
            <a:xfrm>
              <a:off x="2717089" y="5207502"/>
              <a:ext cx="451104" cy="451104"/>
            </a:xfrm>
            <a:prstGeom prst="ellipse">
              <a:avLst/>
            </a:prstGeom>
            <a:solidFill>
              <a:srgbClr val="407CC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609600" marR="0" lvl="0" indent="-609600" algn="l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Helvetica" pitchFamily="84" charset="0"/>
                <a:buNone/>
                <a:tabLst/>
                <a:defRPr/>
              </a:pPr>
              <a:r>
                <a:rPr kumimoji="0" lang="ko-KR" sz="2000" b="1" i="0" u="none" strike="noStrike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ヒラギノ角ゴ Pro W3" pitchFamily="84" charset="-128"/>
                  <a:cs typeface="Arial" panose="020B0604020202020204" pitchFamily="34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148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age Number - Blue">
            <a:extLst>
              <a:ext uri="{FF2B5EF4-FFF2-40B4-BE49-F238E27FC236}">
                <a16:creationId xmlns:a16="http://schemas.microsoft.com/office/drawing/2014/main" id="{A1FDCC7B-EBFA-5145-A0E7-8161A6DFE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0" y="6248400"/>
            <a:ext cx="654844" cy="4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81962F-67D4-FD44-86D5-55EBF96E0DB7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338D"/>
              </a:solidFill>
              <a:effectLst/>
              <a:uLnTx/>
              <a:uFillTx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0" name="Headline">
            <a:extLst>
              <a:ext uri="{FF2B5EF4-FFF2-40B4-BE49-F238E27FC236}">
                <a16:creationId xmlns:a16="http://schemas.microsoft.com/office/drawing/2014/main" id="{B42C899F-15E1-2844-952D-F698A4E89669}"/>
              </a:ext>
            </a:extLst>
          </p:cNvPr>
          <p:cNvSpPr txBox="1">
            <a:spLocks/>
          </p:cNvSpPr>
          <p:nvPr/>
        </p:nvSpPr>
        <p:spPr>
          <a:xfrm>
            <a:off x="1264308" y="528549"/>
            <a:ext cx="9251291" cy="5334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i="0">
                <a:solidFill>
                  <a:srgbClr val="095495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338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338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338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338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377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sz="3200" b="1" i="0" u="none" strike="noStrike" cap="none" normalizeH="0" baseline="0" noProof="0" dirty="0">
                <a:ln>
                  <a:noFill/>
                </a:ln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1년차 - </a:t>
            </a:r>
            <a:r>
              <a:rPr lang="ko-KR" altLang="en-US" sz="32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주요</a:t>
            </a:r>
            <a:r>
              <a:rPr kumimoji="0" lang="ko-KR" sz="3200" b="1" i="0" u="none" strike="noStrike" cap="none" normalizeH="0" baseline="0" noProof="0" dirty="0">
                <a:ln>
                  <a:noFill/>
                </a:ln>
                <a:solidFill>
                  <a:srgbClr val="00AC69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 성과</a:t>
            </a:r>
          </a:p>
        </p:txBody>
      </p:sp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805F730E-252C-F20E-EF74-A6D5641EF9D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10619402" y="-1"/>
            <a:ext cx="1572597" cy="3028951"/>
          </a:xfrm>
          <a:prstGeom prst="rect">
            <a:avLst/>
          </a:prstGeom>
        </p:spPr>
      </p:pic>
      <p:pic>
        <p:nvPicPr>
          <p:cNvPr id="4" name="Picture 3" descr="Shape&#10;&#10;Description automatically generated">
            <a:extLst>
              <a:ext uri="{FF2B5EF4-FFF2-40B4-BE49-F238E27FC236}">
                <a16:creationId xmlns:a16="http://schemas.microsoft.com/office/drawing/2014/main" id="{21DA1709-0254-7A3E-9CC5-341077C9CA2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5209574"/>
            <a:ext cx="991893" cy="1679305"/>
          </a:xfrm>
          <a:prstGeom prst="rect">
            <a:avLst/>
          </a:prstGeom>
        </p:spPr>
      </p:pic>
      <p:graphicFrame>
        <p:nvGraphicFramePr>
          <p:cNvPr id="19" name="Table 19">
            <a:extLst>
              <a:ext uri="{FF2B5EF4-FFF2-40B4-BE49-F238E27FC236}">
                <a16:creationId xmlns:a16="http://schemas.microsoft.com/office/drawing/2014/main" id="{4800D963-4DE2-4B5B-686C-F763D37CE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835884"/>
              </p:ext>
            </p:extLst>
          </p:nvPr>
        </p:nvGraphicFramePr>
        <p:xfrm>
          <a:off x="1095695" y="1462818"/>
          <a:ext cx="9824970" cy="393236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29714">
                  <a:extLst>
                    <a:ext uri="{9D8B030D-6E8A-4147-A177-3AD203B41FA5}">
                      <a16:colId xmlns:a16="http://schemas.microsoft.com/office/drawing/2014/main" val="3468921726"/>
                    </a:ext>
                  </a:extLst>
                </a:gridCol>
                <a:gridCol w="4695256">
                  <a:extLst>
                    <a:ext uri="{9D8B030D-6E8A-4147-A177-3AD203B41FA5}">
                      <a16:colId xmlns:a16="http://schemas.microsoft.com/office/drawing/2014/main" val="3735671707"/>
                    </a:ext>
                  </a:extLst>
                </a:gridCol>
              </a:tblGrid>
              <a:tr h="1778864">
                <a:tc>
                  <a:txBody>
                    <a:bodyPr/>
                    <a:lstStyle/>
                    <a:p>
                      <a:r>
                        <a:rPr lang="ko-KR" sz="2400" b="1" dirty="0">
                          <a:solidFill>
                            <a:srgbClr val="424242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회원 모집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sz="2400" dirty="0">
                          <a:solidFill>
                            <a:srgbClr val="424242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레오클럽 지도력 웹페이지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sz="2400" dirty="0">
                          <a:solidFill>
                            <a:srgbClr val="424242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레오의 자긍심 웹페이지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sz="2400" dirty="0">
                          <a:solidFill>
                            <a:srgbClr val="424242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레오 모집 동영상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sz="2400" b="1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회원 경험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레오지구 임원 온라인 보고</a:t>
                      </a:r>
                      <a:endParaRPr lang="en-US" altLang="ko-KR" sz="2400" dirty="0">
                        <a:latin typeface="굴림" panose="020B0600000101010101" pitchFamily="50" charset="-127"/>
                        <a:ea typeface="굴림" panose="020B0600000101010101" pitchFamily="50" charset="-127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sz="2400" dirty="0" err="1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라이온스</a:t>
                      </a:r>
                      <a:r>
                        <a:rPr lang="ko-KR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 학습센터의 </a:t>
                      </a:r>
                      <a:r>
                        <a:rPr lang="ko-KR" sz="2400" dirty="0" err="1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레오용</a:t>
                      </a:r>
                      <a:r>
                        <a:rPr lang="ko-KR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 </a:t>
                      </a:r>
                      <a:r>
                        <a:rPr lang="ko-KR" altLang="en-US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학습</a:t>
                      </a:r>
                      <a:r>
                        <a:rPr lang="ko-KR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과정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보고 자료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347545"/>
                  </a:ext>
                </a:extLst>
              </a:tr>
              <a:tr h="2012124">
                <a:tc>
                  <a:txBody>
                    <a:bodyPr/>
                    <a:lstStyle/>
                    <a:p>
                      <a:r>
                        <a:rPr lang="ko-KR" sz="2400" b="1" dirty="0">
                          <a:solidFill>
                            <a:srgbClr val="424242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전환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sz="2400" dirty="0" err="1">
                          <a:solidFill>
                            <a:srgbClr val="424242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MyLCI</a:t>
                      </a:r>
                      <a:r>
                        <a:rPr lang="ko-KR" sz="2400" dirty="0">
                          <a:solidFill>
                            <a:srgbClr val="424242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 내 지구 및 복합지구 </a:t>
                      </a:r>
                      <a:r>
                        <a:rPr lang="ko-KR" sz="2400" dirty="0" err="1">
                          <a:solidFill>
                            <a:srgbClr val="424242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연락원</a:t>
                      </a:r>
                      <a:endParaRPr lang="ko-KR" sz="2400" dirty="0">
                        <a:solidFill>
                          <a:srgbClr val="424242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2400" dirty="0">
                          <a:solidFill>
                            <a:srgbClr val="424242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‘</a:t>
                      </a:r>
                      <a:r>
                        <a:rPr lang="ko-KR" sz="2400" dirty="0">
                          <a:solidFill>
                            <a:srgbClr val="424242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계속되는 봉사의 여정</a:t>
                      </a:r>
                      <a:r>
                        <a:rPr lang="en-US" altLang="ko-KR" sz="2400" dirty="0">
                          <a:solidFill>
                            <a:srgbClr val="424242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’ PPT </a:t>
                      </a:r>
                      <a:r>
                        <a:rPr lang="ko-KR" altLang="en-US" sz="2400" dirty="0">
                          <a:solidFill>
                            <a:srgbClr val="424242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자료</a:t>
                      </a:r>
                      <a:endParaRPr lang="ko-KR" sz="2400" dirty="0">
                        <a:solidFill>
                          <a:srgbClr val="424242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sz="2400" b="1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국제재단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sz="2400" dirty="0" err="1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레오용</a:t>
                      </a:r>
                      <a:r>
                        <a:rPr lang="ko-KR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 </a:t>
                      </a:r>
                      <a:r>
                        <a:rPr lang="ko-KR" sz="2400" dirty="0" err="1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라이온스</a:t>
                      </a:r>
                      <a:r>
                        <a:rPr lang="ko-KR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 나눔 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88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099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age Number - Blue">
            <a:extLst>
              <a:ext uri="{FF2B5EF4-FFF2-40B4-BE49-F238E27FC236}">
                <a16:creationId xmlns:a16="http://schemas.microsoft.com/office/drawing/2014/main" id="{A1FDCC7B-EBFA-5145-A0E7-8161A6DFE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37156" y="6400725"/>
            <a:ext cx="654844" cy="4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81962F-67D4-FD44-86D5-55EBF96E0DB7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338D"/>
              </a:solidFill>
              <a:effectLst/>
              <a:uLnTx/>
              <a:uFillTx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0" name="Headline">
            <a:extLst>
              <a:ext uri="{FF2B5EF4-FFF2-40B4-BE49-F238E27FC236}">
                <a16:creationId xmlns:a16="http://schemas.microsoft.com/office/drawing/2014/main" id="{B42C899F-15E1-2844-952D-F698A4E89669}"/>
              </a:ext>
            </a:extLst>
          </p:cNvPr>
          <p:cNvSpPr txBox="1">
            <a:spLocks/>
          </p:cNvSpPr>
          <p:nvPr/>
        </p:nvSpPr>
        <p:spPr>
          <a:xfrm>
            <a:off x="1264308" y="528549"/>
            <a:ext cx="9251291" cy="5334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i="0">
                <a:solidFill>
                  <a:srgbClr val="095495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338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338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338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338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377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sz="3200" b="1" i="0" u="none" strike="noStrike" cap="none" normalizeH="0" baseline="0" noProof="0" dirty="0">
                <a:ln>
                  <a:noFill/>
                </a:ln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2년차 - </a:t>
            </a:r>
            <a:r>
              <a:rPr lang="ko-KR" altLang="en-US" sz="32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주요</a:t>
            </a:r>
            <a:r>
              <a:rPr kumimoji="0" lang="ko-KR" sz="3200" b="1" i="0" u="none" strike="noStrike" cap="none" normalizeH="0" baseline="0" noProof="0" dirty="0">
                <a:ln>
                  <a:noFill/>
                </a:ln>
                <a:solidFill>
                  <a:srgbClr val="00AC69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 성과</a:t>
            </a:r>
          </a:p>
        </p:txBody>
      </p:sp>
      <p:pic>
        <p:nvPicPr>
          <p:cNvPr id="10" name="Picture 9" descr="Shape&#10;&#10;Description automatically generated">
            <a:extLst>
              <a:ext uri="{FF2B5EF4-FFF2-40B4-BE49-F238E27FC236}">
                <a16:creationId xmlns:a16="http://schemas.microsoft.com/office/drawing/2014/main" id="{C599B041-5707-2B1F-89D8-3A8FED4D988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10619402" y="-1"/>
            <a:ext cx="1572597" cy="3028951"/>
          </a:xfrm>
          <a:prstGeom prst="rect">
            <a:avLst/>
          </a:prstGeom>
        </p:spPr>
      </p:pic>
      <p:pic>
        <p:nvPicPr>
          <p:cNvPr id="18" name="Picture 17" descr="Shape&#10;&#10;Description automatically generated">
            <a:extLst>
              <a:ext uri="{FF2B5EF4-FFF2-40B4-BE49-F238E27FC236}">
                <a16:creationId xmlns:a16="http://schemas.microsoft.com/office/drawing/2014/main" id="{28C46634-ECBE-105A-4090-3195C8A1CD1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5209574"/>
            <a:ext cx="991893" cy="1679305"/>
          </a:xfrm>
          <a:prstGeom prst="rect">
            <a:avLst/>
          </a:prstGeom>
        </p:spPr>
      </p:pic>
      <p:graphicFrame>
        <p:nvGraphicFramePr>
          <p:cNvPr id="9" name="Table 16">
            <a:extLst>
              <a:ext uri="{FF2B5EF4-FFF2-40B4-BE49-F238E27FC236}">
                <a16:creationId xmlns:a16="http://schemas.microsoft.com/office/drawing/2014/main" id="{1C75EB53-F013-5210-B493-9AC2E54301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573154"/>
              </p:ext>
            </p:extLst>
          </p:nvPr>
        </p:nvGraphicFramePr>
        <p:xfrm>
          <a:off x="899743" y="1243310"/>
          <a:ext cx="10411260" cy="49377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205630">
                  <a:extLst>
                    <a:ext uri="{9D8B030D-6E8A-4147-A177-3AD203B41FA5}">
                      <a16:colId xmlns:a16="http://schemas.microsoft.com/office/drawing/2014/main" val="2931977331"/>
                    </a:ext>
                  </a:extLst>
                </a:gridCol>
                <a:gridCol w="5205630">
                  <a:extLst>
                    <a:ext uri="{9D8B030D-6E8A-4147-A177-3AD203B41FA5}">
                      <a16:colId xmlns:a16="http://schemas.microsoft.com/office/drawing/2014/main" val="41081149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ko-KR" sz="2400" b="1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회원 모집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레오 임원</a:t>
                      </a:r>
                      <a:r>
                        <a:rPr lang="ko-KR" altLang="en-US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에게 </a:t>
                      </a:r>
                      <a:r>
                        <a:rPr lang="en-US" altLang="ko-KR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‘</a:t>
                      </a:r>
                      <a:r>
                        <a:rPr lang="ko-KR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목표 설정</a:t>
                      </a:r>
                      <a:r>
                        <a:rPr lang="en-US" altLang="ko-KR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ko-KR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 자료</a:t>
                      </a:r>
                      <a:r>
                        <a:rPr lang="en-US" altLang="ko-KR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 </a:t>
                      </a:r>
                      <a:r>
                        <a:rPr lang="ko-KR" altLang="en-US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제공</a:t>
                      </a:r>
                      <a:endParaRPr lang="ko-KR" sz="2400" dirty="0">
                        <a:latin typeface="굴림" panose="020B0600000101010101" pitchFamily="50" charset="-127"/>
                        <a:ea typeface="굴림" panose="020B0600000101010101" pitchFamily="50" charset="-127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sz="2400" b="1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회원 경험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sz="2400" dirty="0" err="1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라이온스</a:t>
                      </a:r>
                      <a:r>
                        <a:rPr lang="ko-KR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 학습센터의 레오 임원 학습과정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sz="2400" dirty="0" err="1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LEARN에서</a:t>
                      </a:r>
                      <a:r>
                        <a:rPr lang="ko-KR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 레오 기록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유엔 프로그램 레오 또는 </a:t>
                      </a:r>
                      <a:br>
                        <a:rPr lang="en-US" altLang="ko-KR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</a:br>
                      <a:r>
                        <a:rPr lang="ko-KR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레오-라이온 대표 승인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63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o-KR" sz="2400" b="1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전환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레오-라이온 전환 모범 사례 안내서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레오클럽 임원용 전환 자료모음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전환 책임</a:t>
                      </a:r>
                      <a:r>
                        <a:rPr lang="en-US" altLang="ko-KR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 </a:t>
                      </a:r>
                      <a:r>
                        <a:rPr lang="ko-KR" altLang="en-US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및</a:t>
                      </a:r>
                      <a:r>
                        <a:rPr lang="ko-KR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 자료</a:t>
                      </a:r>
                      <a:r>
                        <a:rPr lang="ko-KR" altLang="en-US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를</a:t>
                      </a:r>
                      <a:r>
                        <a:rPr lang="ko-KR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 온라인</a:t>
                      </a:r>
                      <a:r>
                        <a:rPr lang="ko-KR" altLang="en-US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으로</a:t>
                      </a:r>
                      <a:r>
                        <a:rPr lang="ko-KR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 </a:t>
                      </a:r>
                      <a:r>
                        <a:rPr lang="ko-KR" altLang="en-US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제공</a:t>
                      </a:r>
                      <a:endParaRPr lang="ko-KR" sz="2400" dirty="0">
                        <a:latin typeface="굴림" panose="020B0600000101010101" pitchFamily="50" charset="-127"/>
                        <a:ea typeface="굴림" panose="020B0600000101010101" pitchFamily="50" charset="-127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sz="2400" b="1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국제재단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스페셜 올림픽 카리브해 청소년 리더십 포럼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베를린 세계대회에서 개최된 스페셜 올림픽 글로벌 청소년 회담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레오 프로그램</a:t>
                      </a:r>
                      <a:r>
                        <a:rPr lang="ko-KR" altLang="en-US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을 위한</a:t>
                      </a:r>
                      <a:r>
                        <a:rPr lang="ko-KR" sz="2400" dirty="0">
                          <a:latin typeface="굴림" panose="020B0600000101010101" pitchFamily="50" charset="-127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 스페셜 올림픽 직원 연락처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496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158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B4DA66F-E6FB-9853-E3C8-D6004A30BF3F}"/>
              </a:ext>
            </a:extLst>
          </p:cNvPr>
          <p:cNvSpPr txBox="1"/>
          <p:nvPr/>
        </p:nvSpPr>
        <p:spPr>
          <a:xfrm>
            <a:off x="169332" y="357538"/>
            <a:ext cx="8495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sz="4800" b="1" dirty="0">
                <a:solidFill>
                  <a:schemeClr val="bg2">
                    <a:lumMod val="2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3년차</a:t>
            </a:r>
            <a:r>
              <a:rPr lang="ko-KR" sz="4800" b="1" dirty="0">
                <a:solidFill>
                  <a:srgbClr val="00B05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 주요 계획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B0A38D-86E3-4B00-39E7-67D663BA14BC}"/>
              </a:ext>
            </a:extLst>
          </p:cNvPr>
          <p:cNvSpPr txBox="1"/>
          <p:nvPr/>
        </p:nvSpPr>
        <p:spPr>
          <a:xfrm flipH="1">
            <a:off x="2517986" y="5300133"/>
            <a:ext cx="2484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3" name="TextBox 2">
            <a:extLst>
              <a:ext uri="{FF2B5EF4-FFF2-40B4-BE49-F238E27FC236}">
                <a16:creationId xmlns:a16="http://schemas.microsoft.com/office/drawing/2014/main" id="{1F128B85-64B7-406F-4259-DA5E81D29D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0446364"/>
              </p:ext>
            </p:extLst>
          </p:nvPr>
        </p:nvGraphicFramePr>
        <p:xfrm>
          <a:off x="286212" y="1555929"/>
          <a:ext cx="9112169" cy="4834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1697CC68-BABF-C96F-6EB6-4B1F293F7B05}"/>
              </a:ext>
            </a:extLst>
          </p:cNvPr>
          <p:cNvSpPr txBox="1"/>
          <p:nvPr/>
        </p:nvSpPr>
        <p:spPr>
          <a:xfrm>
            <a:off x="4471038" y="1106902"/>
            <a:ext cx="61189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DB59AA4-A3D3-A6CC-33B2-DD1CDCF4D74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23514" y="1565029"/>
            <a:ext cx="1437564" cy="1483057"/>
          </a:xfrm>
          <a:prstGeom prst="rect">
            <a:avLst/>
          </a:prstGeom>
        </p:spPr>
      </p:pic>
      <p:pic>
        <p:nvPicPr>
          <p:cNvPr id="1026" name="Picture 2" descr="logo, company name">
            <a:extLst>
              <a:ext uri="{FF2B5EF4-FFF2-40B4-BE49-F238E27FC236}">
                <a16:creationId xmlns:a16="http://schemas.microsoft.com/office/drawing/2014/main" id="{B010C5F4-7FDA-5744-BEEA-45229A3DE9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982" y="4096293"/>
            <a:ext cx="1245985" cy="124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FD442B5-BE49-5B81-2E94-C4D92E1A2BE6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63206" t="30526" r="11064" b="19490"/>
          <a:stretch/>
        </p:blipFill>
        <p:spPr>
          <a:xfrm rot="10800000">
            <a:off x="10266740" y="-247650"/>
            <a:ext cx="1925258" cy="71056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6AE25E7-1D64-3BE8-F039-267CA1CC25F2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alphaModFix/>
          </a:blip>
          <a:srcRect r="-8" b="152"/>
          <a:stretch/>
        </p:blipFill>
        <p:spPr>
          <a:xfrm>
            <a:off x="9170851" y="2474255"/>
            <a:ext cx="1912560" cy="190948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333683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Background - Solid">
            <a:extLst>
              <a:ext uri="{FF2B5EF4-FFF2-40B4-BE49-F238E27FC236}">
                <a16:creationId xmlns:a16="http://schemas.microsoft.com/office/drawing/2014/main" id="{41C1D83A-F4A2-774F-8E54-C1FAE3EFE604}"/>
              </a:ext>
            </a:extLst>
          </p:cNvPr>
          <p:cNvSpPr/>
          <p:nvPr/>
        </p:nvSpPr>
        <p:spPr>
          <a:xfrm>
            <a:off x="10508066" y="0"/>
            <a:ext cx="1683934" cy="6857999"/>
          </a:xfrm>
          <a:prstGeom prst="rect">
            <a:avLst/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685" tIns="47343" rIns="94685" bIns="47343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alpha val="44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5986801D-A409-B749-AF55-37779FCA4B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3267"/>
          <a:stretch/>
        </p:blipFill>
        <p:spPr>
          <a:xfrm rot="10800000">
            <a:off x="10508066" y="0"/>
            <a:ext cx="1683934" cy="3765146"/>
          </a:xfrm>
          <a:prstGeom prst="rect">
            <a:avLst/>
          </a:prstGeom>
        </p:spPr>
      </p:pic>
      <p:sp>
        <p:nvSpPr>
          <p:cNvPr id="146" name="TextBox 145"/>
          <p:cNvSpPr txBox="1"/>
          <p:nvPr/>
        </p:nvSpPr>
        <p:spPr>
          <a:xfrm>
            <a:off x="497735" y="948357"/>
            <a:ext cx="6892703" cy="537070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sz="2400" b="1" dirty="0">
                <a:solidFill>
                  <a:schemeClr val="accent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회원 모집</a:t>
            </a:r>
          </a:p>
          <a:p>
            <a:pPr marL="285750" marR="0" lvl="0" indent="-28575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EBB700"/>
              </a:buClr>
              <a:buSzTx/>
              <a:buFont typeface="Wingdings 3" panose="05040102010807070707" pitchFamily="18" charset="2"/>
              <a:buChar char=""/>
              <a:tabLst/>
              <a:defRPr/>
            </a:pPr>
            <a:r>
              <a:rPr kumimoji="0" lang="ko-KR" sz="1800" b="0" i="0" u="none" strike="noStrike" cap="none" normalizeH="0" baseline="0" noProof="0" dirty="0">
                <a:ln>
                  <a:noFill/>
                </a:ln>
                <a:solidFill>
                  <a:srgbClr val="55565A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레오 이야기</a:t>
            </a:r>
          </a:p>
          <a:p>
            <a:pPr marL="285750" marR="0" lvl="0" indent="-28575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EBB700"/>
              </a:buClr>
              <a:buSzTx/>
              <a:buFont typeface="Wingdings 3" panose="05040102010807070707" pitchFamily="18" charset="2"/>
              <a:buChar char=""/>
              <a:tabLst/>
              <a:defRPr/>
            </a:pPr>
            <a:r>
              <a:rPr lang="ko-KR" dirty="0">
                <a:solidFill>
                  <a:srgbClr val="55565A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목표 설정</a:t>
            </a:r>
          </a:p>
          <a:p>
            <a:pPr marL="0" marR="0" lvl="0" indent="0" algn="l" defTabSz="914400" rtl="0" eaLnBrk="1" fontAlgn="auto" latinLnBrk="0" hangingPunct="1"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sz="2400" b="1" dirty="0">
                <a:solidFill>
                  <a:srgbClr val="FFC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회원 경험</a:t>
            </a:r>
          </a:p>
          <a:p>
            <a:pPr marL="285750" indent="-285750" fontAlgn="auto">
              <a:spcBef>
                <a:spcPts val="600"/>
              </a:spcBef>
              <a:spcAft>
                <a:spcPts val="0"/>
              </a:spcAft>
              <a:buClr>
                <a:srgbClr val="EBB700"/>
              </a:buClr>
              <a:buFont typeface="Wingdings 3" panose="05040102010807070707" pitchFamily="18" charset="2"/>
              <a:buChar char=""/>
              <a:defRPr/>
            </a:pPr>
            <a:r>
              <a:rPr lang="ko-KR" dirty="0">
                <a:solidFill>
                  <a:srgbClr val="55565A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봉사를 통한 옹호활동</a:t>
            </a:r>
          </a:p>
          <a:p>
            <a:pPr marL="285750" indent="-285750" fontAlgn="auto">
              <a:spcBef>
                <a:spcPts val="600"/>
              </a:spcBef>
              <a:spcAft>
                <a:spcPts val="0"/>
              </a:spcAft>
              <a:buClr>
                <a:srgbClr val="EBB700"/>
              </a:buClr>
              <a:buFont typeface="Wingdings 3" panose="05040102010807070707" pitchFamily="18" charset="2"/>
              <a:buChar char=""/>
              <a:defRPr/>
            </a:pPr>
            <a:r>
              <a:rPr lang="ko-KR" altLang="en-US" dirty="0">
                <a:solidFill>
                  <a:srgbClr val="55565A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역량</a:t>
            </a:r>
            <a:r>
              <a:rPr lang="ko-KR" dirty="0">
                <a:solidFill>
                  <a:srgbClr val="55565A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 개발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  <a:defRPr/>
            </a:pPr>
            <a:r>
              <a:rPr kumimoji="0" lang="ko-KR" sz="2400" b="1" i="0" u="none" strike="noStrike" cap="none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라이온으로 전환</a:t>
            </a:r>
          </a:p>
          <a:p>
            <a:pPr marL="285750" indent="-285750" fontAlgn="auto">
              <a:spcBef>
                <a:spcPts val="600"/>
              </a:spcBef>
              <a:spcAft>
                <a:spcPts val="0"/>
              </a:spcAft>
              <a:buClr>
                <a:srgbClr val="EBB700"/>
              </a:buClr>
              <a:buFont typeface="Wingdings 3" panose="05040102010807070707" pitchFamily="18" charset="2"/>
              <a:buChar char=""/>
              <a:defRPr/>
            </a:pPr>
            <a:r>
              <a:rPr lang="ko-KR" dirty="0">
                <a:solidFill>
                  <a:srgbClr val="55565A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레오/레오-라이온 지구 및 복합지구 연락원에 대한 </a:t>
            </a:r>
            <a:br>
              <a:rPr lang="en-US" altLang="ko-KR" dirty="0">
                <a:solidFill>
                  <a:srgbClr val="55565A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</a:br>
            <a:r>
              <a:rPr lang="ko-KR" dirty="0">
                <a:solidFill>
                  <a:srgbClr val="55565A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추가 지원</a:t>
            </a:r>
          </a:p>
          <a:p>
            <a:pPr marL="285750" indent="-285750" fontAlgn="auto">
              <a:spcBef>
                <a:spcPts val="600"/>
              </a:spcBef>
              <a:spcAft>
                <a:spcPts val="0"/>
              </a:spcAft>
              <a:buClr>
                <a:srgbClr val="EBB700"/>
              </a:buClr>
              <a:buFont typeface="Wingdings 3" panose="05040102010807070707" pitchFamily="18" charset="2"/>
              <a:buChar char=""/>
              <a:defRPr/>
            </a:pPr>
            <a:r>
              <a:rPr lang="ko-KR" dirty="0">
                <a:solidFill>
                  <a:srgbClr val="55565A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레오와 라이온 협력 자료 확대</a:t>
            </a:r>
          </a:p>
          <a:p>
            <a:pPr marL="0" marR="0" lvl="0" indent="0" algn="l" defTabSz="914400" rtl="0" eaLnBrk="1" fontAlgn="auto" latinLnBrk="0" hangingPunct="1"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sz="2400" b="1" dirty="0">
                <a:solidFill>
                  <a:schemeClr val="bg2">
                    <a:lumMod val="50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국제재단과의 </a:t>
            </a:r>
            <a:r>
              <a:rPr lang="ko-KR" altLang="en-US" sz="2400" b="1" dirty="0">
                <a:solidFill>
                  <a:schemeClr val="bg2">
                    <a:lumMod val="50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협력</a:t>
            </a:r>
            <a:endParaRPr lang="ko-KR" sz="2400" b="1" dirty="0">
              <a:solidFill>
                <a:schemeClr val="bg2">
                  <a:lumMod val="50000"/>
                </a:schemeClr>
              </a:solidFill>
              <a:latin typeface="굴림" panose="020B0600000101010101" pitchFamily="50" charset="-127"/>
              <a:ea typeface="굴림" panose="020B0600000101010101" pitchFamily="50" charset="-127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EBB700"/>
              </a:buClr>
              <a:buSzTx/>
              <a:buFont typeface="Wingdings 3" panose="05040102010807070707" pitchFamily="18" charset="2"/>
              <a:buChar char=""/>
              <a:tabLst/>
              <a:defRPr/>
            </a:pPr>
            <a:r>
              <a:rPr kumimoji="0" lang="ko-KR" b="0" i="0" u="none" strike="noStrike" cap="none" normalizeH="0" baseline="0" noProof="0" dirty="0">
                <a:ln>
                  <a:noFill/>
                </a:ln>
                <a:solidFill>
                  <a:srgbClr val="55565A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스페셜 올림픽 참여 </a:t>
            </a:r>
            <a:r>
              <a:rPr kumimoji="0" lang="ko-KR" altLang="en-US" b="0" i="0" u="none" strike="noStrike" cap="none" normalizeH="0" baseline="0" noProof="0" dirty="0">
                <a:ln>
                  <a:noFill/>
                </a:ln>
                <a:solidFill>
                  <a:srgbClr val="55565A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장려</a:t>
            </a:r>
            <a:endParaRPr kumimoji="0" lang="ko-KR" b="0" i="0" u="none" strike="noStrike" cap="none" normalizeH="0" baseline="0" noProof="0" dirty="0">
              <a:ln>
                <a:noFill/>
              </a:ln>
              <a:solidFill>
                <a:srgbClr val="55565A"/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EBB700"/>
              </a:buClr>
              <a:buSzTx/>
              <a:buFont typeface="Wingdings 3" panose="05040102010807070707" pitchFamily="18" charset="2"/>
              <a:buChar char=""/>
              <a:tabLst/>
              <a:defRPr/>
            </a:pPr>
            <a:r>
              <a:rPr lang="ko-KR" dirty="0" err="1">
                <a:solidFill>
                  <a:srgbClr val="55565A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라이온스</a:t>
            </a:r>
            <a:r>
              <a:rPr lang="ko-KR" dirty="0">
                <a:solidFill>
                  <a:srgbClr val="55565A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 퀘스트와의 연결 강화</a:t>
            </a:r>
          </a:p>
        </p:txBody>
      </p:sp>
      <p:sp>
        <p:nvSpPr>
          <p:cNvPr id="33" name="Page Number - Blue">
            <a:extLst>
              <a:ext uri="{FF2B5EF4-FFF2-40B4-BE49-F238E27FC236}">
                <a16:creationId xmlns:a16="http://schemas.microsoft.com/office/drawing/2014/main" id="{C921C650-0191-EC45-ABD4-267915C85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0" y="6248400"/>
            <a:ext cx="654844" cy="4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81962F-67D4-FD44-86D5-55EBF96E0DB7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4" name="Text Placeholder 18">
            <a:extLst>
              <a:ext uri="{FF2B5EF4-FFF2-40B4-BE49-F238E27FC236}">
                <a16:creationId xmlns:a16="http://schemas.microsoft.com/office/drawing/2014/main" id="{2AF7CE42-4B1D-794D-B265-200C9ADAC108}"/>
              </a:ext>
            </a:extLst>
          </p:cNvPr>
          <p:cNvSpPr txBox="1">
            <a:spLocks/>
          </p:cNvSpPr>
          <p:nvPr/>
        </p:nvSpPr>
        <p:spPr>
          <a:xfrm>
            <a:off x="896333" y="134337"/>
            <a:ext cx="6209629" cy="598839"/>
          </a:xfrm>
          <a:prstGeom prst="rect">
            <a:avLst/>
          </a:prstGeom>
        </p:spPr>
        <p:txBody>
          <a:bodyPr anchor="ctr"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600" b="1">
                <a:solidFill>
                  <a:srgbClr val="0A5496"/>
                </a:solidFill>
                <a:latin typeface="Arial" panose="020B0604020202020204" pitchFamily="34" charset="0"/>
                <a:ea typeface="ヒラギノ角ゴ Pro W3" charset="0"/>
                <a:cs typeface="Arial" panose="020B0604020202020204" pitchFamily="34" charset="0"/>
              </a:defRPr>
            </a:lvl1pPr>
            <a:lvl2pPr marL="519099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Segoe UI" panose="020B0502040204020203" pitchFamily="34" charset="0"/>
              <a:buNone/>
              <a:defRPr sz="4000">
                <a:solidFill>
                  <a:srgbClr val="F0C300"/>
                </a:solidFill>
                <a:latin typeface="Arial" panose="020B0604020202020204" pitchFamily="34" charset="0"/>
                <a:ea typeface="ヒラギノ角ゴ Pro W3" charset="0"/>
                <a:cs typeface="Arial" panose="020B0604020202020204" pitchFamily="34" charset="0"/>
              </a:defRPr>
            </a:lvl2pPr>
            <a:lvl3pPr marL="914377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4000">
                <a:solidFill>
                  <a:srgbClr val="F0C300"/>
                </a:solidFill>
                <a:latin typeface="Arial" panose="020B0604020202020204" pitchFamily="34" charset="0"/>
                <a:ea typeface="ヒラギノ角ゴ Pro W3" charset="0"/>
                <a:cs typeface="Arial" panose="020B0604020202020204" pitchFamily="34" charset="0"/>
              </a:defRPr>
            </a:lvl3pPr>
            <a:lvl4pPr marL="1371565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4000">
                <a:solidFill>
                  <a:srgbClr val="F0C300"/>
                </a:solidFill>
                <a:latin typeface="+mn-lt"/>
                <a:ea typeface="ヒラギノ角ゴ Pro W3" charset="0"/>
              </a:defRPr>
            </a:lvl4pPr>
            <a:lvl5pPr marL="1828755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4000">
                <a:solidFill>
                  <a:srgbClr val="F0C300"/>
                </a:solidFill>
                <a:latin typeface="+mn-lt"/>
                <a:ea typeface="ヒラギノ角ゴ Pro W3" charset="0"/>
              </a:defRPr>
            </a:lvl5pPr>
            <a:lvl6pPr marL="228594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743131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20032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65750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sz="4000" b="1" i="0" u="none" strike="noStrike" cap="none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</a:rPr>
              <a:t>성공적인</a:t>
            </a:r>
            <a:r>
              <a:rPr kumimoji="0" lang="ko-KR" b="1" i="0" u="none" strike="noStrike" cap="none" normalizeH="0" noProof="0" dirty="0">
                <a:ln>
                  <a:noFill/>
                </a:ln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kumimoji="0" lang="ko-KR" sz="4000" b="1" i="0" u="none" strike="noStrike" cap="none" normalizeH="0" baseline="0" noProof="0" dirty="0">
                <a:ln>
                  <a:noFill/>
                </a:ln>
                <a:solidFill>
                  <a:srgbClr val="55565A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</a:rPr>
              <a:t>마무리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3AB1A03-8EE9-8C4F-9BE7-9403DF821D06}"/>
              </a:ext>
            </a:extLst>
          </p:cNvPr>
          <p:cNvGrpSpPr/>
          <p:nvPr/>
        </p:nvGrpSpPr>
        <p:grpSpPr>
          <a:xfrm>
            <a:off x="7010400" y="1371600"/>
            <a:ext cx="4257742" cy="4538043"/>
            <a:chOff x="6945768" y="1737252"/>
            <a:chExt cx="4257742" cy="4538043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FF9B47C0-0C30-8B43-A586-5DE66336365D}"/>
                </a:ext>
              </a:extLst>
            </p:cNvPr>
            <p:cNvGrpSpPr/>
            <p:nvPr/>
          </p:nvGrpSpPr>
          <p:grpSpPr>
            <a:xfrm>
              <a:off x="6945768" y="3997587"/>
              <a:ext cx="4257742" cy="2277708"/>
              <a:chOff x="6945768" y="3997587"/>
              <a:chExt cx="4257742" cy="2277708"/>
            </a:xfrm>
          </p:grpSpPr>
          <p:sp>
            <p:nvSpPr>
              <p:cNvPr id="38" name="Freeform 37">
                <a:extLst>
                  <a:ext uri="{FF2B5EF4-FFF2-40B4-BE49-F238E27FC236}">
                    <a16:creationId xmlns:a16="http://schemas.microsoft.com/office/drawing/2014/main" id="{106EBB87-2AFD-4A43-B0F6-3963B2533C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5768" y="3997587"/>
                <a:ext cx="4257742" cy="2277708"/>
              </a:xfrm>
              <a:custGeom>
                <a:avLst/>
                <a:gdLst>
                  <a:gd name="connsiteX0" fmla="*/ 2128871 w 4257742"/>
                  <a:gd name="connsiteY0" fmla="*/ 0 h 2277708"/>
                  <a:gd name="connsiteX1" fmla="*/ 3191487 w 4257742"/>
                  <a:gd name="connsiteY1" fmla="*/ 488678 h 2277708"/>
                  <a:gd name="connsiteX2" fmla="*/ 4250433 w 4257742"/>
                  <a:gd name="connsiteY2" fmla="*/ 974006 h 2277708"/>
                  <a:gd name="connsiteX3" fmla="*/ 4257742 w 4257742"/>
                  <a:gd name="connsiteY3" fmla="*/ 970662 h 2277708"/>
                  <a:gd name="connsiteX4" fmla="*/ 4257742 w 4257742"/>
                  <a:gd name="connsiteY4" fmla="*/ 977356 h 2277708"/>
                  <a:gd name="connsiteX5" fmla="*/ 4257742 w 4257742"/>
                  <a:gd name="connsiteY5" fmla="*/ 1300352 h 2277708"/>
                  <a:gd name="connsiteX6" fmla="*/ 2128871 w 4257742"/>
                  <a:gd name="connsiteY6" fmla="*/ 2277708 h 2277708"/>
                  <a:gd name="connsiteX7" fmla="*/ 0 w 4257742"/>
                  <a:gd name="connsiteY7" fmla="*/ 1300352 h 2277708"/>
                  <a:gd name="connsiteX8" fmla="*/ 0 w 4257742"/>
                  <a:gd name="connsiteY8" fmla="*/ 977356 h 2277708"/>
                  <a:gd name="connsiteX9" fmla="*/ 0 w 4257742"/>
                  <a:gd name="connsiteY9" fmla="*/ 970662 h 2277708"/>
                  <a:gd name="connsiteX10" fmla="*/ 7316 w 4257742"/>
                  <a:gd name="connsiteY10" fmla="*/ 974009 h 2277708"/>
                  <a:gd name="connsiteX11" fmla="*/ 1068075 w 4257742"/>
                  <a:gd name="connsiteY11" fmla="*/ 488678 h 2277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257742" h="2277708">
                    <a:moveTo>
                      <a:pt x="2128871" y="0"/>
                    </a:moveTo>
                    <a:lnTo>
                      <a:pt x="3191487" y="488678"/>
                    </a:lnTo>
                    <a:lnTo>
                      <a:pt x="4250433" y="974006"/>
                    </a:lnTo>
                    <a:lnTo>
                      <a:pt x="4257742" y="970662"/>
                    </a:lnTo>
                    <a:lnTo>
                      <a:pt x="4257742" y="977356"/>
                    </a:lnTo>
                    <a:lnTo>
                      <a:pt x="4257742" y="1300352"/>
                    </a:lnTo>
                    <a:lnTo>
                      <a:pt x="2128871" y="2277708"/>
                    </a:lnTo>
                    <a:lnTo>
                      <a:pt x="0" y="1300352"/>
                    </a:lnTo>
                    <a:lnTo>
                      <a:pt x="0" y="977356"/>
                    </a:lnTo>
                    <a:lnTo>
                      <a:pt x="0" y="970662"/>
                    </a:lnTo>
                    <a:lnTo>
                      <a:pt x="7316" y="974009"/>
                    </a:lnTo>
                    <a:lnTo>
                      <a:pt x="1068075" y="488678"/>
                    </a:lnTo>
                    <a:close/>
                  </a:path>
                </a:pathLst>
              </a:custGeom>
              <a:solidFill>
                <a:srgbClr val="B3B2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" name="Freeform 13"/>
              <p:cNvSpPr>
                <a:spLocks/>
              </p:cNvSpPr>
              <p:nvPr/>
            </p:nvSpPr>
            <p:spPr bwMode="auto">
              <a:xfrm>
                <a:off x="6945768" y="4968249"/>
                <a:ext cx="2128871" cy="1307046"/>
              </a:xfrm>
              <a:custGeom>
                <a:avLst/>
                <a:gdLst>
                  <a:gd name="T0" fmla="*/ 0 w 1170"/>
                  <a:gd name="T1" fmla="*/ 0 h 781"/>
                  <a:gd name="T2" fmla="*/ 0 w 1170"/>
                  <a:gd name="T3" fmla="*/ 312738 h 781"/>
                  <a:gd name="T4" fmla="*/ 1857375 w 1170"/>
                  <a:gd name="T5" fmla="*/ 1239838 h 781"/>
                  <a:gd name="T6" fmla="*/ 1857375 w 1170"/>
                  <a:gd name="T7" fmla="*/ 923925 h 781"/>
                  <a:gd name="T8" fmla="*/ 0 w 1170"/>
                  <a:gd name="T9" fmla="*/ 0 h 7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0" h="781">
                    <a:moveTo>
                      <a:pt x="0" y="0"/>
                    </a:moveTo>
                    <a:lnTo>
                      <a:pt x="0" y="197"/>
                    </a:lnTo>
                    <a:lnTo>
                      <a:pt x="1170" y="781"/>
                    </a:lnTo>
                    <a:lnTo>
                      <a:pt x="1170" y="5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" name="Freeform 14"/>
              <p:cNvSpPr>
                <a:spLocks/>
              </p:cNvSpPr>
              <p:nvPr/>
            </p:nvSpPr>
            <p:spPr bwMode="auto">
              <a:xfrm>
                <a:off x="9074639" y="4968249"/>
                <a:ext cx="2128871" cy="1307046"/>
              </a:xfrm>
              <a:custGeom>
                <a:avLst/>
                <a:gdLst>
                  <a:gd name="T0" fmla="*/ 1857375 w 1170"/>
                  <a:gd name="T1" fmla="*/ 0 h 781"/>
                  <a:gd name="T2" fmla="*/ 0 w 1170"/>
                  <a:gd name="T3" fmla="*/ 923925 h 781"/>
                  <a:gd name="T4" fmla="*/ 0 w 1170"/>
                  <a:gd name="T5" fmla="*/ 1239838 h 781"/>
                  <a:gd name="T6" fmla="*/ 1857375 w 1170"/>
                  <a:gd name="T7" fmla="*/ 312738 h 781"/>
                  <a:gd name="T8" fmla="*/ 1857375 w 1170"/>
                  <a:gd name="T9" fmla="*/ 0 h 7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0" h="781">
                    <a:moveTo>
                      <a:pt x="1170" y="0"/>
                    </a:moveTo>
                    <a:lnTo>
                      <a:pt x="0" y="582"/>
                    </a:lnTo>
                    <a:lnTo>
                      <a:pt x="0" y="781"/>
                    </a:lnTo>
                    <a:lnTo>
                      <a:pt x="1170" y="197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CD673385-38F2-4540-959E-113EACFA54E0}"/>
                </a:ext>
              </a:extLst>
            </p:cNvPr>
            <p:cNvGrpSpPr/>
            <p:nvPr/>
          </p:nvGrpSpPr>
          <p:grpSpPr>
            <a:xfrm>
              <a:off x="6945768" y="3244142"/>
              <a:ext cx="4257742" cy="2277708"/>
              <a:chOff x="6945768" y="3997587"/>
              <a:chExt cx="4257742" cy="2277708"/>
            </a:xfrm>
          </p:grpSpPr>
          <p:sp>
            <p:nvSpPr>
              <p:cNvPr id="40" name="Freeform 39">
                <a:extLst>
                  <a:ext uri="{FF2B5EF4-FFF2-40B4-BE49-F238E27FC236}">
                    <a16:creationId xmlns:a16="http://schemas.microsoft.com/office/drawing/2014/main" id="{8C1570FC-84E2-9847-9D7A-DFE26DAEAD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5768" y="3997587"/>
                <a:ext cx="4257742" cy="2277708"/>
              </a:xfrm>
              <a:custGeom>
                <a:avLst/>
                <a:gdLst>
                  <a:gd name="connsiteX0" fmla="*/ 2128871 w 4257742"/>
                  <a:gd name="connsiteY0" fmla="*/ 0 h 2277708"/>
                  <a:gd name="connsiteX1" fmla="*/ 3191487 w 4257742"/>
                  <a:gd name="connsiteY1" fmla="*/ 488678 h 2277708"/>
                  <a:gd name="connsiteX2" fmla="*/ 4250433 w 4257742"/>
                  <a:gd name="connsiteY2" fmla="*/ 974006 h 2277708"/>
                  <a:gd name="connsiteX3" fmla="*/ 4257742 w 4257742"/>
                  <a:gd name="connsiteY3" fmla="*/ 970662 h 2277708"/>
                  <a:gd name="connsiteX4" fmla="*/ 4257742 w 4257742"/>
                  <a:gd name="connsiteY4" fmla="*/ 977356 h 2277708"/>
                  <a:gd name="connsiteX5" fmla="*/ 4257742 w 4257742"/>
                  <a:gd name="connsiteY5" fmla="*/ 1300352 h 2277708"/>
                  <a:gd name="connsiteX6" fmla="*/ 2128871 w 4257742"/>
                  <a:gd name="connsiteY6" fmla="*/ 2277708 h 2277708"/>
                  <a:gd name="connsiteX7" fmla="*/ 0 w 4257742"/>
                  <a:gd name="connsiteY7" fmla="*/ 1300352 h 2277708"/>
                  <a:gd name="connsiteX8" fmla="*/ 0 w 4257742"/>
                  <a:gd name="connsiteY8" fmla="*/ 977356 h 2277708"/>
                  <a:gd name="connsiteX9" fmla="*/ 0 w 4257742"/>
                  <a:gd name="connsiteY9" fmla="*/ 970662 h 2277708"/>
                  <a:gd name="connsiteX10" fmla="*/ 7316 w 4257742"/>
                  <a:gd name="connsiteY10" fmla="*/ 974009 h 2277708"/>
                  <a:gd name="connsiteX11" fmla="*/ 1068075 w 4257742"/>
                  <a:gd name="connsiteY11" fmla="*/ 488678 h 2277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257742" h="2277708">
                    <a:moveTo>
                      <a:pt x="2128871" y="0"/>
                    </a:moveTo>
                    <a:lnTo>
                      <a:pt x="3191487" y="488678"/>
                    </a:lnTo>
                    <a:lnTo>
                      <a:pt x="4250433" y="974006"/>
                    </a:lnTo>
                    <a:lnTo>
                      <a:pt x="4257742" y="970662"/>
                    </a:lnTo>
                    <a:lnTo>
                      <a:pt x="4257742" y="977356"/>
                    </a:lnTo>
                    <a:lnTo>
                      <a:pt x="4257742" y="1300352"/>
                    </a:lnTo>
                    <a:lnTo>
                      <a:pt x="2128871" y="2277708"/>
                    </a:lnTo>
                    <a:lnTo>
                      <a:pt x="0" y="1300352"/>
                    </a:lnTo>
                    <a:lnTo>
                      <a:pt x="0" y="977356"/>
                    </a:lnTo>
                    <a:lnTo>
                      <a:pt x="0" y="970662"/>
                    </a:lnTo>
                    <a:lnTo>
                      <a:pt x="7316" y="974009"/>
                    </a:lnTo>
                    <a:lnTo>
                      <a:pt x="1068075" y="488678"/>
                    </a:lnTo>
                    <a:close/>
                  </a:path>
                </a:pathLst>
              </a:custGeom>
              <a:solidFill>
                <a:srgbClr val="00AC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" name="Freeform 13">
                <a:extLst>
                  <a:ext uri="{FF2B5EF4-FFF2-40B4-BE49-F238E27FC236}">
                    <a16:creationId xmlns:a16="http://schemas.microsoft.com/office/drawing/2014/main" id="{C2FCC9F3-7A72-5049-B5F2-56C304616C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5768" y="4968249"/>
                <a:ext cx="2128871" cy="1307046"/>
              </a:xfrm>
              <a:custGeom>
                <a:avLst/>
                <a:gdLst>
                  <a:gd name="T0" fmla="*/ 0 w 1170"/>
                  <a:gd name="T1" fmla="*/ 0 h 781"/>
                  <a:gd name="T2" fmla="*/ 0 w 1170"/>
                  <a:gd name="T3" fmla="*/ 312738 h 781"/>
                  <a:gd name="T4" fmla="*/ 1857375 w 1170"/>
                  <a:gd name="T5" fmla="*/ 1239838 h 781"/>
                  <a:gd name="T6" fmla="*/ 1857375 w 1170"/>
                  <a:gd name="T7" fmla="*/ 923925 h 781"/>
                  <a:gd name="T8" fmla="*/ 0 w 1170"/>
                  <a:gd name="T9" fmla="*/ 0 h 7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0" h="781">
                    <a:moveTo>
                      <a:pt x="0" y="0"/>
                    </a:moveTo>
                    <a:lnTo>
                      <a:pt x="0" y="197"/>
                    </a:lnTo>
                    <a:lnTo>
                      <a:pt x="1170" y="781"/>
                    </a:lnTo>
                    <a:lnTo>
                      <a:pt x="1170" y="5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" name="Freeform 14">
                <a:extLst>
                  <a:ext uri="{FF2B5EF4-FFF2-40B4-BE49-F238E27FC236}">
                    <a16:creationId xmlns:a16="http://schemas.microsoft.com/office/drawing/2014/main" id="{68F12A00-594E-6646-9707-8FC51410B5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74639" y="4968249"/>
                <a:ext cx="2128871" cy="1307046"/>
              </a:xfrm>
              <a:custGeom>
                <a:avLst/>
                <a:gdLst>
                  <a:gd name="T0" fmla="*/ 1857375 w 1170"/>
                  <a:gd name="T1" fmla="*/ 0 h 781"/>
                  <a:gd name="T2" fmla="*/ 0 w 1170"/>
                  <a:gd name="T3" fmla="*/ 923925 h 781"/>
                  <a:gd name="T4" fmla="*/ 0 w 1170"/>
                  <a:gd name="T5" fmla="*/ 1239838 h 781"/>
                  <a:gd name="T6" fmla="*/ 1857375 w 1170"/>
                  <a:gd name="T7" fmla="*/ 312738 h 781"/>
                  <a:gd name="T8" fmla="*/ 1857375 w 1170"/>
                  <a:gd name="T9" fmla="*/ 0 h 7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0" h="781">
                    <a:moveTo>
                      <a:pt x="1170" y="0"/>
                    </a:moveTo>
                    <a:lnTo>
                      <a:pt x="0" y="582"/>
                    </a:lnTo>
                    <a:lnTo>
                      <a:pt x="0" y="781"/>
                    </a:lnTo>
                    <a:lnTo>
                      <a:pt x="1170" y="197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26767C94-4334-094E-96C5-FF9B2BFEDD04}"/>
                </a:ext>
              </a:extLst>
            </p:cNvPr>
            <p:cNvGrpSpPr/>
            <p:nvPr/>
          </p:nvGrpSpPr>
          <p:grpSpPr>
            <a:xfrm>
              <a:off x="6945768" y="2490697"/>
              <a:ext cx="4257742" cy="2277708"/>
              <a:chOff x="6945768" y="3997587"/>
              <a:chExt cx="4257742" cy="2277708"/>
            </a:xfrm>
          </p:grpSpPr>
          <p:sp>
            <p:nvSpPr>
              <p:cNvPr id="44" name="Freeform 43">
                <a:extLst>
                  <a:ext uri="{FF2B5EF4-FFF2-40B4-BE49-F238E27FC236}">
                    <a16:creationId xmlns:a16="http://schemas.microsoft.com/office/drawing/2014/main" id="{5EBFF429-57B1-8447-9D8B-9908673D28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5768" y="3997587"/>
                <a:ext cx="4257742" cy="2277708"/>
              </a:xfrm>
              <a:custGeom>
                <a:avLst/>
                <a:gdLst>
                  <a:gd name="connsiteX0" fmla="*/ 2128871 w 4257742"/>
                  <a:gd name="connsiteY0" fmla="*/ 0 h 2277708"/>
                  <a:gd name="connsiteX1" fmla="*/ 3191487 w 4257742"/>
                  <a:gd name="connsiteY1" fmla="*/ 488678 h 2277708"/>
                  <a:gd name="connsiteX2" fmla="*/ 4250433 w 4257742"/>
                  <a:gd name="connsiteY2" fmla="*/ 974006 h 2277708"/>
                  <a:gd name="connsiteX3" fmla="*/ 4257742 w 4257742"/>
                  <a:gd name="connsiteY3" fmla="*/ 970662 h 2277708"/>
                  <a:gd name="connsiteX4" fmla="*/ 4257742 w 4257742"/>
                  <a:gd name="connsiteY4" fmla="*/ 977356 h 2277708"/>
                  <a:gd name="connsiteX5" fmla="*/ 4257742 w 4257742"/>
                  <a:gd name="connsiteY5" fmla="*/ 1300352 h 2277708"/>
                  <a:gd name="connsiteX6" fmla="*/ 2128871 w 4257742"/>
                  <a:gd name="connsiteY6" fmla="*/ 2277708 h 2277708"/>
                  <a:gd name="connsiteX7" fmla="*/ 0 w 4257742"/>
                  <a:gd name="connsiteY7" fmla="*/ 1300352 h 2277708"/>
                  <a:gd name="connsiteX8" fmla="*/ 0 w 4257742"/>
                  <a:gd name="connsiteY8" fmla="*/ 977356 h 2277708"/>
                  <a:gd name="connsiteX9" fmla="*/ 0 w 4257742"/>
                  <a:gd name="connsiteY9" fmla="*/ 970662 h 2277708"/>
                  <a:gd name="connsiteX10" fmla="*/ 7316 w 4257742"/>
                  <a:gd name="connsiteY10" fmla="*/ 974009 h 2277708"/>
                  <a:gd name="connsiteX11" fmla="*/ 1068075 w 4257742"/>
                  <a:gd name="connsiteY11" fmla="*/ 488678 h 2277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257742" h="2277708">
                    <a:moveTo>
                      <a:pt x="2128871" y="0"/>
                    </a:moveTo>
                    <a:lnTo>
                      <a:pt x="3191487" y="488678"/>
                    </a:lnTo>
                    <a:lnTo>
                      <a:pt x="4250433" y="974006"/>
                    </a:lnTo>
                    <a:lnTo>
                      <a:pt x="4257742" y="970662"/>
                    </a:lnTo>
                    <a:lnTo>
                      <a:pt x="4257742" y="977356"/>
                    </a:lnTo>
                    <a:lnTo>
                      <a:pt x="4257742" y="1300352"/>
                    </a:lnTo>
                    <a:lnTo>
                      <a:pt x="2128871" y="2277708"/>
                    </a:lnTo>
                    <a:lnTo>
                      <a:pt x="0" y="1300352"/>
                    </a:lnTo>
                    <a:lnTo>
                      <a:pt x="0" y="977356"/>
                    </a:lnTo>
                    <a:lnTo>
                      <a:pt x="0" y="970662"/>
                    </a:lnTo>
                    <a:lnTo>
                      <a:pt x="7316" y="974009"/>
                    </a:lnTo>
                    <a:lnTo>
                      <a:pt x="1068075" y="488678"/>
                    </a:lnTo>
                    <a:close/>
                  </a:path>
                </a:pathLst>
              </a:custGeom>
              <a:solidFill>
                <a:srgbClr val="EBB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5" name="Freeform 13">
                <a:extLst>
                  <a:ext uri="{FF2B5EF4-FFF2-40B4-BE49-F238E27FC236}">
                    <a16:creationId xmlns:a16="http://schemas.microsoft.com/office/drawing/2014/main" id="{56CC79F1-6782-3149-97AE-ADEAD0D9AD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5768" y="4968249"/>
                <a:ext cx="2128871" cy="1307046"/>
              </a:xfrm>
              <a:custGeom>
                <a:avLst/>
                <a:gdLst>
                  <a:gd name="T0" fmla="*/ 0 w 1170"/>
                  <a:gd name="T1" fmla="*/ 0 h 781"/>
                  <a:gd name="T2" fmla="*/ 0 w 1170"/>
                  <a:gd name="T3" fmla="*/ 312738 h 781"/>
                  <a:gd name="T4" fmla="*/ 1857375 w 1170"/>
                  <a:gd name="T5" fmla="*/ 1239838 h 781"/>
                  <a:gd name="T6" fmla="*/ 1857375 w 1170"/>
                  <a:gd name="T7" fmla="*/ 923925 h 781"/>
                  <a:gd name="T8" fmla="*/ 0 w 1170"/>
                  <a:gd name="T9" fmla="*/ 0 h 7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0" h="781">
                    <a:moveTo>
                      <a:pt x="0" y="0"/>
                    </a:moveTo>
                    <a:lnTo>
                      <a:pt x="0" y="197"/>
                    </a:lnTo>
                    <a:lnTo>
                      <a:pt x="1170" y="781"/>
                    </a:lnTo>
                    <a:lnTo>
                      <a:pt x="1170" y="5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6" name="Freeform 14">
                <a:extLst>
                  <a:ext uri="{FF2B5EF4-FFF2-40B4-BE49-F238E27FC236}">
                    <a16:creationId xmlns:a16="http://schemas.microsoft.com/office/drawing/2014/main" id="{47AB883B-876E-424D-B897-DBCDD2FDA7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74639" y="4968249"/>
                <a:ext cx="2128871" cy="1307046"/>
              </a:xfrm>
              <a:custGeom>
                <a:avLst/>
                <a:gdLst>
                  <a:gd name="T0" fmla="*/ 1857375 w 1170"/>
                  <a:gd name="T1" fmla="*/ 0 h 781"/>
                  <a:gd name="T2" fmla="*/ 0 w 1170"/>
                  <a:gd name="T3" fmla="*/ 923925 h 781"/>
                  <a:gd name="T4" fmla="*/ 0 w 1170"/>
                  <a:gd name="T5" fmla="*/ 1239838 h 781"/>
                  <a:gd name="T6" fmla="*/ 1857375 w 1170"/>
                  <a:gd name="T7" fmla="*/ 312738 h 781"/>
                  <a:gd name="T8" fmla="*/ 1857375 w 1170"/>
                  <a:gd name="T9" fmla="*/ 0 h 7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0" h="781">
                    <a:moveTo>
                      <a:pt x="1170" y="0"/>
                    </a:moveTo>
                    <a:lnTo>
                      <a:pt x="0" y="582"/>
                    </a:lnTo>
                    <a:lnTo>
                      <a:pt x="0" y="781"/>
                    </a:lnTo>
                    <a:lnTo>
                      <a:pt x="1170" y="197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37273DF5-AE6E-A84A-8D39-D6759542B6E2}"/>
                </a:ext>
              </a:extLst>
            </p:cNvPr>
            <p:cNvGrpSpPr/>
            <p:nvPr/>
          </p:nvGrpSpPr>
          <p:grpSpPr>
            <a:xfrm>
              <a:off x="6945768" y="1737252"/>
              <a:ext cx="4257742" cy="2277708"/>
              <a:chOff x="6945768" y="3997587"/>
              <a:chExt cx="4257742" cy="2277708"/>
            </a:xfrm>
          </p:grpSpPr>
          <p:sp>
            <p:nvSpPr>
              <p:cNvPr id="48" name="Freeform 47">
                <a:extLst>
                  <a:ext uri="{FF2B5EF4-FFF2-40B4-BE49-F238E27FC236}">
                    <a16:creationId xmlns:a16="http://schemas.microsoft.com/office/drawing/2014/main" id="{A20BA6C3-F9B2-D74A-8426-1893CB21D4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5768" y="3997587"/>
                <a:ext cx="4257742" cy="2277708"/>
              </a:xfrm>
              <a:custGeom>
                <a:avLst/>
                <a:gdLst>
                  <a:gd name="connsiteX0" fmla="*/ 2128871 w 4257742"/>
                  <a:gd name="connsiteY0" fmla="*/ 0 h 2277708"/>
                  <a:gd name="connsiteX1" fmla="*/ 3191487 w 4257742"/>
                  <a:gd name="connsiteY1" fmla="*/ 488678 h 2277708"/>
                  <a:gd name="connsiteX2" fmla="*/ 4250433 w 4257742"/>
                  <a:gd name="connsiteY2" fmla="*/ 974006 h 2277708"/>
                  <a:gd name="connsiteX3" fmla="*/ 4257742 w 4257742"/>
                  <a:gd name="connsiteY3" fmla="*/ 970662 h 2277708"/>
                  <a:gd name="connsiteX4" fmla="*/ 4257742 w 4257742"/>
                  <a:gd name="connsiteY4" fmla="*/ 977356 h 2277708"/>
                  <a:gd name="connsiteX5" fmla="*/ 4257742 w 4257742"/>
                  <a:gd name="connsiteY5" fmla="*/ 1300352 h 2277708"/>
                  <a:gd name="connsiteX6" fmla="*/ 2128871 w 4257742"/>
                  <a:gd name="connsiteY6" fmla="*/ 2277708 h 2277708"/>
                  <a:gd name="connsiteX7" fmla="*/ 0 w 4257742"/>
                  <a:gd name="connsiteY7" fmla="*/ 1300352 h 2277708"/>
                  <a:gd name="connsiteX8" fmla="*/ 0 w 4257742"/>
                  <a:gd name="connsiteY8" fmla="*/ 977356 h 2277708"/>
                  <a:gd name="connsiteX9" fmla="*/ 0 w 4257742"/>
                  <a:gd name="connsiteY9" fmla="*/ 970662 h 2277708"/>
                  <a:gd name="connsiteX10" fmla="*/ 7316 w 4257742"/>
                  <a:gd name="connsiteY10" fmla="*/ 974009 h 2277708"/>
                  <a:gd name="connsiteX11" fmla="*/ 1068075 w 4257742"/>
                  <a:gd name="connsiteY11" fmla="*/ 488678 h 2277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257742" h="2277708">
                    <a:moveTo>
                      <a:pt x="2128871" y="0"/>
                    </a:moveTo>
                    <a:lnTo>
                      <a:pt x="3191487" y="488678"/>
                    </a:lnTo>
                    <a:lnTo>
                      <a:pt x="4250433" y="974006"/>
                    </a:lnTo>
                    <a:lnTo>
                      <a:pt x="4257742" y="970662"/>
                    </a:lnTo>
                    <a:lnTo>
                      <a:pt x="4257742" y="977356"/>
                    </a:lnTo>
                    <a:lnTo>
                      <a:pt x="4257742" y="1300352"/>
                    </a:lnTo>
                    <a:lnTo>
                      <a:pt x="2128871" y="2277708"/>
                    </a:lnTo>
                    <a:lnTo>
                      <a:pt x="0" y="1300352"/>
                    </a:lnTo>
                    <a:lnTo>
                      <a:pt x="0" y="977356"/>
                    </a:lnTo>
                    <a:lnTo>
                      <a:pt x="0" y="970662"/>
                    </a:lnTo>
                    <a:lnTo>
                      <a:pt x="7316" y="974009"/>
                    </a:lnTo>
                    <a:lnTo>
                      <a:pt x="1068075" y="488678"/>
                    </a:lnTo>
                    <a:close/>
                  </a:path>
                </a:pathLst>
              </a:custGeom>
              <a:solidFill>
                <a:srgbClr val="407CCA"/>
              </a:solidFill>
              <a:ln>
                <a:noFill/>
              </a:ln>
              <a:effectLst>
                <a:outerShdw blurRad="546100" sx="102000" sy="102000" algn="ctr" rotWithShape="0">
                  <a:prstClr val="black">
                    <a:alpha val="1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9" name="Freeform 13">
                <a:extLst>
                  <a:ext uri="{FF2B5EF4-FFF2-40B4-BE49-F238E27FC236}">
                    <a16:creationId xmlns:a16="http://schemas.microsoft.com/office/drawing/2014/main" id="{6758776E-7486-494E-AEE5-9B967483D0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5768" y="4968249"/>
                <a:ext cx="2128871" cy="1307046"/>
              </a:xfrm>
              <a:custGeom>
                <a:avLst/>
                <a:gdLst>
                  <a:gd name="T0" fmla="*/ 0 w 1170"/>
                  <a:gd name="T1" fmla="*/ 0 h 781"/>
                  <a:gd name="T2" fmla="*/ 0 w 1170"/>
                  <a:gd name="T3" fmla="*/ 312738 h 781"/>
                  <a:gd name="T4" fmla="*/ 1857375 w 1170"/>
                  <a:gd name="T5" fmla="*/ 1239838 h 781"/>
                  <a:gd name="T6" fmla="*/ 1857375 w 1170"/>
                  <a:gd name="T7" fmla="*/ 923925 h 781"/>
                  <a:gd name="T8" fmla="*/ 0 w 1170"/>
                  <a:gd name="T9" fmla="*/ 0 h 7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0" h="781">
                    <a:moveTo>
                      <a:pt x="0" y="0"/>
                    </a:moveTo>
                    <a:lnTo>
                      <a:pt x="0" y="197"/>
                    </a:lnTo>
                    <a:lnTo>
                      <a:pt x="1170" y="781"/>
                    </a:lnTo>
                    <a:lnTo>
                      <a:pt x="1170" y="5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0" name="Freeform 14">
                <a:extLst>
                  <a:ext uri="{FF2B5EF4-FFF2-40B4-BE49-F238E27FC236}">
                    <a16:creationId xmlns:a16="http://schemas.microsoft.com/office/drawing/2014/main" id="{DA849E14-A1C5-C84E-9CC2-B7C1B8BE74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74639" y="4968249"/>
                <a:ext cx="2128871" cy="1307046"/>
              </a:xfrm>
              <a:custGeom>
                <a:avLst/>
                <a:gdLst>
                  <a:gd name="T0" fmla="*/ 1857375 w 1170"/>
                  <a:gd name="T1" fmla="*/ 0 h 781"/>
                  <a:gd name="T2" fmla="*/ 0 w 1170"/>
                  <a:gd name="T3" fmla="*/ 923925 h 781"/>
                  <a:gd name="T4" fmla="*/ 0 w 1170"/>
                  <a:gd name="T5" fmla="*/ 1239838 h 781"/>
                  <a:gd name="T6" fmla="*/ 1857375 w 1170"/>
                  <a:gd name="T7" fmla="*/ 312738 h 781"/>
                  <a:gd name="T8" fmla="*/ 1857375 w 1170"/>
                  <a:gd name="T9" fmla="*/ 0 h 7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0" h="781">
                    <a:moveTo>
                      <a:pt x="1170" y="0"/>
                    </a:moveTo>
                    <a:lnTo>
                      <a:pt x="0" y="582"/>
                    </a:lnTo>
                    <a:lnTo>
                      <a:pt x="0" y="781"/>
                    </a:lnTo>
                    <a:lnTo>
                      <a:pt x="1170" y="197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</p:grpSp>
      <p:pic>
        <p:nvPicPr>
          <p:cNvPr id="37" name="Picture 36">
            <a:extLst>
              <a:ext uri="{FF2B5EF4-FFF2-40B4-BE49-F238E27FC236}">
                <a16:creationId xmlns:a16="http://schemas.microsoft.com/office/drawing/2014/main" id="{82336C24-D321-7340-8B66-DE7D22D72A7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1" y="-3785"/>
            <a:ext cx="991893" cy="167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66749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6BBDB391-CE9C-0142-8DEB-76A14B49876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10253452" y="-1"/>
            <a:ext cx="1938548" cy="3733801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2AB11298-17E2-0641-8FBE-2A3FB267B9E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9089" y="0"/>
            <a:ext cx="1452911" cy="1452911"/>
          </a:xfrm>
          <a:prstGeom prst="rect">
            <a:avLst/>
          </a:prstGeom>
        </p:spPr>
      </p:pic>
      <p:pic>
        <p:nvPicPr>
          <p:cNvPr id="14" name="Picture 13" descr="Shape&#10;&#10;Description automatically generated">
            <a:extLst>
              <a:ext uri="{FF2B5EF4-FFF2-40B4-BE49-F238E27FC236}">
                <a16:creationId xmlns:a16="http://schemas.microsoft.com/office/drawing/2014/main" id="{EA945357-9AC4-824B-BB94-F451BFA8575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5209574"/>
            <a:ext cx="991893" cy="1679305"/>
          </a:xfrm>
          <a:prstGeom prst="rect">
            <a:avLst/>
          </a:prstGeom>
        </p:spPr>
      </p:pic>
      <p:sp>
        <p:nvSpPr>
          <p:cNvPr id="9" name="Body Copy">
            <a:extLst>
              <a:ext uri="{FF2B5EF4-FFF2-40B4-BE49-F238E27FC236}">
                <a16:creationId xmlns:a16="http://schemas.microsoft.com/office/drawing/2014/main" id="{203FD019-E43E-4444-A72A-E629EEF11B73}"/>
              </a:ext>
            </a:extLst>
          </p:cNvPr>
          <p:cNvSpPr txBox="1">
            <a:spLocks/>
          </p:cNvSpPr>
          <p:nvPr/>
        </p:nvSpPr>
        <p:spPr>
          <a:xfrm>
            <a:off x="831160" y="2878147"/>
            <a:ext cx="5671239" cy="230309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Arial" panose="020B0604020202020204" pitchFamily="34" charset="0"/>
              </a:defRPr>
            </a:lvl1pPr>
            <a:lvl2pPr marL="519099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Segoe UI" panose="020B0502040204020203" pitchFamily="34" charset="0"/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Arial" panose="020B0604020202020204" pitchFamily="34" charset="0"/>
              </a:defRPr>
            </a:lvl2pPr>
            <a:lvl3pPr marL="914377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Arial" panose="020B0604020202020204" pitchFamily="34" charset="0"/>
              </a:defRPr>
            </a:lvl3pPr>
            <a:lvl4pPr marL="1371565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1828755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ヒラギノ角ゴ Pro W3" charset="0"/>
              </a:defRPr>
            </a:lvl5pPr>
            <a:lvl6pPr marL="228594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743131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20032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65750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20000"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55565A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Body Copy">
            <a:extLst>
              <a:ext uri="{FF2B5EF4-FFF2-40B4-BE49-F238E27FC236}">
                <a16:creationId xmlns:a16="http://schemas.microsoft.com/office/drawing/2014/main" id="{C9FC845C-3EEC-6F40-A790-5F0FEAB72A1D}"/>
              </a:ext>
            </a:extLst>
          </p:cNvPr>
          <p:cNvSpPr txBox="1">
            <a:spLocks/>
          </p:cNvSpPr>
          <p:nvPr/>
        </p:nvSpPr>
        <p:spPr>
          <a:xfrm>
            <a:off x="596365" y="111118"/>
            <a:ext cx="5525035" cy="837361"/>
          </a:xfrm>
          <a:prstGeom prst="rect">
            <a:avLst/>
          </a:prstGeom>
        </p:spPr>
        <p:txBody>
          <a:bodyPr anchor="b" anchorCtr="0"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Arial" panose="020B0604020202020204" pitchFamily="34" charset="0"/>
              </a:defRPr>
            </a:lvl1pPr>
            <a:lvl2pPr marL="519099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Segoe UI" panose="020B0502040204020203" pitchFamily="34" charset="0"/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Arial" panose="020B0604020202020204" pitchFamily="34" charset="0"/>
              </a:defRPr>
            </a:lvl2pPr>
            <a:lvl3pPr marL="914377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Arial" panose="020B0604020202020204" pitchFamily="34" charset="0"/>
              </a:defRPr>
            </a:lvl3pPr>
            <a:lvl4pPr marL="1371565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1828755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ヒラギノ角ゴ Pro W3" charset="0"/>
              </a:defRPr>
            </a:lvl5pPr>
            <a:lvl6pPr marL="228594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743131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20032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65750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20000"/>
              <a:buFont typeface="Arial" pitchFamily="34" charset="0"/>
              <a:buNone/>
              <a:tabLst/>
              <a:defRPr/>
            </a:pPr>
            <a:r>
              <a:rPr kumimoji="0" lang="ko-KR" sz="4400" b="1" i="0" u="none" strike="noStrike" cap="none" normalizeH="0" baseline="0" noProof="0" dirty="0">
                <a:ln>
                  <a:noFill/>
                </a:ln>
                <a:solidFill>
                  <a:srgbClr val="00AC69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charset="0"/>
              </a:rPr>
              <a:t>참여</a:t>
            </a:r>
            <a:r>
              <a:rPr kumimoji="0" lang="ko-KR" sz="4400" b="1" i="0" u="none" strike="noStrike" cap="none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charset="0"/>
              </a:rPr>
              <a:t>하세요</a:t>
            </a:r>
            <a:r>
              <a:rPr kumimoji="0" lang="en-US" altLang="ko-KR" sz="4400" b="1" i="0" u="none" strike="noStrike" cap="none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charset="0"/>
              </a:rPr>
              <a:t>!</a:t>
            </a:r>
            <a:endParaRPr kumimoji="0" lang="ko-KR" sz="4400" b="1" i="0" u="none" strike="noStrike" cap="none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Arial" charset="0"/>
            </a:endParaRPr>
          </a:p>
        </p:txBody>
      </p:sp>
      <p:sp>
        <p:nvSpPr>
          <p:cNvPr id="17" name="Page Number - White">
            <a:extLst>
              <a:ext uri="{FF2B5EF4-FFF2-40B4-BE49-F238E27FC236}">
                <a16:creationId xmlns:a16="http://schemas.microsoft.com/office/drawing/2014/main" id="{2EF104B5-E6CE-5940-A845-80813F46D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0" y="6248400"/>
            <a:ext cx="654844" cy="4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81962F-67D4-FD44-86D5-55EBF96E0DB7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55565A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55565A"/>
              </a:solidFill>
              <a:effectLst/>
              <a:uLnTx/>
              <a:uFillTx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B58B9D-6E38-4DFE-A0B1-556C6EE47BF2}"/>
              </a:ext>
            </a:extLst>
          </p:cNvPr>
          <p:cNvSpPr txBox="1"/>
          <p:nvPr/>
        </p:nvSpPr>
        <p:spPr>
          <a:xfrm flipH="1">
            <a:off x="5542910" y="2148749"/>
            <a:ext cx="6295522" cy="2862322"/>
          </a:xfrm>
          <a:prstGeom prst="rect">
            <a:avLst/>
          </a:prstGeom>
          <a:noFill/>
          <a:ln w="12700"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EBB700"/>
              </a:buClr>
              <a:buSzTx/>
              <a:buFont typeface="Wingdings 3" panose="05040102010807070707" pitchFamily="18" charset="2"/>
              <a:buChar char=""/>
              <a:tabLst/>
              <a:defRPr/>
            </a:pPr>
            <a:r>
              <a:rPr kumimoji="0" lang="ko-KR" sz="2000" b="0" i="0" u="none" strike="noStrike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레오클럽 조직</a:t>
            </a:r>
          </a:p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EBB700"/>
              </a:buClr>
              <a:buSzTx/>
              <a:buFont typeface="Wingdings 3" panose="05040102010807070707" pitchFamily="18" charset="2"/>
              <a:buChar char="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EBB700"/>
              </a:buClr>
              <a:buSzTx/>
              <a:buFont typeface="Wingdings 3" panose="05040102010807070707" pitchFamily="18" charset="2"/>
              <a:buChar char=""/>
              <a:tabLst/>
              <a:defRPr/>
            </a:pPr>
            <a:r>
              <a:rPr kumimoji="0" lang="ko-KR" sz="2000" b="0" i="0" u="none" strike="noStrike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합동 봉사 및 학습 활동 </a:t>
            </a:r>
            <a:r>
              <a:rPr lang="ko-KR" altLang="en-US" sz="2000" dirty="0">
                <a:solidFill>
                  <a:prstClr val="black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개최</a:t>
            </a:r>
            <a:endParaRPr kumimoji="0" lang="ko-KR" sz="2000" b="0" i="0" u="none" strike="noStrike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EBB700"/>
              </a:buClr>
              <a:buSzTx/>
              <a:buFont typeface="Wingdings 3" panose="05040102010807070707" pitchFamily="18" charset="2"/>
              <a:buChar char="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Arial" panose="020B0604020202020204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EBB700"/>
              </a:buClr>
              <a:buFont typeface="Wingdings 3" panose="05040102010807070707" pitchFamily="18" charset="2"/>
              <a:buChar char=""/>
              <a:defRPr/>
            </a:pPr>
            <a:r>
              <a:rPr lang="ko-KR" sz="2000" dirty="0">
                <a:solidFill>
                  <a:prstClr val="black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레오 회원 및 임원이 </a:t>
            </a:r>
            <a:r>
              <a:rPr lang="ko-KR" sz="2000" dirty="0" err="1">
                <a:solidFill>
                  <a:prstClr val="black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Lion</a:t>
            </a:r>
            <a:r>
              <a:rPr lang="ko-KR" sz="2000" dirty="0">
                <a:solidFill>
                  <a:prstClr val="black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ko-KR" sz="2000" dirty="0" err="1">
                <a:solidFill>
                  <a:prstClr val="black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Portal</a:t>
            </a:r>
            <a:r>
              <a:rPr lang="ko-KR" sz="2000" dirty="0">
                <a:solidFill>
                  <a:prstClr val="black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(라이온 포털)에</a:t>
            </a:r>
            <a:r>
              <a:rPr lang="ko-KR" altLang="en-US" sz="2000" dirty="0">
                <a:solidFill>
                  <a:prstClr val="black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서</a:t>
            </a:r>
            <a:r>
              <a:rPr lang="ko-KR" sz="2000" dirty="0">
                <a:solidFill>
                  <a:prstClr val="black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 보고되</a:t>
            </a:r>
            <a:r>
              <a:rPr lang="ko-KR" altLang="en-US" sz="2000" dirty="0">
                <a:solidFill>
                  <a:prstClr val="black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도록</a:t>
            </a:r>
            <a:r>
              <a:rPr lang="ko-KR" sz="2000" dirty="0">
                <a:solidFill>
                  <a:prstClr val="black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 확인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EBB700"/>
              </a:buClr>
              <a:buFont typeface="Wingdings 3" panose="05040102010807070707" pitchFamily="18" charset="2"/>
              <a:buChar char=""/>
              <a:defRPr/>
            </a:pPr>
            <a:endParaRPr lang="en-US" sz="2000" dirty="0">
              <a:solidFill>
                <a:prstClr val="black"/>
              </a:solidFill>
              <a:latin typeface="굴림" panose="020B0600000101010101" pitchFamily="50" charset="-127"/>
              <a:ea typeface="굴림" panose="020B0600000101010101" pitchFamily="50" charset="-127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EBB700"/>
              </a:buClr>
              <a:buSzTx/>
              <a:buFont typeface="Wingdings 3" panose="05040102010807070707" pitchFamily="18" charset="2"/>
              <a:buChar char=""/>
              <a:tabLst/>
              <a:defRPr/>
            </a:pPr>
            <a:r>
              <a:rPr kumimoji="0" lang="ko-KR" sz="2000" b="0" i="0" u="none" strike="noStrike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레오가 라이온으로 전환하도록 요청</a:t>
            </a: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EBB700"/>
              </a:buClr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B74B86-BD5C-468B-B50E-EF58B04CAB96}"/>
              </a:ext>
            </a:extLst>
          </p:cNvPr>
          <p:cNvSpPr txBox="1"/>
          <p:nvPr/>
        </p:nvSpPr>
        <p:spPr>
          <a:xfrm>
            <a:off x="142976" y="2148750"/>
            <a:ext cx="4980968" cy="286232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Clr>
                <a:srgbClr val="EBB700"/>
              </a:buClr>
              <a:buFont typeface="Wingdings 3" panose="05040102010807070707" pitchFamily="18" charset="2"/>
              <a:buChar char=""/>
            </a:pPr>
            <a:r>
              <a:rPr lang="ko-KR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클럽에 </a:t>
            </a:r>
            <a:r>
              <a:rPr lang="ko-KR" altLang="ko-KR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신입회원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모집</a:t>
            </a:r>
            <a:endParaRPr lang="ko-KR" sz="2000" dirty="0">
              <a:latin typeface="굴림" panose="020B0600000101010101" pitchFamily="50" charset="-127"/>
              <a:ea typeface="굴림" panose="020B0600000101010101" pitchFamily="50" charset="-127"/>
              <a:cs typeface="Arial" panose="020B0604020202020204" pitchFamily="34" charset="0"/>
            </a:endParaRPr>
          </a:p>
          <a:p>
            <a:pPr marL="342900" indent="-342900">
              <a:buClr>
                <a:srgbClr val="EBB700"/>
              </a:buClr>
              <a:buFont typeface="Wingdings 3" panose="05040102010807070707" pitchFamily="18" charset="2"/>
              <a:buChar char=""/>
            </a:pPr>
            <a:endParaRPr lang="en-US" sz="2000" dirty="0">
              <a:latin typeface="굴림" panose="020B0600000101010101" pitchFamily="50" charset="-127"/>
              <a:ea typeface="굴림" panose="020B0600000101010101" pitchFamily="50" charset="-127"/>
              <a:cs typeface="Arial" panose="020B0604020202020204" pitchFamily="34" charset="0"/>
            </a:endParaRPr>
          </a:p>
          <a:p>
            <a:pPr marL="342900" indent="-342900">
              <a:buClr>
                <a:srgbClr val="EBB700"/>
              </a:buClr>
              <a:buFont typeface="Wingdings 3" panose="05040102010807070707" pitchFamily="18" charset="2"/>
              <a:buChar char=""/>
            </a:pPr>
            <a:r>
              <a:rPr lang="ko-KR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회원 기록을 최신 상태로 유지</a:t>
            </a:r>
          </a:p>
          <a:p>
            <a:pPr marL="342900" indent="-342900">
              <a:buClr>
                <a:srgbClr val="EBB700"/>
              </a:buClr>
              <a:buFont typeface="Wingdings 3" panose="05040102010807070707" pitchFamily="18" charset="2"/>
              <a:buChar char=""/>
            </a:pPr>
            <a:endParaRPr lang="en-US" sz="2000" dirty="0">
              <a:latin typeface="굴림" panose="020B0600000101010101" pitchFamily="50" charset="-127"/>
              <a:ea typeface="굴림" panose="020B0600000101010101" pitchFamily="50" charset="-127"/>
              <a:cs typeface="Arial" panose="020B0604020202020204" pitchFamily="34" charset="0"/>
            </a:endParaRPr>
          </a:p>
          <a:p>
            <a:pPr marL="342900" indent="-342900">
              <a:buClr>
                <a:srgbClr val="EBB700"/>
              </a:buClr>
              <a:buFont typeface="Wingdings 3" panose="05040102010807070707" pitchFamily="18" charset="2"/>
              <a:buChar char=""/>
            </a:pPr>
            <a:r>
              <a:rPr lang="ko-KR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함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께</a:t>
            </a:r>
            <a:r>
              <a:rPr lang="ko-KR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 봉사하도록 라이온 초대</a:t>
            </a:r>
          </a:p>
          <a:p>
            <a:pPr>
              <a:buClr>
                <a:srgbClr val="EBB700"/>
              </a:buClr>
            </a:pPr>
            <a:endParaRPr lang="en-US" sz="2000" dirty="0">
              <a:latin typeface="굴림" panose="020B0600000101010101" pitchFamily="50" charset="-127"/>
              <a:ea typeface="굴림" panose="020B0600000101010101" pitchFamily="50" charset="-127"/>
              <a:cs typeface="Arial" panose="020B0604020202020204" pitchFamily="34" charset="0"/>
            </a:endParaRPr>
          </a:p>
          <a:p>
            <a:pPr marL="342900" indent="-342900">
              <a:buClr>
                <a:srgbClr val="EBB700"/>
              </a:buClr>
              <a:buFont typeface="Wingdings 3" panose="05040102010807070707" pitchFamily="18" charset="2"/>
              <a:buChar char=""/>
            </a:pPr>
            <a:r>
              <a:rPr lang="ko-KR" sz="2000" dirty="0" err="1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Lion</a:t>
            </a:r>
            <a:r>
              <a:rPr lang="ko-KR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ko-KR" sz="2000" dirty="0" err="1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account</a:t>
            </a:r>
            <a:r>
              <a:rPr lang="ko-KR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(라이온 계정) 등록 </a:t>
            </a:r>
          </a:p>
          <a:p>
            <a:pPr marL="342900" indent="-342900">
              <a:buClr>
                <a:srgbClr val="EBB700"/>
              </a:buClr>
              <a:buFont typeface="Wingdings 3" panose="05040102010807070707" pitchFamily="18" charset="2"/>
              <a:buChar char=""/>
            </a:pPr>
            <a:endParaRPr lang="en-US" sz="2000" dirty="0">
              <a:latin typeface="굴림" panose="020B0600000101010101" pitchFamily="50" charset="-127"/>
              <a:ea typeface="굴림" panose="020B0600000101010101" pitchFamily="50" charset="-127"/>
              <a:cs typeface="Arial" panose="020B0604020202020204" pitchFamily="34" charset="0"/>
            </a:endParaRPr>
          </a:p>
          <a:p>
            <a:pPr marL="342900" indent="-342900">
              <a:buClr>
                <a:srgbClr val="EBB700"/>
              </a:buClr>
              <a:buFont typeface="Wingdings 3" panose="05040102010807070707" pitchFamily="18" charset="2"/>
              <a:buChar char=""/>
            </a:pPr>
            <a:r>
              <a:rPr lang="ko-KR" sz="2000" b="1" dirty="0" err="1">
                <a:solidFill>
                  <a:srgbClr val="00AC69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lionsclubs.org</a:t>
            </a:r>
            <a:r>
              <a:rPr lang="ko-KR" sz="2000" b="1" dirty="0">
                <a:solidFill>
                  <a:srgbClr val="00AC69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/</a:t>
            </a:r>
            <a:r>
              <a:rPr lang="ko-KR" sz="2000" b="1" dirty="0" err="1">
                <a:solidFill>
                  <a:srgbClr val="00AC69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leopride</a:t>
            </a:r>
            <a:r>
              <a:rPr lang="ko-KR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 확인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FBA0D5-637B-48F7-ACFD-4FAB447767BF}"/>
              </a:ext>
            </a:extLst>
          </p:cNvPr>
          <p:cNvSpPr txBox="1"/>
          <p:nvPr/>
        </p:nvSpPr>
        <p:spPr>
          <a:xfrm>
            <a:off x="887804" y="6038996"/>
            <a:ext cx="10819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레오 프로그램에 대한 자세한 내용은 </a:t>
            </a:r>
            <a:r>
              <a:rPr lang="ko-KR" sz="2000" dirty="0" err="1">
                <a:solidFill>
                  <a:srgbClr val="00AC69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lionsclubs.org</a:t>
            </a:r>
            <a:r>
              <a:rPr lang="ko-KR" sz="2000" dirty="0">
                <a:solidFill>
                  <a:srgbClr val="00AC69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/</a:t>
            </a:r>
            <a:r>
              <a:rPr lang="ko-KR" sz="2000" dirty="0" err="1">
                <a:solidFill>
                  <a:srgbClr val="00AC69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leos</a:t>
            </a:r>
            <a:r>
              <a:rPr lang="ko-KR" sz="2000" dirty="0" err="1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에서</a:t>
            </a:r>
            <a:r>
              <a:rPr lang="ko-KR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 확인하거나 </a:t>
            </a:r>
            <a:b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</a:br>
            <a:r>
              <a:rPr lang="ko-KR" sz="2000" dirty="0">
                <a:solidFill>
                  <a:srgbClr val="56565A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이메일 </a:t>
            </a:r>
            <a:r>
              <a:rPr lang="ko-KR" sz="2000" dirty="0" err="1">
                <a:solidFill>
                  <a:srgbClr val="56565A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leo@lionsclubs.org</a:t>
            </a:r>
            <a:r>
              <a:rPr lang="ko-KR" sz="2000" dirty="0" err="1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로</a:t>
            </a:r>
            <a:r>
              <a:rPr lang="ko-KR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 문의하세요</a:t>
            </a:r>
            <a:r>
              <a:rPr lang="ko-KR" sz="2000" b="1" dirty="0">
                <a:solidFill>
                  <a:srgbClr val="56565A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7CD204-5B44-45EF-9F2E-485DBEC43DBD}"/>
              </a:ext>
            </a:extLst>
          </p:cNvPr>
          <p:cNvSpPr txBox="1"/>
          <p:nvPr/>
        </p:nvSpPr>
        <p:spPr>
          <a:xfrm>
            <a:off x="-337538" y="1476330"/>
            <a:ext cx="4944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sz="3200" b="1">
                <a:solidFill>
                  <a:srgbClr val="407CCA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레오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0514A75-EDB5-4156-963E-0FF57936E4E9}"/>
              </a:ext>
            </a:extLst>
          </p:cNvPr>
          <p:cNvSpPr txBox="1"/>
          <p:nvPr/>
        </p:nvSpPr>
        <p:spPr>
          <a:xfrm>
            <a:off x="5236426" y="1498661"/>
            <a:ext cx="5534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sz="3200" b="1">
                <a:solidFill>
                  <a:srgbClr val="407CCA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라이온</a:t>
            </a:r>
          </a:p>
        </p:txBody>
      </p:sp>
    </p:spTree>
    <p:extLst>
      <p:ext uri="{BB962C8B-B14F-4D97-AF65-F5344CB8AC3E}">
        <p14:creationId xmlns:p14="http://schemas.microsoft.com/office/powerpoint/2010/main" val="3531966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 - Solid">
            <a:extLst>
              <a:ext uri="{FF2B5EF4-FFF2-40B4-BE49-F238E27FC236}">
                <a16:creationId xmlns:a16="http://schemas.microsoft.com/office/drawing/2014/main" id="{70DE6CC5-8816-1349-A0F9-775C7E4599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685" tIns="47343" rIns="94685" bIns="47343" rtlCol="0" anchor="ctr"/>
          <a:lstStyle/>
          <a:p>
            <a:pPr algn="ctr"/>
            <a:endParaRPr lang="en-US" dirty="0">
              <a:solidFill>
                <a:schemeClr val="lt1">
                  <a:alpha val="44000"/>
                </a:schemeClr>
              </a:solidFill>
            </a:endParaRPr>
          </a:p>
        </p:txBody>
      </p:sp>
      <p:sp>
        <p:nvSpPr>
          <p:cNvPr id="17" name="Page Number - White">
            <a:extLst>
              <a:ext uri="{FF2B5EF4-FFF2-40B4-BE49-F238E27FC236}">
                <a16:creationId xmlns:a16="http://schemas.microsoft.com/office/drawing/2014/main" id="{2EF104B5-E6CE-5940-A845-80813F46D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37157" y="6400726"/>
            <a:ext cx="654844" cy="4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fld id="{CD81962F-67D4-FD44-86D5-55EBF96E0DB7}" type="slidenum">
              <a:rPr lang="en-US" sz="1000" smtClean="0">
                <a:solidFill>
                  <a:schemeClr val="bg1"/>
                </a:solidFill>
              </a:rPr>
              <a:pPr eaLnBrk="0" hangingPunct="0">
                <a:spcBef>
                  <a:spcPct val="50000"/>
                </a:spcBef>
                <a:defRPr/>
              </a:pPr>
              <a:t>9</a:t>
            </a:fld>
            <a:endParaRPr lang="en-US" sz="100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3CA8ABF-F451-834E-959B-CB6351D334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873" t="10769" r="64229" b="50895"/>
          <a:stretch/>
        </p:blipFill>
        <p:spPr>
          <a:xfrm>
            <a:off x="10865062" y="0"/>
            <a:ext cx="1326938" cy="2946400"/>
          </a:xfrm>
          <a:prstGeom prst="rect">
            <a:avLst/>
          </a:prstGeom>
        </p:spPr>
      </p:pic>
      <p:sp>
        <p:nvSpPr>
          <p:cNvPr id="10" name="Headline">
            <a:extLst>
              <a:ext uri="{FF2B5EF4-FFF2-40B4-BE49-F238E27FC236}">
                <a16:creationId xmlns:a16="http://schemas.microsoft.com/office/drawing/2014/main" id="{AABAD8D0-5BDB-BC49-AF32-288AED58FC17}"/>
              </a:ext>
            </a:extLst>
          </p:cNvPr>
          <p:cNvSpPr txBox="1">
            <a:spLocks/>
          </p:cNvSpPr>
          <p:nvPr/>
        </p:nvSpPr>
        <p:spPr>
          <a:xfrm>
            <a:off x="3464418" y="2505969"/>
            <a:ext cx="5015495" cy="996749"/>
          </a:xfrm>
          <a:prstGeom prst="rect">
            <a:avLst/>
          </a:prstGeom>
        </p:spPr>
        <p:txBody>
          <a:bodyPr anchor="t" anchorCtr="0"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0"/>
                <a:cs typeface="Arial" panose="020B0604020202020204" pitchFamily="34" charset="0"/>
              </a:defRPr>
            </a:lvl1pPr>
            <a:lvl2pPr marL="519099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Segoe UI" panose="020B0502040204020203" pitchFamily="34" charset="0"/>
              <a:buNone/>
              <a:defRPr sz="4000">
                <a:solidFill>
                  <a:srgbClr val="F0C300"/>
                </a:solidFill>
                <a:latin typeface="Arial" panose="020B0604020202020204" pitchFamily="34" charset="0"/>
                <a:ea typeface="ヒラギノ角ゴ Pro W3" charset="0"/>
                <a:cs typeface="Arial" panose="020B0604020202020204" pitchFamily="34" charset="0"/>
              </a:defRPr>
            </a:lvl2pPr>
            <a:lvl3pPr marL="914377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4000">
                <a:solidFill>
                  <a:srgbClr val="F0C300"/>
                </a:solidFill>
                <a:latin typeface="Arial" panose="020B0604020202020204" pitchFamily="34" charset="0"/>
                <a:ea typeface="ヒラギノ角ゴ Pro W3" charset="0"/>
                <a:cs typeface="Arial" panose="020B0604020202020204" pitchFamily="34" charset="0"/>
              </a:defRPr>
            </a:lvl3pPr>
            <a:lvl4pPr marL="1371565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4000">
                <a:solidFill>
                  <a:srgbClr val="F0C300"/>
                </a:solidFill>
                <a:latin typeface="+mn-lt"/>
                <a:ea typeface="ヒラギノ角ゴ Pro W3" charset="0"/>
              </a:defRPr>
            </a:lvl4pPr>
            <a:lvl5pPr marL="1828755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4000">
                <a:solidFill>
                  <a:srgbClr val="F0C300"/>
                </a:solidFill>
                <a:latin typeface="+mn-lt"/>
                <a:ea typeface="ヒラギノ角ゴ Pro W3" charset="0"/>
              </a:defRPr>
            </a:lvl5pPr>
            <a:lvl6pPr marL="228594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743131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20032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65750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ts val="0"/>
              </a:spcBef>
            </a:pPr>
            <a:r>
              <a:rPr lang="ko-KR" sz="4800" dirty="0">
                <a:latin typeface="굴림" panose="020B0600000101010101" pitchFamily="50" charset="-127"/>
                <a:ea typeface="굴림" panose="020B0600000101010101" pitchFamily="50" charset="-127"/>
              </a:rPr>
              <a:t>감사합니다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52A85CD-EF90-E24C-ACB9-CEC7C2079A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5830" y="557597"/>
            <a:ext cx="2041919" cy="204191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90468D0-8D40-594B-8081-4D8C4F4EBCA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5744" b="4901"/>
          <a:stretch/>
        </p:blipFill>
        <p:spPr>
          <a:xfrm>
            <a:off x="0" y="5178695"/>
            <a:ext cx="991893" cy="1679305"/>
          </a:xfrm>
          <a:prstGeom prst="rect">
            <a:avLst/>
          </a:prstGeom>
        </p:spPr>
      </p:pic>
      <p:sp>
        <p:nvSpPr>
          <p:cNvPr id="13" name="Copyright">
            <a:extLst>
              <a:ext uri="{FF2B5EF4-FFF2-40B4-BE49-F238E27FC236}">
                <a16:creationId xmlns:a16="http://schemas.microsoft.com/office/drawing/2014/main" id="{556327CB-2D25-4048-8888-B14AA8D6B07A}"/>
              </a:ext>
            </a:extLst>
          </p:cNvPr>
          <p:cNvSpPr txBox="1"/>
          <p:nvPr/>
        </p:nvSpPr>
        <p:spPr>
          <a:xfrm>
            <a:off x="3171770" y="6248400"/>
            <a:ext cx="3399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2020 </a:t>
            </a:r>
            <a:r>
              <a:rPr lang="ko-KR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Lions</a:t>
            </a:r>
            <a:r>
              <a:rPr lang="ko-K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Clubs</a:t>
            </a:r>
            <a:r>
              <a:rPr lang="ko-K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International</a:t>
            </a:r>
          </a:p>
        </p:txBody>
      </p:sp>
      <p:sp>
        <p:nvSpPr>
          <p:cNvPr id="14" name="Date Lang Code">
            <a:extLst>
              <a:ext uri="{FF2B5EF4-FFF2-40B4-BE49-F238E27FC236}">
                <a16:creationId xmlns:a16="http://schemas.microsoft.com/office/drawing/2014/main" id="{1E0A571F-92D8-DA4E-AC4A-673FE03A1F43}"/>
              </a:ext>
            </a:extLst>
          </p:cNvPr>
          <p:cNvSpPr txBox="1"/>
          <p:nvPr/>
        </p:nvSpPr>
        <p:spPr>
          <a:xfrm>
            <a:off x="6902522" y="6248400"/>
            <a:ext cx="1752600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ko-K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KO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BA48F9-03C8-0CA2-B8C8-D7E6FAB7146B}"/>
              </a:ext>
            </a:extLst>
          </p:cNvPr>
          <p:cNvSpPr txBox="1"/>
          <p:nvPr/>
        </p:nvSpPr>
        <p:spPr>
          <a:xfrm>
            <a:off x="3606116" y="4971128"/>
            <a:ext cx="4784694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ko-KR" sz="2000" dirty="0">
                <a:solidFill>
                  <a:srgbClr val="F2F2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Leo@lionsclubs.org</a:t>
            </a:r>
          </a:p>
          <a:p>
            <a:pPr algn="ctr"/>
            <a:r>
              <a:rPr lang="ko-KR" sz="2000" dirty="0" err="1">
                <a:solidFill>
                  <a:srgbClr val="F2F2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Lionsclubs.org</a:t>
            </a:r>
            <a:r>
              <a:rPr lang="ko-KR" sz="2000" dirty="0">
                <a:solidFill>
                  <a:srgbClr val="F2F2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sz="2000" dirty="0" err="1">
                <a:solidFill>
                  <a:srgbClr val="F2F2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ko-KR" sz="2000" dirty="0">
                <a:solidFill>
                  <a:srgbClr val="F2F2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</a:p>
          <a:p>
            <a:pPr algn="ctr"/>
            <a:r>
              <a:rPr lang="ko-K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#LoudandProudLeo</a:t>
            </a:r>
          </a:p>
        </p:txBody>
      </p:sp>
    </p:spTree>
    <p:extLst>
      <p:ext uri="{BB962C8B-B14F-4D97-AF65-F5344CB8AC3E}">
        <p14:creationId xmlns:p14="http://schemas.microsoft.com/office/powerpoint/2010/main" val="73567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repeatCount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24242"/>
      </a:dk1>
      <a:lt1>
        <a:srgbClr val="FFFFFF"/>
      </a:lt1>
      <a:dk2>
        <a:srgbClr val="0B4680"/>
      </a:dk2>
      <a:lt2>
        <a:srgbClr val="FF5C34"/>
      </a:lt2>
      <a:accent1>
        <a:srgbClr val="407CCA"/>
      </a:accent1>
      <a:accent2>
        <a:srgbClr val="0D2240"/>
      </a:accent2>
      <a:accent3>
        <a:srgbClr val="B3B2B1"/>
      </a:accent3>
      <a:accent4>
        <a:srgbClr val="792682"/>
      </a:accent4>
      <a:accent5>
        <a:srgbClr val="00AC69"/>
      </a:accent5>
      <a:accent6>
        <a:srgbClr val="EBB700"/>
      </a:accent6>
      <a:hlink>
        <a:srgbClr val="FF5C34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STER SLIDE - BLAN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ASTER SLIDE - BLAN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997</Words>
  <Application>Microsoft Office PowerPoint</Application>
  <PresentationFormat>Widescreen</PresentationFormat>
  <Paragraphs>126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굴림</vt:lpstr>
      <vt:lpstr>Arial</vt:lpstr>
      <vt:lpstr>Avenir</vt:lpstr>
      <vt:lpstr>Calibri</vt:lpstr>
      <vt:lpstr>Calibri Light</vt:lpstr>
      <vt:lpstr>Helvetica</vt:lpstr>
      <vt:lpstr>Helvetica Neue</vt:lpstr>
      <vt:lpstr>Times New Roman</vt:lpstr>
      <vt:lpstr>Wingdings 3</vt:lpstr>
      <vt:lpstr>1_Office Theme</vt:lpstr>
      <vt:lpstr>MASTER SLIDE - BLANK</vt:lpstr>
      <vt:lpstr>MASTER SLIDE - 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Grace, Khamisi</dc:creator>
  <cp:lastModifiedBy>Christensen, Ashley</cp:lastModifiedBy>
  <cp:revision>35</cp:revision>
  <dcterms:created xsi:type="dcterms:W3CDTF">2023-08-10T19:35:54Z</dcterms:created>
  <dcterms:modified xsi:type="dcterms:W3CDTF">2023-11-08T17:55:17Z</dcterms:modified>
</cp:coreProperties>
</file>