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911" r:id="rId2"/>
    <p:sldMasterId id="2147483913" r:id="rId3"/>
  </p:sldMasterIdLst>
  <p:notesMasterIdLst>
    <p:notesMasterId r:id="rId13"/>
  </p:notesMasterIdLst>
  <p:sldIdLst>
    <p:sldId id="257" r:id="rId4"/>
    <p:sldId id="258" r:id="rId5"/>
    <p:sldId id="259" r:id="rId6"/>
    <p:sldId id="261" r:id="rId7"/>
    <p:sldId id="262" r:id="rId8"/>
    <p:sldId id="263" r:id="rId9"/>
    <p:sldId id="271" r:id="rId10"/>
    <p:sldId id="272"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B15E7C7-466B-F08A-3C19-8C1BBD684CE9}" name="Grace, Khamisi" initials="GK" userId="S::kgrace@lionsclubs.org::609a7397-3773-4306-89d7-963b1a7cb88b"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F155543-21DC-44FF-A6E2-479424D46146}" v="11" dt="2023-09-20T19:13:51.067"/>
    <p1510:client id="{340B3B42-F56B-49C1-A09E-480D075ED328}" v="1" dt="2023-10-26T14:07:27.918"/>
    <p1510:client id="{E8581B9C-B9D5-2747-0528-22BD8D3D0AFD}" v="4" dt="2023-08-11T18:51:53.7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7454" autoAdjust="0"/>
  </p:normalViewPr>
  <p:slideViewPr>
    <p:cSldViewPr snapToGrid="0">
      <p:cViewPr varScale="1">
        <p:scale>
          <a:sx n="96" d="100"/>
          <a:sy n="96" d="100"/>
        </p:scale>
        <p:origin x="51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20"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19" Type="http://schemas.microsoft.com/office/2015/10/relationships/revisionInfo" Target="revisionInfo.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shley Christensen" clId="Web-{2F155543-21DC-44FF-A6E2-479424D46146}"/>
    <pc:docChg chg="modSld">
      <pc:chgData name="Ashley Christensen" userId="" providerId="" clId="Web-{2F155543-21DC-44FF-A6E2-479424D46146}" dt="2023-09-20T19:13:24.238" v="26"/>
      <pc:docMkLst>
        <pc:docMk/>
      </pc:docMkLst>
      <pc:sldChg chg="modNotes">
        <pc:chgData name="Ashley Christensen" userId="" providerId="" clId="Web-{2F155543-21DC-44FF-A6E2-479424D46146}" dt="2023-09-20T19:07:57.337" v="2"/>
        <pc:sldMkLst>
          <pc:docMk/>
          <pc:sldMk cId="2361144663" sldId="257"/>
        </pc:sldMkLst>
      </pc:sldChg>
      <pc:sldChg chg="modNotes">
        <pc:chgData name="Ashley Christensen" userId="" providerId="" clId="Web-{2F155543-21DC-44FF-A6E2-479424D46146}" dt="2023-09-20T19:12:51.237" v="19"/>
        <pc:sldMkLst>
          <pc:docMk/>
          <pc:sldMk cId="781099464" sldId="261"/>
        </pc:sldMkLst>
      </pc:sldChg>
      <pc:sldChg chg="modNotes">
        <pc:chgData name="Ashley Christensen" userId="" providerId="" clId="Web-{2F155543-21DC-44FF-A6E2-479424D46146}" dt="2023-09-20T19:13:24.238" v="26"/>
        <pc:sldMkLst>
          <pc:docMk/>
          <pc:sldMk cId="1506158110" sldId="262"/>
        </pc:sldMkLst>
      </pc:sldChg>
      <pc:sldChg chg="modSp modNotes">
        <pc:chgData name="Ashley Christensen" userId="" providerId="" clId="Web-{2F155543-21DC-44FF-A6E2-479424D46146}" dt="2023-09-20T19:11:33.797" v="10"/>
        <pc:sldMkLst>
          <pc:docMk/>
          <pc:sldMk cId="3531966050" sldId="272"/>
        </pc:sldMkLst>
        <pc:spChg chg="mod">
          <ac:chgData name="Ashley Christensen" userId="" providerId="" clId="Web-{2F155543-21DC-44FF-A6E2-479424D46146}" dt="2023-09-20T19:11:11.687" v="5" actId="20577"/>
          <ac:spMkLst>
            <pc:docMk/>
            <pc:sldMk cId="3531966050" sldId="272"/>
            <ac:spMk id="11" creationId="{C9B58B9D-6E38-4DFE-A0B1-556C6EE47BF2}"/>
          </ac:spMkLst>
        </pc:spChg>
        <pc:spChg chg="mod">
          <ac:chgData name="Ashley Christensen" userId="" providerId="" clId="Web-{2F155543-21DC-44FF-A6E2-479424D46146}" dt="2023-09-20T19:11:20.766" v="8" actId="20577"/>
          <ac:spMkLst>
            <pc:docMk/>
            <pc:sldMk cId="3531966050" sldId="272"/>
            <ac:spMk id="12" creationId="{07B74B86-BD5C-468B-B50E-EF58B04CAB96}"/>
          </ac:spMkLst>
        </pc:spChg>
      </pc:sldChg>
    </pc:docChg>
  </pc:docChgLst>
  <pc:docChgLst>
    <pc:chgData name="Ashley Christensen" clId="Web-{340B3B42-F56B-49C1-A09E-480D075ED328}"/>
    <pc:docChg chg="modSld">
      <pc:chgData name="Ashley Christensen" userId="" providerId="" clId="Web-{340B3B42-F56B-49C1-A09E-480D075ED328}" dt="2023-10-26T14:09:05.796" v="74"/>
      <pc:docMkLst>
        <pc:docMk/>
      </pc:docMkLst>
      <pc:sldChg chg="modNotes">
        <pc:chgData name="Ashley Christensen" userId="" providerId="" clId="Web-{340B3B42-F56B-49C1-A09E-480D075ED328}" dt="2023-10-26T14:07:19.418" v="51"/>
        <pc:sldMkLst>
          <pc:docMk/>
          <pc:sldMk cId="1506158110" sldId="262"/>
        </pc:sldMkLst>
      </pc:sldChg>
      <pc:sldChg chg="modNotes">
        <pc:chgData name="Ashley Christensen" userId="" providerId="" clId="Web-{340B3B42-F56B-49C1-A09E-480D075ED328}" dt="2023-10-26T14:07:50.559" v="53"/>
        <pc:sldMkLst>
          <pc:docMk/>
          <pc:sldMk cId="2333683640" sldId="263"/>
        </pc:sldMkLst>
      </pc:sldChg>
      <pc:sldChg chg="modNotes">
        <pc:chgData name="Ashley Christensen" userId="" providerId="" clId="Web-{340B3B42-F56B-49C1-A09E-480D075ED328}" dt="2023-10-26T14:09:05.796" v="74"/>
        <pc:sldMkLst>
          <pc:docMk/>
          <pc:sldMk cId="3632667490" sldId="271"/>
        </pc:sldMkLst>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diagrams/_rels/drawing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FB09E11-AC35-4850-BBFA-59B8A74E1D92}" type="doc">
      <dgm:prSet loTypeId="urn:microsoft.com/office/officeart/2005/8/layout/pList1" loCatId="picture" qsTypeId="urn:microsoft.com/office/officeart/2005/8/quickstyle/simple1" qsCatId="simple" csTypeId="urn:microsoft.com/office/officeart/2005/8/colors/accent1_2" csCatId="accent1" phldr="1"/>
      <dgm:spPr/>
      <dgm:t>
        <a:bodyPr/>
        <a:lstStyle/>
        <a:p>
          <a:endParaRPr lang="en-US"/>
        </a:p>
      </dgm:t>
    </dgm:pt>
    <dgm:pt modelId="{D9466203-6705-42DC-8B7C-2C89AC188D3B}">
      <dgm:prSet custT="1"/>
      <dgm:spPr/>
      <dgm:t>
        <a:bodyPr/>
        <a:lstStyle/>
        <a:p>
          <a:r>
            <a:rPr lang="en-US" sz="1600" dirty="0">
              <a:latin typeface="Arial" panose="020B0604020202020204" pitchFamily="34" charset="0"/>
              <a:cs typeface="Arial" panose="020B0604020202020204" pitchFamily="34" charset="0"/>
            </a:rPr>
            <a:t>Leo Membership Chairperson</a:t>
          </a:r>
        </a:p>
      </dgm:t>
    </dgm:pt>
    <dgm:pt modelId="{589A9CD0-7172-46AF-8432-7CDF2969F9A7}" type="parTrans" cxnId="{60A29906-8BAD-4275-ABE5-EFD9D9DD5730}">
      <dgm:prSet/>
      <dgm:spPr/>
      <dgm:t>
        <a:bodyPr/>
        <a:lstStyle/>
        <a:p>
          <a:endParaRPr lang="en-US" sz="1600"/>
        </a:p>
      </dgm:t>
    </dgm:pt>
    <dgm:pt modelId="{D1E74464-C04B-4EFE-9749-762C9D98F5DD}" type="sibTrans" cxnId="{60A29906-8BAD-4275-ABE5-EFD9D9DD5730}">
      <dgm:prSet/>
      <dgm:spPr/>
      <dgm:t>
        <a:bodyPr/>
        <a:lstStyle/>
        <a:p>
          <a:endParaRPr lang="en-US" sz="1600"/>
        </a:p>
      </dgm:t>
    </dgm:pt>
    <dgm:pt modelId="{3AD68227-C8FD-43B8-A9B5-6E69D6C021F3}">
      <dgm:prSet custT="1"/>
      <dgm:spPr/>
      <dgm:t>
        <a:bodyPr/>
        <a:lstStyle/>
        <a:p>
          <a:r>
            <a:rPr lang="en-US" sz="1600" dirty="0">
              <a:latin typeface="Arial" panose="020B0604020202020204" pitchFamily="34" charset="0"/>
              <a:cs typeface="Arial" panose="020B0604020202020204" pitchFamily="34" charset="0"/>
            </a:rPr>
            <a:t>Leo Advancement Sessions</a:t>
          </a:r>
        </a:p>
      </dgm:t>
    </dgm:pt>
    <dgm:pt modelId="{D4070539-99A9-409A-8324-6FC4699EB3DB}" type="parTrans" cxnId="{FECBAF9C-058C-4401-A6C6-9F472FA7819F}">
      <dgm:prSet/>
      <dgm:spPr/>
      <dgm:t>
        <a:bodyPr/>
        <a:lstStyle/>
        <a:p>
          <a:endParaRPr lang="en-US" sz="1600"/>
        </a:p>
      </dgm:t>
    </dgm:pt>
    <dgm:pt modelId="{F840ED93-7FCF-433E-A72B-13C813C9E6AA}" type="sibTrans" cxnId="{FECBAF9C-058C-4401-A6C6-9F472FA7819F}">
      <dgm:prSet/>
      <dgm:spPr/>
      <dgm:t>
        <a:bodyPr/>
        <a:lstStyle/>
        <a:p>
          <a:endParaRPr lang="en-US" sz="1600"/>
        </a:p>
      </dgm:t>
    </dgm:pt>
    <dgm:pt modelId="{EC52A279-04F3-4BFD-91CE-458D44250834}">
      <dgm:prSet custT="1"/>
      <dgm:spPr/>
      <dgm:t>
        <a:bodyPr/>
        <a:lstStyle/>
        <a:p>
          <a:r>
            <a:rPr lang="en-US" sz="1600" dirty="0">
              <a:latin typeface="Arial" panose="020B0604020202020204" pitchFamily="34" charset="0"/>
              <a:cs typeface="Arial" panose="020B0604020202020204" pitchFamily="34" charset="0"/>
            </a:rPr>
            <a:t>ELLI Leo Grant</a:t>
          </a:r>
        </a:p>
      </dgm:t>
    </dgm:pt>
    <dgm:pt modelId="{A6EE3A8C-90B6-4441-88D4-A2E1D9A7ABA3}" type="parTrans" cxnId="{8C4ED481-94D8-44B0-8D80-1B8617B9B297}">
      <dgm:prSet/>
      <dgm:spPr/>
      <dgm:t>
        <a:bodyPr/>
        <a:lstStyle/>
        <a:p>
          <a:endParaRPr lang="en-US" sz="1600"/>
        </a:p>
      </dgm:t>
    </dgm:pt>
    <dgm:pt modelId="{82C65E7A-CB12-4F06-94A7-C3B2478ED2F2}" type="sibTrans" cxnId="{8C4ED481-94D8-44B0-8D80-1B8617B9B297}">
      <dgm:prSet/>
      <dgm:spPr/>
      <dgm:t>
        <a:bodyPr/>
        <a:lstStyle/>
        <a:p>
          <a:endParaRPr lang="en-US" sz="1600"/>
        </a:p>
      </dgm:t>
    </dgm:pt>
    <dgm:pt modelId="{026240B3-8579-4C13-8FAB-94579BDBDFA3}">
      <dgm:prSet custT="1"/>
      <dgm:spPr/>
      <dgm:t>
        <a:bodyPr/>
        <a:lstStyle/>
        <a:p>
          <a:r>
            <a:rPr lang="en-US" sz="1600" dirty="0">
              <a:latin typeface="Arial" panose="020B0604020202020204" pitchFamily="34" charset="0"/>
              <a:cs typeface="Arial" panose="020B0604020202020204" pitchFamily="34" charset="0"/>
            </a:rPr>
            <a:t>Leo or Leo-Lion Representative to the United Nations</a:t>
          </a:r>
        </a:p>
        <a:p>
          <a:endParaRPr lang="en-US" sz="1600" dirty="0"/>
        </a:p>
      </dgm:t>
    </dgm:pt>
    <dgm:pt modelId="{D6D0D39B-62D9-430F-9076-3A25042C870E}" type="parTrans" cxnId="{AA20108F-DF19-4AB5-BDE3-4159060107BC}">
      <dgm:prSet/>
      <dgm:spPr/>
      <dgm:t>
        <a:bodyPr/>
        <a:lstStyle/>
        <a:p>
          <a:endParaRPr lang="en-US" sz="1600"/>
        </a:p>
      </dgm:t>
    </dgm:pt>
    <dgm:pt modelId="{8C43B1BF-7C51-435A-9553-A994EE2AD960}" type="sibTrans" cxnId="{AA20108F-DF19-4AB5-BDE3-4159060107BC}">
      <dgm:prSet/>
      <dgm:spPr/>
      <dgm:t>
        <a:bodyPr/>
        <a:lstStyle/>
        <a:p>
          <a:endParaRPr lang="en-US" sz="1600"/>
        </a:p>
      </dgm:t>
    </dgm:pt>
    <dgm:pt modelId="{EBB69B5B-43AB-4E54-841D-B845E552503D}">
      <dgm:prSet custT="1"/>
      <dgm:spPr/>
      <dgm:t>
        <a:bodyPr/>
        <a:lstStyle/>
        <a:p>
          <a:r>
            <a:rPr lang="en-US" sz="1600" dirty="0">
              <a:latin typeface="Arial" panose="020B0604020202020204" pitchFamily="34" charset="0"/>
              <a:cs typeface="Arial" panose="020B0604020202020204" pitchFamily="34" charset="0"/>
            </a:rPr>
            <a:t>Leo and Lion Collaboration Webpage and Resource</a:t>
          </a:r>
        </a:p>
      </dgm:t>
    </dgm:pt>
    <dgm:pt modelId="{491CB255-5DFC-4F63-80A2-D08B499B3827}" type="parTrans" cxnId="{E3162086-6887-456D-BCD3-9E9C2F0B5090}">
      <dgm:prSet/>
      <dgm:spPr/>
      <dgm:t>
        <a:bodyPr/>
        <a:lstStyle/>
        <a:p>
          <a:endParaRPr lang="en-US" sz="1600"/>
        </a:p>
      </dgm:t>
    </dgm:pt>
    <dgm:pt modelId="{03736ED0-269F-456E-87B4-968E53910589}" type="sibTrans" cxnId="{E3162086-6887-456D-BCD3-9E9C2F0B5090}">
      <dgm:prSet/>
      <dgm:spPr/>
      <dgm:t>
        <a:bodyPr/>
        <a:lstStyle/>
        <a:p>
          <a:endParaRPr lang="en-US" sz="1600"/>
        </a:p>
      </dgm:t>
    </dgm:pt>
    <dgm:pt modelId="{28E11251-5E49-4130-B1AE-589BAD9A5747}" type="pres">
      <dgm:prSet presAssocID="{BFB09E11-AC35-4850-BBFA-59B8A74E1D92}" presName="Name0" presStyleCnt="0">
        <dgm:presLayoutVars>
          <dgm:dir/>
          <dgm:resizeHandles val="exact"/>
        </dgm:presLayoutVars>
      </dgm:prSet>
      <dgm:spPr/>
    </dgm:pt>
    <dgm:pt modelId="{B0A8D368-CAEB-4EF4-BF56-AC2693E9FA7C}" type="pres">
      <dgm:prSet presAssocID="{D9466203-6705-42DC-8B7C-2C89AC188D3B}" presName="compNode" presStyleCnt="0"/>
      <dgm:spPr/>
    </dgm:pt>
    <dgm:pt modelId="{7069553D-842E-4D22-8F53-96281C85B253}" type="pres">
      <dgm:prSet presAssocID="{D9466203-6705-42DC-8B7C-2C89AC188D3B}" presName="pict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t="-23000" b="-23000"/>
          </a:stretch>
        </a:blipFill>
      </dgm:spPr>
      <dgm:extLst>
        <a:ext uri="{E40237B7-FDA0-4F09-8148-C483321AD2D9}">
          <dgm14:cNvPr xmlns:dgm14="http://schemas.microsoft.com/office/drawing/2010/diagram" id="0" name="" descr="Business Growth with solid fill"/>
        </a:ext>
      </dgm:extLst>
    </dgm:pt>
    <dgm:pt modelId="{9DF474B7-F126-4CB8-9218-6BB50F2159E1}" type="pres">
      <dgm:prSet presAssocID="{D9466203-6705-42DC-8B7C-2C89AC188D3B}" presName="textRect" presStyleLbl="revTx" presStyleIdx="0" presStyleCnt="5">
        <dgm:presLayoutVars>
          <dgm:bulletEnabled val="1"/>
        </dgm:presLayoutVars>
      </dgm:prSet>
      <dgm:spPr/>
    </dgm:pt>
    <dgm:pt modelId="{3B18F4C4-C4E9-4F17-920E-F9AFB5A27F59}" type="pres">
      <dgm:prSet presAssocID="{D1E74464-C04B-4EFE-9749-762C9D98F5DD}" presName="sibTrans" presStyleLbl="sibTrans2D1" presStyleIdx="0" presStyleCnt="0"/>
      <dgm:spPr/>
    </dgm:pt>
    <dgm:pt modelId="{E64F9E49-0943-47C8-894D-86E51CC00F6F}" type="pres">
      <dgm:prSet presAssocID="{3AD68227-C8FD-43B8-A9B5-6E69D6C021F3}" presName="compNode" presStyleCnt="0"/>
      <dgm:spPr/>
    </dgm:pt>
    <dgm:pt modelId="{006899A1-CADC-4CF6-850B-58528A1B1EE2}" type="pres">
      <dgm:prSet presAssocID="{3AD68227-C8FD-43B8-A9B5-6E69D6C021F3}" presName="pictRect" presStyleLbl="node1" presStyleIdx="1" presStyleCnt="5" custScaleY="101983" custLinFactNeighborX="0" custLinFactNeighborY="312"/>
      <dgm:spPr>
        <a:solidFill>
          <a:schemeClr val="bg1"/>
        </a:solidFill>
      </dgm:spPr>
    </dgm:pt>
    <dgm:pt modelId="{E6A5F090-8B31-439D-94A7-72AA83D954E0}" type="pres">
      <dgm:prSet presAssocID="{3AD68227-C8FD-43B8-A9B5-6E69D6C021F3}" presName="textRect" presStyleLbl="revTx" presStyleIdx="1" presStyleCnt="5">
        <dgm:presLayoutVars>
          <dgm:bulletEnabled val="1"/>
        </dgm:presLayoutVars>
      </dgm:prSet>
      <dgm:spPr/>
    </dgm:pt>
    <dgm:pt modelId="{8B8E95BB-3860-4DBE-BFA7-4C0208906BBC}" type="pres">
      <dgm:prSet presAssocID="{F840ED93-7FCF-433E-A72B-13C813C9E6AA}" presName="sibTrans" presStyleLbl="sibTrans2D1" presStyleIdx="0" presStyleCnt="0"/>
      <dgm:spPr/>
    </dgm:pt>
    <dgm:pt modelId="{92B1491B-AC1C-4D02-8098-7BF5106CAA7D}" type="pres">
      <dgm:prSet presAssocID="{EC52A279-04F3-4BFD-91CE-458D44250834}" presName="compNode" presStyleCnt="0"/>
      <dgm:spPr/>
    </dgm:pt>
    <dgm:pt modelId="{74BD9E97-BF6A-462A-AB78-93972689894A}" type="pres">
      <dgm:prSet presAssocID="{EC52A279-04F3-4BFD-91CE-458D44250834}" presName="pictRect" presStyleLbl="node1" presStyleIdx="2"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t="-23000" b="-23000"/>
          </a:stretch>
        </a:blipFill>
      </dgm:spPr>
      <dgm:extLst>
        <a:ext uri="{E40237B7-FDA0-4F09-8148-C483321AD2D9}">
          <dgm14:cNvPr xmlns:dgm14="http://schemas.microsoft.com/office/drawing/2010/diagram" id="0" name="" descr="Diploma with solid fill"/>
        </a:ext>
      </dgm:extLst>
    </dgm:pt>
    <dgm:pt modelId="{B6D75C21-07CE-48CD-8B5A-BD1807BEA665}" type="pres">
      <dgm:prSet presAssocID="{EC52A279-04F3-4BFD-91CE-458D44250834}" presName="textRect" presStyleLbl="revTx" presStyleIdx="2" presStyleCnt="5">
        <dgm:presLayoutVars>
          <dgm:bulletEnabled val="1"/>
        </dgm:presLayoutVars>
      </dgm:prSet>
      <dgm:spPr/>
    </dgm:pt>
    <dgm:pt modelId="{DC6C1530-DF53-481A-9940-018573B5A670}" type="pres">
      <dgm:prSet presAssocID="{82C65E7A-CB12-4F06-94A7-C3B2478ED2F2}" presName="sibTrans" presStyleLbl="sibTrans2D1" presStyleIdx="0" presStyleCnt="0"/>
      <dgm:spPr/>
    </dgm:pt>
    <dgm:pt modelId="{7060E37A-F60C-4F7A-95BA-CF80F33785AC}" type="pres">
      <dgm:prSet presAssocID="{026240B3-8579-4C13-8FAB-94579BDBDFA3}" presName="compNode" presStyleCnt="0"/>
      <dgm:spPr/>
    </dgm:pt>
    <dgm:pt modelId="{33DF6AC5-EFE3-41B2-B18C-BA4EEC9CAEAC}" type="pres">
      <dgm:prSet presAssocID="{026240B3-8579-4C13-8FAB-94579BDBDFA3}" presName="pictRect" presStyleLbl="node1" presStyleIdx="3" presStyleCnt="5" custScaleX="73835" custScaleY="115393" custLinFactNeighborX="621" custLinFactNeighborY="-299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l="-4000" r="-4000"/>
          </a:stretch>
        </a:blipFill>
      </dgm:spPr>
      <dgm:extLst>
        <a:ext uri="{E40237B7-FDA0-4F09-8148-C483321AD2D9}">
          <dgm14:cNvPr xmlns:dgm14="http://schemas.microsoft.com/office/drawing/2010/diagram" id="0" name="" descr="Lecturer with solid fill"/>
        </a:ext>
      </dgm:extLst>
    </dgm:pt>
    <dgm:pt modelId="{7833A992-664B-42C6-999A-9EC0EAE09A12}" type="pres">
      <dgm:prSet presAssocID="{026240B3-8579-4C13-8FAB-94579BDBDFA3}" presName="textRect" presStyleLbl="revTx" presStyleIdx="3" presStyleCnt="5">
        <dgm:presLayoutVars>
          <dgm:bulletEnabled val="1"/>
        </dgm:presLayoutVars>
      </dgm:prSet>
      <dgm:spPr/>
    </dgm:pt>
    <dgm:pt modelId="{937C0C8A-A81D-446B-AB5C-9A19F4C702FC}" type="pres">
      <dgm:prSet presAssocID="{8C43B1BF-7C51-435A-9553-A994EE2AD960}" presName="sibTrans" presStyleLbl="sibTrans2D1" presStyleIdx="0" presStyleCnt="0"/>
      <dgm:spPr/>
    </dgm:pt>
    <dgm:pt modelId="{562F0E44-2514-49D2-A4A4-B8DF3FDBEDD5}" type="pres">
      <dgm:prSet presAssocID="{EBB69B5B-43AB-4E54-841D-B845E552503D}" presName="compNode" presStyleCnt="0"/>
      <dgm:spPr/>
    </dgm:pt>
    <dgm:pt modelId="{DB142EC8-2FF8-4448-A8C6-142D45483310}" type="pres">
      <dgm:prSet presAssocID="{EBB69B5B-43AB-4E54-841D-B845E552503D}" presName="pictRect" presStyleLbl="node1" presStyleIdx="4" presStyleCnt="5"/>
      <dgm:spPr/>
    </dgm:pt>
    <dgm:pt modelId="{73E7A99B-7CE4-4813-BE22-22A0FA85F1F3}" type="pres">
      <dgm:prSet presAssocID="{EBB69B5B-43AB-4E54-841D-B845E552503D}" presName="textRect" presStyleLbl="revTx" presStyleIdx="4" presStyleCnt="5">
        <dgm:presLayoutVars>
          <dgm:bulletEnabled val="1"/>
        </dgm:presLayoutVars>
      </dgm:prSet>
      <dgm:spPr/>
    </dgm:pt>
  </dgm:ptLst>
  <dgm:cxnLst>
    <dgm:cxn modelId="{F2713505-7BC9-490E-AE39-67ACF3EBA2C8}" type="presOf" srcId="{EC52A279-04F3-4BFD-91CE-458D44250834}" destId="{B6D75C21-07CE-48CD-8B5A-BD1807BEA665}" srcOrd="0" destOrd="0" presId="urn:microsoft.com/office/officeart/2005/8/layout/pList1"/>
    <dgm:cxn modelId="{60A29906-8BAD-4275-ABE5-EFD9D9DD5730}" srcId="{BFB09E11-AC35-4850-BBFA-59B8A74E1D92}" destId="{D9466203-6705-42DC-8B7C-2C89AC188D3B}" srcOrd="0" destOrd="0" parTransId="{589A9CD0-7172-46AF-8432-7CDF2969F9A7}" sibTransId="{D1E74464-C04B-4EFE-9749-762C9D98F5DD}"/>
    <dgm:cxn modelId="{18BFD51A-8CEA-48B4-A525-BD3351387DA7}" type="presOf" srcId="{BFB09E11-AC35-4850-BBFA-59B8A74E1D92}" destId="{28E11251-5E49-4130-B1AE-589BAD9A5747}" srcOrd="0" destOrd="0" presId="urn:microsoft.com/office/officeart/2005/8/layout/pList1"/>
    <dgm:cxn modelId="{AFE9891C-31D4-4F3D-A412-1464C056F08A}" type="presOf" srcId="{D1E74464-C04B-4EFE-9749-762C9D98F5DD}" destId="{3B18F4C4-C4E9-4F17-920E-F9AFB5A27F59}" srcOrd="0" destOrd="0" presId="urn:microsoft.com/office/officeart/2005/8/layout/pList1"/>
    <dgm:cxn modelId="{D7815D33-1CEB-4A43-ADD3-CC22DEFAB982}" type="presOf" srcId="{82C65E7A-CB12-4F06-94A7-C3B2478ED2F2}" destId="{DC6C1530-DF53-481A-9940-018573B5A670}" srcOrd="0" destOrd="0" presId="urn:microsoft.com/office/officeart/2005/8/layout/pList1"/>
    <dgm:cxn modelId="{A74D485B-17CA-42BA-A0C5-F1CC0A7E9072}" type="presOf" srcId="{8C43B1BF-7C51-435A-9553-A994EE2AD960}" destId="{937C0C8A-A81D-446B-AB5C-9A19F4C702FC}" srcOrd="0" destOrd="0" presId="urn:microsoft.com/office/officeart/2005/8/layout/pList1"/>
    <dgm:cxn modelId="{F8EE8443-2F5B-4877-990F-198DA934D46E}" type="presOf" srcId="{3AD68227-C8FD-43B8-A9B5-6E69D6C021F3}" destId="{E6A5F090-8B31-439D-94A7-72AA83D954E0}" srcOrd="0" destOrd="0" presId="urn:microsoft.com/office/officeart/2005/8/layout/pList1"/>
    <dgm:cxn modelId="{4C7D7D59-BEB5-4C25-A5E2-9803AAF1641E}" type="presOf" srcId="{026240B3-8579-4C13-8FAB-94579BDBDFA3}" destId="{7833A992-664B-42C6-999A-9EC0EAE09A12}" srcOrd="0" destOrd="0" presId="urn:microsoft.com/office/officeart/2005/8/layout/pList1"/>
    <dgm:cxn modelId="{8C4ED481-94D8-44B0-8D80-1B8617B9B297}" srcId="{BFB09E11-AC35-4850-BBFA-59B8A74E1D92}" destId="{EC52A279-04F3-4BFD-91CE-458D44250834}" srcOrd="2" destOrd="0" parTransId="{A6EE3A8C-90B6-4441-88D4-A2E1D9A7ABA3}" sibTransId="{82C65E7A-CB12-4F06-94A7-C3B2478ED2F2}"/>
    <dgm:cxn modelId="{E3162086-6887-456D-BCD3-9E9C2F0B5090}" srcId="{BFB09E11-AC35-4850-BBFA-59B8A74E1D92}" destId="{EBB69B5B-43AB-4E54-841D-B845E552503D}" srcOrd="4" destOrd="0" parTransId="{491CB255-5DFC-4F63-80A2-D08B499B3827}" sibTransId="{03736ED0-269F-456E-87B4-968E53910589}"/>
    <dgm:cxn modelId="{AA20108F-DF19-4AB5-BDE3-4159060107BC}" srcId="{BFB09E11-AC35-4850-BBFA-59B8A74E1D92}" destId="{026240B3-8579-4C13-8FAB-94579BDBDFA3}" srcOrd="3" destOrd="0" parTransId="{D6D0D39B-62D9-430F-9076-3A25042C870E}" sibTransId="{8C43B1BF-7C51-435A-9553-A994EE2AD960}"/>
    <dgm:cxn modelId="{FECBAF9C-058C-4401-A6C6-9F472FA7819F}" srcId="{BFB09E11-AC35-4850-BBFA-59B8A74E1D92}" destId="{3AD68227-C8FD-43B8-A9B5-6E69D6C021F3}" srcOrd="1" destOrd="0" parTransId="{D4070539-99A9-409A-8324-6FC4699EB3DB}" sibTransId="{F840ED93-7FCF-433E-A72B-13C813C9E6AA}"/>
    <dgm:cxn modelId="{BC713AB7-D45F-43D6-A4B8-5DBA1C44821C}" type="presOf" srcId="{EBB69B5B-43AB-4E54-841D-B845E552503D}" destId="{73E7A99B-7CE4-4813-BE22-22A0FA85F1F3}" srcOrd="0" destOrd="0" presId="urn:microsoft.com/office/officeart/2005/8/layout/pList1"/>
    <dgm:cxn modelId="{CAF4A7C9-1003-473F-9C2E-1C0864534D93}" type="presOf" srcId="{D9466203-6705-42DC-8B7C-2C89AC188D3B}" destId="{9DF474B7-F126-4CB8-9218-6BB50F2159E1}" srcOrd="0" destOrd="0" presId="urn:microsoft.com/office/officeart/2005/8/layout/pList1"/>
    <dgm:cxn modelId="{36AEFCFB-3E0D-4105-AACA-AFAF631748A9}" type="presOf" srcId="{F840ED93-7FCF-433E-A72B-13C813C9E6AA}" destId="{8B8E95BB-3860-4DBE-BFA7-4C0208906BBC}" srcOrd="0" destOrd="0" presId="urn:microsoft.com/office/officeart/2005/8/layout/pList1"/>
    <dgm:cxn modelId="{055A0795-6059-4080-9F96-6249E21281DF}" type="presParOf" srcId="{28E11251-5E49-4130-B1AE-589BAD9A5747}" destId="{B0A8D368-CAEB-4EF4-BF56-AC2693E9FA7C}" srcOrd="0" destOrd="0" presId="urn:microsoft.com/office/officeart/2005/8/layout/pList1"/>
    <dgm:cxn modelId="{2BDC013C-7F2C-42D6-BDF2-C266F7AEB783}" type="presParOf" srcId="{B0A8D368-CAEB-4EF4-BF56-AC2693E9FA7C}" destId="{7069553D-842E-4D22-8F53-96281C85B253}" srcOrd="0" destOrd="0" presId="urn:microsoft.com/office/officeart/2005/8/layout/pList1"/>
    <dgm:cxn modelId="{387D42C3-2DCA-4B62-B697-77892FB22171}" type="presParOf" srcId="{B0A8D368-CAEB-4EF4-BF56-AC2693E9FA7C}" destId="{9DF474B7-F126-4CB8-9218-6BB50F2159E1}" srcOrd="1" destOrd="0" presId="urn:microsoft.com/office/officeart/2005/8/layout/pList1"/>
    <dgm:cxn modelId="{EA88C396-38CF-46CD-99AC-D5C6519F7068}" type="presParOf" srcId="{28E11251-5E49-4130-B1AE-589BAD9A5747}" destId="{3B18F4C4-C4E9-4F17-920E-F9AFB5A27F59}" srcOrd="1" destOrd="0" presId="urn:microsoft.com/office/officeart/2005/8/layout/pList1"/>
    <dgm:cxn modelId="{FAE30FD7-A0FA-4D5A-B439-55A29A4AC5C2}" type="presParOf" srcId="{28E11251-5E49-4130-B1AE-589BAD9A5747}" destId="{E64F9E49-0943-47C8-894D-86E51CC00F6F}" srcOrd="2" destOrd="0" presId="urn:microsoft.com/office/officeart/2005/8/layout/pList1"/>
    <dgm:cxn modelId="{6897B80A-D39C-4B07-B1EF-6C9D4AE7E9D8}" type="presParOf" srcId="{E64F9E49-0943-47C8-894D-86E51CC00F6F}" destId="{006899A1-CADC-4CF6-850B-58528A1B1EE2}" srcOrd="0" destOrd="0" presId="urn:microsoft.com/office/officeart/2005/8/layout/pList1"/>
    <dgm:cxn modelId="{5680E319-014E-4958-970F-CD81EC87C568}" type="presParOf" srcId="{E64F9E49-0943-47C8-894D-86E51CC00F6F}" destId="{E6A5F090-8B31-439D-94A7-72AA83D954E0}" srcOrd="1" destOrd="0" presId="urn:microsoft.com/office/officeart/2005/8/layout/pList1"/>
    <dgm:cxn modelId="{ACAE7AB6-328C-4F59-A8CD-044B53C854A5}" type="presParOf" srcId="{28E11251-5E49-4130-B1AE-589BAD9A5747}" destId="{8B8E95BB-3860-4DBE-BFA7-4C0208906BBC}" srcOrd="3" destOrd="0" presId="urn:microsoft.com/office/officeart/2005/8/layout/pList1"/>
    <dgm:cxn modelId="{76D9E63D-E1FD-44AF-BD9C-9CD38C16F3CD}" type="presParOf" srcId="{28E11251-5E49-4130-B1AE-589BAD9A5747}" destId="{92B1491B-AC1C-4D02-8098-7BF5106CAA7D}" srcOrd="4" destOrd="0" presId="urn:microsoft.com/office/officeart/2005/8/layout/pList1"/>
    <dgm:cxn modelId="{9CDC7BCE-7CA4-4921-B175-1F7AC970E850}" type="presParOf" srcId="{92B1491B-AC1C-4D02-8098-7BF5106CAA7D}" destId="{74BD9E97-BF6A-462A-AB78-93972689894A}" srcOrd="0" destOrd="0" presId="urn:microsoft.com/office/officeart/2005/8/layout/pList1"/>
    <dgm:cxn modelId="{118F1902-F68E-4BFA-AF38-3FA35E0BBFA5}" type="presParOf" srcId="{92B1491B-AC1C-4D02-8098-7BF5106CAA7D}" destId="{B6D75C21-07CE-48CD-8B5A-BD1807BEA665}" srcOrd="1" destOrd="0" presId="urn:microsoft.com/office/officeart/2005/8/layout/pList1"/>
    <dgm:cxn modelId="{E50F21AF-1CD8-4CF4-94F8-F9E6180EA3EB}" type="presParOf" srcId="{28E11251-5E49-4130-B1AE-589BAD9A5747}" destId="{DC6C1530-DF53-481A-9940-018573B5A670}" srcOrd="5" destOrd="0" presId="urn:microsoft.com/office/officeart/2005/8/layout/pList1"/>
    <dgm:cxn modelId="{F62B7CDF-37CE-4AB3-A2E8-F219FA6966FF}" type="presParOf" srcId="{28E11251-5E49-4130-B1AE-589BAD9A5747}" destId="{7060E37A-F60C-4F7A-95BA-CF80F33785AC}" srcOrd="6" destOrd="0" presId="urn:microsoft.com/office/officeart/2005/8/layout/pList1"/>
    <dgm:cxn modelId="{0E4F1439-E141-4DE4-944F-7E4553B9E7D7}" type="presParOf" srcId="{7060E37A-F60C-4F7A-95BA-CF80F33785AC}" destId="{33DF6AC5-EFE3-41B2-B18C-BA4EEC9CAEAC}" srcOrd="0" destOrd="0" presId="urn:microsoft.com/office/officeart/2005/8/layout/pList1"/>
    <dgm:cxn modelId="{7B666D04-31D3-4234-BFF8-DF8489B2EB2D}" type="presParOf" srcId="{7060E37A-F60C-4F7A-95BA-CF80F33785AC}" destId="{7833A992-664B-42C6-999A-9EC0EAE09A12}" srcOrd="1" destOrd="0" presId="urn:microsoft.com/office/officeart/2005/8/layout/pList1"/>
    <dgm:cxn modelId="{7C201ACE-337E-4999-A1F0-93983EB7D000}" type="presParOf" srcId="{28E11251-5E49-4130-B1AE-589BAD9A5747}" destId="{937C0C8A-A81D-446B-AB5C-9A19F4C702FC}" srcOrd="7" destOrd="0" presId="urn:microsoft.com/office/officeart/2005/8/layout/pList1"/>
    <dgm:cxn modelId="{4848E280-95BD-4C2A-9908-3254C3435741}" type="presParOf" srcId="{28E11251-5E49-4130-B1AE-589BAD9A5747}" destId="{562F0E44-2514-49D2-A4A4-B8DF3FDBEDD5}" srcOrd="8" destOrd="0" presId="urn:microsoft.com/office/officeart/2005/8/layout/pList1"/>
    <dgm:cxn modelId="{4E8A2620-BCE2-4D64-995F-5CC31AC9725F}" type="presParOf" srcId="{562F0E44-2514-49D2-A4A4-B8DF3FDBEDD5}" destId="{DB142EC8-2FF8-4448-A8C6-142D45483310}" srcOrd="0" destOrd="0" presId="urn:microsoft.com/office/officeart/2005/8/layout/pList1"/>
    <dgm:cxn modelId="{62031930-B519-467C-BC5C-B911ED3D06A5}" type="presParOf" srcId="{562F0E44-2514-49D2-A4A4-B8DF3FDBEDD5}" destId="{73E7A99B-7CE4-4813-BE22-22A0FA85F1F3}" srcOrd="1" destOrd="0" presId="urn:microsoft.com/office/officeart/2005/8/layout/p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69553D-842E-4D22-8F53-96281C85B253}">
      <dsp:nvSpPr>
        <dsp:cNvPr id="0" name=""/>
        <dsp:cNvSpPr/>
      </dsp:nvSpPr>
      <dsp:spPr>
        <a:xfrm>
          <a:off x="1165272" y="8775"/>
          <a:ext cx="2119201" cy="1460129"/>
        </a:xfrm>
        <a:prstGeom prst="round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t="-23000" b="-23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DF474B7-F126-4CB8-9218-6BB50F2159E1}">
      <dsp:nvSpPr>
        <dsp:cNvPr id="0" name=""/>
        <dsp:cNvSpPr/>
      </dsp:nvSpPr>
      <dsp:spPr>
        <a:xfrm>
          <a:off x="1165272" y="1468905"/>
          <a:ext cx="2119201" cy="7862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0" numCol="1" spcCol="1270" anchor="t" anchorCtr="0">
          <a:noAutofit/>
        </a:bodyPr>
        <a:lstStyle/>
        <a:p>
          <a:pPr marL="0" lvl="0" indent="0" algn="ctr" defTabSz="711200">
            <a:lnSpc>
              <a:spcPct val="90000"/>
            </a:lnSpc>
            <a:spcBef>
              <a:spcPct val="0"/>
            </a:spcBef>
            <a:spcAft>
              <a:spcPct val="35000"/>
            </a:spcAft>
            <a:buNone/>
          </a:pPr>
          <a:r>
            <a:rPr lang="en-US" sz="1600" kern="1200" dirty="0">
              <a:latin typeface="Arial" panose="020B0604020202020204" pitchFamily="34" charset="0"/>
              <a:cs typeface="Arial" panose="020B0604020202020204" pitchFamily="34" charset="0"/>
            </a:rPr>
            <a:t>Leo Membership Chairperson</a:t>
          </a:r>
        </a:p>
      </dsp:txBody>
      <dsp:txXfrm>
        <a:off x="1165272" y="1468905"/>
        <a:ext cx="2119201" cy="786223"/>
      </dsp:txXfrm>
    </dsp:sp>
    <dsp:sp modelId="{006899A1-CADC-4CF6-850B-58528A1B1EE2}">
      <dsp:nvSpPr>
        <dsp:cNvPr id="0" name=""/>
        <dsp:cNvSpPr/>
      </dsp:nvSpPr>
      <dsp:spPr>
        <a:xfrm>
          <a:off x="3496483" y="6092"/>
          <a:ext cx="2119201" cy="1489084"/>
        </a:xfrm>
        <a:prstGeom prst="roundRect">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6A5F090-8B31-439D-94A7-72AA83D954E0}">
      <dsp:nvSpPr>
        <dsp:cNvPr id="0" name=""/>
        <dsp:cNvSpPr/>
      </dsp:nvSpPr>
      <dsp:spPr>
        <a:xfrm>
          <a:off x="3496483" y="1476143"/>
          <a:ext cx="2119201" cy="7862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0" numCol="1" spcCol="1270" anchor="t" anchorCtr="0">
          <a:noAutofit/>
        </a:bodyPr>
        <a:lstStyle/>
        <a:p>
          <a:pPr marL="0" lvl="0" indent="0" algn="ctr" defTabSz="711200">
            <a:lnSpc>
              <a:spcPct val="90000"/>
            </a:lnSpc>
            <a:spcBef>
              <a:spcPct val="0"/>
            </a:spcBef>
            <a:spcAft>
              <a:spcPct val="35000"/>
            </a:spcAft>
            <a:buNone/>
          </a:pPr>
          <a:r>
            <a:rPr lang="en-US" sz="1600" kern="1200" dirty="0">
              <a:latin typeface="Arial" panose="020B0604020202020204" pitchFamily="34" charset="0"/>
              <a:cs typeface="Arial" panose="020B0604020202020204" pitchFamily="34" charset="0"/>
            </a:rPr>
            <a:t>Leo Advancement Sessions</a:t>
          </a:r>
        </a:p>
      </dsp:txBody>
      <dsp:txXfrm>
        <a:off x="3496483" y="1476143"/>
        <a:ext cx="2119201" cy="786223"/>
      </dsp:txXfrm>
    </dsp:sp>
    <dsp:sp modelId="{74BD9E97-BF6A-462A-AB78-93972689894A}">
      <dsp:nvSpPr>
        <dsp:cNvPr id="0" name=""/>
        <dsp:cNvSpPr/>
      </dsp:nvSpPr>
      <dsp:spPr>
        <a:xfrm>
          <a:off x="5827694" y="8775"/>
          <a:ext cx="2119201" cy="1460129"/>
        </a:xfrm>
        <a:prstGeom prst="round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t="-23000" b="-23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6D75C21-07CE-48CD-8B5A-BD1807BEA665}">
      <dsp:nvSpPr>
        <dsp:cNvPr id="0" name=""/>
        <dsp:cNvSpPr/>
      </dsp:nvSpPr>
      <dsp:spPr>
        <a:xfrm>
          <a:off x="5827694" y="1468905"/>
          <a:ext cx="2119201" cy="7862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0" numCol="1" spcCol="1270" anchor="t" anchorCtr="0">
          <a:noAutofit/>
        </a:bodyPr>
        <a:lstStyle/>
        <a:p>
          <a:pPr marL="0" lvl="0" indent="0" algn="ctr" defTabSz="711200">
            <a:lnSpc>
              <a:spcPct val="90000"/>
            </a:lnSpc>
            <a:spcBef>
              <a:spcPct val="0"/>
            </a:spcBef>
            <a:spcAft>
              <a:spcPct val="35000"/>
            </a:spcAft>
            <a:buNone/>
          </a:pPr>
          <a:r>
            <a:rPr lang="en-US" sz="1600" kern="1200" dirty="0">
              <a:latin typeface="Arial" panose="020B0604020202020204" pitchFamily="34" charset="0"/>
              <a:cs typeface="Arial" panose="020B0604020202020204" pitchFamily="34" charset="0"/>
            </a:rPr>
            <a:t>ELLI Leo Grant</a:t>
          </a:r>
        </a:p>
      </dsp:txBody>
      <dsp:txXfrm>
        <a:off x="5827694" y="1468905"/>
        <a:ext cx="2119201" cy="786223"/>
      </dsp:txXfrm>
    </dsp:sp>
    <dsp:sp modelId="{33DF6AC5-EFE3-41B2-B18C-BA4EEC9CAEAC}">
      <dsp:nvSpPr>
        <dsp:cNvPr id="0" name=""/>
        <dsp:cNvSpPr/>
      </dsp:nvSpPr>
      <dsp:spPr>
        <a:xfrm>
          <a:off x="2621283" y="2430571"/>
          <a:ext cx="1564712" cy="1684887"/>
        </a:xfrm>
        <a:prstGeom prst="round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l="-4000" r="-4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833A992-664B-42C6-999A-9EC0EAE09A12}">
      <dsp:nvSpPr>
        <dsp:cNvPr id="0" name=""/>
        <dsp:cNvSpPr/>
      </dsp:nvSpPr>
      <dsp:spPr>
        <a:xfrm>
          <a:off x="2330878" y="4046796"/>
          <a:ext cx="2119201" cy="7862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0" numCol="1" spcCol="1270" anchor="t" anchorCtr="0">
          <a:noAutofit/>
        </a:bodyPr>
        <a:lstStyle/>
        <a:p>
          <a:pPr marL="0" lvl="0" indent="0" algn="ctr" defTabSz="711200">
            <a:lnSpc>
              <a:spcPct val="90000"/>
            </a:lnSpc>
            <a:spcBef>
              <a:spcPct val="0"/>
            </a:spcBef>
            <a:spcAft>
              <a:spcPct val="35000"/>
            </a:spcAft>
            <a:buNone/>
          </a:pPr>
          <a:r>
            <a:rPr lang="en-US" sz="1600" kern="1200" dirty="0">
              <a:latin typeface="Arial" panose="020B0604020202020204" pitchFamily="34" charset="0"/>
              <a:cs typeface="Arial" panose="020B0604020202020204" pitchFamily="34" charset="0"/>
            </a:rPr>
            <a:t>Leo or Leo-Lion Representative to the United Nations</a:t>
          </a:r>
        </a:p>
        <a:p>
          <a:pPr marL="0" lvl="0" indent="0" algn="ctr" defTabSz="711200">
            <a:lnSpc>
              <a:spcPct val="90000"/>
            </a:lnSpc>
            <a:spcBef>
              <a:spcPct val="0"/>
            </a:spcBef>
            <a:spcAft>
              <a:spcPct val="35000"/>
            </a:spcAft>
            <a:buNone/>
          </a:pPr>
          <a:endParaRPr lang="en-US" sz="1600" kern="1200" dirty="0"/>
        </a:p>
      </dsp:txBody>
      <dsp:txXfrm>
        <a:off x="2330878" y="4046796"/>
        <a:ext cx="2119201" cy="786223"/>
      </dsp:txXfrm>
    </dsp:sp>
    <dsp:sp modelId="{DB142EC8-2FF8-4448-A8C6-142D45483310}">
      <dsp:nvSpPr>
        <dsp:cNvPr id="0" name=""/>
        <dsp:cNvSpPr/>
      </dsp:nvSpPr>
      <dsp:spPr>
        <a:xfrm>
          <a:off x="4662089" y="2530477"/>
          <a:ext cx="2119201" cy="146012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3E7A99B-7CE4-4813-BE22-22A0FA85F1F3}">
      <dsp:nvSpPr>
        <dsp:cNvPr id="0" name=""/>
        <dsp:cNvSpPr/>
      </dsp:nvSpPr>
      <dsp:spPr>
        <a:xfrm>
          <a:off x="4662089" y="3990607"/>
          <a:ext cx="2119201" cy="7862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0" numCol="1" spcCol="1270" anchor="t" anchorCtr="0">
          <a:noAutofit/>
        </a:bodyPr>
        <a:lstStyle/>
        <a:p>
          <a:pPr marL="0" lvl="0" indent="0" algn="ctr" defTabSz="711200">
            <a:lnSpc>
              <a:spcPct val="90000"/>
            </a:lnSpc>
            <a:spcBef>
              <a:spcPct val="0"/>
            </a:spcBef>
            <a:spcAft>
              <a:spcPct val="35000"/>
            </a:spcAft>
            <a:buNone/>
          </a:pPr>
          <a:r>
            <a:rPr lang="en-US" sz="1600" kern="1200" dirty="0">
              <a:latin typeface="Arial" panose="020B0604020202020204" pitchFamily="34" charset="0"/>
              <a:cs typeface="Arial" panose="020B0604020202020204" pitchFamily="34" charset="0"/>
            </a:rPr>
            <a:t>Leo and Lion Collaboration Webpage and Resource</a:t>
          </a:r>
        </a:p>
      </dsp:txBody>
      <dsp:txXfrm>
        <a:off x="4662089" y="3990607"/>
        <a:ext cx="2119201" cy="786223"/>
      </dsp:txXfrm>
    </dsp:sp>
  </dsp:spTree>
</dsp:drawing>
</file>

<file path=ppt/diagrams/layout1.xml><?xml version="1.0" encoding="utf-8"?>
<dgm:layoutDef xmlns:dgm="http://schemas.openxmlformats.org/drawingml/2006/diagram" xmlns:a="http://schemas.openxmlformats.org/drawingml/2006/main" uniqueId="urn:microsoft.com/office/officeart/2005/8/layout/pList1">
  <dgm:title val=""/>
  <dgm:desc val=""/>
  <dgm:catLst>
    <dgm:cat type="list" pri="2000"/>
    <dgm:cat type="picture" pri="2500"/>
    <dgm:cat type="pictureconvert" pri="2500"/>
  </dgm:catLst>
  <dgm:sampData>
    <dgm:dataModel>
      <dgm:ptLst>
        <dgm:pt modelId="0" type="doc"/>
        <dgm:pt modelId="1">
          <dgm:prSet phldr="1"/>
        </dgm:pt>
        <dgm:pt modelId="2">
          <dgm:prSet phldr="1"/>
        </dgm:pt>
        <dgm:pt modelId="3">
          <dgm:prSet phldr="1"/>
        </dgm:pt>
        <dgm:pt modelId="4">
          <dgm:prSet phldr="1"/>
        </dgm:pt>
      </dgm:ptLst>
      <dgm:cxnLst>
        <dgm:cxn modelId="7" srcId="0" destId="1" srcOrd="0" destOrd="0"/>
        <dgm:cxn modelId="8" srcId="0" destId="2" srcOrd="1" destOrd="0"/>
        <dgm:cxn modelId="9" srcId="0" destId="3" srcOrd="2" destOrd="0"/>
        <dgm:cxn modelId="10"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off" val="ctr"/>
          <dgm:param type="vertAlign" val="mid"/>
          <dgm:param type="horzAlign" val="ctr"/>
        </dgm:alg>
      </dgm:if>
      <dgm:else name="Name3">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1"/>
      <dgm:constr type="sp" refType="w" refFor="ch" refForName="compNode" op="equ" fact="0.1"/>
      <dgm:constr type="primFontSz" for="des" ptType="node" op="equ" val="65"/>
    </dgm:constrLst>
    <dgm:ruleLst/>
    <dgm:forEach name="Name4" axis="ch" ptType="node">
      <dgm:layoutNode name="compNode">
        <dgm:alg type="composite">
          <dgm:param type="ar" val="0.943"/>
        </dgm:alg>
        <dgm:shape xmlns:r="http://schemas.openxmlformats.org/officeDocument/2006/relationships" r:blip="">
          <dgm:adjLst/>
        </dgm:shape>
        <dgm:presOf axis="self"/>
        <dgm:constrLst>
          <dgm:constr type="h" refType="w" fact="1.06"/>
          <dgm:constr type="h" for="ch" forName="pictRect" refType="h" fact="0.65"/>
          <dgm:constr type="w" for="ch" forName="pictRect" refType="w"/>
          <dgm:constr type="l" for="ch" forName="pictRect"/>
          <dgm:constr type="t" for="ch" forName="pictRect"/>
          <dgm:constr type="w" for="ch" forName="textRect" refType="w"/>
          <dgm:constr type="h" for="ch" forName="textRect" refType="h" fact="0.35"/>
          <dgm:constr type="l" for="ch" forName="textRect"/>
          <dgm:constr type="t" for="ch" forName="textRect" refType="b" refFor="ch" refForName="pictRect"/>
        </dgm:constrLst>
        <dgm:ruleLst/>
        <dgm:layoutNode name="pictRect">
          <dgm:alg type="sp"/>
          <dgm:shape xmlns:r="http://schemas.openxmlformats.org/officeDocument/2006/relationships" type="roundRect" r:blip="" blipPhldr="1">
            <dgm:adjLst/>
          </dgm:shape>
          <dgm:presOf/>
          <dgm:constrLst/>
          <dgm:ruleLst/>
        </dgm:layoutNode>
        <dgm:layoutNode name="textRect" styleLbl="revTx">
          <dgm:varLst>
            <dgm:bulletEnabled val="1"/>
          </dgm:varLst>
          <dgm:alg type="tx">
            <dgm:param type="txAnchorVert" val="t"/>
          </dgm:alg>
          <dgm:shape xmlns:r="http://schemas.openxmlformats.org/officeDocument/2006/relationships" type="rect" r:blip="">
            <dgm:adjLst/>
          </dgm:shape>
          <dgm:presOf axis="desOrSelf" ptType="node"/>
          <dgm:constrLst>
            <dgm:constr type="bMarg"/>
          </dgm:constrLst>
          <dgm:ruleLst>
            <dgm:rule type="primFontSz" val="5" fact="NaN" max="NaN"/>
          </dgm:ruleLst>
        </dgm:layoutNode>
      </dgm:layoutNode>
      <dgm:forEach name="Name5"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012450-CF40-4D19-A7B9-439D3EAC2C4D}" type="datetimeFigureOut">
              <a:rPr lang="en-US" smtClean="0"/>
              <a:t>10/26/2023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258F41-07D5-4F73-BE4E-EEC9FF84DEBB}" type="slidenum">
              <a:rPr lang="en-US" smtClean="0"/>
              <a:t>‹#›</a:t>
            </a:fld>
            <a:endParaRPr lang="en-US" dirty="0"/>
          </a:p>
        </p:txBody>
      </p:sp>
    </p:spTree>
    <p:extLst>
      <p:ext uri="{BB962C8B-B14F-4D97-AF65-F5344CB8AC3E}">
        <p14:creationId xmlns:p14="http://schemas.microsoft.com/office/powerpoint/2010/main" val="42829853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Leo Strategic plan represents Lions International’s collective efforts to strengthen the Leo Club Program and create an environment within the Lions family that is supportive and welcoming to young people. With feedback from Leos and Lions around the world this plan identifies both enhancements and new initiatives designed to build an even better Leo Club Program. </a:t>
            </a:r>
          </a:p>
        </p:txBody>
      </p:sp>
      <p:sp>
        <p:nvSpPr>
          <p:cNvPr id="4" name="Slide Number Placeholder 3"/>
          <p:cNvSpPr>
            <a:spLocks noGrp="1"/>
          </p:cNvSpPr>
          <p:nvPr>
            <p:ph type="sldNum" sz="quarter" idx="5"/>
          </p:nvPr>
        </p:nvSpPr>
        <p:spPr/>
        <p:txBody>
          <a:bodyPr/>
          <a:lstStyle/>
          <a:p>
            <a:fld id="{2969122F-4C0D-4DB5-9DAD-9B5174DF74F1}" type="slidenum">
              <a:rPr lang="en-US" smtClean="0"/>
              <a:t>1</a:t>
            </a:fld>
            <a:endParaRPr lang="en-US" dirty="0"/>
          </a:p>
        </p:txBody>
      </p:sp>
    </p:spTree>
    <p:extLst>
      <p:ext uri="{BB962C8B-B14F-4D97-AF65-F5344CB8AC3E}">
        <p14:creationId xmlns:p14="http://schemas.microsoft.com/office/powerpoint/2010/main" val="731771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b="0" i="0" u="none" strike="noStrike" kern="0" cap="none" spc="0" normalizeH="0" baseline="0" noProof="0" dirty="0">
                <a:ln>
                  <a:noFill/>
                </a:ln>
                <a:effectLst/>
                <a:uLnTx/>
                <a:uFillTx/>
                <a:ea typeface="+mn-ea"/>
              </a:rPr>
              <a:t>The Leo Strategic Plan goal is </a:t>
            </a:r>
            <a:r>
              <a:rPr kumimoji="0" lang="en-US" b="1" i="0" u="none" strike="noStrike" kern="0" cap="none" spc="0" normalizeH="0" baseline="0" noProof="0" dirty="0">
                <a:ln>
                  <a:noFill/>
                </a:ln>
                <a:effectLst/>
                <a:uLnTx/>
                <a:uFillTx/>
                <a:ea typeface="+mn-ea"/>
              </a:rPr>
              <a:t>growth</a:t>
            </a:r>
            <a:r>
              <a:rPr kumimoji="0" lang="en-US" b="0" i="0" u="none" strike="noStrike" kern="0" cap="none" spc="0" normalizeH="0" baseline="0" noProof="0" dirty="0">
                <a:ln>
                  <a:noFill/>
                </a:ln>
                <a:effectLst/>
                <a:uLnTx/>
                <a:uFillTx/>
                <a:ea typeface="+mn-ea"/>
              </a:rPr>
              <a:t>. The Leo club membership will grow to </a:t>
            </a:r>
            <a:r>
              <a:rPr kumimoji="0" lang="en-US" b="1" i="0" u="none" strike="noStrike" kern="0" cap="none" spc="0" normalizeH="0" baseline="0" noProof="0" dirty="0">
                <a:ln>
                  <a:noFill/>
                </a:ln>
                <a:effectLst/>
                <a:uLnTx/>
                <a:uFillTx/>
                <a:ea typeface="ヒラギノ角ゴ Pro W3"/>
              </a:rPr>
              <a:t>two hundred thousand </a:t>
            </a:r>
            <a:r>
              <a:rPr kumimoji="0" lang="en-US" b="0" i="0" u="none" strike="noStrike" kern="0" cap="none" spc="0" normalizeH="0" baseline="0" noProof="0" dirty="0">
                <a:ln>
                  <a:noFill/>
                </a:ln>
                <a:effectLst/>
                <a:uLnTx/>
                <a:uFillTx/>
                <a:ea typeface="ヒラギノ角ゴ Pro W3"/>
              </a:rPr>
              <a:t>reported Leos and </a:t>
            </a:r>
            <a:r>
              <a:rPr kumimoji="0" lang="en-US" b="1" i="0" u="none" strike="noStrike" kern="0" cap="none" spc="0" normalizeH="0" baseline="0" noProof="0" dirty="0">
                <a:ln>
                  <a:noFill/>
                </a:ln>
                <a:effectLst/>
                <a:uLnTx/>
                <a:uFillTx/>
                <a:ea typeface="ヒラギノ角ゴ Pro W3"/>
              </a:rPr>
              <a:t>thirteen thousand </a:t>
            </a:r>
            <a:r>
              <a:rPr kumimoji="0" lang="en-US" b="0" i="0" u="none" strike="noStrike" kern="0" cap="none" spc="0" normalizeH="0" baseline="0" noProof="0" dirty="0">
                <a:ln>
                  <a:noFill/>
                </a:ln>
                <a:effectLst/>
                <a:uLnTx/>
                <a:uFillTx/>
                <a:ea typeface="ヒラギノ角ゴ Pro W3"/>
              </a:rPr>
              <a:t>reported Leo-Lions.  </a:t>
            </a:r>
            <a:endParaRPr kumimoji="0" lang="en-US" b="0" i="0" u="none" strike="noStrike" kern="1200" cap="none" spc="0" normalizeH="0" baseline="0" noProof="0" dirty="0">
              <a:ln>
                <a:noFill/>
              </a:ln>
              <a:effectLst/>
              <a:uLnTx/>
              <a:uFillTx/>
              <a:ea typeface="+mn-ea"/>
            </a:endParaRPr>
          </a:p>
          <a:p>
            <a:endParaRPr lang="en-US" b="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b="0" dirty="0"/>
              <a:t>Lions International started the plan with about </a:t>
            </a:r>
            <a:r>
              <a:rPr lang="en-US" b="1" dirty="0"/>
              <a:t>one hundred fifty seven thousand, five hundred </a:t>
            </a:r>
            <a:r>
              <a:rPr lang="en-US" b="0" dirty="0"/>
              <a:t>reported Leos and </a:t>
            </a:r>
            <a:r>
              <a:rPr lang="en-US" b="1" dirty="0"/>
              <a:t>four thousand, seven hundred </a:t>
            </a:r>
            <a:r>
              <a:rPr lang="en-US" b="0" dirty="0"/>
              <a:t>reported Leo-Lions, so the achievement of this goal will reflect exciting growth in both areas.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EB6E680-ED6E-413E-8541-D88B999777E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743886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These are the four areas of focus for the strategic plan, and our objectives for each one. </a:t>
            </a: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2820BF2-A1D6-49A9-BD48-C145732690A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135698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60375" y="457200"/>
            <a:ext cx="6396038" cy="3598863"/>
          </a:xfrm>
        </p:spPr>
      </p:sp>
      <p:sp>
        <p:nvSpPr>
          <p:cNvPr id="3" name="Notes Placeholder 2"/>
          <p:cNvSpPr>
            <a:spLocks noGrp="1"/>
          </p:cNvSpPr>
          <p:nvPr>
            <p:ph type="body" idx="1"/>
          </p:nvPr>
        </p:nvSpPr>
        <p:spPr/>
        <p:txBody>
          <a:bodyPr>
            <a:normAutofit/>
          </a:bodyPr>
          <a:lstStyle/>
          <a:p>
            <a:r>
              <a:rPr lang="en-US" dirty="0"/>
              <a:t>These are the major initiatives worked on year one of the Strategic Plan (2021-2022): </a:t>
            </a:r>
          </a:p>
          <a:p>
            <a:endParaRPr lang="en-US" dirty="0"/>
          </a:p>
          <a:p>
            <a:pPr marL="171450" indent="-171450">
              <a:buFont typeface="Arial" panose="020B0604020202020204" pitchFamily="34" charset="0"/>
              <a:buChar char="•"/>
            </a:pPr>
            <a:r>
              <a:rPr lang="en-US" dirty="0"/>
              <a:t>Under </a:t>
            </a:r>
            <a:r>
              <a:rPr lang="en-US" b="1" dirty="0"/>
              <a:t>recruitment</a:t>
            </a:r>
            <a:r>
              <a:rPr lang="en-US" dirty="0"/>
              <a:t>, new Leo Club leadership pages, a new Club pride page and a Leo recruitment video. If you haven’t seen the video yet, it shows Leos in action around the world, reflecting the diversity of our Leo clubs. The video is a powerful resource that all clubs will be able to use to bring in new Leo members. </a:t>
            </a:r>
            <a:br>
              <a:rPr lang="en-US" dirty="0">
                <a:cs typeface="+mn-lt"/>
              </a:rPr>
            </a:br>
            <a:endParaRPr lang="en-US" dirty="0"/>
          </a:p>
          <a:p>
            <a:pPr marL="171450" indent="-171450">
              <a:buFont typeface="Arial" panose="020B0604020202020204" pitchFamily="34" charset="0"/>
              <a:buChar char="•"/>
            </a:pPr>
            <a:r>
              <a:rPr lang="en-US" dirty="0"/>
              <a:t>Within the </a:t>
            </a:r>
            <a:r>
              <a:rPr lang="en-US" b="1" dirty="0"/>
              <a:t>membership experience</a:t>
            </a:r>
            <a:r>
              <a:rPr lang="en-US" dirty="0"/>
              <a:t>, online reporting access for Leo District Officers, an online learning track just for Leos, and more reporting resources. </a:t>
            </a:r>
          </a:p>
          <a:p>
            <a:pPr marL="171450" indent="-171450">
              <a:buFont typeface="Arial" panose="020B0604020202020204" pitchFamily="34" charset="0"/>
              <a:buChar char="•"/>
            </a:pPr>
            <a:endParaRPr lang="en-US" dirty="0">
              <a:cs typeface="Calibri" panose="020F0502020204030204"/>
            </a:endParaRPr>
          </a:p>
          <a:p>
            <a:pPr marL="171450" indent="-171450">
              <a:buFont typeface="Arial" panose="020B0604020202020204" pitchFamily="34" charset="0"/>
              <a:buChar char="•"/>
            </a:pPr>
            <a:r>
              <a:rPr lang="en-US" dirty="0"/>
              <a:t>In </a:t>
            </a:r>
            <a:r>
              <a:rPr lang="en-US" b="1" dirty="0"/>
              <a:t>transitioning to Lions</a:t>
            </a:r>
            <a:r>
              <a:rPr lang="en-US" dirty="0"/>
              <a:t>, better leader tracking in the online reporting system and a new presentation on “Continuing the Journey”. </a:t>
            </a:r>
            <a:endParaRPr lang="en-US" dirty="0">
              <a:cs typeface="Calibri"/>
            </a:endParaRPr>
          </a:p>
          <a:p>
            <a:pPr marL="171450" indent="-171450">
              <a:buFont typeface="Arial" panose="020B0604020202020204" pitchFamily="34" charset="0"/>
              <a:buChar char="•"/>
            </a:pPr>
            <a:endParaRPr lang="en-US" dirty="0"/>
          </a:p>
          <a:p>
            <a:pPr marL="171450" indent="-171450">
              <a:buFont typeface="Arial" panose="020B0604020202020204" pitchFamily="34" charset="0"/>
              <a:buChar char="•"/>
              <a:defRPr/>
            </a:pPr>
            <a:r>
              <a:rPr lang="en-US" dirty="0"/>
              <a:t>Under LCIF is the </a:t>
            </a:r>
            <a:r>
              <a:rPr lang="en-US" b="1" dirty="0"/>
              <a:t>Lions Share Pin for Leos</a:t>
            </a:r>
            <a:r>
              <a:rPr lang="en-US" dirty="0"/>
              <a:t>. This was an idea brought forward by a past Leo-Lion Board Liaisons to inspire Leos to contribute to our foundation. </a:t>
            </a:r>
            <a:r>
              <a:rPr lang="en-US" sz="1200" dirty="0">
                <a:solidFill>
                  <a:srgbClr val="55565A"/>
                </a:solidFill>
                <a:latin typeface="Arial"/>
                <a:cs typeface="Arial"/>
              </a:rPr>
              <a:t>Lions Share for Leos is an annual program that recognizes individual donors with a minimum donation of </a:t>
            </a:r>
            <a:r>
              <a:rPr lang="en-US" sz="1200" b="1" dirty="0">
                <a:solidFill>
                  <a:srgbClr val="55565A"/>
                </a:solidFill>
                <a:latin typeface="Arial"/>
                <a:cs typeface="Arial"/>
              </a:rPr>
              <a:t>US$20</a:t>
            </a:r>
            <a:r>
              <a:rPr lang="en-US" sz="1200" dirty="0">
                <a:solidFill>
                  <a:srgbClr val="55565A"/>
                </a:solidFill>
                <a:latin typeface="Arial"/>
                <a:cs typeface="Arial"/>
              </a:rPr>
              <a:t>. Donating to this program helps provide funds for grant programs that allow Leos and Lions to help on a larger scale.</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1678557-5227-8B4D-822D-3FD10583728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85226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60375" y="457200"/>
            <a:ext cx="6396038" cy="3598863"/>
          </a:xfrm>
        </p:spPr>
      </p:sp>
      <p:sp>
        <p:nvSpPr>
          <p:cNvPr id="3" name="Notes Placeholder 2"/>
          <p:cNvSpPr>
            <a:spLocks noGrp="1"/>
          </p:cNvSpPr>
          <p:nvPr>
            <p:ph type="body" idx="1"/>
          </p:nvPr>
        </p:nvSpPr>
        <p:spPr/>
        <p:txBody>
          <a:bodyPr>
            <a:normAutofit/>
          </a:bodyPr>
          <a:lstStyle/>
          <a:p>
            <a:r>
              <a:rPr lang="en-US" dirty="0">
                <a:cs typeface="Calibri"/>
              </a:rPr>
              <a:t>In 2022-2023, Lions International provided Goal Setting Resources for Leo Officers, as well as an officer course in the LLC. Leos can now record their in-person trainings in the Learn platform. The Leo or Leo-Lion rep to the UN was approved and is rolling out in 2023-2024; this position mirrors the Lions UN rep. Several Leo to Lion transition resources were created during last Lion year and multiple Special Olympics events were supported by the Association.</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1678557-5227-8B4D-822D-3FD10583728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279109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a typeface="Calibri"/>
                <a:cs typeface="Calibri"/>
              </a:rPr>
              <a:t>In Year 3, the board approved adding a Leo Membership Chairperson role to the club, district and multiple district levels. Leo Advancement Sessions and the ELLI Leo Scholarship were also introduced and put into practice. The Leo Representatives to the UN also started their new roles. There is also Leo and Lion Positive Collaboration website that premiered with new resources. </a:t>
            </a:r>
            <a:endParaRPr lang="en-US" dirty="0">
              <a:cs typeface="Calibri"/>
            </a:endParaRPr>
          </a:p>
        </p:txBody>
      </p:sp>
      <p:sp>
        <p:nvSpPr>
          <p:cNvPr id="4" name="Slide Number Placeholder 3"/>
          <p:cNvSpPr>
            <a:spLocks noGrp="1"/>
          </p:cNvSpPr>
          <p:nvPr>
            <p:ph type="sldNum" sz="quarter" idx="5"/>
          </p:nvPr>
        </p:nvSpPr>
        <p:spPr/>
        <p:txBody>
          <a:bodyPr/>
          <a:lstStyle/>
          <a:p>
            <a:fld id="{F229EE1A-AB6C-4351-B4CA-7A0A2BAC6A1A}" type="slidenum">
              <a:rPr lang="en-US" smtClean="0"/>
              <a:t>6</a:t>
            </a:fld>
            <a:endParaRPr lang="en-US" dirty="0"/>
          </a:p>
        </p:txBody>
      </p:sp>
    </p:spTree>
    <p:extLst>
      <p:ext uri="{BB962C8B-B14F-4D97-AF65-F5344CB8AC3E}">
        <p14:creationId xmlns:p14="http://schemas.microsoft.com/office/powerpoint/2010/main" val="6038082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b="0">
                <a:latin typeface="Helvetica"/>
                <a:cs typeface="Helvetica"/>
              </a:rPr>
              <a:t>Like the Lions strategic plan, we have many initiatives underway to ensure success. The Leo strategic plan will finish strong in the last two years by continuing to build upon the momentum of the first three years. Leos will get even more support in telling their personal story and the story of their club with the help of experts - other Leos. Advocacy will be highlighted as an important cause for Leos and enable more Lions and Leos to talk about the opportunities for Leos to continue their service as part of the Lions family. Finally, Leos and the Foundation will be brought closer than ever before through </a:t>
            </a:r>
            <a:r>
              <a:rPr lang="en-US">
                <a:latin typeface="Helvetica"/>
                <a:cs typeface="Helvetica"/>
              </a:rPr>
              <a:t>their relationship with </a:t>
            </a:r>
            <a:r>
              <a:rPr lang="en-US">
                <a:latin typeface="Calibri"/>
                <a:cs typeface="Calibri"/>
              </a:rPr>
              <a:t>Special</a:t>
            </a:r>
            <a:r>
              <a:rPr lang="en-US"/>
              <a:t> Olympics International's</a:t>
            </a:r>
            <a:r>
              <a:rPr lang="en-US" dirty="0">
                <a:latin typeface="Helvetica"/>
                <a:cs typeface="Helvetica"/>
              </a:rPr>
              <a:t> </a:t>
            </a:r>
            <a:r>
              <a:rPr lang="en-US" b="0" dirty="0">
                <a:latin typeface="Helvetica"/>
                <a:cs typeface="Helvetica"/>
              </a:rPr>
              <a:t>Mission</a:t>
            </a:r>
            <a:r>
              <a:rPr lang="en-US" dirty="0">
                <a:latin typeface="Helvetica"/>
                <a:cs typeface="Helvetica"/>
              </a:rPr>
              <a:t>:</a:t>
            </a:r>
            <a:r>
              <a:rPr lang="en-US" b="0" dirty="0">
                <a:latin typeface="Helvetica"/>
                <a:cs typeface="Helvetica"/>
              </a:rPr>
              <a:t> Inclusion and encouraging Lions Quest participants to become Leos.</a:t>
            </a:r>
            <a:r>
              <a:rPr lang="en-US" dirty="0">
                <a:latin typeface="Helvetica"/>
                <a:cs typeface="Helvetica"/>
              </a:rPr>
              <a:t> </a:t>
            </a:r>
            <a:endParaRPr lang="en-US" b="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9673050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a:t>Here are a few things you can do now to support the plan. A fun starting point for Leos is </a:t>
            </a:r>
            <a:r>
              <a:rPr lang="en-US" b="1" dirty="0"/>
              <a:t>lionsclubs.org/leopride</a:t>
            </a:r>
            <a:r>
              <a:rPr lang="en-US" dirty="0"/>
              <a:t>. There you can find tips and resources to help you show your pride in the Leo Club program, social media templates and posts, and ways to get more involved. </a:t>
            </a:r>
          </a:p>
          <a:p>
            <a:endParaRPr lang="en-US" dirty="0"/>
          </a:p>
          <a:p>
            <a:r>
              <a:rPr lang="en-US" dirty="0"/>
              <a:t>Another great resource is the Leo page: </a:t>
            </a:r>
            <a:r>
              <a:rPr lang="en-US" b="1" dirty="0"/>
              <a:t>lionsclubs.org/leos</a:t>
            </a:r>
            <a:r>
              <a:rPr lang="en-US" dirty="0"/>
              <a:t>. There you have all the information about starting Leo clubs, reporting Leos and leaders, and serving, learning and celebrating with Leos.  </a:t>
            </a:r>
          </a:p>
          <a:p>
            <a:endParaRPr lang="en-US" dirty="0"/>
          </a:p>
          <a:p>
            <a:r>
              <a:rPr lang="en-US" dirty="0"/>
              <a:t>Reach out to the Young Lions and Leos team by emailing </a:t>
            </a:r>
            <a:r>
              <a:rPr lang="en-US" b="1" dirty="0"/>
              <a:t>leo@lionsclubs.org.</a:t>
            </a:r>
            <a:endParaRPr lang="en-US" dirty="0">
              <a:cs typeface="Calibri"/>
            </a:endParaRPr>
          </a:p>
        </p:txBody>
      </p:sp>
      <p:sp>
        <p:nvSpPr>
          <p:cNvPr id="4" name="Slide Number Placeholder 3"/>
          <p:cNvSpPr>
            <a:spLocks noGrp="1"/>
          </p:cNvSpPr>
          <p:nvPr>
            <p:ph type="sldNum" sz="quarter" idx="5"/>
          </p:nvPr>
        </p:nvSpPr>
        <p:spPr/>
        <p:txBody>
          <a:bodyPr/>
          <a:lstStyle/>
          <a:p>
            <a:fld id="{2969122F-4C0D-4DB5-9DAD-9B5174DF74F1}" type="slidenum">
              <a:rPr lang="en-US" smtClean="0"/>
              <a:pPr/>
              <a:t>8</a:t>
            </a:fld>
            <a:endParaRPr lang="en-US" dirty="0"/>
          </a:p>
        </p:txBody>
      </p:sp>
      <p:sp>
        <p:nvSpPr>
          <p:cNvPr id="7" name="Slide Image Placeholder 6">
            <a:extLst>
              <a:ext uri="{FF2B5EF4-FFF2-40B4-BE49-F238E27FC236}">
                <a16:creationId xmlns:a16="http://schemas.microsoft.com/office/drawing/2014/main" id="{9A656F9B-F8EE-4BB2-9FE9-DDE7521DE23E}"/>
              </a:ext>
            </a:extLst>
          </p:cNvPr>
          <p:cNvSpPr>
            <a:spLocks noGrp="1" noRot="1" noChangeAspect="1"/>
          </p:cNvSpPr>
          <p:nvPr>
            <p:ph type="sldImg"/>
          </p:nvPr>
        </p:nvSpPr>
        <p:spPr/>
      </p:sp>
    </p:spTree>
    <p:extLst>
      <p:ext uri="{BB962C8B-B14F-4D97-AF65-F5344CB8AC3E}">
        <p14:creationId xmlns:p14="http://schemas.microsoft.com/office/powerpoint/2010/main" val="17942417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dirty="0">
              <a:latin typeface="Avenir"/>
            </a:endParaRPr>
          </a:p>
        </p:txBody>
      </p:sp>
      <p:sp>
        <p:nvSpPr>
          <p:cNvPr id="4" name="Slide Number Placeholder 3"/>
          <p:cNvSpPr>
            <a:spLocks noGrp="1"/>
          </p:cNvSpPr>
          <p:nvPr>
            <p:ph type="sldNum" sz="quarter" idx="5"/>
          </p:nvPr>
        </p:nvSpPr>
        <p:spPr/>
        <p:txBody>
          <a:bodyPr/>
          <a:lstStyle/>
          <a:p>
            <a:fld id="{65F38A34-01B5-8B47-8788-985DCB17BFD7}" type="slidenum">
              <a:rPr lang="en-US" smtClean="0"/>
              <a:t>9</a:t>
            </a:fld>
            <a:endParaRPr lang="en-US" dirty="0"/>
          </a:p>
        </p:txBody>
      </p:sp>
    </p:spTree>
    <p:extLst>
      <p:ext uri="{BB962C8B-B14F-4D97-AF65-F5344CB8AC3E}">
        <p14:creationId xmlns:p14="http://schemas.microsoft.com/office/powerpoint/2010/main" val="3464676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MASTER SLIDE -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502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837DF-256F-A343-B154-88A1DBDD4F7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58B1E42-6C3B-2746-8C64-210D0510AC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38913A37-A294-514D-8DAE-68CF0E1827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719B861-6E4E-EE44-A3F7-77F9BAD8C9D9}"/>
              </a:ext>
            </a:extLst>
          </p:cNvPr>
          <p:cNvSpPr>
            <a:spLocks noGrp="1"/>
          </p:cNvSpPr>
          <p:nvPr>
            <p:ph type="dt" sz="half" idx="10"/>
          </p:nvPr>
        </p:nvSpPr>
        <p:spPr/>
        <p:txBody>
          <a:bodyPr/>
          <a:lstStyle/>
          <a:p>
            <a:fld id="{B3137458-1D5F-B74F-96C6-5F61AAF91F9E}" type="datetimeFigureOut">
              <a:rPr lang="en-US" smtClean="0"/>
              <a:t>10/26/2023</a:t>
            </a:fld>
            <a:endParaRPr lang="en-US" dirty="0"/>
          </a:p>
        </p:txBody>
      </p:sp>
      <p:sp>
        <p:nvSpPr>
          <p:cNvPr id="6" name="Footer Placeholder 5">
            <a:extLst>
              <a:ext uri="{FF2B5EF4-FFF2-40B4-BE49-F238E27FC236}">
                <a16:creationId xmlns:a16="http://schemas.microsoft.com/office/drawing/2014/main" id="{6E56FDAF-3E9B-1F4F-8373-63E8B70C2F8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DF70AF8-5509-734F-AE89-EA98A059CCF6}"/>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1138772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E2BDE-07E7-C943-9B91-2FD547F4D8F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CD1B324-EAD5-C047-9C15-89B56422595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7876EA-C6E9-CD44-A3EE-6C56B6E11690}"/>
              </a:ext>
            </a:extLst>
          </p:cNvPr>
          <p:cNvSpPr>
            <a:spLocks noGrp="1"/>
          </p:cNvSpPr>
          <p:nvPr>
            <p:ph type="dt" sz="half" idx="10"/>
          </p:nvPr>
        </p:nvSpPr>
        <p:spPr/>
        <p:txBody>
          <a:bodyPr/>
          <a:lstStyle/>
          <a:p>
            <a:fld id="{B3137458-1D5F-B74F-96C6-5F61AAF91F9E}" type="datetimeFigureOut">
              <a:rPr lang="en-US" smtClean="0"/>
              <a:t>10/26/2023</a:t>
            </a:fld>
            <a:endParaRPr lang="en-US" dirty="0"/>
          </a:p>
        </p:txBody>
      </p:sp>
      <p:sp>
        <p:nvSpPr>
          <p:cNvPr id="5" name="Footer Placeholder 4">
            <a:extLst>
              <a:ext uri="{FF2B5EF4-FFF2-40B4-BE49-F238E27FC236}">
                <a16:creationId xmlns:a16="http://schemas.microsoft.com/office/drawing/2014/main" id="{EA1A28F1-EE8E-EB45-A2D4-AB792DAC4B4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6B8326C-0735-4444-BE26-FAF0EC25C540}"/>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8282246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3ED0666-33F5-0943-BD99-7A3EF1E46B6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F1C10D5-A39F-7948-AFED-354F01BE9E5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9A01D2-BA99-8145-B80C-5539D9710C4E}"/>
              </a:ext>
            </a:extLst>
          </p:cNvPr>
          <p:cNvSpPr>
            <a:spLocks noGrp="1"/>
          </p:cNvSpPr>
          <p:nvPr>
            <p:ph type="dt" sz="half" idx="10"/>
          </p:nvPr>
        </p:nvSpPr>
        <p:spPr/>
        <p:txBody>
          <a:bodyPr/>
          <a:lstStyle/>
          <a:p>
            <a:fld id="{B3137458-1D5F-B74F-96C6-5F61AAF91F9E}" type="datetimeFigureOut">
              <a:rPr lang="en-US" smtClean="0"/>
              <a:t>10/26/2023</a:t>
            </a:fld>
            <a:endParaRPr lang="en-US" dirty="0"/>
          </a:p>
        </p:txBody>
      </p:sp>
      <p:sp>
        <p:nvSpPr>
          <p:cNvPr id="5" name="Footer Placeholder 4">
            <a:extLst>
              <a:ext uri="{FF2B5EF4-FFF2-40B4-BE49-F238E27FC236}">
                <a16:creationId xmlns:a16="http://schemas.microsoft.com/office/drawing/2014/main" id="{D4FD065C-1B7C-D24B-8B36-1CBDC51181D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11FE787-9E34-794A-BC26-6489E561549C}"/>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31494583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MASTER SLIDE - BLANK">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402337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le No Content">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bwMode="auto">
          <a:xfrm>
            <a:off x="406400" y="304800"/>
            <a:ext cx="11379200" cy="774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45720" numCol="1" anchor="b" anchorCtr="0" compatLnSpc="1">
            <a:prstTxWarp prst="textNoShape">
              <a:avLst/>
            </a:prstTxWarp>
          </a:bodyPr>
          <a:lstStyle>
            <a:lvl1pPr algn="ctr">
              <a:defRPr/>
            </a:lvl1pPr>
          </a:lstStyle>
          <a:p>
            <a:pPr lvl="0"/>
            <a:r>
              <a:rPr lang="en-US" altLang="en-US"/>
              <a:t>Click to edit Master title style</a:t>
            </a:r>
          </a:p>
        </p:txBody>
      </p:sp>
    </p:spTree>
    <p:extLst>
      <p:ext uri="{BB962C8B-B14F-4D97-AF65-F5344CB8AC3E}">
        <p14:creationId xmlns:p14="http://schemas.microsoft.com/office/powerpoint/2010/main" val="36414968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Standar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E19138A4-B106-5647-9E25-A0B9EA158B40}"/>
              </a:ext>
            </a:extLst>
          </p:cNvPr>
          <p:cNvCxnSpPr/>
          <p:nvPr userDrawn="1"/>
        </p:nvCxnSpPr>
        <p:spPr>
          <a:xfrm>
            <a:off x="762000" y="1219200"/>
            <a:ext cx="2743200" cy="0"/>
          </a:xfrm>
          <a:prstGeom prst="line">
            <a:avLst/>
          </a:prstGeom>
          <a:ln w="76200">
            <a:solidFill>
              <a:srgbClr val="FFD127"/>
            </a:solidFill>
          </a:ln>
        </p:spPr>
        <p:style>
          <a:lnRef idx="1">
            <a:schemeClr val="accent1"/>
          </a:lnRef>
          <a:fillRef idx="0">
            <a:schemeClr val="accent1"/>
          </a:fillRef>
          <a:effectRef idx="0">
            <a:schemeClr val="accent1"/>
          </a:effectRef>
          <a:fontRef idx="minor">
            <a:schemeClr val="tx1"/>
          </a:fontRef>
        </p:style>
      </p:cxnSp>
      <p:sp>
        <p:nvSpPr>
          <p:cNvPr id="7" name="Title 1">
            <a:extLst>
              <a:ext uri="{FF2B5EF4-FFF2-40B4-BE49-F238E27FC236}">
                <a16:creationId xmlns:a16="http://schemas.microsoft.com/office/drawing/2014/main" id="{E3315EA2-0FCF-964A-B51F-29EF0E9D7770}"/>
              </a:ext>
            </a:extLst>
          </p:cNvPr>
          <p:cNvSpPr>
            <a:spLocks noGrp="1"/>
          </p:cNvSpPr>
          <p:nvPr>
            <p:ph type="title" hasCustomPrompt="1"/>
          </p:nvPr>
        </p:nvSpPr>
        <p:spPr>
          <a:xfrm>
            <a:off x="762001" y="444078"/>
            <a:ext cx="10667998" cy="533400"/>
          </a:xfrm>
          <a:prstGeom prst="rect">
            <a:avLst/>
          </a:prstGeom>
        </p:spPr>
        <p:txBody>
          <a:bodyPr>
            <a:normAutofit/>
          </a:bodyPr>
          <a:lstStyle>
            <a:lvl1pPr algn="l">
              <a:defRPr sz="3600" b="1" i="0" baseline="0">
                <a:solidFill>
                  <a:srgbClr val="095495"/>
                </a:solidFill>
                <a:latin typeface="Helvetica Neue" charset="0"/>
                <a:ea typeface="Helvetica Neue" charset="0"/>
                <a:cs typeface="Helvetica Neue" charset="0"/>
              </a:defRPr>
            </a:lvl1pPr>
          </a:lstStyle>
          <a:p>
            <a:r>
              <a:rPr lang="en-US"/>
              <a:t>Slide title</a:t>
            </a:r>
          </a:p>
        </p:txBody>
      </p:sp>
      <p:sp>
        <p:nvSpPr>
          <p:cNvPr id="15" name="Content Placeholder 14"/>
          <p:cNvSpPr>
            <a:spLocks noGrp="1"/>
          </p:cNvSpPr>
          <p:nvPr>
            <p:ph sz="quarter" idx="11"/>
          </p:nvPr>
        </p:nvSpPr>
        <p:spPr>
          <a:xfrm>
            <a:off x="761999" y="1752600"/>
            <a:ext cx="10667999" cy="4572000"/>
          </a:xfrm>
          <a:prstGeom prst="rect">
            <a:avLst/>
          </a:prstGeom>
        </p:spPr>
        <p:txBody>
          <a:bodyPr/>
          <a:lstStyle>
            <a:lvl1pPr marL="91440" indent="-91440">
              <a:lnSpc>
                <a:spcPct val="120000"/>
              </a:lnSpc>
              <a:spcBef>
                <a:spcPts val="1200"/>
              </a:spcBef>
              <a:spcAft>
                <a:spcPts val="600"/>
              </a:spcAft>
              <a:buClr>
                <a:schemeClr val="bg1">
                  <a:lumMod val="95000"/>
                </a:schemeClr>
              </a:buClr>
              <a:buFont typeface="Wingdings 3" panose="05040102010807070707" pitchFamily="18" charset="2"/>
              <a:buChar char=""/>
              <a:defRPr sz="2800">
                <a:solidFill>
                  <a:schemeClr val="accent6">
                    <a:lumMod val="50000"/>
                    <a:lumOff val="50000"/>
                  </a:schemeClr>
                </a:solidFill>
                <a:latin typeface="Helvetica" panose="020B0604020202020204" pitchFamily="34" charset="0"/>
                <a:cs typeface="Helvetica" panose="020B0604020202020204" pitchFamily="34" charset="0"/>
              </a:defRPr>
            </a:lvl1pPr>
            <a:lvl2pPr marL="914400" indent="-365760">
              <a:spcBef>
                <a:spcPts val="600"/>
              </a:spcBef>
              <a:spcAft>
                <a:spcPts val="600"/>
              </a:spcAft>
              <a:buClr>
                <a:schemeClr val="accent1"/>
              </a:buClr>
              <a:buFont typeface="Wingdings 3" panose="05040102010807070707" pitchFamily="18" charset="2"/>
              <a:buChar char=""/>
              <a:defRPr lang="en-US" sz="2400" dirty="0" smtClean="0">
                <a:solidFill>
                  <a:schemeClr val="accent6">
                    <a:lumMod val="50000"/>
                    <a:lumOff val="50000"/>
                  </a:schemeClr>
                </a:solidFill>
                <a:latin typeface="Helvetica" panose="020B0604020202020204" pitchFamily="34" charset="0"/>
                <a:ea typeface="ヒラギノ角ゴ Pro W3" charset="0"/>
                <a:cs typeface="Helvetica" panose="020B0604020202020204" pitchFamily="34" charset="0"/>
              </a:defRPr>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6322993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MASTER SLIDE - BLANK">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94441471"/>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MASTER SLIDE - BLANK">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94441471"/>
      </p:ext>
    </p:extLst>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71C8C5-35F2-214B-81C4-561AA7C5964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99E2729-84FA-9E46-BF7A-8083B9CBAD7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5294C80-77D8-564D-9478-AD83348E549C}"/>
              </a:ext>
            </a:extLst>
          </p:cNvPr>
          <p:cNvSpPr>
            <a:spLocks noGrp="1"/>
          </p:cNvSpPr>
          <p:nvPr>
            <p:ph type="dt" sz="half" idx="10"/>
          </p:nvPr>
        </p:nvSpPr>
        <p:spPr/>
        <p:txBody>
          <a:bodyPr/>
          <a:lstStyle/>
          <a:p>
            <a:fld id="{B3137458-1D5F-B74F-96C6-5F61AAF91F9E}" type="datetimeFigureOut">
              <a:rPr lang="en-US" smtClean="0"/>
              <a:t>10/26/2023</a:t>
            </a:fld>
            <a:endParaRPr lang="en-US" dirty="0"/>
          </a:p>
        </p:txBody>
      </p:sp>
      <p:sp>
        <p:nvSpPr>
          <p:cNvPr id="5" name="Footer Placeholder 4">
            <a:extLst>
              <a:ext uri="{FF2B5EF4-FFF2-40B4-BE49-F238E27FC236}">
                <a16:creationId xmlns:a16="http://schemas.microsoft.com/office/drawing/2014/main" id="{C9EDE470-17CC-6447-AF36-C03FA62F3FC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547BCC3-757D-D641-AF37-361B171890DB}"/>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3317963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07EC2-9D45-B342-8E28-26ED05F0A1B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7D65D1F-6F07-C643-9AB7-C0E3CDCCACF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715C60-7B7B-1547-94ED-BCD190E29703}"/>
              </a:ext>
            </a:extLst>
          </p:cNvPr>
          <p:cNvSpPr>
            <a:spLocks noGrp="1"/>
          </p:cNvSpPr>
          <p:nvPr>
            <p:ph type="dt" sz="half" idx="10"/>
          </p:nvPr>
        </p:nvSpPr>
        <p:spPr/>
        <p:txBody>
          <a:bodyPr/>
          <a:lstStyle/>
          <a:p>
            <a:fld id="{B3137458-1D5F-B74F-96C6-5F61AAF91F9E}" type="datetimeFigureOut">
              <a:rPr lang="en-US" smtClean="0"/>
              <a:t>10/26/2023</a:t>
            </a:fld>
            <a:endParaRPr lang="en-US" dirty="0"/>
          </a:p>
        </p:txBody>
      </p:sp>
      <p:sp>
        <p:nvSpPr>
          <p:cNvPr id="5" name="Footer Placeholder 4">
            <a:extLst>
              <a:ext uri="{FF2B5EF4-FFF2-40B4-BE49-F238E27FC236}">
                <a16:creationId xmlns:a16="http://schemas.microsoft.com/office/drawing/2014/main" id="{1A0E4317-7A6D-3141-A4E8-7199E6A5C9A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B4137C2-13D5-5B41-A648-84E3EAD315E3}"/>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873925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16380-9019-E74F-9359-FC6385B6F51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F80C209-16AF-0248-8F91-E07ADB2EA91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BD35CE2-C5B2-8D4B-984C-9985F65E5F26}"/>
              </a:ext>
            </a:extLst>
          </p:cNvPr>
          <p:cNvSpPr>
            <a:spLocks noGrp="1"/>
          </p:cNvSpPr>
          <p:nvPr>
            <p:ph type="dt" sz="half" idx="10"/>
          </p:nvPr>
        </p:nvSpPr>
        <p:spPr/>
        <p:txBody>
          <a:bodyPr/>
          <a:lstStyle/>
          <a:p>
            <a:fld id="{B3137458-1D5F-B74F-96C6-5F61AAF91F9E}" type="datetimeFigureOut">
              <a:rPr lang="en-US" smtClean="0"/>
              <a:t>10/26/2023</a:t>
            </a:fld>
            <a:endParaRPr lang="en-US" dirty="0"/>
          </a:p>
        </p:txBody>
      </p:sp>
      <p:sp>
        <p:nvSpPr>
          <p:cNvPr id="5" name="Footer Placeholder 4">
            <a:extLst>
              <a:ext uri="{FF2B5EF4-FFF2-40B4-BE49-F238E27FC236}">
                <a16:creationId xmlns:a16="http://schemas.microsoft.com/office/drawing/2014/main" id="{FC794C37-0658-534C-8D80-5E4D3AA1916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4F4710F-A28E-E24E-9261-73DE2F80EBEE}"/>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2235952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DA551-FDF7-3046-B311-32CE763A5C2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31D955A-CCD1-1B46-93C7-DDB3A79FBC1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E548B12-9505-1942-B852-317C6E1879B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449B55F-B85F-5B4E-8AD1-11B57A384024}"/>
              </a:ext>
            </a:extLst>
          </p:cNvPr>
          <p:cNvSpPr>
            <a:spLocks noGrp="1"/>
          </p:cNvSpPr>
          <p:nvPr>
            <p:ph type="dt" sz="half" idx="10"/>
          </p:nvPr>
        </p:nvSpPr>
        <p:spPr/>
        <p:txBody>
          <a:bodyPr/>
          <a:lstStyle/>
          <a:p>
            <a:fld id="{B3137458-1D5F-B74F-96C6-5F61AAF91F9E}" type="datetimeFigureOut">
              <a:rPr lang="en-US" smtClean="0"/>
              <a:t>10/26/2023</a:t>
            </a:fld>
            <a:endParaRPr lang="en-US" dirty="0"/>
          </a:p>
        </p:txBody>
      </p:sp>
      <p:sp>
        <p:nvSpPr>
          <p:cNvPr id="6" name="Footer Placeholder 5">
            <a:extLst>
              <a:ext uri="{FF2B5EF4-FFF2-40B4-BE49-F238E27FC236}">
                <a16:creationId xmlns:a16="http://schemas.microsoft.com/office/drawing/2014/main" id="{D4AA9DA2-3F02-4847-9B84-A7E95712935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34CA89D-B407-0F4E-83D4-6D9F8F23ED51}"/>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16821891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E970A-EF45-334A-B022-21CCA7BAC8E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8D3514-A6E1-C343-91AD-07C39D251E4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19DE74D-6811-A245-AB5D-AE69D1428C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02AB05C-316A-3440-ADD7-71C5DA1F4D6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FA1000B-8B98-8640-AAB6-484DE653CF0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E9CA2AB-2713-DF45-974F-0DE11A672663}"/>
              </a:ext>
            </a:extLst>
          </p:cNvPr>
          <p:cNvSpPr>
            <a:spLocks noGrp="1"/>
          </p:cNvSpPr>
          <p:nvPr>
            <p:ph type="dt" sz="half" idx="10"/>
          </p:nvPr>
        </p:nvSpPr>
        <p:spPr/>
        <p:txBody>
          <a:bodyPr/>
          <a:lstStyle/>
          <a:p>
            <a:fld id="{B3137458-1D5F-B74F-96C6-5F61AAF91F9E}" type="datetimeFigureOut">
              <a:rPr lang="en-US" smtClean="0"/>
              <a:t>10/26/2023</a:t>
            </a:fld>
            <a:endParaRPr lang="en-US" dirty="0"/>
          </a:p>
        </p:txBody>
      </p:sp>
      <p:sp>
        <p:nvSpPr>
          <p:cNvPr id="8" name="Footer Placeholder 7">
            <a:extLst>
              <a:ext uri="{FF2B5EF4-FFF2-40B4-BE49-F238E27FC236}">
                <a16:creationId xmlns:a16="http://schemas.microsoft.com/office/drawing/2014/main" id="{16C9B27F-852F-EF45-B8CC-C13CAA0D2645}"/>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F840F912-54B9-3943-BC48-FE6EE8DFE3B9}"/>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2331059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D7849-E623-0B44-A85B-588B332656F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009CAE4-2F15-7A4F-92DE-547E201DED23}"/>
              </a:ext>
            </a:extLst>
          </p:cNvPr>
          <p:cNvSpPr>
            <a:spLocks noGrp="1"/>
          </p:cNvSpPr>
          <p:nvPr>
            <p:ph type="dt" sz="half" idx="10"/>
          </p:nvPr>
        </p:nvSpPr>
        <p:spPr/>
        <p:txBody>
          <a:bodyPr/>
          <a:lstStyle/>
          <a:p>
            <a:fld id="{B3137458-1D5F-B74F-96C6-5F61AAF91F9E}" type="datetimeFigureOut">
              <a:rPr lang="en-US" smtClean="0"/>
              <a:t>10/26/2023</a:t>
            </a:fld>
            <a:endParaRPr lang="en-US" dirty="0"/>
          </a:p>
        </p:txBody>
      </p:sp>
      <p:sp>
        <p:nvSpPr>
          <p:cNvPr id="4" name="Footer Placeholder 3">
            <a:extLst>
              <a:ext uri="{FF2B5EF4-FFF2-40B4-BE49-F238E27FC236}">
                <a16:creationId xmlns:a16="http://schemas.microsoft.com/office/drawing/2014/main" id="{D22E8DD2-9623-CB4E-84D8-E8A1CC040EF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45D4860A-7C74-C14D-A213-A000B7D860F7}"/>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3443687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FB84651-4E43-BD4D-9503-BBCE3C07B062}"/>
              </a:ext>
            </a:extLst>
          </p:cNvPr>
          <p:cNvSpPr>
            <a:spLocks noGrp="1"/>
          </p:cNvSpPr>
          <p:nvPr>
            <p:ph type="dt" sz="half" idx="10"/>
          </p:nvPr>
        </p:nvSpPr>
        <p:spPr/>
        <p:txBody>
          <a:bodyPr/>
          <a:lstStyle/>
          <a:p>
            <a:fld id="{B3137458-1D5F-B74F-96C6-5F61AAF91F9E}" type="datetimeFigureOut">
              <a:rPr lang="en-US" smtClean="0"/>
              <a:t>10/26/2023</a:t>
            </a:fld>
            <a:endParaRPr lang="en-US" dirty="0"/>
          </a:p>
        </p:txBody>
      </p:sp>
      <p:sp>
        <p:nvSpPr>
          <p:cNvPr id="3" name="Footer Placeholder 2">
            <a:extLst>
              <a:ext uri="{FF2B5EF4-FFF2-40B4-BE49-F238E27FC236}">
                <a16:creationId xmlns:a16="http://schemas.microsoft.com/office/drawing/2014/main" id="{EA5D2500-67C9-AA41-8033-FF3953DA69E2}"/>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C6EEF91B-6B95-FE46-83E7-CB5B59457352}"/>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17102512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5DB7F-395E-224F-8866-6F5105B4CD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D5FE369-E3BC-DE4F-B8E4-7098E76AAF8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6F98899-E281-8140-90B7-DE5A10E1C8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44C489-27D7-2C4B-97E2-CE69D9D70487}"/>
              </a:ext>
            </a:extLst>
          </p:cNvPr>
          <p:cNvSpPr>
            <a:spLocks noGrp="1"/>
          </p:cNvSpPr>
          <p:nvPr>
            <p:ph type="dt" sz="half" idx="10"/>
          </p:nvPr>
        </p:nvSpPr>
        <p:spPr/>
        <p:txBody>
          <a:bodyPr/>
          <a:lstStyle/>
          <a:p>
            <a:fld id="{B3137458-1D5F-B74F-96C6-5F61AAF91F9E}" type="datetimeFigureOut">
              <a:rPr lang="en-US" smtClean="0"/>
              <a:t>10/26/2023</a:t>
            </a:fld>
            <a:endParaRPr lang="en-US" dirty="0"/>
          </a:p>
        </p:txBody>
      </p:sp>
      <p:sp>
        <p:nvSpPr>
          <p:cNvPr id="6" name="Footer Placeholder 5">
            <a:extLst>
              <a:ext uri="{FF2B5EF4-FFF2-40B4-BE49-F238E27FC236}">
                <a16:creationId xmlns:a16="http://schemas.microsoft.com/office/drawing/2014/main" id="{E361812F-1C31-EE40-B4F2-7F80D3F6EC2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0E57611-A357-A341-8C6A-77868DA91C26}"/>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10460885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4D375E5-FD70-7E4D-84AA-51CFADE4E37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A0D8671-C058-6543-B4EF-2B4A476969D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50D3DC-1DCA-9345-B462-9BBD0B2FBA1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137458-1D5F-B74F-96C6-5F61AAF91F9E}" type="datetimeFigureOut">
              <a:rPr lang="en-US" smtClean="0"/>
              <a:t>10/26/2023</a:t>
            </a:fld>
            <a:endParaRPr lang="en-US" dirty="0"/>
          </a:p>
        </p:txBody>
      </p:sp>
      <p:sp>
        <p:nvSpPr>
          <p:cNvPr id="5" name="Footer Placeholder 4">
            <a:extLst>
              <a:ext uri="{FF2B5EF4-FFF2-40B4-BE49-F238E27FC236}">
                <a16:creationId xmlns:a16="http://schemas.microsoft.com/office/drawing/2014/main" id="{47356110-E806-2647-89B9-7CCF94D2BE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C72A6DF7-EBBD-1C42-8C4C-92595B16106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F76CB1-5A59-7D48-A26A-CF055D0E1106}" type="slidenum">
              <a:rPr lang="en-US" smtClean="0"/>
              <a:t>‹#›</a:t>
            </a:fld>
            <a:endParaRPr lang="en-US" dirty="0"/>
          </a:p>
        </p:txBody>
      </p:sp>
    </p:spTree>
    <p:extLst>
      <p:ext uri="{BB962C8B-B14F-4D97-AF65-F5344CB8AC3E}">
        <p14:creationId xmlns:p14="http://schemas.microsoft.com/office/powerpoint/2010/main" val="2433980001"/>
      </p:ext>
    </p:extLst>
  </p:cSld>
  <p:clrMap bg1="lt1" tx1="dk1" bg2="lt2" tx2="dk2" accent1="accent1" accent2="accent2" accent3="accent3" accent4="accent4" accent5="accent5" accent6="accent6" hlink="hlink" folHlink="folHlink"/>
  <p:sldLayoutIdLst>
    <p:sldLayoutId id="2147483716"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 id="2147483674"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7173768"/>
      </p:ext>
    </p:extLst>
  </p:cSld>
  <p:clrMap bg1="lt1" tx1="dk1" bg2="lt2" tx2="dk2" accent1="accent1" accent2="accent2" accent3="accent3" accent4="accent4" accent5="accent5" accent6="accent6" hlink="hlink" folHlink="folHlink"/>
  <p:sldLayoutIdLst>
    <p:sldLayoutId id="2147483912" r:id="rId1"/>
  </p:sldLayoutIdLst>
  <p:transition>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7173768"/>
      </p:ext>
    </p:extLst>
  </p:cSld>
  <p:clrMap bg1="lt1" tx1="dk1" bg2="lt2" tx2="dk2" accent1="accent1" accent2="accent2" accent3="accent3" accent4="accent4" accent5="accent5" accent6="accent6" hlink="hlink" folHlink="folHlink"/>
  <p:sldLayoutIdLst>
    <p:sldLayoutId id="2147483914" r:id="rId1"/>
  </p:sldLayoutIdLst>
  <mc:AlternateContent xmlns:mc="http://schemas.openxmlformats.org/markup-compatibility/2006" xmlns:p14="http://schemas.microsoft.com/office/powerpoint/2010/main">
    <mc:Choice Requires="p14">
      <p:transition p14:dur="0" advTm="0"/>
    </mc:Choice>
    <mc:Fallback xmlns="">
      <p:transition advTm="0"/>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8" Type="http://schemas.openxmlformats.org/officeDocument/2006/relationships/image" Target="../media/image16.emf"/><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8.xml"/><Relationship Id="rId6" Type="http://schemas.openxmlformats.org/officeDocument/2006/relationships/diagramColors" Target="../diagrams/colors1.xml"/><Relationship Id="rId11" Type="http://schemas.openxmlformats.org/officeDocument/2006/relationships/image" Target="../media/image18.png"/><Relationship Id="rId5" Type="http://schemas.openxmlformats.org/officeDocument/2006/relationships/diagramQuickStyle" Target="../diagrams/quickStyle1.xml"/><Relationship Id="rId10" Type="http://schemas.openxmlformats.org/officeDocument/2006/relationships/image" Target="../media/image7.png"/><Relationship Id="rId4" Type="http://schemas.openxmlformats.org/officeDocument/2006/relationships/diagramLayout" Target="../diagrams/layout1.xml"/><Relationship Id="rId9" Type="http://schemas.openxmlformats.org/officeDocument/2006/relationships/image" Target="../media/image17.jpe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6.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8.xml"/><Relationship Id="rId1" Type="http://schemas.openxmlformats.org/officeDocument/2006/relationships/slideLayout" Target="../slideLayouts/slideLayout17.xml"/><Relationship Id="rId5" Type="http://schemas.openxmlformats.org/officeDocument/2006/relationships/image" Target="../media/image3.png"/><Relationship Id="rId4" Type="http://schemas.openxmlformats.org/officeDocument/2006/relationships/image" Target="../media/image20.png"/></Relationships>
</file>

<file path=ppt/slides/_rels/slide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9.xml"/><Relationship Id="rId1" Type="http://schemas.openxmlformats.org/officeDocument/2006/relationships/slideLayout" Target="../slideLayouts/slideLayout13.xml"/><Relationship Id="rId5" Type="http://schemas.openxmlformats.org/officeDocument/2006/relationships/image" Target="../media/image8.png"/><Relationship Id="rId4"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ckground - Solid">
            <a:extLst>
              <a:ext uri="{FF2B5EF4-FFF2-40B4-BE49-F238E27FC236}">
                <a16:creationId xmlns:a16="http://schemas.microsoft.com/office/drawing/2014/main" id="{70DE6CC5-8816-1349-A0F9-775C7E459994}"/>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4685" tIns="47343" rIns="94685" bIns="47343"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alpha val="44000"/>
                </a:prstClr>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556F9008-759B-BF4A-A397-55EB3B46A4EB}"/>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8190046" y="-3"/>
            <a:ext cx="4001954" cy="6888881"/>
          </a:xfrm>
          <a:prstGeom prst="rect">
            <a:avLst/>
          </a:prstGeom>
        </p:spPr>
      </p:pic>
      <p:sp>
        <p:nvSpPr>
          <p:cNvPr id="5" name="Headline">
            <a:extLst>
              <a:ext uri="{FF2B5EF4-FFF2-40B4-BE49-F238E27FC236}">
                <a16:creationId xmlns:a16="http://schemas.microsoft.com/office/drawing/2014/main" id="{4E8520BA-3857-4F45-9F89-B8892B3B592C}"/>
              </a:ext>
            </a:extLst>
          </p:cNvPr>
          <p:cNvSpPr txBox="1">
            <a:spLocks/>
          </p:cNvSpPr>
          <p:nvPr/>
        </p:nvSpPr>
        <p:spPr>
          <a:xfrm>
            <a:off x="762000" y="2721068"/>
            <a:ext cx="7275095" cy="2055086"/>
          </a:xfrm>
          <a:prstGeom prst="rect">
            <a:avLst/>
          </a:prstGeom>
        </p:spPr>
        <p:txBody>
          <a:bodyPr lIns="91440" tIns="45720" rIns="91440" bIns="45720" anchor="t" anchorCtr="0"/>
          <a:lstStyle>
            <a:lvl1pPr marL="0" indent="0" algn="l" rtl="0" eaLnBrk="1" fontAlgn="base" hangingPunct="1">
              <a:spcBef>
                <a:spcPct val="20000"/>
              </a:spcBef>
              <a:spcAft>
                <a:spcPct val="0"/>
              </a:spcAft>
              <a:buFont typeface="Arial" pitchFamily="34" charset="0"/>
              <a:buNone/>
              <a:defRPr sz="3600" b="1">
                <a:solidFill>
                  <a:schemeClr val="bg1"/>
                </a:solidFill>
                <a:latin typeface="Arial" panose="020B0604020202020204" pitchFamily="34" charset="0"/>
                <a:ea typeface="ヒラギノ角ゴ Pro W3" charset="0"/>
                <a:cs typeface="Arial" panose="020B0604020202020204" pitchFamily="34" charset="0"/>
              </a:defRPr>
            </a:lvl1pPr>
            <a:lvl2pPr marL="519099" indent="0" algn="ctr" rtl="0" eaLnBrk="1" fontAlgn="base" hangingPunct="1">
              <a:spcBef>
                <a:spcPct val="20000"/>
              </a:spcBef>
              <a:spcAft>
                <a:spcPct val="0"/>
              </a:spcAft>
              <a:buFont typeface="Segoe UI" panose="020B0502040204020203" pitchFamily="34" charset="0"/>
              <a:buNone/>
              <a:defRPr sz="4000">
                <a:solidFill>
                  <a:srgbClr val="F0C300"/>
                </a:solidFill>
                <a:latin typeface="Arial" panose="020B0604020202020204" pitchFamily="34" charset="0"/>
                <a:ea typeface="ヒラギノ角ゴ Pro W3" charset="0"/>
                <a:cs typeface="Arial" panose="020B0604020202020204" pitchFamily="34" charset="0"/>
              </a:defRPr>
            </a:lvl2pPr>
            <a:lvl3pPr marL="914377" indent="0" algn="ctr" rtl="0" eaLnBrk="1" fontAlgn="base" hangingPunct="1">
              <a:spcBef>
                <a:spcPct val="20000"/>
              </a:spcBef>
              <a:spcAft>
                <a:spcPct val="0"/>
              </a:spcAft>
              <a:buFont typeface="Arial" panose="020B0604020202020204" pitchFamily="34" charset="0"/>
              <a:buNone/>
              <a:defRPr sz="4000">
                <a:solidFill>
                  <a:srgbClr val="F0C300"/>
                </a:solidFill>
                <a:latin typeface="Arial" panose="020B0604020202020204" pitchFamily="34" charset="0"/>
                <a:ea typeface="ヒラギノ角ゴ Pro W3" charset="0"/>
                <a:cs typeface="Arial" panose="020B0604020202020204" pitchFamily="34" charset="0"/>
              </a:defRPr>
            </a:lvl3pPr>
            <a:lvl4pPr marL="1371565" indent="0" algn="ctr" rtl="0" eaLnBrk="1" fontAlgn="base" hangingPunct="1">
              <a:spcBef>
                <a:spcPct val="20000"/>
              </a:spcBef>
              <a:spcAft>
                <a:spcPct val="0"/>
              </a:spcAft>
              <a:buFont typeface="Arial" pitchFamily="34" charset="0"/>
              <a:buNone/>
              <a:defRPr sz="4000">
                <a:solidFill>
                  <a:srgbClr val="F0C300"/>
                </a:solidFill>
                <a:latin typeface="+mn-lt"/>
                <a:ea typeface="ヒラギノ角ゴ Pro W3" charset="0"/>
              </a:defRPr>
            </a:lvl4pPr>
            <a:lvl5pPr marL="1828755" indent="0" algn="ctr" rtl="0" eaLnBrk="1" fontAlgn="base" hangingPunct="1">
              <a:spcBef>
                <a:spcPct val="20000"/>
              </a:spcBef>
              <a:spcAft>
                <a:spcPct val="0"/>
              </a:spcAft>
              <a:buFont typeface="Arial" pitchFamily="34" charset="0"/>
              <a:buNone/>
              <a:defRPr sz="4000">
                <a:solidFill>
                  <a:srgbClr val="F0C300"/>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marL="0" marR="0" lvl="0" indent="0" algn="l" defTabSz="914400" rtl="0" eaLnBrk="1" fontAlgn="base" latinLnBrk="0" hangingPunct="1">
              <a:lnSpc>
                <a:spcPct val="100000"/>
              </a:lnSpc>
              <a:spcBef>
                <a:spcPts val="0"/>
              </a:spcBef>
              <a:spcAft>
                <a:spcPct val="0"/>
              </a:spcAft>
              <a:buClrTx/>
              <a:buSzTx/>
              <a:buFont typeface="Arial" pitchFamily="34" charset="0"/>
              <a:buNone/>
              <a:tabLst/>
              <a:defRPr/>
            </a:pPr>
            <a:r>
              <a:rPr kumimoji="0" lang="en-US" sz="3600" b="0" i="0" u="none" strike="noStrike" kern="0" cap="none" spc="0" normalizeH="0" baseline="0" noProof="0" dirty="0">
                <a:ln>
                  <a:noFill/>
                </a:ln>
                <a:solidFill>
                  <a:srgbClr val="00AC69"/>
                </a:solidFill>
                <a:effectLst/>
                <a:uLnTx/>
                <a:uFillTx/>
                <a:latin typeface="Arial" panose="020B0604020202020204" pitchFamily="34" charset="0"/>
                <a:ea typeface="ヒラギノ角ゴ Pro W3" charset="0"/>
                <a:cs typeface="Arial" panose="020B0604020202020204" pitchFamily="34" charset="0"/>
              </a:rPr>
              <a:t>LEO CLUB PROGRAM</a:t>
            </a:r>
          </a:p>
          <a:p>
            <a:pPr marL="0" marR="0" lvl="0" indent="0" algn="l" defTabSz="914400" rtl="0" eaLnBrk="1" fontAlgn="base" latinLnBrk="0" hangingPunct="1">
              <a:lnSpc>
                <a:spcPct val="100000"/>
              </a:lnSpc>
              <a:spcBef>
                <a:spcPts val="0"/>
              </a:spcBef>
              <a:spcAft>
                <a:spcPct val="0"/>
              </a:spcAft>
              <a:buClrTx/>
              <a:buSzTx/>
              <a:buFont typeface="Arial" pitchFamily="34" charset="0"/>
              <a:buNone/>
              <a:tabLst/>
              <a:defRPr/>
            </a:pPr>
            <a:r>
              <a:rPr kumimoji="0" lang="en-US" sz="6000" b="1" i="0" u="none" strike="noStrike" kern="0" cap="none" spc="0" normalizeH="0" baseline="0" noProof="0" dirty="0">
                <a:ln>
                  <a:noFill/>
                </a:ln>
                <a:solidFill>
                  <a:srgbClr val="55565A"/>
                </a:solidFill>
                <a:effectLst/>
                <a:uLnTx/>
                <a:uFillTx/>
                <a:latin typeface="Arial" panose="020B0604020202020204" pitchFamily="34" charset="0"/>
                <a:ea typeface="ヒラギノ角ゴ Pro W3" charset="0"/>
                <a:cs typeface="Arial" panose="020B0604020202020204" pitchFamily="34" charset="0"/>
              </a:rPr>
              <a:t>STRATEGIC PLAN</a:t>
            </a:r>
          </a:p>
          <a:p>
            <a:pPr>
              <a:spcBef>
                <a:spcPts val="0"/>
              </a:spcBef>
              <a:defRPr/>
            </a:pPr>
            <a:r>
              <a:rPr lang="en-US" sz="2400" kern="0" dirty="0">
                <a:solidFill>
                  <a:srgbClr val="55565A"/>
                </a:solidFill>
                <a:latin typeface="Arial"/>
                <a:ea typeface="ヒラギノ角ゴ Pro W3"/>
                <a:cs typeface="Arial"/>
              </a:rPr>
              <a:t>2021-2026</a:t>
            </a:r>
            <a:endParaRPr lang="en-US" sz="2400" kern="0" dirty="0">
              <a:solidFill>
                <a:srgbClr val="55565A"/>
              </a:solidFill>
            </a:endParaRPr>
          </a:p>
        </p:txBody>
      </p:sp>
      <p:sp>
        <p:nvSpPr>
          <p:cNvPr id="17" name="Page Number - White">
            <a:extLst>
              <a:ext uri="{FF2B5EF4-FFF2-40B4-BE49-F238E27FC236}">
                <a16:creationId xmlns:a16="http://schemas.microsoft.com/office/drawing/2014/main" id="{2EF104B5-E6CE-5940-A845-80813F46D2BC}"/>
              </a:ext>
            </a:extLst>
          </p:cNvPr>
          <p:cNvSpPr txBox="1">
            <a:spLocks noChangeArrowheads="1"/>
          </p:cNvSpPr>
          <p:nvPr/>
        </p:nvSpPr>
        <p:spPr bwMode="auto">
          <a:xfrm>
            <a:off x="11430000" y="6248400"/>
            <a:ext cx="654844" cy="457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marL="0" marR="0" lvl="0" indent="0" algn="l" defTabSz="914400" rtl="0" eaLnBrk="0" fontAlgn="auto" latinLnBrk="0" hangingPunct="0">
              <a:lnSpc>
                <a:spcPct val="100000"/>
              </a:lnSpc>
              <a:spcBef>
                <a:spcPct val="50000"/>
              </a:spcBef>
              <a:spcAft>
                <a:spcPts val="0"/>
              </a:spcAft>
              <a:buClrTx/>
              <a:buSzTx/>
              <a:buFontTx/>
              <a:buNone/>
              <a:tabLst/>
              <a:defRPr/>
            </a:pPr>
            <a:fld id="{CD81962F-67D4-FD44-86D5-55EBF96E0DB7}" type="slidenum">
              <a:rPr kumimoji="0" lang="en-US" sz="1600" b="0" i="0" u="none" strike="noStrike" kern="1200" cap="none" spc="0" normalizeH="0" baseline="0" noProof="0" smtClean="0">
                <a:ln>
                  <a:noFill/>
                </a:ln>
                <a:solidFill>
                  <a:prstClr val="white"/>
                </a:solidFill>
                <a:effectLst/>
                <a:uLnTx/>
                <a:uFillTx/>
                <a:latin typeface="Helvetica" panose="020B0604020202020204" pitchFamily="34" charset="0"/>
                <a:cs typeface="Helvetica" panose="020B0604020202020204" pitchFamily="34" charset="0"/>
              </a:rPr>
              <a:pPr marL="0" marR="0" lvl="0" indent="0" algn="l" defTabSz="914400" rtl="0" eaLnBrk="0" fontAlgn="auto" latinLnBrk="0" hangingPunct="0">
                <a:lnSpc>
                  <a:spcPct val="100000"/>
                </a:lnSpc>
                <a:spcBef>
                  <a:spcPct val="50000"/>
                </a:spcBef>
                <a:spcAft>
                  <a:spcPts val="0"/>
                </a:spcAft>
                <a:buClrTx/>
                <a:buSzTx/>
                <a:buFontTx/>
                <a:buNone/>
                <a:tabLst/>
                <a:defRPr/>
              </a:pPr>
              <a:t>1</a:t>
            </a:fld>
            <a:endParaRPr kumimoji="0" lang="en-US" sz="1600" b="0" i="0" u="none" strike="noStrike" kern="1200" cap="none" spc="0" normalizeH="0" baseline="0" noProof="0" dirty="0">
              <a:ln>
                <a:noFill/>
              </a:ln>
              <a:solidFill>
                <a:prstClr val="white"/>
              </a:solidFill>
              <a:effectLst/>
              <a:uLnTx/>
              <a:uFillTx/>
              <a:latin typeface="Helvetica" panose="020B0604020202020204" pitchFamily="34" charset="0"/>
              <a:cs typeface="Helvetica" panose="020B0604020202020204" pitchFamily="34" charset="0"/>
            </a:endParaRPr>
          </a:p>
        </p:txBody>
      </p:sp>
      <p:pic>
        <p:nvPicPr>
          <p:cNvPr id="3" name="Picture 2">
            <a:extLst>
              <a:ext uri="{FF2B5EF4-FFF2-40B4-BE49-F238E27FC236}">
                <a16:creationId xmlns:a16="http://schemas.microsoft.com/office/drawing/2014/main" id="{2AB11298-17E2-0641-8FBE-2A3FB267B9EA}"/>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499591" y="251427"/>
            <a:ext cx="2469640" cy="2469640"/>
          </a:xfrm>
          <a:prstGeom prst="rect">
            <a:avLst/>
          </a:prstGeom>
        </p:spPr>
      </p:pic>
      <p:pic>
        <p:nvPicPr>
          <p:cNvPr id="14" name="Picture 13">
            <a:extLst>
              <a:ext uri="{FF2B5EF4-FFF2-40B4-BE49-F238E27FC236}">
                <a16:creationId xmlns:a16="http://schemas.microsoft.com/office/drawing/2014/main" id="{EA945357-9AC4-824B-BB94-F451BFA85752}"/>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1" y="5209574"/>
            <a:ext cx="991893" cy="1679305"/>
          </a:xfrm>
          <a:prstGeom prst="rect">
            <a:avLst/>
          </a:prstGeom>
        </p:spPr>
      </p:pic>
      <p:pic>
        <p:nvPicPr>
          <p:cNvPr id="20" name="Picture 19">
            <a:extLst>
              <a:ext uri="{FF2B5EF4-FFF2-40B4-BE49-F238E27FC236}">
                <a16:creationId xmlns:a16="http://schemas.microsoft.com/office/drawing/2014/main" id="{500C187D-881A-124B-AD8C-8CCB536CC5D5}"/>
              </a:ext>
            </a:extLst>
          </p:cNvPr>
          <p:cNvPicPr>
            <a:picLocks noChangeAspect="1"/>
          </p:cNvPicPr>
          <p:nvPr/>
        </p:nvPicPr>
        <p:blipFill>
          <a:blip r:embed="rId6" cstate="screen">
            <a:extLst>
              <a:ext uri="{28A0092B-C50C-407E-A947-70E740481C1C}">
                <a14:useLocalDpi xmlns:a14="http://schemas.microsoft.com/office/drawing/2010/main"/>
              </a:ext>
            </a:extLst>
          </a:blip>
          <a:srcRect/>
          <a:stretch/>
        </p:blipFill>
        <p:spPr>
          <a:xfrm>
            <a:off x="9454476" y="349537"/>
            <a:ext cx="2425700" cy="467929"/>
          </a:xfrm>
          <a:prstGeom prst="rect">
            <a:avLst/>
          </a:prstGeom>
        </p:spPr>
      </p:pic>
    </p:spTree>
    <p:extLst>
      <p:ext uri="{BB962C8B-B14F-4D97-AF65-F5344CB8AC3E}">
        <p14:creationId xmlns:p14="http://schemas.microsoft.com/office/powerpoint/2010/main" val="2361144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Background - Solid">
            <a:extLst>
              <a:ext uri="{FF2B5EF4-FFF2-40B4-BE49-F238E27FC236}">
                <a16:creationId xmlns:a16="http://schemas.microsoft.com/office/drawing/2014/main" id="{056D9397-8354-2540-BA75-4F5FFA8E2948}"/>
              </a:ext>
            </a:extLst>
          </p:cNvPr>
          <p:cNvSpPr/>
          <p:nvPr/>
        </p:nvSpPr>
        <p:spPr>
          <a:xfrm>
            <a:off x="-24467" y="0"/>
            <a:ext cx="12216467" cy="6858000"/>
          </a:xfrm>
          <a:prstGeom prst="rect">
            <a:avLst/>
          </a:prstGeom>
          <a:solidFill>
            <a:srgbClr val="407CCA"/>
          </a:solidFill>
          <a:ln>
            <a:noFill/>
          </a:ln>
        </p:spPr>
        <p:style>
          <a:lnRef idx="2">
            <a:schemeClr val="accent1">
              <a:shade val="50000"/>
            </a:schemeClr>
          </a:lnRef>
          <a:fillRef idx="1">
            <a:schemeClr val="accent1"/>
          </a:fillRef>
          <a:effectRef idx="0">
            <a:schemeClr val="accent1"/>
          </a:effectRef>
          <a:fontRef idx="minor">
            <a:schemeClr val="lt1"/>
          </a:fontRef>
        </p:style>
        <p:txBody>
          <a:bodyPr lIns="94685" tIns="47343" rIns="94685" bIns="47343"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alpha val="44000"/>
                </a:prstClr>
              </a:solidFill>
              <a:effectLst/>
              <a:uLnTx/>
              <a:uFillTx/>
              <a:latin typeface="Calibri" panose="020F0502020204030204"/>
              <a:ea typeface="+mn-ea"/>
              <a:cs typeface="+mn-cs"/>
            </a:endParaRPr>
          </a:p>
        </p:txBody>
      </p:sp>
      <p:sp>
        <p:nvSpPr>
          <p:cNvPr id="17" name="Page Number - White">
            <a:extLst>
              <a:ext uri="{FF2B5EF4-FFF2-40B4-BE49-F238E27FC236}">
                <a16:creationId xmlns:a16="http://schemas.microsoft.com/office/drawing/2014/main" id="{2EF104B5-E6CE-5940-A845-80813F46D2BC}"/>
              </a:ext>
            </a:extLst>
          </p:cNvPr>
          <p:cNvSpPr txBox="1">
            <a:spLocks noChangeArrowheads="1"/>
          </p:cNvSpPr>
          <p:nvPr/>
        </p:nvSpPr>
        <p:spPr bwMode="auto">
          <a:xfrm>
            <a:off x="11430000" y="6248400"/>
            <a:ext cx="654844" cy="457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marL="0" marR="0" lvl="0" indent="0" algn="l" defTabSz="914400" rtl="0" eaLnBrk="0" fontAlgn="auto" latinLnBrk="0" hangingPunct="0">
              <a:lnSpc>
                <a:spcPct val="100000"/>
              </a:lnSpc>
              <a:spcBef>
                <a:spcPct val="50000"/>
              </a:spcBef>
              <a:spcAft>
                <a:spcPts val="0"/>
              </a:spcAft>
              <a:buClrTx/>
              <a:buSzTx/>
              <a:buFontTx/>
              <a:buNone/>
              <a:tabLst/>
              <a:defRPr/>
            </a:pPr>
            <a:fld id="{CD81962F-67D4-FD44-86D5-55EBF96E0DB7}" type="slidenum">
              <a:rPr kumimoji="0" lang="en-US" sz="1600" b="0" i="0" u="none" strike="noStrike" kern="1200" cap="none" spc="0" normalizeH="0" baseline="0" noProof="0" smtClean="0">
                <a:ln>
                  <a:noFill/>
                </a:ln>
                <a:solidFill>
                  <a:prstClr val="white"/>
                </a:solidFill>
                <a:effectLst/>
                <a:uLnTx/>
                <a:uFillTx/>
                <a:latin typeface="Helvetica" panose="020B0604020202020204" pitchFamily="34" charset="0"/>
                <a:cs typeface="Helvetica" panose="020B0604020202020204" pitchFamily="34" charset="0"/>
              </a:rPr>
              <a:pPr marL="0" marR="0" lvl="0" indent="0" algn="l" defTabSz="914400" rtl="0" eaLnBrk="0" fontAlgn="auto" latinLnBrk="0" hangingPunct="0">
                <a:lnSpc>
                  <a:spcPct val="100000"/>
                </a:lnSpc>
                <a:spcBef>
                  <a:spcPct val="50000"/>
                </a:spcBef>
                <a:spcAft>
                  <a:spcPts val="0"/>
                </a:spcAft>
                <a:buClrTx/>
                <a:buSzTx/>
                <a:buFontTx/>
                <a:buNone/>
                <a:tabLst/>
                <a:defRPr/>
              </a:pPr>
              <a:t>2</a:t>
            </a:fld>
            <a:endParaRPr kumimoji="0" lang="en-US" sz="1600" b="0" i="0" u="none" strike="noStrike" kern="1200" cap="none" spc="0" normalizeH="0" baseline="0" noProof="0" dirty="0">
              <a:ln>
                <a:noFill/>
              </a:ln>
              <a:solidFill>
                <a:prstClr val="white"/>
              </a:solidFill>
              <a:effectLst/>
              <a:uLnTx/>
              <a:uFillTx/>
              <a:latin typeface="Helvetica" panose="020B0604020202020204" pitchFamily="34" charset="0"/>
              <a:cs typeface="Helvetica" panose="020B0604020202020204" pitchFamily="34" charset="0"/>
            </a:endParaRPr>
          </a:p>
        </p:txBody>
      </p:sp>
      <p:pic>
        <p:nvPicPr>
          <p:cNvPr id="13" name="Picture 12">
            <a:extLst>
              <a:ext uri="{FF2B5EF4-FFF2-40B4-BE49-F238E27FC236}">
                <a16:creationId xmlns:a16="http://schemas.microsoft.com/office/drawing/2014/main" id="{9D6A6404-0FEA-E14D-B18E-DBF2EA768FBC}"/>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r="-23267"/>
          <a:stretch/>
        </p:blipFill>
        <p:spPr>
          <a:xfrm>
            <a:off x="-24467" y="-383650"/>
            <a:ext cx="3241800" cy="7248414"/>
          </a:xfrm>
          <a:prstGeom prst="rect">
            <a:avLst/>
          </a:prstGeom>
        </p:spPr>
      </p:pic>
      <p:sp>
        <p:nvSpPr>
          <p:cNvPr id="15" name="Background - Solid">
            <a:extLst>
              <a:ext uri="{FF2B5EF4-FFF2-40B4-BE49-F238E27FC236}">
                <a16:creationId xmlns:a16="http://schemas.microsoft.com/office/drawing/2014/main" id="{A6801EEA-EA15-4E48-AA33-B09FEAE42630}"/>
              </a:ext>
            </a:extLst>
          </p:cNvPr>
          <p:cNvSpPr/>
          <p:nvPr/>
        </p:nvSpPr>
        <p:spPr>
          <a:xfrm>
            <a:off x="932769" y="842125"/>
            <a:ext cx="10326461" cy="5173746"/>
          </a:xfrm>
          <a:prstGeom prst="rect">
            <a:avLst/>
          </a:prstGeom>
          <a:solidFill>
            <a:schemeClr val="bg1">
              <a:alpha val="93000"/>
            </a:schemeClr>
          </a:solidFill>
          <a:ln>
            <a:noFill/>
          </a:ln>
          <a:effectLst>
            <a:outerShdw blurRad="800100" sx="103000" sy="103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0" tIns="457200" rIns="685800" bIns="457200" rtlCol="0" anchor="t" anchorCtr="0"/>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3200" b="1" i="0" u="none" strike="noStrike" kern="0" cap="none" spc="0" normalizeH="0" baseline="0" noProof="0" dirty="0">
                <a:ln>
                  <a:noFill/>
                </a:ln>
                <a:solidFill>
                  <a:srgbClr val="55565A"/>
                </a:solidFill>
                <a:effectLst/>
                <a:uLnTx/>
                <a:uFillTx/>
                <a:latin typeface="Arial" panose="020B0604020202020204" pitchFamily="34" charset="0"/>
                <a:ea typeface="+mn-ea"/>
                <a:cs typeface="Arial" panose="020B0604020202020204" pitchFamily="34" charset="0"/>
              </a:rPr>
              <a:t>Leo Strategic Plan </a:t>
            </a:r>
            <a:r>
              <a:rPr kumimoji="0" lang="en-US" sz="3200" b="1" i="0" u="none" strike="noStrike" kern="0" cap="none" spc="0" normalizeH="0" baseline="0" noProof="0" dirty="0">
                <a:ln>
                  <a:noFill/>
                </a:ln>
                <a:solidFill>
                  <a:srgbClr val="00AC69"/>
                </a:solidFill>
                <a:effectLst/>
                <a:uLnTx/>
                <a:uFillTx/>
                <a:latin typeface="Arial" panose="020B0604020202020204" pitchFamily="34" charset="0"/>
                <a:ea typeface="+mn-ea"/>
                <a:cs typeface="Arial" panose="020B0604020202020204" pitchFamily="34" charset="0"/>
              </a:rPr>
              <a:t>GOAL</a:t>
            </a:r>
          </a:p>
          <a:p>
            <a:pPr marL="0" marR="0" lvl="0" indent="0" algn="l" defTabSz="914400" rtl="0" eaLnBrk="1" fontAlgn="auto" latinLnBrk="0" hangingPunct="1">
              <a:lnSpc>
                <a:spcPct val="100000"/>
              </a:lnSpc>
              <a:spcBef>
                <a:spcPts val="0"/>
              </a:spcBef>
              <a:spcAft>
                <a:spcPts val="600"/>
              </a:spcAft>
              <a:buClrTx/>
              <a:buSzTx/>
              <a:buFontTx/>
              <a:buNone/>
              <a:tabLst/>
              <a:defRPr/>
            </a:pPr>
            <a:endParaRPr kumimoji="0" lang="en-US" sz="2400" b="1" i="0" u="none" strike="noStrike" kern="0" cap="none" spc="0" normalizeH="0" baseline="0" noProof="0" dirty="0">
              <a:ln>
                <a:noFill/>
              </a:ln>
              <a:solidFill>
                <a:srgbClr val="00AC69"/>
              </a:solidFill>
              <a:effectLst/>
              <a:uLnTx/>
              <a:uFillTx/>
              <a:latin typeface="Arial" panose="020B0604020202020204" pitchFamily="34" charset="0"/>
              <a:ea typeface="+mn-ea"/>
              <a:cs typeface="Arial" panose="020B0604020202020204" pitchFamily="34" charset="0"/>
            </a:endParaRPr>
          </a:p>
          <a:p>
            <a:pPr marR="0" lvl="0" indent="0" algn="ctr" defTabSz="914400" rtl="0" eaLnBrk="1" fontAlgn="auto" latinLnBrk="0" hangingPunct="1">
              <a:lnSpc>
                <a:spcPct val="140000"/>
              </a:lnSpc>
              <a:spcBef>
                <a:spcPts val="0"/>
              </a:spcBef>
              <a:spcAft>
                <a:spcPts val="0"/>
              </a:spcAft>
              <a:buClrTx/>
              <a:buSzTx/>
              <a:buFontTx/>
              <a:buNone/>
              <a:tabLst/>
              <a:defRPr/>
            </a:pPr>
            <a:r>
              <a:rPr kumimoji="0" lang="en-US" sz="2800" b="0" i="0" u="none" strike="noStrike" kern="0" cap="none" spc="0" normalizeH="0" baseline="0" noProof="0" dirty="0">
                <a:ln>
                  <a:noFill/>
                </a:ln>
                <a:solidFill>
                  <a:srgbClr val="424242"/>
                </a:solidFill>
                <a:effectLst/>
                <a:uLnTx/>
                <a:uFillTx/>
                <a:latin typeface="Arial" panose="020B0604020202020204" pitchFamily="34" charset="0"/>
                <a:ea typeface="ヒラギノ角ゴ Pro W3"/>
                <a:cs typeface="Arial" panose="020B0604020202020204" pitchFamily="34" charset="0"/>
              </a:rPr>
              <a:t>By </a:t>
            </a:r>
            <a:r>
              <a:rPr kumimoji="0" lang="en-US" sz="2800" b="1" i="0" u="none" strike="noStrike" kern="0" cap="none" spc="0" normalizeH="0" baseline="0" noProof="0" dirty="0">
                <a:ln>
                  <a:noFill/>
                </a:ln>
                <a:solidFill>
                  <a:srgbClr val="424242"/>
                </a:solidFill>
                <a:effectLst/>
                <a:uLnTx/>
                <a:uFillTx/>
                <a:latin typeface="Arial" panose="020B0604020202020204" pitchFamily="34" charset="0"/>
                <a:ea typeface="ヒラギノ角ゴ Pro W3"/>
                <a:cs typeface="Arial" panose="020B0604020202020204" pitchFamily="34" charset="0"/>
              </a:rPr>
              <a:t>2026</a:t>
            </a:r>
            <a:r>
              <a:rPr kumimoji="0" lang="en-US" sz="2800" b="0" i="0" u="none" strike="noStrike" kern="0" cap="none" spc="0" normalizeH="0" baseline="0" noProof="0" dirty="0">
                <a:ln>
                  <a:noFill/>
                </a:ln>
                <a:solidFill>
                  <a:srgbClr val="424242"/>
                </a:solidFill>
                <a:effectLst/>
                <a:uLnTx/>
                <a:uFillTx/>
                <a:latin typeface="Arial" panose="020B0604020202020204" pitchFamily="34" charset="0"/>
                <a:ea typeface="ヒラギノ角ゴ Pro W3"/>
                <a:cs typeface="Arial" panose="020B0604020202020204" pitchFamily="34" charset="0"/>
              </a:rPr>
              <a:t>, Leo club membership will grow to 200,000 reported members and the Leos transitioning to Lions will grow to 13,000 reported members, </a:t>
            </a:r>
            <a:br>
              <a:rPr kumimoji="0" lang="en-US" sz="2800" b="0" i="0" u="none" strike="noStrike" kern="0" cap="none" spc="0" normalizeH="0" baseline="0" noProof="0" dirty="0">
                <a:ln>
                  <a:noFill/>
                </a:ln>
                <a:solidFill>
                  <a:srgbClr val="424242"/>
                </a:solidFill>
                <a:effectLst/>
                <a:uLnTx/>
                <a:uFillTx/>
                <a:latin typeface="Arial" panose="020B0604020202020204" pitchFamily="34" charset="0"/>
                <a:ea typeface="ヒラギノ角ゴ Pro W3"/>
                <a:cs typeface="Arial" panose="020B0604020202020204" pitchFamily="34" charset="0"/>
              </a:rPr>
            </a:br>
            <a:r>
              <a:rPr kumimoji="0" lang="en-US" sz="2800" b="0" i="0" u="none" strike="noStrike" kern="0" cap="none" spc="0" normalizeH="0" baseline="0" noProof="0" dirty="0">
                <a:ln>
                  <a:noFill/>
                </a:ln>
                <a:solidFill>
                  <a:srgbClr val="424242"/>
                </a:solidFill>
                <a:effectLst/>
                <a:uLnTx/>
                <a:uFillTx/>
                <a:latin typeface="Arial" panose="020B0604020202020204" pitchFamily="34" charset="0"/>
                <a:ea typeface="ヒラギノ角ゴ Pro W3"/>
                <a:cs typeface="Arial" panose="020B0604020202020204" pitchFamily="34" charset="0"/>
              </a:rPr>
              <a:t>as a result of increased efforts in recruitment and transition and an enhanced membership experience. </a:t>
            </a:r>
            <a:endParaRPr kumimoji="0" lang="en-US" sz="2800" b="0" i="0" u="none" strike="noStrike" kern="1200" cap="none" spc="0" normalizeH="0" baseline="0" noProof="0" dirty="0">
              <a:ln>
                <a:noFill/>
              </a:ln>
              <a:solidFill>
                <a:srgbClr val="424242"/>
              </a:solidFill>
              <a:effectLst/>
              <a:uLnTx/>
              <a:uFillTx/>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600"/>
              </a:spcAft>
              <a:buClrTx/>
              <a:buSzTx/>
              <a:buFontTx/>
              <a:buNone/>
              <a:tabLst/>
              <a:defRPr/>
            </a:pPr>
            <a:endParaRPr kumimoji="0" lang="en-US" sz="2800" b="1" i="0" u="none" strike="noStrike" kern="0" cap="none" spc="0" normalizeH="0" baseline="0" noProof="0" dirty="0">
              <a:ln>
                <a:noFill/>
              </a:ln>
              <a:solidFill>
                <a:srgbClr val="55565A"/>
              </a:solidFill>
              <a:effectLst/>
              <a:uLnTx/>
              <a:uFillTx/>
              <a:latin typeface="Arial" panose="020B0604020202020204" pitchFamily="34" charset="0"/>
              <a:ea typeface="+mn-ea"/>
              <a:cs typeface="Arial" panose="020B0604020202020204" pitchFamily="34" charset="0"/>
            </a:endParaRPr>
          </a:p>
        </p:txBody>
      </p:sp>
      <p:pic>
        <p:nvPicPr>
          <p:cNvPr id="3" name="Picture 2">
            <a:extLst>
              <a:ext uri="{FF2B5EF4-FFF2-40B4-BE49-F238E27FC236}">
                <a16:creationId xmlns:a16="http://schemas.microsoft.com/office/drawing/2014/main" id="{2433EEC4-385F-3F4D-A9B7-D9FE43C78479}"/>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9786141" y="5688360"/>
            <a:ext cx="982060" cy="491030"/>
          </a:xfrm>
          <a:prstGeom prst="rect">
            <a:avLst/>
          </a:prstGeom>
        </p:spPr>
      </p:pic>
      <p:pic>
        <p:nvPicPr>
          <p:cNvPr id="9" name="Picture 8">
            <a:extLst>
              <a:ext uri="{FF2B5EF4-FFF2-40B4-BE49-F238E27FC236}">
                <a16:creationId xmlns:a16="http://schemas.microsoft.com/office/drawing/2014/main" id="{CD4F7E07-5D0D-774D-8420-572867E8774F}"/>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rot="10800000">
            <a:off x="11200107" y="2473"/>
            <a:ext cx="991893" cy="1679305"/>
          </a:xfrm>
          <a:prstGeom prst="rect">
            <a:avLst/>
          </a:prstGeom>
        </p:spPr>
      </p:pic>
    </p:spTree>
    <p:extLst>
      <p:ext uri="{BB962C8B-B14F-4D97-AF65-F5344CB8AC3E}">
        <p14:creationId xmlns:p14="http://schemas.microsoft.com/office/powerpoint/2010/main" val="2468325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91819D7C-4A59-8C48-861C-894BCAFE8F7E}"/>
              </a:ext>
            </a:extLst>
          </p:cNvPr>
          <p:cNvPicPr>
            <a:picLocks noChangeAspect="1"/>
          </p:cNvPicPr>
          <p:nvPr/>
        </p:nvPicPr>
        <p:blipFill rotWithShape="1">
          <a:blip r:embed="rId3"/>
          <a:srcRect l="63206" t="30526" r="11064" b="19490"/>
          <a:stretch/>
        </p:blipFill>
        <p:spPr>
          <a:xfrm>
            <a:off x="0" y="1"/>
            <a:ext cx="2353591" cy="7166244"/>
          </a:xfrm>
          <a:prstGeom prst="rect">
            <a:avLst/>
          </a:prstGeom>
        </p:spPr>
      </p:pic>
      <p:pic>
        <p:nvPicPr>
          <p:cNvPr id="19" name="Picture 18">
            <a:extLst>
              <a:ext uri="{FF2B5EF4-FFF2-40B4-BE49-F238E27FC236}">
                <a16:creationId xmlns:a16="http://schemas.microsoft.com/office/drawing/2014/main" id="{76C58F04-54E6-A54E-A92B-2AFFD17C394E}"/>
              </a:ext>
            </a:extLst>
          </p:cNvPr>
          <p:cNvPicPr>
            <a:picLocks noChangeAspect="1"/>
          </p:cNvPicPr>
          <p:nvPr/>
        </p:nvPicPr>
        <p:blipFill rotWithShape="1">
          <a:blip r:embed="rId4"/>
          <a:srcRect l="15744" b="4901"/>
          <a:stretch/>
        </p:blipFill>
        <p:spPr>
          <a:xfrm rot="10800000" flipV="1">
            <a:off x="10958512" y="4769669"/>
            <a:ext cx="1233487" cy="2088331"/>
          </a:xfrm>
          <a:prstGeom prst="rect">
            <a:avLst/>
          </a:prstGeom>
        </p:spPr>
      </p:pic>
      <p:sp>
        <p:nvSpPr>
          <p:cNvPr id="20" name="Page Number - Blue">
            <a:extLst>
              <a:ext uri="{FF2B5EF4-FFF2-40B4-BE49-F238E27FC236}">
                <a16:creationId xmlns:a16="http://schemas.microsoft.com/office/drawing/2014/main" id="{5B79561B-C68A-9748-BD1F-4B43E431BBAE}"/>
              </a:ext>
            </a:extLst>
          </p:cNvPr>
          <p:cNvSpPr txBox="1">
            <a:spLocks noChangeArrowheads="1"/>
          </p:cNvSpPr>
          <p:nvPr/>
        </p:nvSpPr>
        <p:spPr bwMode="auto">
          <a:xfrm>
            <a:off x="11537156" y="6400725"/>
            <a:ext cx="654844" cy="457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marL="0" marR="0" lvl="0" indent="0" algn="l" defTabSz="914400" rtl="0" eaLnBrk="0" fontAlgn="auto" latinLnBrk="0" hangingPunct="0">
              <a:lnSpc>
                <a:spcPct val="100000"/>
              </a:lnSpc>
              <a:spcBef>
                <a:spcPct val="50000"/>
              </a:spcBef>
              <a:spcAft>
                <a:spcPts val="0"/>
              </a:spcAft>
              <a:buClrTx/>
              <a:buSzTx/>
              <a:buFontTx/>
              <a:buNone/>
              <a:tabLst/>
              <a:defRPr/>
            </a:pPr>
            <a:fld id="{CD81962F-67D4-FD44-86D5-55EBF96E0DB7}" type="slidenum">
              <a:rPr kumimoji="0" lang="en-US" sz="1000" b="0" i="0" u="none" strike="noStrike" kern="1200" cap="none" spc="0" normalizeH="0" baseline="0" noProof="0" smtClean="0">
                <a:ln>
                  <a:noFill/>
                </a:ln>
                <a:solidFill>
                  <a:srgbClr val="FFFFFF"/>
                </a:solidFill>
                <a:effectLst/>
                <a:uLnTx/>
                <a:uFillTx/>
                <a:latin typeface="Arial" charset="0"/>
                <a:ea typeface="ヒラギノ角ゴ Pro W3" charset="0"/>
              </a:rPr>
              <a:pPr marL="0" marR="0" lvl="0" indent="0" algn="l" defTabSz="914400" rtl="0" eaLnBrk="0" fontAlgn="auto" latinLnBrk="0" hangingPunct="0">
                <a:lnSpc>
                  <a:spcPct val="100000"/>
                </a:lnSpc>
                <a:spcBef>
                  <a:spcPct val="50000"/>
                </a:spcBef>
                <a:spcAft>
                  <a:spcPts val="0"/>
                </a:spcAft>
                <a:buClrTx/>
                <a:buSzTx/>
                <a:buFontTx/>
                <a:buNone/>
                <a:tabLst/>
                <a:defRPr/>
              </a:pPr>
              <a:t>3</a:t>
            </a:fld>
            <a:endParaRPr kumimoji="0" lang="en-US" sz="1000" b="0" i="0" u="none" strike="noStrike" kern="1200" cap="none" spc="0" normalizeH="0" baseline="0" noProof="0" dirty="0">
              <a:ln>
                <a:noFill/>
              </a:ln>
              <a:solidFill>
                <a:srgbClr val="FFFFFF"/>
              </a:solidFill>
              <a:effectLst/>
              <a:uLnTx/>
              <a:uFillTx/>
              <a:latin typeface="Arial" charset="0"/>
              <a:ea typeface="ヒラギノ角ゴ Pro W3" charset="0"/>
            </a:endParaRPr>
          </a:p>
        </p:txBody>
      </p:sp>
      <p:sp>
        <p:nvSpPr>
          <p:cNvPr id="26" name="Body Copy">
            <a:extLst>
              <a:ext uri="{FF2B5EF4-FFF2-40B4-BE49-F238E27FC236}">
                <a16:creationId xmlns:a16="http://schemas.microsoft.com/office/drawing/2014/main" id="{02BE3303-60FA-E441-AD0C-CD7E323F1B26}"/>
              </a:ext>
            </a:extLst>
          </p:cNvPr>
          <p:cNvSpPr txBox="1">
            <a:spLocks/>
          </p:cNvSpPr>
          <p:nvPr/>
        </p:nvSpPr>
        <p:spPr>
          <a:xfrm>
            <a:off x="2678331" y="1390439"/>
            <a:ext cx="7173034" cy="1052958"/>
          </a:xfrm>
          <a:prstGeom prst="rect">
            <a:avLst/>
          </a:prstGeom>
        </p:spPr>
        <p:txBody>
          <a:bodyPr/>
          <a:lstStyle>
            <a:lvl1pPr marL="0" indent="0" algn="l" rtl="0" eaLnBrk="1" fontAlgn="base" hangingPunct="1">
              <a:spcBef>
                <a:spcPct val="20000"/>
              </a:spcBef>
              <a:spcAft>
                <a:spcPct val="0"/>
              </a:spcAft>
              <a:buFont typeface="Arial"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1pPr>
            <a:lvl2pPr marL="519099" indent="0" algn="l" rtl="0" eaLnBrk="1" fontAlgn="base" hangingPunct="1">
              <a:spcBef>
                <a:spcPct val="20000"/>
              </a:spcBef>
              <a:spcAft>
                <a:spcPct val="0"/>
              </a:spcAft>
              <a:buFont typeface="Segoe UI" panose="020B0502040204020203"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2pPr>
            <a:lvl3pPr marL="914377" indent="0" algn="l" rtl="0" eaLnBrk="1" fontAlgn="base" hangingPunct="1">
              <a:spcBef>
                <a:spcPct val="20000"/>
              </a:spcBef>
              <a:spcAft>
                <a:spcPct val="0"/>
              </a:spcAft>
              <a:buFont typeface="Arial" panose="020B0604020202020204"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3pPr>
            <a:lvl4pPr marL="137156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4pPr>
            <a:lvl5pPr marL="182875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marL="0" marR="0" lvl="0" indent="0" algn="l" defTabSz="914400" rtl="0" eaLnBrk="1" fontAlgn="base" latinLnBrk="0" hangingPunct="1">
              <a:lnSpc>
                <a:spcPct val="100000"/>
              </a:lnSpc>
              <a:spcBef>
                <a:spcPct val="20000"/>
              </a:spcBef>
              <a:spcAft>
                <a:spcPct val="0"/>
              </a:spcAft>
              <a:buClrTx/>
              <a:buSzPct val="120000"/>
              <a:buFont typeface="Arial" pitchFamily="34" charset="0"/>
              <a:buNone/>
              <a:tabLst/>
              <a:defRPr/>
            </a:pPr>
            <a:endParaRPr kumimoji="0" lang="en-US" sz="1800" b="0" i="0" u="none" strike="noStrike" kern="0" cap="none" spc="0" normalizeH="0" baseline="0" noProof="0" dirty="0">
              <a:ln>
                <a:noFill/>
              </a:ln>
              <a:solidFill>
                <a:srgbClr val="55565A"/>
              </a:solidFill>
              <a:effectLst/>
              <a:uLnTx/>
              <a:uFillTx/>
              <a:latin typeface="Arial" charset="0"/>
              <a:ea typeface="Arial" charset="0"/>
              <a:cs typeface="Arial" charset="0"/>
            </a:endParaRPr>
          </a:p>
        </p:txBody>
      </p:sp>
      <p:sp>
        <p:nvSpPr>
          <p:cNvPr id="27" name="Body Copy">
            <a:extLst>
              <a:ext uri="{FF2B5EF4-FFF2-40B4-BE49-F238E27FC236}">
                <a16:creationId xmlns:a16="http://schemas.microsoft.com/office/drawing/2014/main" id="{7104D559-75B4-2142-B244-EF77AB107BD9}"/>
              </a:ext>
            </a:extLst>
          </p:cNvPr>
          <p:cNvSpPr txBox="1">
            <a:spLocks/>
          </p:cNvSpPr>
          <p:nvPr/>
        </p:nvSpPr>
        <p:spPr>
          <a:xfrm>
            <a:off x="1827528" y="739820"/>
            <a:ext cx="9492602" cy="837361"/>
          </a:xfrm>
          <a:prstGeom prst="rect">
            <a:avLst/>
          </a:prstGeom>
        </p:spPr>
        <p:txBody>
          <a:bodyPr/>
          <a:lstStyle>
            <a:lvl1pPr marL="0" indent="0" algn="l" rtl="0" eaLnBrk="1" fontAlgn="base" hangingPunct="1">
              <a:spcBef>
                <a:spcPct val="20000"/>
              </a:spcBef>
              <a:spcAft>
                <a:spcPct val="0"/>
              </a:spcAft>
              <a:buFont typeface="Arial"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1pPr>
            <a:lvl2pPr marL="519099" indent="0" algn="l" rtl="0" eaLnBrk="1" fontAlgn="base" hangingPunct="1">
              <a:spcBef>
                <a:spcPct val="20000"/>
              </a:spcBef>
              <a:spcAft>
                <a:spcPct val="0"/>
              </a:spcAft>
              <a:buFont typeface="Segoe UI" panose="020B0502040204020203"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2pPr>
            <a:lvl3pPr marL="914377" indent="0" algn="l" rtl="0" eaLnBrk="1" fontAlgn="base" hangingPunct="1">
              <a:spcBef>
                <a:spcPct val="20000"/>
              </a:spcBef>
              <a:spcAft>
                <a:spcPct val="0"/>
              </a:spcAft>
              <a:buFont typeface="Arial" panose="020B0604020202020204"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3pPr>
            <a:lvl4pPr marL="137156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4pPr>
            <a:lvl5pPr marL="182875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marL="0" marR="0" lvl="0" indent="0" algn="l" defTabSz="914400" rtl="0" eaLnBrk="1" fontAlgn="base" latinLnBrk="0" hangingPunct="1">
              <a:lnSpc>
                <a:spcPct val="100000"/>
              </a:lnSpc>
              <a:spcBef>
                <a:spcPct val="20000"/>
              </a:spcBef>
              <a:spcAft>
                <a:spcPct val="0"/>
              </a:spcAft>
              <a:buClrTx/>
              <a:buSzPct val="120000"/>
              <a:buFont typeface="Arial" pitchFamily="34" charset="0"/>
              <a:buNone/>
              <a:tabLst/>
              <a:defRPr/>
            </a:pPr>
            <a:r>
              <a:rPr kumimoji="0" lang="en-US" sz="3600" b="1" i="0" u="none" strike="noStrike" kern="0" cap="none" spc="0" normalizeH="0" baseline="0" noProof="0" dirty="0">
                <a:ln>
                  <a:noFill/>
                </a:ln>
                <a:solidFill>
                  <a:srgbClr val="55565A"/>
                </a:solidFill>
                <a:effectLst/>
                <a:uLnTx/>
                <a:uFillTx/>
                <a:latin typeface="Arial" charset="0"/>
                <a:ea typeface="Arial" charset="0"/>
                <a:cs typeface="Arial" charset="0"/>
              </a:rPr>
              <a:t>A Comprehensive Approach: Objectives</a:t>
            </a:r>
          </a:p>
        </p:txBody>
      </p:sp>
      <p:sp>
        <p:nvSpPr>
          <p:cNvPr id="3" name="TextBox 2">
            <a:extLst>
              <a:ext uri="{FF2B5EF4-FFF2-40B4-BE49-F238E27FC236}">
                <a16:creationId xmlns:a16="http://schemas.microsoft.com/office/drawing/2014/main" id="{B474C79F-5017-42F8-A1DF-22BED524D0C3}"/>
              </a:ext>
            </a:extLst>
          </p:cNvPr>
          <p:cNvSpPr txBox="1"/>
          <p:nvPr/>
        </p:nvSpPr>
        <p:spPr>
          <a:xfrm flipH="1">
            <a:off x="2715134" y="1577181"/>
            <a:ext cx="8936181" cy="4201150"/>
          </a:xfrm>
          <a:prstGeom prst="rect">
            <a:avLst/>
          </a:prstGeom>
          <a:noFill/>
        </p:spPr>
        <p:txBody>
          <a:bodyPr wrap="square" rtlCol="0">
            <a:spAutoFit/>
          </a:bodyPr>
          <a:lstStyle/>
          <a:p>
            <a:pPr marL="0" marR="0" lvl="0" indent="0" algn="l" defTabSz="914400" rtl="0" eaLnBrk="1" fontAlgn="base" latinLnBrk="0" hangingPunct="1">
              <a:lnSpc>
                <a:spcPct val="100000"/>
              </a:lnSpc>
              <a:spcBef>
                <a:spcPts val="0"/>
              </a:spcBef>
              <a:spcAft>
                <a:spcPts val="3000"/>
              </a:spcAft>
              <a:buClrTx/>
              <a:buSzTx/>
              <a:buFont typeface="Arial" pitchFamily="34" charset="0"/>
              <a:buNone/>
              <a:tabLst/>
              <a:defRPr/>
            </a:pPr>
            <a:r>
              <a:rPr kumimoji="0" lang="en-US" sz="2400" b="1" i="0" u="none" strike="noStrike" kern="0" cap="none" spc="0" normalizeH="0" baseline="0" noProof="0" dirty="0">
                <a:ln>
                  <a:noFill/>
                </a:ln>
                <a:solidFill>
                  <a:srgbClr val="00AC69"/>
                </a:solidFill>
                <a:effectLst/>
                <a:uLnTx/>
                <a:uFillTx/>
                <a:latin typeface="Arial"/>
                <a:ea typeface="ヒラギノ角ゴ Pro W3"/>
                <a:cs typeface="Arial"/>
              </a:rPr>
              <a:t>Recruitment: </a:t>
            </a:r>
            <a:r>
              <a:rPr kumimoji="0" lang="en-US" sz="2400" b="0" i="0" u="none" strike="noStrike" kern="0" cap="none" spc="0" normalizeH="0" baseline="0" noProof="0" dirty="0">
                <a:ln>
                  <a:noFill/>
                </a:ln>
                <a:solidFill>
                  <a:srgbClr val="424242"/>
                </a:solidFill>
                <a:effectLst/>
                <a:uLnTx/>
                <a:uFillTx/>
                <a:latin typeface="Arial"/>
                <a:ea typeface="ヒラギノ角ゴ Pro W3"/>
                <a:cs typeface="Arial"/>
              </a:rPr>
              <a:t>Equip members with recruiting tools and improve membership structure focused on growth</a:t>
            </a:r>
            <a:endParaRPr kumimoji="0" lang="en-US" sz="2400" b="0" i="0" u="none" strike="noStrike" kern="1200" cap="none" spc="0" normalizeH="0" baseline="0" noProof="0" dirty="0">
              <a:ln>
                <a:noFill/>
              </a:ln>
              <a:solidFill>
                <a:srgbClr val="424242"/>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base" latinLnBrk="0" hangingPunct="1">
              <a:lnSpc>
                <a:spcPct val="100000"/>
              </a:lnSpc>
              <a:spcBef>
                <a:spcPts val="0"/>
              </a:spcBef>
              <a:spcAft>
                <a:spcPts val="3000"/>
              </a:spcAft>
              <a:buClrTx/>
              <a:buSzTx/>
              <a:buFont typeface="Arial" pitchFamily="34" charset="0"/>
              <a:buNone/>
              <a:tabLst/>
              <a:defRPr/>
            </a:pPr>
            <a:r>
              <a:rPr kumimoji="0" lang="en-US" sz="2400" b="1" i="0" u="none" strike="noStrike" kern="0" cap="none" spc="0" normalizeH="0" baseline="0" noProof="0" dirty="0">
                <a:ln>
                  <a:noFill/>
                </a:ln>
                <a:solidFill>
                  <a:srgbClr val="00AC69"/>
                </a:solidFill>
                <a:effectLst/>
                <a:uLnTx/>
                <a:uFillTx/>
                <a:latin typeface="Arial"/>
                <a:ea typeface="ヒラギノ角ゴ Pro W3"/>
                <a:cs typeface="Arial"/>
              </a:rPr>
              <a:t>Member Experience: </a:t>
            </a:r>
            <a:r>
              <a:rPr kumimoji="0" lang="en-US" sz="2400" b="0" i="0" u="none" strike="noStrike" kern="0" cap="none" spc="0" normalizeH="0" baseline="0" noProof="0" dirty="0">
                <a:ln>
                  <a:noFill/>
                </a:ln>
                <a:solidFill>
                  <a:srgbClr val="424242"/>
                </a:solidFill>
                <a:effectLst/>
                <a:uLnTx/>
                <a:uFillTx/>
                <a:latin typeface="Arial"/>
                <a:ea typeface="ヒラギノ角ゴ Pro W3"/>
                <a:cs typeface="Arial"/>
              </a:rPr>
              <a:t>Increase the value of Leo membership by expanding unique opportunities for skill development </a:t>
            </a:r>
          </a:p>
          <a:p>
            <a:pPr marL="0" marR="0" lvl="0" indent="0" algn="l" defTabSz="914400" rtl="0" eaLnBrk="1" fontAlgn="base" latinLnBrk="0" hangingPunct="1">
              <a:lnSpc>
                <a:spcPct val="100000"/>
              </a:lnSpc>
              <a:spcBef>
                <a:spcPts val="0"/>
              </a:spcBef>
              <a:spcAft>
                <a:spcPts val="3000"/>
              </a:spcAft>
              <a:buClrTx/>
              <a:buSzTx/>
              <a:buFont typeface="Arial" pitchFamily="34" charset="0"/>
              <a:buNone/>
              <a:tabLst/>
              <a:defRPr/>
            </a:pPr>
            <a:r>
              <a:rPr kumimoji="0" lang="en-US" sz="2400" b="1" i="0" u="none" strike="noStrike" kern="0" cap="none" spc="0" normalizeH="0" baseline="0" noProof="0" dirty="0">
                <a:ln>
                  <a:noFill/>
                </a:ln>
                <a:solidFill>
                  <a:srgbClr val="00AC69"/>
                </a:solidFill>
                <a:effectLst/>
                <a:uLnTx/>
                <a:uFillTx/>
                <a:latin typeface="Arial"/>
                <a:ea typeface="ヒラギノ角ゴ Pro W3"/>
                <a:cs typeface="Arial"/>
              </a:rPr>
              <a:t>Transition:</a:t>
            </a:r>
            <a:r>
              <a:rPr kumimoji="0" lang="en-US" sz="2400" b="0" i="0" u="none" strike="noStrike" kern="0" cap="none" spc="0" normalizeH="0" baseline="0" noProof="0" dirty="0">
                <a:ln>
                  <a:noFill/>
                </a:ln>
                <a:solidFill>
                  <a:srgbClr val="424242"/>
                </a:solidFill>
                <a:effectLst/>
                <a:uLnTx/>
                <a:uFillTx/>
                <a:latin typeface="Arial"/>
                <a:ea typeface="ヒラギノ角ゴ Pro W3"/>
                <a:cs typeface="Arial"/>
              </a:rPr>
              <a:t> Provide Leos with positive experiences and a path to membership and train Lions on how to promote transition.</a:t>
            </a:r>
          </a:p>
          <a:p>
            <a:pPr marL="0" marR="0" lvl="0" indent="0" algn="l" defTabSz="914400" rtl="0" eaLnBrk="1" fontAlgn="base" latinLnBrk="0" hangingPunct="1">
              <a:lnSpc>
                <a:spcPct val="100000"/>
              </a:lnSpc>
              <a:spcBef>
                <a:spcPts val="0"/>
              </a:spcBef>
              <a:spcAft>
                <a:spcPts val="3000"/>
              </a:spcAft>
              <a:buClrTx/>
              <a:buSzTx/>
              <a:buFont typeface="Arial" pitchFamily="34" charset="0"/>
              <a:buNone/>
              <a:tabLst/>
              <a:defRPr/>
            </a:pPr>
            <a:r>
              <a:rPr kumimoji="0" lang="en-US" sz="2400" b="1" i="0" u="none" strike="noStrike" kern="0" cap="none" spc="0" normalizeH="0" baseline="0" noProof="0" dirty="0">
                <a:ln>
                  <a:noFill/>
                </a:ln>
                <a:solidFill>
                  <a:srgbClr val="00B050"/>
                </a:solidFill>
                <a:effectLst/>
                <a:uLnTx/>
                <a:uFillTx/>
                <a:latin typeface="Arial"/>
                <a:ea typeface="ヒラギノ角ゴ Pro W3"/>
                <a:cs typeface="Arial"/>
              </a:rPr>
              <a:t>LCIF: </a:t>
            </a:r>
            <a:r>
              <a:rPr kumimoji="0" lang="en-US" sz="2400" b="0" i="0" u="none" strike="noStrike" kern="0" cap="none" spc="0" normalizeH="0" baseline="0" noProof="0" dirty="0">
                <a:ln>
                  <a:noFill/>
                </a:ln>
                <a:solidFill>
                  <a:srgbClr val="0D2240"/>
                </a:solidFill>
                <a:effectLst/>
                <a:uLnTx/>
                <a:uFillTx/>
                <a:latin typeface="Arial"/>
                <a:ea typeface="ヒラギノ角ゴ Pro W3"/>
                <a:cs typeface="Arial"/>
              </a:rPr>
              <a:t>Strengthen the connection between Leos and the foundation</a:t>
            </a:r>
            <a:endParaRPr kumimoji="0" lang="en-US" sz="2400" b="0" i="0" u="none" strike="noStrike" kern="0" cap="none" spc="0" normalizeH="0" baseline="0" noProof="0" dirty="0">
              <a:ln>
                <a:noFill/>
              </a:ln>
              <a:solidFill>
                <a:srgbClr val="0D2240"/>
              </a:solidFill>
              <a:effectLst/>
              <a:uLnTx/>
              <a:uFillTx/>
              <a:latin typeface="Arial" panose="020B0604020202020204" pitchFamily="34" charset="0"/>
              <a:ea typeface="+mn-ea"/>
              <a:cs typeface="Arial" panose="020B0604020202020204" pitchFamily="34" charset="0"/>
            </a:endParaRPr>
          </a:p>
        </p:txBody>
      </p:sp>
      <p:grpSp>
        <p:nvGrpSpPr>
          <p:cNvPr id="2" name="Group 1">
            <a:extLst>
              <a:ext uri="{FF2B5EF4-FFF2-40B4-BE49-F238E27FC236}">
                <a16:creationId xmlns:a16="http://schemas.microsoft.com/office/drawing/2014/main" id="{B312B585-74FD-4565-BD63-52DE129A9481}"/>
              </a:ext>
            </a:extLst>
          </p:cNvPr>
          <p:cNvGrpSpPr/>
          <p:nvPr/>
        </p:nvGrpSpPr>
        <p:grpSpPr>
          <a:xfrm>
            <a:off x="2022407" y="1577181"/>
            <a:ext cx="578262" cy="4040095"/>
            <a:chOff x="2686958" y="2711176"/>
            <a:chExt cx="454395" cy="3444541"/>
          </a:xfrm>
        </p:grpSpPr>
        <p:sp>
          <p:nvSpPr>
            <p:cNvPr id="16" name="Oval 15">
              <a:extLst>
                <a:ext uri="{FF2B5EF4-FFF2-40B4-BE49-F238E27FC236}">
                  <a16:creationId xmlns:a16="http://schemas.microsoft.com/office/drawing/2014/main" id="{E5A7068A-79C3-1D49-AAD1-2D1619C0378E}"/>
                </a:ext>
              </a:extLst>
            </p:cNvPr>
            <p:cNvSpPr/>
            <p:nvPr/>
          </p:nvSpPr>
          <p:spPr bwMode="auto">
            <a:xfrm>
              <a:off x="2686958" y="3750404"/>
              <a:ext cx="451104" cy="451104"/>
            </a:xfrm>
            <a:prstGeom prst="ellipse">
              <a:avLst/>
            </a:prstGeom>
            <a:solidFill>
              <a:srgbClr val="407CCA"/>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609600" marR="0" lvl="0" indent="-609600" algn="l" defTabSz="914400" rtl="0" eaLnBrk="1" fontAlgn="base" latinLnBrk="0" hangingPunct="1">
                <a:lnSpc>
                  <a:spcPct val="100000"/>
                </a:lnSpc>
                <a:spcBef>
                  <a:spcPts val="0"/>
                </a:spcBef>
                <a:spcAft>
                  <a:spcPct val="0"/>
                </a:spcAft>
                <a:buClrTx/>
                <a:buSzTx/>
                <a:buFont typeface="Helvetica" pitchFamily="84" charset="0"/>
                <a:buNone/>
                <a:tabLst/>
                <a:defRPr/>
              </a:pPr>
              <a:r>
                <a:rPr kumimoji="0" lang="en-US" sz="2000" b="1" i="0" u="none" strike="noStrike" kern="1200" cap="none" spc="0" normalizeH="0" baseline="0" noProof="0" dirty="0">
                  <a:ln>
                    <a:noFill/>
                  </a:ln>
                  <a:solidFill>
                    <a:srgbClr val="FFFFFF"/>
                  </a:solidFill>
                  <a:effectLst/>
                  <a:uLnTx/>
                  <a:uFillTx/>
                  <a:latin typeface="Arial" panose="020B0604020202020204" pitchFamily="34" charset="0"/>
                  <a:ea typeface="ヒラギノ角ゴ Pro W3" pitchFamily="84" charset="-128"/>
                  <a:cs typeface="Arial" panose="020B0604020202020204" pitchFamily="34" charset="0"/>
                </a:rPr>
                <a:t>2</a:t>
              </a:r>
              <a:endParaRPr kumimoji="0" lang="en-US" sz="1800" b="0" i="0" u="none" strike="noStrike" kern="1200" cap="none" spc="0" normalizeH="0" baseline="0" noProof="0" dirty="0">
                <a:ln>
                  <a:noFill/>
                </a:ln>
                <a:solidFill>
                  <a:srgbClr val="424242"/>
                </a:solidFill>
                <a:effectLst/>
                <a:uLnTx/>
                <a:uFillTx/>
                <a:latin typeface="Arial" panose="020B0604020202020204" pitchFamily="34" charset="0"/>
                <a:cs typeface="Arial" panose="020B0604020202020204" pitchFamily="34" charset="0"/>
              </a:endParaRPr>
            </a:p>
          </p:txBody>
        </p:sp>
        <p:sp>
          <p:nvSpPr>
            <p:cNvPr id="21" name="Oval 20">
              <a:extLst>
                <a:ext uri="{FF2B5EF4-FFF2-40B4-BE49-F238E27FC236}">
                  <a16:creationId xmlns:a16="http://schemas.microsoft.com/office/drawing/2014/main" id="{96AC9D69-A55A-044F-AB56-6EE8F3A5341D}"/>
                </a:ext>
              </a:extLst>
            </p:cNvPr>
            <p:cNvSpPr/>
            <p:nvPr/>
          </p:nvSpPr>
          <p:spPr bwMode="auto">
            <a:xfrm>
              <a:off x="2686958" y="2711176"/>
              <a:ext cx="451104" cy="451104"/>
            </a:xfrm>
            <a:prstGeom prst="ellipse">
              <a:avLst/>
            </a:prstGeom>
            <a:solidFill>
              <a:srgbClr val="407CCA"/>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609600" marR="0" lvl="0" indent="-609600" algn="l" defTabSz="914400" rtl="0" eaLnBrk="1" fontAlgn="base" latinLnBrk="0" hangingPunct="1">
                <a:lnSpc>
                  <a:spcPct val="100000"/>
                </a:lnSpc>
                <a:spcBef>
                  <a:spcPts val="0"/>
                </a:spcBef>
                <a:spcAft>
                  <a:spcPct val="0"/>
                </a:spcAft>
                <a:buClrTx/>
                <a:buSzTx/>
                <a:buFont typeface="Helvetica" pitchFamily="84" charset="0"/>
                <a:buNone/>
                <a:tabLst/>
                <a:defRPr/>
              </a:pPr>
              <a:r>
                <a:rPr kumimoji="0" lang="en-US" sz="2000" b="1" i="0" u="none" strike="noStrike" kern="1200" cap="none" spc="0" normalizeH="0" baseline="0" noProof="0" dirty="0">
                  <a:ln>
                    <a:noFill/>
                  </a:ln>
                  <a:solidFill>
                    <a:srgbClr val="FFFFFF"/>
                  </a:solidFill>
                  <a:effectLst/>
                  <a:uLnTx/>
                  <a:uFillTx/>
                  <a:latin typeface="Arial" panose="020B0604020202020204" pitchFamily="34" charset="0"/>
                  <a:ea typeface="ヒラギノ角ゴ Pro W3" pitchFamily="84" charset="-128"/>
                  <a:cs typeface="Arial" panose="020B0604020202020204" pitchFamily="34" charset="0"/>
                </a:rPr>
                <a:t>1</a:t>
              </a:r>
              <a:endParaRPr kumimoji="0" lang="en-US" sz="1800" b="0" i="0" u="none" strike="noStrike" kern="1200" cap="none" spc="0" normalizeH="0" baseline="0" noProof="0" dirty="0">
                <a:ln>
                  <a:noFill/>
                </a:ln>
                <a:solidFill>
                  <a:srgbClr val="424242"/>
                </a:solidFill>
                <a:effectLst/>
                <a:uLnTx/>
                <a:uFillTx/>
                <a:latin typeface="Arial" panose="020B0604020202020204" pitchFamily="34" charset="0"/>
                <a:cs typeface="Arial" panose="020B0604020202020204" pitchFamily="34" charset="0"/>
              </a:endParaRPr>
            </a:p>
          </p:txBody>
        </p:sp>
        <p:sp>
          <p:nvSpPr>
            <p:cNvPr id="22" name="Oval 21">
              <a:extLst>
                <a:ext uri="{FF2B5EF4-FFF2-40B4-BE49-F238E27FC236}">
                  <a16:creationId xmlns:a16="http://schemas.microsoft.com/office/drawing/2014/main" id="{CBC33278-D447-A443-AE38-ECCE178CFA54}"/>
                </a:ext>
              </a:extLst>
            </p:cNvPr>
            <p:cNvSpPr/>
            <p:nvPr/>
          </p:nvSpPr>
          <p:spPr bwMode="auto">
            <a:xfrm>
              <a:off x="2686958" y="4789632"/>
              <a:ext cx="451104" cy="451104"/>
            </a:xfrm>
            <a:prstGeom prst="ellipse">
              <a:avLst/>
            </a:prstGeom>
            <a:solidFill>
              <a:srgbClr val="407CCA"/>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609600" marR="0" lvl="0" indent="-609600" algn="l" defTabSz="914400" rtl="0" eaLnBrk="1" fontAlgn="base" latinLnBrk="0" hangingPunct="1">
                <a:lnSpc>
                  <a:spcPct val="100000"/>
                </a:lnSpc>
                <a:spcBef>
                  <a:spcPts val="0"/>
                </a:spcBef>
                <a:spcAft>
                  <a:spcPct val="0"/>
                </a:spcAft>
                <a:buClrTx/>
                <a:buSzTx/>
                <a:buFont typeface="Helvetica" pitchFamily="84" charset="0"/>
                <a:buNone/>
                <a:tabLst/>
                <a:defRPr/>
              </a:pPr>
              <a:r>
                <a:rPr kumimoji="0" lang="en-US" sz="2000" b="1" i="0" u="none" strike="noStrike" kern="1200" cap="none" spc="0" normalizeH="0" baseline="0" noProof="0" dirty="0">
                  <a:ln>
                    <a:noFill/>
                  </a:ln>
                  <a:solidFill>
                    <a:srgbClr val="FFFFFF"/>
                  </a:solidFill>
                  <a:effectLst/>
                  <a:uLnTx/>
                  <a:uFillTx/>
                  <a:latin typeface="Arial" panose="020B0604020202020204" pitchFamily="34" charset="0"/>
                  <a:ea typeface="ヒラギノ角ゴ Pro W3" pitchFamily="84" charset="-128"/>
                  <a:cs typeface="Arial" panose="020B0604020202020204" pitchFamily="34" charset="0"/>
                </a:rPr>
                <a:t>3</a:t>
              </a:r>
              <a:endParaRPr kumimoji="0" lang="en-US" sz="1800" b="0" i="0" u="none" strike="noStrike" kern="1200" cap="none" spc="0" normalizeH="0" baseline="0" noProof="0" dirty="0">
                <a:ln>
                  <a:noFill/>
                </a:ln>
                <a:solidFill>
                  <a:srgbClr val="424242"/>
                </a:solidFill>
                <a:effectLst/>
                <a:uLnTx/>
                <a:uFillTx/>
                <a:latin typeface="Arial" panose="020B0604020202020204" pitchFamily="34" charset="0"/>
                <a:cs typeface="Arial" panose="020B0604020202020204" pitchFamily="34" charset="0"/>
              </a:endParaRPr>
            </a:p>
          </p:txBody>
        </p:sp>
        <p:sp>
          <p:nvSpPr>
            <p:cNvPr id="14" name="Oval 13">
              <a:extLst>
                <a:ext uri="{FF2B5EF4-FFF2-40B4-BE49-F238E27FC236}">
                  <a16:creationId xmlns:a16="http://schemas.microsoft.com/office/drawing/2014/main" id="{8514DC95-917F-4B4B-B181-EEF399818EBD}"/>
                </a:ext>
              </a:extLst>
            </p:cNvPr>
            <p:cNvSpPr/>
            <p:nvPr/>
          </p:nvSpPr>
          <p:spPr bwMode="auto">
            <a:xfrm>
              <a:off x="2690249" y="5704613"/>
              <a:ext cx="451104" cy="451104"/>
            </a:xfrm>
            <a:prstGeom prst="ellipse">
              <a:avLst/>
            </a:prstGeom>
            <a:solidFill>
              <a:srgbClr val="407CCA"/>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609600" marR="0" lvl="0" indent="-609600" algn="l" defTabSz="914400" rtl="0" eaLnBrk="1" fontAlgn="base" latinLnBrk="0" hangingPunct="1">
                <a:lnSpc>
                  <a:spcPct val="100000"/>
                </a:lnSpc>
                <a:spcBef>
                  <a:spcPts val="0"/>
                </a:spcBef>
                <a:spcAft>
                  <a:spcPct val="0"/>
                </a:spcAft>
                <a:buClrTx/>
                <a:buSzTx/>
                <a:buFont typeface="Helvetica" pitchFamily="84" charset="0"/>
                <a:buNone/>
                <a:tabLst/>
                <a:defRPr/>
              </a:pPr>
              <a:r>
                <a:rPr kumimoji="0" lang="en-US" sz="2000" b="1" i="0" u="none" strike="noStrike" kern="1200" cap="none" spc="0" normalizeH="0" baseline="0" noProof="0" dirty="0">
                  <a:ln>
                    <a:noFill/>
                  </a:ln>
                  <a:solidFill>
                    <a:srgbClr val="FFFFFF"/>
                  </a:solidFill>
                  <a:effectLst/>
                  <a:uLnTx/>
                  <a:uFillTx/>
                  <a:latin typeface="Arial" panose="020B0604020202020204" pitchFamily="34" charset="0"/>
                  <a:ea typeface="ヒラギノ角ゴ Pro W3" pitchFamily="84" charset="-128"/>
                  <a:cs typeface="Arial" panose="020B0604020202020204" pitchFamily="34" charset="0"/>
                </a:rPr>
                <a:t>4</a:t>
              </a:r>
              <a:endParaRPr kumimoji="0" lang="en-US" sz="1800" b="0" i="0" u="none" strike="noStrike" kern="1200" cap="none" spc="0" normalizeH="0" baseline="0" noProof="0" dirty="0">
                <a:ln>
                  <a:noFill/>
                </a:ln>
                <a:solidFill>
                  <a:srgbClr val="424242"/>
                </a:solidFill>
                <a:effectLst/>
                <a:uLnTx/>
                <a:uFillTx/>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2711487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Page Number - Blue">
            <a:extLst>
              <a:ext uri="{FF2B5EF4-FFF2-40B4-BE49-F238E27FC236}">
                <a16:creationId xmlns:a16="http://schemas.microsoft.com/office/drawing/2014/main" id="{A1FDCC7B-EBFA-5145-A0E7-8161A6DFED5D}"/>
              </a:ext>
            </a:extLst>
          </p:cNvPr>
          <p:cNvSpPr txBox="1">
            <a:spLocks noChangeArrowheads="1"/>
          </p:cNvSpPr>
          <p:nvPr/>
        </p:nvSpPr>
        <p:spPr bwMode="auto">
          <a:xfrm>
            <a:off x="11430000" y="6248400"/>
            <a:ext cx="654844" cy="457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marL="0" marR="0" lvl="0" indent="0" algn="l" defTabSz="914400" rtl="0" eaLnBrk="0" fontAlgn="auto" latinLnBrk="0" hangingPunct="0">
              <a:lnSpc>
                <a:spcPct val="100000"/>
              </a:lnSpc>
              <a:spcBef>
                <a:spcPct val="50000"/>
              </a:spcBef>
              <a:spcAft>
                <a:spcPts val="0"/>
              </a:spcAft>
              <a:buClrTx/>
              <a:buSzTx/>
              <a:buFontTx/>
              <a:buNone/>
              <a:tabLst/>
              <a:defRPr/>
            </a:pPr>
            <a:fld id="{CD81962F-67D4-FD44-86D5-55EBF96E0DB7}" type="slidenum">
              <a:rPr kumimoji="0" lang="en-US" sz="1600" b="0" i="0" u="none" strike="noStrike" kern="1200" cap="none" spc="0" normalizeH="0" baseline="0" noProof="0" smtClean="0">
                <a:ln>
                  <a:noFill/>
                </a:ln>
                <a:solidFill>
                  <a:srgbClr val="00338D"/>
                </a:solidFill>
                <a:effectLst/>
                <a:uLnTx/>
                <a:uFillTx/>
                <a:latin typeface="Helvetica" panose="020B0604020202020204" pitchFamily="34" charset="0"/>
                <a:cs typeface="Helvetica" panose="020B0604020202020204" pitchFamily="34" charset="0"/>
              </a:rPr>
              <a:pPr marL="0" marR="0" lvl="0" indent="0" algn="l" defTabSz="914400" rtl="0" eaLnBrk="0" fontAlgn="auto" latinLnBrk="0" hangingPunct="0">
                <a:lnSpc>
                  <a:spcPct val="100000"/>
                </a:lnSpc>
                <a:spcBef>
                  <a:spcPct val="50000"/>
                </a:spcBef>
                <a:spcAft>
                  <a:spcPts val="0"/>
                </a:spcAft>
                <a:buClrTx/>
                <a:buSzTx/>
                <a:buFontTx/>
                <a:buNone/>
                <a:tabLst/>
                <a:defRPr/>
              </a:pPr>
              <a:t>4</a:t>
            </a:fld>
            <a:endParaRPr kumimoji="0" lang="en-US" sz="1600" b="0" i="0" u="none" strike="noStrike" kern="1200" cap="none" spc="0" normalizeH="0" baseline="0" noProof="0" dirty="0">
              <a:ln>
                <a:noFill/>
              </a:ln>
              <a:solidFill>
                <a:srgbClr val="00338D"/>
              </a:solidFill>
              <a:effectLst/>
              <a:uLnTx/>
              <a:uFillTx/>
              <a:latin typeface="Helvetica" panose="020B0604020202020204" pitchFamily="34" charset="0"/>
              <a:cs typeface="Helvetica" panose="020B0604020202020204" pitchFamily="34" charset="0"/>
            </a:endParaRPr>
          </a:p>
        </p:txBody>
      </p:sp>
      <p:sp>
        <p:nvSpPr>
          <p:cNvPr id="30" name="Headline">
            <a:extLst>
              <a:ext uri="{FF2B5EF4-FFF2-40B4-BE49-F238E27FC236}">
                <a16:creationId xmlns:a16="http://schemas.microsoft.com/office/drawing/2014/main" id="{B42C899F-15E1-2844-952D-F698A4E89669}"/>
              </a:ext>
            </a:extLst>
          </p:cNvPr>
          <p:cNvSpPr txBox="1">
            <a:spLocks/>
          </p:cNvSpPr>
          <p:nvPr/>
        </p:nvSpPr>
        <p:spPr>
          <a:xfrm>
            <a:off x="1264308" y="528549"/>
            <a:ext cx="9251291" cy="533400"/>
          </a:xfrm>
          <a:prstGeom prst="rect">
            <a:avLst/>
          </a:prstGeom>
        </p:spPr>
        <p:txBody>
          <a:bodyPr>
            <a:normAutofit/>
          </a:bodyPr>
          <a:lstStyle>
            <a:lvl1pPr algn="l" rtl="0" eaLnBrk="1" fontAlgn="base" hangingPunct="1">
              <a:lnSpc>
                <a:spcPct val="90000"/>
              </a:lnSpc>
              <a:spcBef>
                <a:spcPct val="0"/>
              </a:spcBef>
              <a:spcAft>
                <a:spcPct val="0"/>
              </a:spcAft>
              <a:defRPr sz="3600" b="1" i="0">
                <a:solidFill>
                  <a:srgbClr val="095495"/>
                </a:solidFill>
                <a:latin typeface="Helvetica Neue" charset="0"/>
                <a:ea typeface="Helvetica Neue" charset="0"/>
                <a:cs typeface="Helvetica Neue" charset="0"/>
              </a:defRPr>
            </a:lvl1pPr>
            <a:lvl2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2pPr>
            <a:lvl3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3pPr>
            <a:lvl4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4pPr>
            <a:lvl5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5pPr>
            <a:lvl6pPr marL="457189" algn="l" rtl="0" eaLnBrk="1" fontAlgn="base" hangingPunct="1">
              <a:spcBef>
                <a:spcPct val="0"/>
              </a:spcBef>
              <a:spcAft>
                <a:spcPct val="0"/>
              </a:spcAft>
              <a:defRPr sz="2400">
                <a:solidFill>
                  <a:schemeClr val="tx2"/>
                </a:solidFill>
                <a:latin typeface="Arial" charset="0"/>
              </a:defRPr>
            </a:lvl6pPr>
            <a:lvl7pPr marL="914377" algn="l" rtl="0" eaLnBrk="1" fontAlgn="base" hangingPunct="1">
              <a:spcBef>
                <a:spcPct val="0"/>
              </a:spcBef>
              <a:spcAft>
                <a:spcPct val="0"/>
              </a:spcAft>
              <a:defRPr sz="2400">
                <a:solidFill>
                  <a:schemeClr val="tx2"/>
                </a:solidFill>
                <a:latin typeface="Arial" charset="0"/>
              </a:defRPr>
            </a:lvl7pPr>
            <a:lvl8pPr marL="1371566" algn="l" rtl="0" eaLnBrk="1" fontAlgn="base" hangingPunct="1">
              <a:spcBef>
                <a:spcPct val="0"/>
              </a:spcBef>
              <a:spcAft>
                <a:spcPct val="0"/>
              </a:spcAft>
              <a:defRPr sz="2400">
                <a:solidFill>
                  <a:schemeClr val="tx2"/>
                </a:solidFill>
                <a:latin typeface="Arial" charset="0"/>
              </a:defRPr>
            </a:lvl8pPr>
            <a:lvl9pPr marL="1828754" algn="l" rtl="0" eaLnBrk="1" fontAlgn="base" hangingPunct="1">
              <a:spcBef>
                <a:spcPct val="0"/>
              </a:spcBef>
              <a:spcAft>
                <a:spcPct val="0"/>
              </a:spcAft>
              <a:defRPr sz="2400">
                <a:solidFill>
                  <a:schemeClr val="tx2"/>
                </a:solidFill>
                <a:latin typeface="Arial" charset="0"/>
              </a:defRPr>
            </a:lvl9pPr>
          </a:lstStyle>
          <a:p>
            <a:pPr marL="0" marR="0" lvl="0" indent="0" algn="ctr" defTabSz="914400" rtl="0" eaLnBrk="1" fontAlgn="base" latinLnBrk="0" hangingPunct="1">
              <a:lnSpc>
                <a:spcPct val="90000"/>
              </a:lnSpc>
              <a:spcBef>
                <a:spcPct val="0"/>
              </a:spcBef>
              <a:spcAft>
                <a:spcPct val="0"/>
              </a:spcAft>
              <a:buClrTx/>
              <a:buSzTx/>
              <a:buFontTx/>
              <a:buNone/>
              <a:tabLst/>
              <a:defRPr/>
            </a:pPr>
            <a:r>
              <a:rPr kumimoji="0" lang="en-US" sz="3200" b="1" i="0" u="none" strike="noStrike" kern="0" cap="none" spc="0" normalizeH="0" baseline="0" noProof="0" dirty="0">
                <a:ln>
                  <a:noFill/>
                </a:ln>
                <a:solidFill>
                  <a:srgbClr val="55565A"/>
                </a:solidFill>
                <a:effectLst/>
                <a:uLnTx/>
                <a:uFillTx/>
                <a:latin typeface="Arial" panose="020B0604020202020204" pitchFamily="34" charset="0"/>
                <a:cs typeface="Arial" panose="020B0604020202020204" pitchFamily="34" charset="0"/>
              </a:rPr>
              <a:t>Year One – Key </a:t>
            </a:r>
            <a:r>
              <a:rPr kumimoji="0" lang="en-US" sz="3200" b="1" i="0" u="none" strike="noStrike" kern="0" cap="none" spc="0" normalizeH="0" baseline="0" noProof="0" dirty="0">
                <a:ln>
                  <a:noFill/>
                </a:ln>
                <a:solidFill>
                  <a:srgbClr val="00AC69"/>
                </a:solidFill>
                <a:effectLst/>
                <a:uLnTx/>
                <a:uFillTx/>
                <a:latin typeface="Arial" panose="020B0604020202020204" pitchFamily="34" charset="0"/>
                <a:cs typeface="Arial" panose="020B0604020202020204" pitchFamily="34" charset="0"/>
              </a:rPr>
              <a:t>ACHIEVEMENTS</a:t>
            </a:r>
            <a:endParaRPr kumimoji="0" lang="en-US" sz="3200" b="1" i="0" u="none" strike="noStrike" kern="0" cap="none" spc="0" normalizeH="0" baseline="0" noProof="0" dirty="0">
              <a:ln>
                <a:noFill/>
              </a:ln>
              <a:solidFill>
                <a:srgbClr val="55565A"/>
              </a:solidFill>
              <a:effectLst/>
              <a:uLnTx/>
              <a:uFillTx/>
              <a:latin typeface="Arial" panose="020B0604020202020204" pitchFamily="34" charset="0"/>
              <a:cs typeface="Arial" panose="020B0604020202020204" pitchFamily="34" charset="0"/>
            </a:endParaRPr>
          </a:p>
        </p:txBody>
      </p:sp>
      <p:pic>
        <p:nvPicPr>
          <p:cNvPr id="3" name="Picture 2" descr="Shape&#10;&#10;Description automatically generated">
            <a:extLst>
              <a:ext uri="{FF2B5EF4-FFF2-40B4-BE49-F238E27FC236}">
                <a16:creationId xmlns:a16="http://schemas.microsoft.com/office/drawing/2014/main" id="{805F730E-252C-F20E-EF74-A6D5641EF9D0}"/>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rot="10800000">
            <a:off x="10619402" y="-1"/>
            <a:ext cx="1572597" cy="3028951"/>
          </a:xfrm>
          <a:prstGeom prst="rect">
            <a:avLst/>
          </a:prstGeom>
        </p:spPr>
      </p:pic>
      <p:pic>
        <p:nvPicPr>
          <p:cNvPr id="4" name="Picture 3" descr="Shape&#10;&#10;Description automatically generated">
            <a:extLst>
              <a:ext uri="{FF2B5EF4-FFF2-40B4-BE49-F238E27FC236}">
                <a16:creationId xmlns:a16="http://schemas.microsoft.com/office/drawing/2014/main" id="{21DA1709-0254-7A3E-9CC5-341077C9CA23}"/>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1" y="5209574"/>
            <a:ext cx="991893" cy="1679305"/>
          </a:xfrm>
          <a:prstGeom prst="rect">
            <a:avLst/>
          </a:prstGeom>
        </p:spPr>
      </p:pic>
      <p:graphicFrame>
        <p:nvGraphicFramePr>
          <p:cNvPr id="19" name="Table 19">
            <a:extLst>
              <a:ext uri="{FF2B5EF4-FFF2-40B4-BE49-F238E27FC236}">
                <a16:creationId xmlns:a16="http://schemas.microsoft.com/office/drawing/2014/main" id="{4800D963-4DE2-4B5B-686C-F763D37CEAA1}"/>
              </a:ext>
            </a:extLst>
          </p:cNvPr>
          <p:cNvGraphicFramePr>
            <a:graphicFrameLocks noGrp="1"/>
          </p:cNvGraphicFramePr>
          <p:nvPr>
            <p:extLst>
              <p:ext uri="{D42A27DB-BD31-4B8C-83A1-F6EECF244321}">
                <p14:modId xmlns:p14="http://schemas.microsoft.com/office/powerpoint/2010/main" val="2892641587"/>
              </p:ext>
            </p:extLst>
          </p:nvPr>
        </p:nvGraphicFramePr>
        <p:xfrm>
          <a:off x="1197935" y="1319729"/>
          <a:ext cx="9654364" cy="3932364"/>
        </p:xfrm>
        <a:graphic>
          <a:graphicData uri="http://schemas.openxmlformats.org/drawingml/2006/table">
            <a:tbl>
              <a:tblPr bandRow="1">
                <a:tableStyleId>{5C22544A-7EE6-4342-B048-85BDC9FD1C3A}</a:tableStyleId>
              </a:tblPr>
              <a:tblGrid>
                <a:gridCol w="4827182">
                  <a:extLst>
                    <a:ext uri="{9D8B030D-6E8A-4147-A177-3AD203B41FA5}">
                      <a16:colId xmlns:a16="http://schemas.microsoft.com/office/drawing/2014/main" val="3468921726"/>
                    </a:ext>
                  </a:extLst>
                </a:gridCol>
                <a:gridCol w="4827182">
                  <a:extLst>
                    <a:ext uri="{9D8B030D-6E8A-4147-A177-3AD203B41FA5}">
                      <a16:colId xmlns:a16="http://schemas.microsoft.com/office/drawing/2014/main" val="3735671707"/>
                    </a:ext>
                  </a:extLst>
                </a:gridCol>
              </a:tblGrid>
              <a:tr h="1778864">
                <a:tc>
                  <a:txBody>
                    <a:bodyPr/>
                    <a:lstStyle/>
                    <a:p>
                      <a:r>
                        <a:rPr lang="en-US" sz="2400" b="1" dirty="0">
                          <a:solidFill>
                            <a:srgbClr val="424242"/>
                          </a:solidFill>
                          <a:latin typeface="Arial" panose="020B0604020202020204" pitchFamily="34" charset="0"/>
                          <a:cs typeface="Arial" panose="020B0604020202020204" pitchFamily="34" charset="0"/>
                        </a:rPr>
                        <a:t>Recruitment</a:t>
                      </a:r>
                    </a:p>
                    <a:p>
                      <a:pPr marL="285750" indent="-285750">
                        <a:buFont typeface="Arial" panose="020B0604020202020204" pitchFamily="34" charset="0"/>
                        <a:buChar char="•"/>
                      </a:pPr>
                      <a:r>
                        <a:rPr lang="en-US" sz="2400" dirty="0">
                          <a:solidFill>
                            <a:srgbClr val="424242"/>
                          </a:solidFill>
                          <a:latin typeface="Arial" panose="020B0604020202020204" pitchFamily="34" charset="0"/>
                          <a:cs typeface="Arial" panose="020B0604020202020204" pitchFamily="34" charset="0"/>
                        </a:rPr>
                        <a:t>Leo Club Leadership webpages</a:t>
                      </a:r>
                    </a:p>
                    <a:p>
                      <a:pPr marL="285750" indent="-285750">
                        <a:buFont typeface="Arial" panose="020B0604020202020204" pitchFamily="34" charset="0"/>
                        <a:buChar char="•"/>
                      </a:pPr>
                      <a:r>
                        <a:rPr lang="en-US" sz="2400" dirty="0">
                          <a:solidFill>
                            <a:srgbClr val="424242"/>
                          </a:solidFill>
                          <a:latin typeface="Arial" panose="020B0604020202020204" pitchFamily="34" charset="0"/>
                          <a:cs typeface="Arial" panose="020B0604020202020204" pitchFamily="34" charset="0"/>
                        </a:rPr>
                        <a:t>Leo Pride webpage</a:t>
                      </a:r>
                    </a:p>
                    <a:p>
                      <a:pPr marL="285750" indent="-285750">
                        <a:buFont typeface="Arial" panose="020B0604020202020204" pitchFamily="34" charset="0"/>
                        <a:buChar char="•"/>
                      </a:pPr>
                      <a:r>
                        <a:rPr lang="en-US" sz="2400" dirty="0">
                          <a:solidFill>
                            <a:srgbClr val="424242"/>
                          </a:solidFill>
                          <a:latin typeface="Arial" panose="020B0604020202020204" pitchFamily="34" charset="0"/>
                          <a:cs typeface="Arial" panose="020B0604020202020204" pitchFamily="34" charset="0"/>
                        </a:rPr>
                        <a:t>Leo recruitment video</a:t>
                      </a:r>
                    </a:p>
                  </a:txBody>
                  <a:tcPr/>
                </a:tc>
                <a:tc>
                  <a:txBody>
                    <a:bodyPr/>
                    <a:lstStyle/>
                    <a:p>
                      <a:r>
                        <a:rPr lang="en-US" sz="2400" b="1" dirty="0">
                          <a:latin typeface="Arial" panose="020B0604020202020204" pitchFamily="34" charset="0"/>
                          <a:cs typeface="Arial" panose="020B0604020202020204" pitchFamily="34" charset="0"/>
                        </a:rPr>
                        <a:t>Membership Experience</a:t>
                      </a:r>
                    </a:p>
                    <a:p>
                      <a:pPr marL="285750" indent="-285750">
                        <a:buFont typeface="Arial" panose="020B0604020202020204" pitchFamily="34" charset="0"/>
                        <a:buChar char="•"/>
                      </a:pPr>
                      <a:r>
                        <a:rPr lang="en-US" sz="2400" dirty="0">
                          <a:latin typeface="Arial" panose="020B0604020202020204" pitchFamily="34" charset="0"/>
                          <a:cs typeface="Arial" panose="020B0604020202020204" pitchFamily="34" charset="0"/>
                        </a:rPr>
                        <a:t>Online reporting access for Leo district officers</a:t>
                      </a:r>
                    </a:p>
                    <a:p>
                      <a:pPr marL="285750" indent="-285750">
                        <a:buFont typeface="Arial" panose="020B0604020202020204" pitchFamily="34" charset="0"/>
                        <a:buChar char="•"/>
                      </a:pPr>
                      <a:r>
                        <a:rPr lang="en-US" sz="2400" dirty="0">
                          <a:latin typeface="Arial" panose="020B0604020202020204" pitchFamily="34" charset="0"/>
                          <a:cs typeface="Arial" panose="020B0604020202020204" pitchFamily="34" charset="0"/>
                        </a:rPr>
                        <a:t>LLC track for Leos</a:t>
                      </a:r>
                    </a:p>
                    <a:p>
                      <a:pPr marL="285750" indent="-285750">
                        <a:buFont typeface="Arial" panose="020B0604020202020204" pitchFamily="34" charset="0"/>
                        <a:buChar char="•"/>
                      </a:pPr>
                      <a:r>
                        <a:rPr lang="en-US" sz="2400" dirty="0">
                          <a:latin typeface="Arial" panose="020B0604020202020204" pitchFamily="34" charset="0"/>
                          <a:cs typeface="Arial" panose="020B0604020202020204" pitchFamily="34" charset="0"/>
                        </a:rPr>
                        <a:t>Reporting resources</a:t>
                      </a:r>
                    </a:p>
                  </a:txBody>
                  <a:tcPr/>
                </a:tc>
                <a:extLst>
                  <a:ext uri="{0D108BD9-81ED-4DB2-BD59-A6C34878D82A}">
                    <a16:rowId xmlns:a16="http://schemas.microsoft.com/office/drawing/2014/main" val="1761347545"/>
                  </a:ext>
                </a:extLst>
              </a:tr>
              <a:tr h="2012124">
                <a:tc>
                  <a:txBody>
                    <a:bodyPr/>
                    <a:lstStyle/>
                    <a:p>
                      <a:r>
                        <a:rPr lang="en-US" sz="2400" b="1" dirty="0">
                          <a:solidFill>
                            <a:srgbClr val="424242"/>
                          </a:solidFill>
                          <a:latin typeface="Arial" panose="020B0604020202020204" pitchFamily="34" charset="0"/>
                          <a:cs typeface="Arial" panose="020B0604020202020204" pitchFamily="34" charset="0"/>
                        </a:rPr>
                        <a:t>Transition</a:t>
                      </a:r>
                    </a:p>
                    <a:p>
                      <a:pPr marL="285750" indent="-285750">
                        <a:buFont typeface="Arial" panose="020B0604020202020204" pitchFamily="34" charset="0"/>
                        <a:buChar char="•"/>
                      </a:pPr>
                      <a:r>
                        <a:rPr lang="en-US" sz="2400" dirty="0">
                          <a:solidFill>
                            <a:srgbClr val="424242"/>
                          </a:solidFill>
                          <a:latin typeface="Arial" panose="020B0604020202020204" pitchFamily="34" charset="0"/>
                          <a:cs typeface="Arial" panose="020B0604020202020204" pitchFamily="34" charset="0"/>
                        </a:rPr>
                        <a:t>Cabinet and council liaisons in MyLCI</a:t>
                      </a:r>
                    </a:p>
                    <a:p>
                      <a:pPr marL="285750" indent="-285750">
                        <a:buFont typeface="Arial" panose="020B0604020202020204" pitchFamily="34" charset="0"/>
                        <a:buChar char="•"/>
                      </a:pPr>
                      <a:r>
                        <a:rPr lang="en-US" sz="2400" dirty="0">
                          <a:solidFill>
                            <a:srgbClr val="424242"/>
                          </a:solidFill>
                          <a:latin typeface="Arial" panose="020B0604020202020204" pitchFamily="34" charset="0"/>
                          <a:cs typeface="Arial" panose="020B0604020202020204" pitchFamily="34" charset="0"/>
                        </a:rPr>
                        <a:t>Continuing the Journey PowerPoint</a:t>
                      </a:r>
                    </a:p>
                  </a:txBody>
                  <a:tcPr/>
                </a:tc>
                <a:tc>
                  <a:txBody>
                    <a:bodyPr/>
                    <a:lstStyle/>
                    <a:p>
                      <a:r>
                        <a:rPr lang="en-US" sz="2400" b="1" dirty="0">
                          <a:latin typeface="Arial" panose="020B0604020202020204" pitchFamily="34" charset="0"/>
                          <a:cs typeface="Arial" panose="020B0604020202020204" pitchFamily="34" charset="0"/>
                        </a:rPr>
                        <a:t>LCIF</a:t>
                      </a:r>
                    </a:p>
                    <a:p>
                      <a:pPr marL="285750" indent="-285750">
                        <a:buFont typeface="Arial" panose="020B0604020202020204" pitchFamily="34" charset="0"/>
                        <a:buChar char="•"/>
                      </a:pPr>
                      <a:r>
                        <a:rPr lang="en-US" sz="2400" dirty="0">
                          <a:latin typeface="Arial" panose="020B0604020202020204" pitchFamily="34" charset="0"/>
                          <a:cs typeface="Arial" panose="020B0604020202020204" pitchFamily="34" charset="0"/>
                        </a:rPr>
                        <a:t>Lions Share Pin for Leos</a:t>
                      </a:r>
                    </a:p>
                  </a:txBody>
                  <a:tcPr/>
                </a:tc>
                <a:extLst>
                  <a:ext uri="{0D108BD9-81ED-4DB2-BD59-A6C34878D82A}">
                    <a16:rowId xmlns:a16="http://schemas.microsoft.com/office/drawing/2014/main" val="297988909"/>
                  </a:ext>
                </a:extLst>
              </a:tr>
            </a:tbl>
          </a:graphicData>
        </a:graphic>
      </p:graphicFrame>
    </p:spTree>
    <p:extLst>
      <p:ext uri="{BB962C8B-B14F-4D97-AF65-F5344CB8AC3E}">
        <p14:creationId xmlns:p14="http://schemas.microsoft.com/office/powerpoint/2010/main" val="7810994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Page Number - Blue">
            <a:extLst>
              <a:ext uri="{FF2B5EF4-FFF2-40B4-BE49-F238E27FC236}">
                <a16:creationId xmlns:a16="http://schemas.microsoft.com/office/drawing/2014/main" id="{A1FDCC7B-EBFA-5145-A0E7-8161A6DFED5D}"/>
              </a:ext>
            </a:extLst>
          </p:cNvPr>
          <p:cNvSpPr txBox="1">
            <a:spLocks noChangeArrowheads="1"/>
          </p:cNvSpPr>
          <p:nvPr/>
        </p:nvSpPr>
        <p:spPr bwMode="auto">
          <a:xfrm>
            <a:off x="11537156" y="6400725"/>
            <a:ext cx="654844" cy="457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marL="0" marR="0" lvl="0" indent="0" algn="l" defTabSz="914400" rtl="0" eaLnBrk="0" fontAlgn="auto" latinLnBrk="0" hangingPunct="0">
              <a:lnSpc>
                <a:spcPct val="100000"/>
              </a:lnSpc>
              <a:spcBef>
                <a:spcPct val="50000"/>
              </a:spcBef>
              <a:spcAft>
                <a:spcPts val="0"/>
              </a:spcAft>
              <a:buClrTx/>
              <a:buSzTx/>
              <a:buFontTx/>
              <a:buNone/>
              <a:tabLst/>
              <a:defRPr/>
            </a:pPr>
            <a:fld id="{CD81962F-67D4-FD44-86D5-55EBF96E0DB7}" type="slidenum">
              <a:rPr kumimoji="0" lang="en-US" sz="1600" b="0" i="0" u="none" strike="noStrike" kern="1200" cap="none" spc="0" normalizeH="0" baseline="0" noProof="0" smtClean="0">
                <a:ln>
                  <a:noFill/>
                </a:ln>
                <a:solidFill>
                  <a:srgbClr val="00338D"/>
                </a:solidFill>
                <a:effectLst/>
                <a:uLnTx/>
                <a:uFillTx/>
                <a:latin typeface="Helvetica" panose="020B0604020202020204" pitchFamily="34" charset="0"/>
                <a:cs typeface="Helvetica" panose="020B0604020202020204" pitchFamily="34" charset="0"/>
              </a:rPr>
              <a:pPr marL="0" marR="0" lvl="0" indent="0" algn="l" defTabSz="914400" rtl="0" eaLnBrk="0" fontAlgn="auto" latinLnBrk="0" hangingPunct="0">
                <a:lnSpc>
                  <a:spcPct val="100000"/>
                </a:lnSpc>
                <a:spcBef>
                  <a:spcPct val="50000"/>
                </a:spcBef>
                <a:spcAft>
                  <a:spcPts val="0"/>
                </a:spcAft>
                <a:buClrTx/>
                <a:buSzTx/>
                <a:buFontTx/>
                <a:buNone/>
                <a:tabLst/>
                <a:defRPr/>
              </a:pPr>
              <a:t>5</a:t>
            </a:fld>
            <a:endParaRPr kumimoji="0" lang="en-US" sz="1600" b="0" i="0" u="none" strike="noStrike" kern="1200" cap="none" spc="0" normalizeH="0" baseline="0" noProof="0" dirty="0">
              <a:ln>
                <a:noFill/>
              </a:ln>
              <a:solidFill>
                <a:srgbClr val="00338D"/>
              </a:solidFill>
              <a:effectLst/>
              <a:uLnTx/>
              <a:uFillTx/>
              <a:latin typeface="Helvetica" panose="020B0604020202020204" pitchFamily="34" charset="0"/>
              <a:cs typeface="Helvetica" panose="020B0604020202020204" pitchFamily="34" charset="0"/>
            </a:endParaRPr>
          </a:p>
        </p:txBody>
      </p:sp>
      <p:sp>
        <p:nvSpPr>
          <p:cNvPr id="30" name="Headline">
            <a:extLst>
              <a:ext uri="{FF2B5EF4-FFF2-40B4-BE49-F238E27FC236}">
                <a16:creationId xmlns:a16="http://schemas.microsoft.com/office/drawing/2014/main" id="{B42C899F-15E1-2844-952D-F698A4E89669}"/>
              </a:ext>
            </a:extLst>
          </p:cNvPr>
          <p:cNvSpPr txBox="1">
            <a:spLocks/>
          </p:cNvSpPr>
          <p:nvPr/>
        </p:nvSpPr>
        <p:spPr>
          <a:xfrm>
            <a:off x="1264308" y="528549"/>
            <a:ext cx="9251291" cy="533400"/>
          </a:xfrm>
          <a:prstGeom prst="rect">
            <a:avLst/>
          </a:prstGeom>
        </p:spPr>
        <p:txBody>
          <a:bodyPr>
            <a:normAutofit/>
          </a:bodyPr>
          <a:lstStyle>
            <a:lvl1pPr algn="l" rtl="0" eaLnBrk="1" fontAlgn="base" hangingPunct="1">
              <a:lnSpc>
                <a:spcPct val="90000"/>
              </a:lnSpc>
              <a:spcBef>
                <a:spcPct val="0"/>
              </a:spcBef>
              <a:spcAft>
                <a:spcPct val="0"/>
              </a:spcAft>
              <a:defRPr sz="3600" b="1" i="0">
                <a:solidFill>
                  <a:srgbClr val="095495"/>
                </a:solidFill>
                <a:latin typeface="Helvetica Neue" charset="0"/>
                <a:ea typeface="Helvetica Neue" charset="0"/>
                <a:cs typeface="Helvetica Neue" charset="0"/>
              </a:defRPr>
            </a:lvl1pPr>
            <a:lvl2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2pPr>
            <a:lvl3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3pPr>
            <a:lvl4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4pPr>
            <a:lvl5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5pPr>
            <a:lvl6pPr marL="457189" algn="l" rtl="0" eaLnBrk="1" fontAlgn="base" hangingPunct="1">
              <a:spcBef>
                <a:spcPct val="0"/>
              </a:spcBef>
              <a:spcAft>
                <a:spcPct val="0"/>
              </a:spcAft>
              <a:defRPr sz="2400">
                <a:solidFill>
                  <a:schemeClr val="tx2"/>
                </a:solidFill>
                <a:latin typeface="Arial" charset="0"/>
              </a:defRPr>
            </a:lvl6pPr>
            <a:lvl7pPr marL="914377" algn="l" rtl="0" eaLnBrk="1" fontAlgn="base" hangingPunct="1">
              <a:spcBef>
                <a:spcPct val="0"/>
              </a:spcBef>
              <a:spcAft>
                <a:spcPct val="0"/>
              </a:spcAft>
              <a:defRPr sz="2400">
                <a:solidFill>
                  <a:schemeClr val="tx2"/>
                </a:solidFill>
                <a:latin typeface="Arial" charset="0"/>
              </a:defRPr>
            </a:lvl7pPr>
            <a:lvl8pPr marL="1371566" algn="l" rtl="0" eaLnBrk="1" fontAlgn="base" hangingPunct="1">
              <a:spcBef>
                <a:spcPct val="0"/>
              </a:spcBef>
              <a:spcAft>
                <a:spcPct val="0"/>
              </a:spcAft>
              <a:defRPr sz="2400">
                <a:solidFill>
                  <a:schemeClr val="tx2"/>
                </a:solidFill>
                <a:latin typeface="Arial" charset="0"/>
              </a:defRPr>
            </a:lvl8pPr>
            <a:lvl9pPr marL="1828754" algn="l" rtl="0" eaLnBrk="1" fontAlgn="base" hangingPunct="1">
              <a:spcBef>
                <a:spcPct val="0"/>
              </a:spcBef>
              <a:spcAft>
                <a:spcPct val="0"/>
              </a:spcAft>
              <a:defRPr sz="2400">
                <a:solidFill>
                  <a:schemeClr val="tx2"/>
                </a:solidFill>
                <a:latin typeface="Arial" charset="0"/>
              </a:defRPr>
            </a:lvl9pPr>
          </a:lstStyle>
          <a:p>
            <a:pPr marL="0" marR="0" lvl="0" indent="0" algn="ctr" defTabSz="914400" rtl="0" eaLnBrk="1" fontAlgn="base" latinLnBrk="0" hangingPunct="1">
              <a:lnSpc>
                <a:spcPct val="90000"/>
              </a:lnSpc>
              <a:spcBef>
                <a:spcPct val="0"/>
              </a:spcBef>
              <a:spcAft>
                <a:spcPct val="0"/>
              </a:spcAft>
              <a:buClrTx/>
              <a:buSzTx/>
              <a:buFontTx/>
              <a:buNone/>
              <a:tabLst/>
              <a:defRPr/>
            </a:pPr>
            <a:r>
              <a:rPr kumimoji="0" lang="en-US" sz="3200" b="1" i="0" u="none" strike="noStrike" kern="0" cap="none" spc="0" normalizeH="0" baseline="0" noProof="0" dirty="0">
                <a:ln>
                  <a:noFill/>
                </a:ln>
                <a:solidFill>
                  <a:srgbClr val="55565A"/>
                </a:solidFill>
                <a:effectLst/>
                <a:uLnTx/>
                <a:uFillTx/>
                <a:latin typeface="Arial" panose="020B0604020202020204" pitchFamily="34" charset="0"/>
                <a:cs typeface="Arial" panose="020B0604020202020204" pitchFamily="34" charset="0"/>
              </a:rPr>
              <a:t>Year Two – Key </a:t>
            </a:r>
            <a:r>
              <a:rPr kumimoji="0" lang="en-US" sz="3200" b="1" i="0" u="none" strike="noStrike" kern="0" cap="none" spc="0" normalizeH="0" baseline="0" noProof="0" dirty="0">
                <a:ln>
                  <a:noFill/>
                </a:ln>
                <a:solidFill>
                  <a:srgbClr val="00AC69"/>
                </a:solidFill>
                <a:effectLst/>
                <a:uLnTx/>
                <a:uFillTx/>
                <a:latin typeface="Arial" panose="020B0604020202020204" pitchFamily="34" charset="0"/>
                <a:cs typeface="Arial" panose="020B0604020202020204" pitchFamily="34" charset="0"/>
              </a:rPr>
              <a:t>ACHIEVEMENTS</a:t>
            </a:r>
            <a:endParaRPr kumimoji="0" lang="en-US" sz="3200" b="1" i="0" u="none" strike="noStrike" kern="0" cap="none" spc="0" normalizeH="0" baseline="0" noProof="0" dirty="0">
              <a:ln>
                <a:noFill/>
              </a:ln>
              <a:solidFill>
                <a:srgbClr val="55565A"/>
              </a:solidFill>
              <a:effectLst/>
              <a:uLnTx/>
              <a:uFillTx/>
              <a:latin typeface="Arial" panose="020B0604020202020204" pitchFamily="34" charset="0"/>
              <a:cs typeface="Arial" panose="020B0604020202020204" pitchFamily="34" charset="0"/>
            </a:endParaRPr>
          </a:p>
        </p:txBody>
      </p:sp>
      <p:pic>
        <p:nvPicPr>
          <p:cNvPr id="10" name="Picture 9" descr="Shape&#10;&#10;Description automatically generated">
            <a:extLst>
              <a:ext uri="{FF2B5EF4-FFF2-40B4-BE49-F238E27FC236}">
                <a16:creationId xmlns:a16="http://schemas.microsoft.com/office/drawing/2014/main" id="{C599B041-5707-2B1F-89D8-3A8FED4D988F}"/>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rot="10800000">
            <a:off x="10619402" y="-1"/>
            <a:ext cx="1572597" cy="3028951"/>
          </a:xfrm>
          <a:prstGeom prst="rect">
            <a:avLst/>
          </a:prstGeom>
        </p:spPr>
      </p:pic>
      <p:pic>
        <p:nvPicPr>
          <p:cNvPr id="18" name="Picture 17" descr="Shape&#10;&#10;Description automatically generated">
            <a:extLst>
              <a:ext uri="{FF2B5EF4-FFF2-40B4-BE49-F238E27FC236}">
                <a16:creationId xmlns:a16="http://schemas.microsoft.com/office/drawing/2014/main" id="{28C46634-ECBE-105A-4090-3195C8A1CD14}"/>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1" y="5209574"/>
            <a:ext cx="991893" cy="1679305"/>
          </a:xfrm>
          <a:prstGeom prst="rect">
            <a:avLst/>
          </a:prstGeom>
        </p:spPr>
      </p:pic>
      <p:graphicFrame>
        <p:nvGraphicFramePr>
          <p:cNvPr id="9" name="Table 16">
            <a:extLst>
              <a:ext uri="{FF2B5EF4-FFF2-40B4-BE49-F238E27FC236}">
                <a16:creationId xmlns:a16="http://schemas.microsoft.com/office/drawing/2014/main" id="{1C75EB53-F013-5210-B493-9AC2E543013F}"/>
              </a:ext>
            </a:extLst>
          </p:cNvPr>
          <p:cNvGraphicFramePr>
            <a:graphicFrameLocks noGrp="1"/>
          </p:cNvGraphicFramePr>
          <p:nvPr/>
        </p:nvGraphicFramePr>
        <p:xfrm>
          <a:off x="899743" y="1243310"/>
          <a:ext cx="10098680" cy="4572000"/>
        </p:xfrm>
        <a:graphic>
          <a:graphicData uri="http://schemas.openxmlformats.org/drawingml/2006/table">
            <a:tbl>
              <a:tblPr bandRow="1">
                <a:tableStyleId>{5C22544A-7EE6-4342-B048-85BDC9FD1C3A}</a:tableStyleId>
              </a:tblPr>
              <a:tblGrid>
                <a:gridCol w="5049340">
                  <a:extLst>
                    <a:ext uri="{9D8B030D-6E8A-4147-A177-3AD203B41FA5}">
                      <a16:colId xmlns:a16="http://schemas.microsoft.com/office/drawing/2014/main" val="2931977331"/>
                    </a:ext>
                  </a:extLst>
                </a:gridCol>
                <a:gridCol w="5049340">
                  <a:extLst>
                    <a:ext uri="{9D8B030D-6E8A-4147-A177-3AD203B41FA5}">
                      <a16:colId xmlns:a16="http://schemas.microsoft.com/office/drawing/2014/main" val="4108114908"/>
                    </a:ext>
                  </a:extLst>
                </a:gridCol>
              </a:tblGrid>
              <a:tr h="370840">
                <a:tc>
                  <a:txBody>
                    <a:bodyPr/>
                    <a:lstStyle/>
                    <a:p>
                      <a:r>
                        <a:rPr lang="en-US" sz="2400" b="1" dirty="0">
                          <a:latin typeface="Arial" panose="020B0604020202020204" pitchFamily="34" charset="0"/>
                          <a:cs typeface="Arial" panose="020B0604020202020204" pitchFamily="34" charset="0"/>
                        </a:rPr>
                        <a:t>Recruitment</a:t>
                      </a:r>
                    </a:p>
                    <a:p>
                      <a:pPr marL="285750" indent="-285750">
                        <a:buFont typeface="Arial" panose="020B0604020202020204" pitchFamily="34" charset="0"/>
                        <a:buChar char="•"/>
                      </a:pPr>
                      <a:r>
                        <a:rPr lang="en-US" sz="2400" dirty="0">
                          <a:latin typeface="Arial" panose="020B0604020202020204" pitchFamily="34" charset="0"/>
                          <a:cs typeface="Arial" panose="020B0604020202020204" pitchFamily="34" charset="0"/>
                        </a:rPr>
                        <a:t>Goal setting resources available to Leo officers</a:t>
                      </a:r>
                    </a:p>
                  </a:txBody>
                  <a:tcPr/>
                </a:tc>
                <a:tc>
                  <a:txBody>
                    <a:bodyPr/>
                    <a:lstStyle/>
                    <a:p>
                      <a:r>
                        <a:rPr lang="en-US" sz="2400" b="1" dirty="0">
                          <a:latin typeface="Arial" panose="020B0604020202020204" pitchFamily="34" charset="0"/>
                          <a:cs typeface="Arial" panose="020B0604020202020204" pitchFamily="34" charset="0"/>
                        </a:rPr>
                        <a:t>Membership Experience</a:t>
                      </a:r>
                    </a:p>
                    <a:p>
                      <a:pPr marL="285750" indent="-285750">
                        <a:buFont typeface="Arial" panose="020B0604020202020204" pitchFamily="34" charset="0"/>
                        <a:buChar char="•"/>
                      </a:pPr>
                      <a:r>
                        <a:rPr lang="en-US" sz="2400" dirty="0">
                          <a:latin typeface="Arial" panose="020B0604020202020204" pitchFamily="34" charset="0"/>
                          <a:cs typeface="Arial" panose="020B0604020202020204" pitchFamily="34" charset="0"/>
                        </a:rPr>
                        <a:t>Leo Officer course in LLC</a:t>
                      </a:r>
                    </a:p>
                    <a:p>
                      <a:pPr marL="285750" indent="-285750">
                        <a:buFont typeface="Arial" panose="020B0604020202020204" pitchFamily="34" charset="0"/>
                        <a:buChar char="•"/>
                      </a:pPr>
                      <a:r>
                        <a:rPr lang="en-US" sz="2400" dirty="0">
                          <a:latin typeface="Arial" panose="020B0604020202020204" pitchFamily="34" charset="0"/>
                          <a:cs typeface="Arial" panose="020B0604020202020204" pitchFamily="34" charset="0"/>
                        </a:rPr>
                        <a:t>Leo records in LEARN</a:t>
                      </a:r>
                    </a:p>
                    <a:p>
                      <a:pPr marL="285750" indent="-285750">
                        <a:buFont typeface="Arial" panose="020B0604020202020204" pitchFamily="34" charset="0"/>
                        <a:buChar char="•"/>
                      </a:pPr>
                      <a:r>
                        <a:rPr lang="en-US" sz="2400" dirty="0">
                          <a:latin typeface="Arial" panose="020B0604020202020204" pitchFamily="34" charset="0"/>
                          <a:cs typeface="Arial" panose="020B0604020202020204" pitchFamily="34" charset="0"/>
                        </a:rPr>
                        <a:t>Leo or Leo-Lion Representative to the United Nations approved</a:t>
                      </a:r>
                    </a:p>
                  </a:txBody>
                  <a:tcPr/>
                </a:tc>
                <a:extLst>
                  <a:ext uri="{0D108BD9-81ED-4DB2-BD59-A6C34878D82A}">
                    <a16:rowId xmlns:a16="http://schemas.microsoft.com/office/drawing/2014/main" val="129263111"/>
                  </a:ext>
                </a:extLst>
              </a:tr>
              <a:tr h="370840">
                <a:tc>
                  <a:txBody>
                    <a:bodyPr/>
                    <a:lstStyle/>
                    <a:p>
                      <a:r>
                        <a:rPr lang="en-US" sz="2400" b="1" dirty="0">
                          <a:latin typeface="Arial" panose="020B0604020202020204" pitchFamily="34" charset="0"/>
                          <a:cs typeface="Arial" panose="020B0604020202020204" pitchFamily="34" charset="0"/>
                        </a:rPr>
                        <a:t>Transition</a:t>
                      </a:r>
                    </a:p>
                    <a:p>
                      <a:pPr marL="285750" indent="-285750">
                        <a:buFont typeface="Arial" panose="020B0604020202020204" pitchFamily="34" charset="0"/>
                        <a:buChar char="•"/>
                      </a:pPr>
                      <a:r>
                        <a:rPr lang="en-US" sz="2400" dirty="0">
                          <a:latin typeface="Arial" panose="020B0604020202020204" pitchFamily="34" charset="0"/>
                          <a:cs typeface="Arial" panose="020B0604020202020204" pitchFamily="34" charset="0"/>
                        </a:rPr>
                        <a:t>Leo-Lion Best Practices Guide</a:t>
                      </a:r>
                    </a:p>
                    <a:p>
                      <a:pPr marL="285750" indent="-285750">
                        <a:buFont typeface="Arial" panose="020B0604020202020204" pitchFamily="34" charset="0"/>
                        <a:buChar char="•"/>
                      </a:pPr>
                      <a:r>
                        <a:rPr lang="en-US" sz="2400" dirty="0">
                          <a:latin typeface="Arial" panose="020B0604020202020204" pitchFamily="34" charset="0"/>
                          <a:cs typeface="Arial" panose="020B0604020202020204" pitchFamily="34" charset="0"/>
                        </a:rPr>
                        <a:t>Transition Toolbox for Leo club officers</a:t>
                      </a:r>
                    </a:p>
                    <a:p>
                      <a:pPr marL="285750" indent="-285750">
                        <a:buFont typeface="Arial" panose="020B0604020202020204" pitchFamily="34" charset="0"/>
                        <a:buChar char="•"/>
                      </a:pPr>
                      <a:r>
                        <a:rPr lang="en-US" sz="2400" dirty="0">
                          <a:latin typeface="Arial" panose="020B0604020202020204" pitchFamily="34" charset="0"/>
                          <a:cs typeface="Arial" panose="020B0604020202020204" pitchFamily="34" charset="0"/>
                        </a:rPr>
                        <a:t>Inclusion of transition responsibilities and resources online</a:t>
                      </a:r>
                    </a:p>
                  </a:txBody>
                  <a:tcPr/>
                </a:tc>
                <a:tc>
                  <a:txBody>
                    <a:bodyPr/>
                    <a:lstStyle/>
                    <a:p>
                      <a:r>
                        <a:rPr lang="en-US" sz="2400" b="1" dirty="0">
                          <a:latin typeface="Arial" panose="020B0604020202020204" pitchFamily="34" charset="0"/>
                          <a:cs typeface="Arial" panose="020B0604020202020204" pitchFamily="34" charset="0"/>
                        </a:rPr>
                        <a:t>LCIF</a:t>
                      </a:r>
                    </a:p>
                    <a:p>
                      <a:pPr marL="285750" indent="-285750">
                        <a:buFont typeface="Arial" panose="020B0604020202020204" pitchFamily="34" charset="0"/>
                        <a:buChar char="•"/>
                      </a:pPr>
                      <a:r>
                        <a:rPr lang="en-US" sz="2400" dirty="0">
                          <a:latin typeface="Arial" panose="020B0604020202020204" pitchFamily="34" charset="0"/>
                          <a:cs typeface="Arial" panose="020B0604020202020204" pitchFamily="34" charset="0"/>
                        </a:rPr>
                        <a:t>Special Olympics Caribbean Youth Leadership Forum</a:t>
                      </a:r>
                    </a:p>
                    <a:p>
                      <a:pPr marL="285750" indent="-285750">
                        <a:buFont typeface="Arial" panose="020B0604020202020204" pitchFamily="34" charset="0"/>
                        <a:buChar char="•"/>
                      </a:pPr>
                      <a:r>
                        <a:rPr lang="en-US" sz="2400" dirty="0">
                          <a:latin typeface="Arial" panose="020B0604020202020204" pitchFamily="34" charset="0"/>
                          <a:cs typeface="Arial" panose="020B0604020202020204" pitchFamily="34" charset="0"/>
                        </a:rPr>
                        <a:t>Special Olympics Global Youth Summit at Berlin World Games</a:t>
                      </a:r>
                    </a:p>
                    <a:p>
                      <a:pPr marL="285750" indent="-285750">
                        <a:buFont typeface="Arial" panose="020B0604020202020204" pitchFamily="34" charset="0"/>
                        <a:buChar char="•"/>
                      </a:pPr>
                      <a:r>
                        <a:rPr lang="en-US" sz="2400" dirty="0">
                          <a:latin typeface="Arial" panose="020B0604020202020204" pitchFamily="34" charset="0"/>
                          <a:cs typeface="Arial" panose="020B0604020202020204" pitchFamily="34" charset="0"/>
                        </a:rPr>
                        <a:t>New Special Olympics staff contact for Leo program</a:t>
                      </a:r>
                    </a:p>
                  </a:txBody>
                  <a:tcPr/>
                </a:tc>
                <a:extLst>
                  <a:ext uri="{0D108BD9-81ED-4DB2-BD59-A6C34878D82A}">
                    <a16:rowId xmlns:a16="http://schemas.microsoft.com/office/drawing/2014/main" val="3959496154"/>
                  </a:ext>
                </a:extLst>
              </a:tr>
            </a:tbl>
          </a:graphicData>
        </a:graphic>
      </p:graphicFrame>
    </p:spTree>
    <p:extLst>
      <p:ext uri="{BB962C8B-B14F-4D97-AF65-F5344CB8AC3E}">
        <p14:creationId xmlns:p14="http://schemas.microsoft.com/office/powerpoint/2010/main" val="1506158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B4DA66F-E6FB-9853-E3C8-D6004A30BF3F}"/>
              </a:ext>
            </a:extLst>
          </p:cNvPr>
          <p:cNvSpPr txBox="1"/>
          <p:nvPr/>
        </p:nvSpPr>
        <p:spPr>
          <a:xfrm>
            <a:off x="169332" y="357538"/>
            <a:ext cx="8495364" cy="830997"/>
          </a:xfrm>
          <a:prstGeom prst="rect">
            <a:avLst/>
          </a:prstGeom>
          <a:noFill/>
        </p:spPr>
        <p:txBody>
          <a:bodyPr wrap="square" rtlCol="0">
            <a:spAutoFit/>
          </a:bodyPr>
          <a:lstStyle/>
          <a:p>
            <a:r>
              <a:rPr lang="en-US" sz="4800" dirty="0">
                <a:solidFill>
                  <a:schemeClr val="bg2">
                    <a:lumMod val="25000"/>
                  </a:schemeClr>
                </a:solidFill>
                <a:latin typeface="Arial Black" panose="020B0A04020102020204" pitchFamily="34" charset="0"/>
              </a:rPr>
              <a:t>Year</a:t>
            </a:r>
            <a:r>
              <a:rPr lang="en-US" sz="4000" dirty="0">
                <a:solidFill>
                  <a:srgbClr val="00B050"/>
                </a:solidFill>
              </a:rPr>
              <a:t> </a:t>
            </a:r>
            <a:r>
              <a:rPr lang="en-US" sz="4800" b="1" dirty="0">
                <a:solidFill>
                  <a:srgbClr val="00B050"/>
                </a:solidFill>
                <a:latin typeface="Arial Black" panose="020B0A04020102020204" pitchFamily="34" charset="0"/>
              </a:rPr>
              <a:t>3 Key Initiatives</a:t>
            </a:r>
          </a:p>
        </p:txBody>
      </p:sp>
      <p:sp>
        <p:nvSpPr>
          <p:cNvPr id="6" name="TextBox 5">
            <a:extLst>
              <a:ext uri="{FF2B5EF4-FFF2-40B4-BE49-F238E27FC236}">
                <a16:creationId xmlns:a16="http://schemas.microsoft.com/office/drawing/2014/main" id="{8BB0A38D-86E3-4B00-39E7-67D663BA14BC}"/>
              </a:ext>
            </a:extLst>
          </p:cNvPr>
          <p:cNvSpPr txBox="1"/>
          <p:nvPr/>
        </p:nvSpPr>
        <p:spPr>
          <a:xfrm flipH="1">
            <a:off x="2517986" y="5300133"/>
            <a:ext cx="2484584" cy="369332"/>
          </a:xfrm>
          <a:prstGeom prst="rect">
            <a:avLst/>
          </a:prstGeom>
          <a:noFill/>
        </p:spPr>
        <p:txBody>
          <a:bodyPr wrap="square" rtlCol="0">
            <a:spAutoFit/>
          </a:bodyPr>
          <a:lstStyle/>
          <a:p>
            <a:endParaRPr lang="en-US" dirty="0"/>
          </a:p>
        </p:txBody>
      </p:sp>
      <p:graphicFrame>
        <p:nvGraphicFramePr>
          <p:cNvPr id="13" name="TextBox 2">
            <a:extLst>
              <a:ext uri="{FF2B5EF4-FFF2-40B4-BE49-F238E27FC236}">
                <a16:creationId xmlns:a16="http://schemas.microsoft.com/office/drawing/2014/main" id="{1F128B85-64B7-406F-4259-DA5E81D29DBB}"/>
              </a:ext>
            </a:extLst>
          </p:cNvPr>
          <p:cNvGraphicFramePr/>
          <p:nvPr>
            <p:extLst>
              <p:ext uri="{D42A27DB-BD31-4B8C-83A1-F6EECF244321}">
                <p14:modId xmlns:p14="http://schemas.microsoft.com/office/powerpoint/2010/main" val="37354906"/>
              </p:ext>
            </p:extLst>
          </p:nvPr>
        </p:nvGraphicFramePr>
        <p:xfrm>
          <a:off x="286212" y="1555929"/>
          <a:ext cx="9112169" cy="48345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3" name="TextBox 22">
            <a:extLst>
              <a:ext uri="{FF2B5EF4-FFF2-40B4-BE49-F238E27FC236}">
                <a16:creationId xmlns:a16="http://schemas.microsoft.com/office/drawing/2014/main" id="{1697CC68-BABF-C96F-6EB6-4B1F293F7B05}"/>
              </a:ext>
            </a:extLst>
          </p:cNvPr>
          <p:cNvSpPr txBox="1"/>
          <p:nvPr/>
        </p:nvSpPr>
        <p:spPr>
          <a:xfrm>
            <a:off x="4471038" y="1106902"/>
            <a:ext cx="6118916" cy="646331"/>
          </a:xfrm>
          <a:prstGeom prst="rect">
            <a:avLst/>
          </a:prstGeom>
          <a:noFill/>
        </p:spPr>
        <p:txBody>
          <a:bodyPr wrap="square">
            <a:spAutoFit/>
          </a:bodyPr>
          <a:lstStyle/>
          <a:p>
            <a:endParaRPr lang="en-US" sz="1800" b="0" i="0" u="none" strike="noStrike" baseline="0" dirty="0">
              <a:latin typeface="Times New Roman" panose="02020603050405020304" pitchFamily="18" charset="0"/>
            </a:endParaRPr>
          </a:p>
          <a:p>
            <a:endParaRPr lang="en-US" sz="1800" b="0" i="0" u="none" strike="noStrike" baseline="0" dirty="0">
              <a:latin typeface="Times New Roman" panose="02020603050405020304" pitchFamily="18" charset="0"/>
            </a:endParaRPr>
          </a:p>
        </p:txBody>
      </p:sp>
      <p:pic>
        <p:nvPicPr>
          <p:cNvPr id="25" name="Picture 24">
            <a:extLst>
              <a:ext uri="{FF2B5EF4-FFF2-40B4-BE49-F238E27FC236}">
                <a16:creationId xmlns:a16="http://schemas.microsoft.com/office/drawing/2014/main" id="{1DB59AA4-A3D3-A6CC-33B2-DD1CDCF4D743}"/>
              </a:ext>
            </a:extLst>
          </p:cNvPr>
          <p:cNvPicPr>
            <a:picLocks noChangeAspect="1"/>
          </p:cNvPicPr>
          <p:nvPr/>
        </p:nvPicPr>
        <p:blipFill>
          <a:blip r:embed="rId8"/>
          <a:stretch>
            <a:fillRect/>
          </a:stretch>
        </p:blipFill>
        <p:spPr>
          <a:xfrm>
            <a:off x="4123514" y="1565029"/>
            <a:ext cx="1437564" cy="1483057"/>
          </a:xfrm>
          <a:prstGeom prst="rect">
            <a:avLst/>
          </a:prstGeom>
        </p:spPr>
      </p:pic>
      <p:pic>
        <p:nvPicPr>
          <p:cNvPr id="1026" name="Picture 2" descr="logo, company name">
            <a:extLst>
              <a:ext uri="{FF2B5EF4-FFF2-40B4-BE49-F238E27FC236}">
                <a16:creationId xmlns:a16="http://schemas.microsoft.com/office/drawing/2014/main" id="{B010C5F4-7FDA-5744-BEEA-45229A3DE95C}"/>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10982" y="4096293"/>
            <a:ext cx="1245985" cy="1245985"/>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a:extLst>
              <a:ext uri="{FF2B5EF4-FFF2-40B4-BE49-F238E27FC236}">
                <a16:creationId xmlns:a16="http://schemas.microsoft.com/office/drawing/2014/main" id="{FFD442B5-BE49-5B81-2E94-C4D92E1A2BE6}"/>
              </a:ext>
            </a:extLst>
          </p:cNvPr>
          <p:cNvPicPr>
            <a:picLocks noChangeAspect="1"/>
          </p:cNvPicPr>
          <p:nvPr/>
        </p:nvPicPr>
        <p:blipFill rotWithShape="1">
          <a:blip r:embed="rId10"/>
          <a:srcRect l="63206" t="30526" r="11064" b="19490"/>
          <a:stretch/>
        </p:blipFill>
        <p:spPr>
          <a:xfrm rot="10800000">
            <a:off x="10266740" y="-247650"/>
            <a:ext cx="1925258" cy="7105650"/>
          </a:xfrm>
          <a:prstGeom prst="rect">
            <a:avLst/>
          </a:prstGeom>
        </p:spPr>
      </p:pic>
      <p:pic>
        <p:nvPicPr>
          <p:cNvPr id="4" name="Picture 3">
            <a:extLst>
              <a:ext uri="{FF2B5EF4-FFF2-40B4-BE49-F238E27FC236}">
                <a16:creationId xmlns:a16="http://schemas.microsoft.com/office/drawing/2014/main" id="{46AE25E7-1D64-3BE8-F039-267CA1CC25F2}"/>
              </a:ext>
            </a:extLst>
          </p:cNvPr>
          <p:cNvPicPr>
            <a:picLocks noChangeAspect="1"/>
          </p:cNvPicPr>
          <p:nvPr/>
        </p:nvPicPr>
        <p:blipFill rotWithShape="1">
          <a:blip r:embed="rId11">
            <a:alphaModFix/>
          </a:blip>
          <a:srcRect r="-8" b="152"/>
          <a:stretch/>
        </p:blipFill>
        <p:spPr>
          <a:xfrm>
            <a:off x="9170851" y="2474255"/>
            <a:ext cx="1912560" cy="1909489"/>
          </a:xfrm>
          <a:custGeom>
            <a:avLst/>
            <a:gdLst/>
            <a:ahLst/>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solidFill>
            <a:schemeClr val="bg1">
              <a:lumMod val="75000"/>
            </a:schemeClr>
          </a:solidFill>
          <a:effectLst>
            <a:softEdge rad="0"/>
          </a:effectLst>
        </p:spPr>
      </p:pic>
    </p:spTree>
    <p:extLst>
      <p:ext uri="{BB962C8B-B14F-4D97-AF65-F5344CB8AC3E}">
        <p14:creationId xmlns:p14="http://schemas.microsoft.com/office/powerpoint/2010/main" val="23336836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Background - Solid">
            <a:extLst>
              <a:ext uri="{FF2B5EF4-FFF2-40B4-BE49-F238E27FC236}">
                <a16:creationId xmlns:a16="http://schemas.microsoft.com/office/drawing/2014/main" id="{41C1D83A-F4A2-774F-8E54-C1FAE3EFE604}"/>
              </a:ext>
            </a:extLst>
          </p:cNvPr>
          <p:cNvSpPr/>
          <p:nvPr/>
        </p:nvSpPr>
        <p:spPr>
          <a:xfrm>
            <a:off x="10508066" y="0"/>
            <a:ext cx="1683934" cy="6857999"/>
          </a:xfrm>
          <a:prstGeom prst="rect">
            <a:avLst/>
          </a:prstGeom>
          <a:solidFill>
            <a:srgbClr val="407CCA"/>
          </a:solidFill>
          <a:ln>
            <a:noFill/>
          </a:ln>
        </p:spPr>
        <p:style>
          <a:lnRef idx="2">
            <a:schemeClr val="accent1">
              <a:shade val="50000"/>
            </a:schemeClr>
          </a:lnRef>
          <a:fillRef idx="1">
            <a:schemeClr val="accent1"/>
          </a:fillRef>
          <a:effectRef idx="0">
            <a:schemeClr val="accent1"/>
          </a:effectRef>
          <a:fontRef idx="minor">
            <a:schemeClr val="lt1"/>
          </a:fontRef>
        </p:style>
        <p:txBody>
          <a:bodyPr lIns="94685" tIns="47343" rIns="94685" bIns="47343"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alpha val="44000"/>
                </a:prstClr>
              </a:solidFill>
              <a:effectLst/>
              <a:uLnTx/>
              <a:uFillTx/>
              <a:latin typeface="Arial" panose="020B0604020202020204" pitchFamily="34" charset="0"/>
              <a:ea typeface="+mn-ea"/>
              <a:cs typeface="Arial" panose="020B0604020202020204" pitchFamily="34" charset="0"/>
            </a:endParaRPr>
          </a:p>
        </p:txBody>
      </p:sp>
      <p:pic>
        <p:nvPicPr>
          <p:cNvPr id="36" name="Picture 35">
            <a:extLst>
              <a:ext uri="{FF2B5EF4-FFF2-40B4-BE49-F238E27FC236}">
                <a16:creationId xmlns:a16="http://schemas.microsoft.com/office/drawing/2014/main" id="{5986801D-A409-B749-AF55-37779FCA4B31}"/>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r="-23267"/>
          <a:stretch/>
        </p:blipFill>
        <p:spPr>
          <a:xfrm rot="10800000">
            <a:off x="10508066" y="0"/>
            <a:ext cx="1683934" cy="3765146"/>
          </a:xfrm>
          <a:prstGeom prst="rect">
            <a:avLst/>
          </a:prstGeom>
        </p:spPr>
      </p:pic>
      <p:sp>
        <p:nvSpPr>
          <p:cNvPr id="146" name="TextBox 145"/>
          <p:cNvSpPr txBox="1"/>
          <p:nvPr/>
        </p:nvSpPr>
        <p:spPr>
          <a:xfrm>
            <a:off x="497735" y="948357"/>
            <a:ext cx="6892703" cy="5216813"/>
          </a:xfrm>
          <a:prstGeom prst="rect">
            <a:avLst/>
          </a:prstGeom>
          <a:noFill/>
        </p:spPr>
        <p:txBody>
          <a:bodyPr wrap="square" lIns="91440" tIns="45720" rIns="91440" bIns="45720" rtlCol="0" anchor="t">
            <a:spAutoFit/>
          </a:bodyPr>
          <a:lstStyle/>
          <a:p>
            <a:pPr marL="0" marR="0" lvl="0" indent="0" algn="l" defTabSz="914400" rtl="0" eaLnBrk="1" fontAlgn="auto" latinLnBrk="0" hangingPunct="1">
              <a:spcBef>
                <a:spcPts val="1800"/>
              </a:spcBef>
              <a:spcAft>
                <a:spcPts val="0"/>
              </a:spcAft>
              <a:buClrTx/>
              <a:buSzTx/>
              <a:buFontTx/>
              <a:buNone/>
              <a:tabLst/>
              <a:defRPr/>
            </a:pPr>
            <a:r>
              <a:rPr lang="en-US" sz="2400" b="1" dirty="0">
                <a:solidFill>
                  <a:schemeClr val="accent1"/>
                </a:solidFill>
                <a:latin typeface="Arial" panose="020B0604020202020204" pitchFamily="34" charset="0"/>
                <a:cs typeface="Arial" panose="020B0604020202020204" pitchFamily="34" charset="0"/>
              </a:rPr>
              <a:t>Recruitment</a:t>
            </a:r>
          </a:p>
          <a:p>
            <a:pPr marL="285750" marR="0" lvl="0" indent="-285750" algn="l" defTabSz="914400" rtl="0" eaLnBrk="1" fontAlgn="auto" latinLnBrk="0" hangingPunct="1">
              <a:spcBef>
                <a:spcPts val="600"/>
              </a:spcBef>
              <a:spcAft>
                <a:spcPts val="0"/>
              </a:spcAft>
              <a:buClr>
                <a:srgbClr val="EBB700"/>
              </a:buClr>
              <a:buSzTx/>
              <a:buFont typeface="Wingdings 3" panose="05040102010807070707" pitchFamily="18" charset="2"/>
              <a:buChar char=""/>
              <a:tabLst/>
              <a:defRPr/>
            </a:pPr>
            <a:r>
              <a:rPr kumimoji="0" lang="en-US" sz="1800" b="0" i="0" u="none" strike="noStrike" kern="1200" cap="none" spc="0" normalizeH="0" baseline="0" noProof="0" dirty="0">
                <a:ln>
                  <a:noFill/>
                </a:ln>
                <a:solidFill>
                  <a:srgbClr val="55565A"/>
                </a:solidFill>
                <a:effectLst/>
                <a:uLnTx/>
                <a:uFillTx/>
                <a:latin typeface="Arial" panose="020B0604020202020204" pitchFamily="34" charset="0"/>
                <a:cs typeface="Arial" panose="020B0604020202020204" pitchFamily="34" charset="0"/>
              </a:rPr>
              <a:t>Your Leo story</a:t>
            </a:r>
          </a:p>
          <a:p>
            <a:pPr marL="285750" marR="0" lvl="0" indent="-285750" algn="l" defTabSz="914400" rtl="0" eaLnBrk="1" fontAlgn="auto" latinLnBrk="0" hangingPunct="1">
              <a:spcBef>
                <a:spcPts val="600"/>
              </a:spcBef>
              <a:spcAft>
                <a:spcPts val="0"/>
              </a:spcAft>
              <a:buClr>
                <a:srgbClr val="EBB700"/>
              </a:buClr>
              <a:buSzTx/>
              <a:buFont typeface="Wingdings 3" panose="05040102010807070707" pitchFamily="18" charset="2"/>
              <a:buChar char=""/>
              <a:tabLst/>
              <a:defRPr/>
            </a:pPr>
            <a:r>
              <a:rPr lang="en-US" dirty="0">
                <a:solidFill>
                  <a:srgbClr val="55565A"/>
                </a:solidFill>
                <a:latin typeface="Arial" panose="020B0604020202020204" pitchFamily="34" charset="0"/>
                <a:cs typeface="Arial" panose="020B0604020202020204" pitchFamily="34" charset="0"/>
              </a:rPr>
              <a:t>Goal setting</a:t>
            </a:r>
            <a:endParaRPr kumimoji="0" lang="en-US" sz="1800" b="0" i="0" u="none" strike="noStrike" kern="1200" cap="none" spc="0" normalizeH="0" baseline="0" noProof="0" dirty="0">
              <a:ln>
                <a:noFill/>
              </a:ln>
              <a:solidFill>
                <a:srgbClr val="55565A"/>
              </a:solidFill>
              <a:effectLst/>
              <a:uLnTx/>
              <a:uFillTx/>
              <a:latin typeface="Arial" panose="020B0604020202020204" pitchFamily="34" charset="0"/>
              <a:cs typeface="Arial" panose="020B0604020202020204" pitchFamily="34" charset="0"/>
            </a:endParaRPr>
          </a:p>
          <a:p>
            <a:pPr marL="0" marR="0" lvl="0" indent="0" algn="l" defTabSz="914400" rtl="0" eaLnBrk="1" fontAlgn="auto" latinLnBrk="0" hangingPunct="1">
              <a:spcBef>
                <a:spcPts val="1800"/>
              </a:spcBef>
              <a:spcAft>
                <a:spcPts val="0"/>
              </a:spcAft>
              <a:buClrTx/>
              <a:buSzTx/>
              <a:buFontTx/>
              <a:buNone/>
              <a:tabLst/>
              <a:defRPr/>
            </a:pPr>
            <a:r>
              <a:rPr lang="en-US" sz="2400" b="1" dirty="0">
                <a:solidFill>
                  <a:srgbClr val="FFC000"/>
                </a:solidFill>
                <a:latin typeface="Arial" panose="020B0604020202020204" pitchFamily="34" charset="0"/>
                <a:cs typeface="Arial" panose="020B0604020202020204" pitchFamily="34" charset="0"/>
              </a:rPr>
              <a:t>Membership Experience</a:t>
            </a:r>
          </a:p>
          <a:p>
            <a:pPr marL="285750" indent="-285750" fontAlgn="auto">
              <a:spcBef>
                <a:spcPts val="600"/>
              </a:spcBef>
              <a:spcAft>
                <a:spcPts val="0"/>
              </a:spcAft>
              <a:buClr>
                <a:srgbClr val="EBB700"/>
              </a:buClr>
              <a:buFont typeface="Wingdings 3" panose="05040102010807070707" pitchFamily="18" charset="2"/>
              <a:buChar char=""/>
              <a:defRPr/>
            </a:pPr>
            <a:r>
              <a:rPr lang="en-US" dirty="0">
                <a:solidFill>
                  <a:srgbClr val="55565A"/>
                </a:solidFill>
                <a:latin typeface="Arial" panose="020B0604020202020204" pitchFamily="34" charset="0"/>
                <a:cs typeface="Arial" panose="020B0604020202020204" pitchFamily="34" charset="0"/>
              </a:rPr>
              <a:t>Advocacy as service</a:t>
            </a:r>
          </a:p>
          <a:p>
            <a:pPr marL="285750" indent="-285750" fontAlgn="auto">
              <a:spcBef>
                <a:spcPts val="600"/>
              </a:spcBef>
              <a:spcAft>
                <a:spcPts val="0"/>
              </a:spcAft>
              <a:buClr>
                <a:srgbClr val="EBB700"/>
              </a:buClr>
              <a:buFont typeface="Wingdings 3" panose="05040102010807070707" pitchFamily="18" charset="2"/>
              <a:buChar char=""/>
              <a:defRPr/>
            </a:pPr>
            <a:r>
              <a:rPr lang="en-US" dirty="0">
                <a:solidFill>
                  <a:srgbClr val="55565A"/>
                </a:solidFill>
                <a:latin typeface="Arial" panose="020B0604020202020204" pitchFamily="34" charset="0"/>
                <a:cs typeface="Arial" panose="020B0604020202020204" pitchFamily="34" charset="0"/>
              </a:rPr>
              <a:t>Skills development</a:t>
            </a:r>
          </a:p>
          <a:p>
            <a:pPr fontAlgn="auto">
              <a:spcBef>
                <a:spcPts val="1800"/>
              </a:spcBef>
              <a:spcAft>
                <a:spcPts val="0"/>
              </a:spcAft>
              <a:defRPr/>
            </a:pPr>
            <a:r>
              <a:rPr kumimoji="0" lang="en-US" sz="2400" b="1" i="0" u="none" strike="noStrike" kern="1200" cap="none" spc="0" normalizeH="0" baseline="0" noProof="0" dirty="0">
                <a:ln>
                  <a:noFill/>
                </a:ln>
                <a:solidFill>
                  <a:srgbClr val="00B050"/>
                </a:solidFill>
                <a:effectLst/>
                <a:uLnTx/>
                <a:uFillTx/>
                <a:latin typeface="Arial" panose="020B0604020202020204" pitchFamily="34" charset="0"/>
                <a:ea typeface="Arial" charset="0"/>
                <a:cs typeface="Arial" panose="020B0604020202020204" pitchFamily="34" charset="0"/>
              </a:rPr>
              <a:t>Transition to Lions</a:t>
            </a:r>
          </a:p>
          <a:p>
            <a:pPr marL="285750" indent="-285750" fontAlgn="auto">
              <a:spcBef>
                <a:spcPts val="600"/>
              </a:spcBef>
              <a:spcAft>
                <a:spcPts val="0"/>
              </a:spcAft>
              <a:buClr>
                <a:srgbClr val="EBB700"/>
              </a:buClr>
              <a:buFont typeface="Wingdings 3" panose="05040102010807070707" pitchFamily="18" charset="2"/>
              <a:buChar char=""/>
              <a:defRPr/>
            </a:pPr>
            <a:r>
              <a:rPr lang="en-US" dirty="0">
                <a:solidFill>
                  <a:srgbClr val="55565A"/>
                </a:solidFill>
                <a:latin typeface="Arial" panose="020B0604020202020204" pitchFamily="34" charset="0"/>
                <a:ea typeface="ヒラギノ角ゴ Pro W3"/>
                <a:cs typeface="Arial" panose="020B0604020202020204" pitchFamily="34" charset="0"/>
              </a:rPr>
              <a:t>Additional support for Leo/Leo-Lion Cabinet and Council Liaisons</a:t>
            </a:r>
          </a:p>
          <a:p>
            <a:pPr marL="285750" indent="-285750" fontAlgn="auto">
              <a:spcBef>
                <a:spcPts val="600"/>
              </a:spcBef>
              <a:spcAft>
                <a:spcPts val="0"/>
              </a:spcAft>
              <a:buClr>
                <a:srgbClr val="EBB700"/>
              </a:buClr>
              <a:buFont typeface="Wingdings 3" panose="05040102010807070707" pitchFamily="18" charset="2"/>
              <a:buChar char=""/>
              <a:defRPr/>
            </a:pPr>
            <a:r>
              <a:rPr lang="en-US" dirty="0">
                <a:solidFill>
                  <a:srgbClr val="55565A"/>
                </a:solidFill>
                <a:latin typeface="Arial" panose="020B0604020202020204" pitchFamily="34" charset="0"/>
                <a:ea typeface="ヒラギノ角ゴ Pro W3"/>
                <a:cs typeface="Arial" panose="020B0604020202020204" pitchFamily="34" charset="0"/>
              </a:rPr>
              <a:t>Increased Leo and Lion collaboration resources</a:t>
            </a:r>
            <a:endParaRPr lang="en-US" dirty="0">
              <a:solidFill>
                <a:srgbClr val="55565A"/>
              </a:solidFill>
              <a:latin typeface="Arial" panose="020B0604020202020204" pitchFamily="34" charset="0"/>
              <a:cs typeface="Arial" panose="020B0604020202020204" pitchFamily="34" charset="0"/>
            </a:endParaRPr>
          </a:p>
          <a:p>
            <a:pPr marL="0" marR="0" lvl="0" indent="0" algn="l" defTabSz="914400" rtl="0" eaLnBrk="1" fontAlgn="auto" latinLnBrk="0" hangingPunct="1">
              <a:spcBef>
                <a:spcPts val="600"/>
              </a:spcBef>
              <a:spcAft>
                <a:spcPts val="0"/>
              </a:spcAft>
              <a:buClrTx/>
              <a:buSzTx/>
              <a:buFontTx/>
              <a:buNone/>
              <a:tabLst/>
              <a:defRPr/>
            </a:pPr>
            <a:r>
              <a:rPr lang="en-US" sz="2400" b="1" dirty="0">
                <a:solidFill>
                  <a:schemeClr val="bg2">
                    <a:lumMod val="50000"/>
                  </a:schemeClr>
                </a:solidFill>
                <a:latin typeface="Arial" panose="020B0604020202020204" pitchFamily="34" charset="0"/>
                <a:cs typeface="Arial" panose="020B0604020202020204" pitchFamily="34" charset="0"/>
              </a:rPr>
              <a:t>Partnering with LCIF</a:t>
            </a:r>
          </a:p>
          <a:p>
            <a:pPr marL="285750" marR="0" lvl="0" indent="-285750" algn="l" defTabSz="914400" rtl="0" eaLnBrk="1" fontAlgn="auto" latinLnBrk="0" hangingPunct="1">
              <a:spcBef>
                <a:spcPts val="600"/>
              </a:spcBef>
              <a:spcAft>
                <a:spcPts val="0"/>
              </a:spcAft>
              <a:buClr>
                <a:srgbClr val="EBB700"/>
              </a:buClr>
              <a:buSzTx/>
              <a:buFont typeface="Wingdings 3" panose="05040102010807070707" pitchFamily="18" charset="2"/>
              <a:buChar char=""/>
              <a:tabLst/>
              <a:defRPr/>
            </a:pPr>
            <a:r>
              <a:rPr kumimoji="0" lang="en-US" b="0" i="0" u="none" strike="noStrike" kern="1200" cap="none" spc="0" normalizeH="0" baseline="0" noProof="0" dirty="0">
                <a:ln>
                  <a:noFill/>
                </a:ln>
                <a:solidFill>
                  <a:srgbClr val="55565A"/>
                </a:solidFill>
                <a:effectLst/>
                <a:uLnTx/>
                <a:uFillTx/>
                <a:latin typeface="Arial" panose="020B0604020202020204" pitchFamily="34" charset="0"/>
                <a:ea typeface="Arial" charset="0"/>
                <a:cs typeface="Arial" panose="020B0604020202020204" pitchFamily="34" charset="0"/>
              </a:rPr>
              <a:t>Promotion of Special Olympics engagement</a:t>
            </a:r>
          </a:p>
          <a:p>
            <a:pPr marL="285750" marR="0" lvl="0" indent="-285750" algn="l" defTabSz="914400" rtl="0" eaLnBrk="1" fontAlgn="auto" latinLnBrk="0" hangingPunct="1">
              <a:spcBef>
                <a:spcPts val="600"/>
              </a:spcBef>
              <a:spcAft>
                <a:spcPts val="0"/>
              </a:spcAft>
              <a:buClr>
                <a:srgbClr val="EBB700"/>
              </a:buClr>
              <a:buSzTx/>
              <a:buFont typeface="Wingdings 3" panose="05040102010807070707" pitchFamily="18" charset="2"/>
              <a:buChar char=""/>
              <a:tabLst/>
              <a:defRPr/>
            </a:pPr>
            <a:r>
              <a:rPr kumimoji="0" lang="en-US" b="0" i="0" u="none" strike="noStrike" kern="1200" cap="none" spc="0" normalizeH="0" baseline="0" noProof="0" dirty="0">
                <a:ln>
                  <a:noFill/>
                </a:ln>
                <a:solidFill>
                  <a:srgbClr val="55565A"/>
                </a:solidFill>
                <a:effectLst/>
                <a:uLnTx/>
                <a:uFillTx/>
                <a:latin typeface="Arial" panose="020B0604020202020204" pitchFamily="34" charset="0"/>
                <a:ea typeface="Arial" charset="0"/>
                <a:cs typeface="Arial" panose="020B0604020202020204" pitchFamily="34" charset="0"/>
              </a:rPr>
              <a:t>Enhanced Lions Quest </a:t>
            </a:r>
            <a:r>
              <a:rPr lang="en-US" dirty="0">
                <a:solidFill>
                  <a:srgbClr val="55565A"/>
                </a:solidFill>
                <a:latin typeface="Arial" panose="020B0604020202020204" pitchFamily="34" charset="0"/>
                <a:ea typeface="Arial" charset="0"/>
                <a:cs typeface="Arial" panose="020B0604020202020204" pitchFamily="34" charset="0"/>
              </a:rPr>
              <a:t>connections</a:t>
            </a:r>
            <a:endParaRPr kumimoji="0" lang="en-US" b="0" i="0" u="none" strike="noStrike" kern="1200" cap="none" spc="0" normalizeH="0" baseline="0" noProof="0" dirty="0">
              <a:ln>
                <a:noFill/>
              </a:ln>
              <a:solidFill>
                <a:srgbClr val="55565A"/>
              </a:solidFill>
              <a:effectLst/>
              <a:uLnTx/>
              <a:uFillTx/>
              <a:latin typeface="Arial" panose="020B0604020202020204" pitchFamily="34" charset="0"/>
              <a:ea typeface="Arial" charset="0"/>
              <a:cs typeface="Arial" panose="020B0604020202020204" pitchFamily="34" charset="0"/>
            </a:endParaRPr>
          </a:p>
        </p:txBody>
      </p:sp>
      <p:sp>
        <p:nvSpPr>
          <p:cNvPr id="33" name="Page Number - Blue">
            <a:extLst>
              <a:ext uri="{FF2B5EF4-FFF2-40B4-BE49-F238E27FC236}">
                <a16:creationId xmlns:a16="http://schemas.microsoft.com/office/drawing/2014/main" id="{C921C650-0191-EC45-ABD4-267915C85891}"/>
              </a:ext>
            </a:extLst>
          </p:cNvPr>
          <p:cNvSpPr txBox="1">
            <a:spLocks noChangeArrowheads="1"/>
          </p:cNvSpPr>
          <p:nvPr/>
        </p:nvSpPr>
        <p:spPr bwMode="auto">
          <a:xfrm>
            <a:off x="11430000" y="6248400"/>
            <a:ext cx="654844" cy="457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marL="0" marR="0" lvl="0" indent="0" algn="l" defTabSz="914400" rtl="0" eaLnBrk="0" fontAlgn="auto" latinLnBrk="0" hangingPunct="0">
              <a:lnSpc>
                <a:spcPct val="100000"/>
              </a:lnSpc>
              <a:spcBef>
                <a:spcPct val="50000"/>
              </a:spcBef>
              <a:spcAft>
                <a:spcPts val="0"/>
              </a:spcAft>
              <a:buClrTx/>
              <a:buSzTx/>
              <a:buFontTx/>
              <a:buNone/>
              <a:tabLst/>
              <a:defRPr/>
            </a:pPr>
            <a:fld id="{CD81962F-67D4-FD44-86D5-55EBF96E0DB7}" type="slidenum">
              <a:rPr kumimoji="0" lang="en-US" sz="1600" b="0" i="0" u="none" strike="noStrike" kern="1200" cap="none" spc="0" normalizeH="0" baseline="0" noProof="0" smtClean="0">
                <a:ln>
                  <a:noFill/>
                </a:ln>
                <a:solidFill>
                  <a:prstClr val="white"/>
                </a:solidFill>
                <a:effectLst/>
                <a:uLnTx/>
                <a:uFillTx/>
                <a:latin typeface="Helvetica" panose="020B0604020202020204" pitchFamily="34" charset="0"/>
                <a:cs typeface="Helvetica" panose="020B0604020202020204" pitchFamily="34" charset="0"/>
              </a:rPr>
              <a:pPr marL="0" marR="0" lvl="0" indent="0" algn="l" defTabSz="914400" rtl="0" eaLnBrk="0" fontAlgn="auto" latinLnBrk="0" hangingPunct="0">
                <a:lnSpc>
                  <a:spcPct val="100000"/>
                </a:lnSpc>
                <a:spcBef>
                  <a:spcPct val="50000"/>
                </a:spcBef>
                <a:spcAft>
                  <a:spcPts val="0"/>
                </a:spcAft>
                <a:buClrTx/>
                <a:buSzTx/>
                <a:buFontTx/>
                <a:buNone/>
                <a:tabLst/>
                <a:defRPr/>
              </a:pPr>
              <a:t>7</a:t>
            </a:fld>
            <a:endParaRPr kumimoji="0" lang="en-US" sz="1600" b="0" i="0" u="none" strike="noStrike" kern="1200" cap="none" spc="0" normalizeH="0" baseline="0" noProof="0" dirty="0">
              <a:ln>
                <a:noFill/>
              </a:ln>
              <a:solidFill>
                <a:prstClr val="white"/>
              </a:solidFill>
              <a:effectLst/>
              <a:uLnTx/>
              <a:uFillTx/>
              <a:latin typeface="Helvetica" panose="020B0604020202020204" pitchFamily="34" charset="0"/>
              <a:cs typeface="Helvetica" panose="020B0604020202020204" pitchFamily="34" charset="0"/>
            </a:endParaRPr>
          </a:p>
        </p:txBody>
      </p:sp>
      <p:sp>
        <p:nvSpPr>
          <p:cNvPr id="34" name="Text Placeholder 18">
            <a:extLst>
              <a:ext uri="{FF2B5EF4-FFF2-40B4-BE49-F238E27FC236}">
                <a16:creationId xmlns:a16="http://schemas.microsoft.com/office/drawing/2014/main" id="{2AF7CE42-4B1D-794D-B265-200C9ADAC108}"/>
              </a:ext>
            </a:extLst>
          </p:cNvPr>
          <p:cNvSpPr txBox="1">
            <a:spLocks/>
          </p:cNvSpPr>
          <p:nvPr/>
        </p:nvSpPr>
        <p:spPr>
          <a:xfrm>
            <a:off x="896333" y="134337"/>
            <a:ext cx="6209629" cy="598839"/>
          </a:xfrm>
          <a:prstGeom prst="rect">
            <a:avLst/>
          </a:prstGeom>
        </p:spPr>
        <p:txBody>
          <a:bodyPr anchor="ctr"/>
          <a:lstStyle>
            <a:lvl1pPr marL="0" indent="0" algn="l" rtl="0" eaLnBrk="1" fontAlgn="base" hangingPunct="1">
              <a:spcBef>
                <a:spcPct val="20000"/>
              </a:spcBef>
              <a:spcAft>
                <a:spcPct val="0"/>
              </a:spcAft>
              <a:buFont typeface="Arial" pitchFamily="34" charset="0"/>
              <a:buNone/>
              <a:defRPr sz="3600" b="1">
                <a:solidFill>
                  <a:srgbClr val="0A5496"/>
                </a:solidFill>
                <a:latin typeface="Arial" panose="020B0604020202020204" pitchFamily="34" charset="0"/>
                <a:ea typeface="ヒラギノ角ゴ Pro W3" charset="0"/>
                <a:cs typeface="Arial" panose="020B0604020202020204" pitchFamily="34" charset="0"/>
              </a:defRPr>
            </a:lvl1pPr>
            <a:lvl2pPr marL="519099" indent="0" algn="ctr" rtl="0" eaLnBrk="1" fontAlgn="base" hangingPunct="1">
              <a:spcBef>
                <a:spcPct val="20000"/>
              </a:spcBef>
              <a:spcAft>
                <a:spcPct val="0"/>
              </a:spcAft>
              <a:buFont typeface="Segoe UI" panose="020B0502040204020203" pitchFamily="34" charset="0"/>
              <a:buNone/>
              <a:defRPr sz="4000">
                <a:solidFill>
                  <a:srgbClr val="F0C300"/>
                </a:solidFill>
                <a:latin typeface="Arial" panose="020B0604020202020204" pitchFamily="34" charset="0"/>
                <a:ea typeface="ヒラギノ角ゴ Pro W3" charset="0"/>
                <a:cs typeface="Arial" panose="020B0604020202020204" pitchFamily="34" charset="0"/>
              </a:defRPr>
            </a:lvl2pPr>
            <a:lvl3pPr marL="914377" indent="0" algn="ctr" rtl="0" eaLnBrk="1" fontAlgn="base" hangingPunct="1">
              <a:spcBef>
                <a:spcPct val="20000"/>
              </a:spcBef>
              <a:spcAft>
                <a:spcPct val="0"/>
              </a:spcAft>
              <a:buFont typeface="Arial" panose="020B0604020202020204" pitchFamily="34" charset="0"/>
              <a:buNone/>
              <a:defRPr sz="4000">
                <a:solidFill>
                  <a:srgbClr val="F0C300"/>
                </a:solidFill>
                <a:latin typeface="Arial" panose="020B0604020202020204" pitchFamily="34" charset="0"/>
                <a:ea typeface="ヒラギノ角ゴ Pro W3" charset="0"/>
                <a:cs typeface="Arial" panose="020B0604020202020204" pitchFamily="34" charset="0"/>
              </a:defRPr>
            </a:lvl3pPr>
            <a:lvl4pPr marL="1371565" indent="0" algn="ctr" rtl="0" eaLnBrk="1" fontAlgn="base" hangingPunct="1">
              <a:spcBef>
                <a:spcPct val="20000"/>
              </a:spcBef>
              <a:spcAft>
                <a:spcPct val="0"/>
              </a:spcAft>
              <a:buFont typeface="Arial" pitchFamily="34" charset="0"/>
              <a:buNone/>
              <a:defRPr sz="4000">
                <a:solidFill>
                  <a:srgbClr val="F0C300"/>
                </a:solidFill>
                <a:latin typeface="+mn-lt"/>
                <a:ea typeface="ヒラギノ角ゴ Pro W3" charset="0"/>
              </a:defRPr>
            </a:lvl4pPr>
            <a:lvl5pPr marL="1828755" indent="0" algn="ctr" rtl="0" eaLnBrk="1" fontAlgn="base" hangingPunct="1">
              <a:spcBef>
                <a:spcPct val="20000"/>
              </a:spcBef>
              <a:spcAft>
                <a:spcPct val="0"/>
              </a:spcAft>
              <a:buFont typeface="Arial" pitchFamily="34" charset="0"/>
              <a:buNone/>
              <a:defRPr sz="4000">
                <a:solidFill>
                  <a:srgbClr val="F0C300"/>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defRPr/>
            </a:pPr>
            <a:r>
              <a:rPr kumimoji="0" lang="en-US" sz="3200" b="1" i="0" u="none" strike="noStrike" kern="0" cap="none" spc="0" normalizeH="0" baseline="0" noProof="0" dirty="0">
                <a:ln>
                  <a:noFill/>
                </a:ln>
                <a:solidFill>
                  <a:srgbClr val="55565A"/>
                </a:solidFill>
                <a:effectLst/>
                <a:uLnTx/>
                <a:uFillTx/>
                <a:latin typeface="Arial" panose="020B0604020202020204" pitchFamily="34" charset="0"/>
                <a:ea typeface="ヒラギノ角ゴ Pro W3" charset="0"/>
                <a:cs typeface="Arial" panose="020B0604020202020204" pitchFamily="34" charset="0"/>
              </a:rPr>
              <a:t>Finishing </a:t>
            </a:r>
            <a:r>
              <a:rPr kumimoji="0" lang="en-US" sz="4000" b="1" i="0" u="none" strike="noStrike" kern="0" cap="none" spc="0" normalizeH="0" noProof="0" dirty="0">
                <a:ln>
                  <a:noFill/>
                </a:ln>
                <a:solidFill>
                  <a:srgbClr val="C00000"/>
                </a:solidFill>
                <a:effectLst/>
                <a:uLnTx/>
                <a:uFillTx/>
                <a:latin typeface="Arial" panose="020B0604020202020204" pitchFamily="34" charset="0"/>
                <a:ea typeface="ヒラギノ角ゴ Pro W3" charset="0"/>
                <a:cs typeface="Arial" panose="020B0604020202020204" pitchFamily="34" charset="0"/>
              </a:rPr>
              <a:t>Strong</a:t>
            </a:r>
            <a:endParaRPr kumimoji="0" lang="en-US" sz="3200" b="1" i="0" u="none" strike="noStrike" kern="0" cap="none" spc="0" normalizeH="0" noProof="0" dirty="0">
              <a:ln>
                <a:noFill/>
              </a:ln>
              <a:solidFill>
                <a:srgbClr val="C00000"/>
              </a:solidFill>
              <a:effectLst/>
              <a:uLnTx/>
              <a:uFillTx/>
              <a:latin typeface="Arial" panose="020B0604020202020204" pitchFamily="34" charset="0"/>
              <a:ea typeface="ヒラギノ角ゴ Pro W3" charset="0"/>
              <a:cs typeface="Arial" panose="020B0604020202020204" pitchFamily="34" charset="0"/>
            </a:endParaRPr>
          </a:p>
        </p:txBody>
      </p:sp>
      <p:grpSp>
        <p:nvGrpSpPr>
          <p:cNvPr id="3" name="Group 2">
            <a:extLst>
              <a:ext uri="{FF2B5EF4-FFF2-40B4-BE49-F238E27FC236}">
                <a16:creationId xmlns:a16="http://schemas.microsoft.com/office/drawing/2014/main" id="{43AB1A03-8EE9-8C4F-9BE7-9403DF821D06}"/>
              </a:ext>
            </a:extLst>
          </p:cNvPr>
          <p:cNvGrpSpPr/>
          <p:nvPr/>
        </p:nvGrpSpPr>
        <p:grpSpPr>
          <a:xfrm>
            <a:off x="7010400" y="1371600"/>
            <a:ext cx="4257742" cy="4538043"/>
            <a:chOff x="6945768" y="1737252"/>
            <a:chExt cx="4257742" cy="4538043"/>
          </a:xfrm>
        </p:grpSpPr>
        <p:grpSp>
          <p:nvGrpSpPr>
            <p:cNvPr id="2" name="Group 1">
              <a:extLst>
                <a:ext uri="{FF2B5EF4-FFF2-40B4-BE49-F238E27FC236}">
                  <a16:creationId xmlns:a16="http://schemas.microsoft.com/office/drawing/2014/main" id="{FF9B47C0-0C30-8B43-A586-5DE66336365D}"/>
                </a:ext>
              </a:extLst>
            </p:cNvPr>
            <p:cNvGrpSpPr/>
            <p:nvPr/>
          </p:nvGrpSpPr>
          <p:grpSpPr>
            <a:xfrm>
              <a:off x="6945768" y="3997587"/>
              <a:ext cx="4257742" cy="2277708"/>
              <a:chOff x="6945768" y="3997587"/>
              <a:chExt cx="4257742" cy="2277708"/>
            </a:xfrm>
          </p:grpSpPr>
          <p:sp>
            <p:nvSpPr>
              <p:cNvPr id="38" name="Freeform 37">
                <a:extLst>
                  <a:ext uri="{FF2B5EF4-FFF2-40B4-BE49-F238E27FC236}">
                    <a16:creationId xmlns:a16="http://schemas.microsoft.com/office/drawing/2014/main" id="{106EBB87-2AFD-4A43-B0F6-3963B2533C11}"/>
                  </a:ext>
                </a:extLst>
              </p:cNvPr>
              <p:cNvSpPr>
                <a:spLocks/>
              </p:cNvSpPr>
              <p:nvPr/>
            </p:nvSpPr>
            <p:spPr bwMode="auto">
              <a:xfrm>
                <a:off x="6945768" y="3997587"/>
                <a:ext cx="4257742" cy="2277708"/>
              </a:xfrm>
              <a:custGeom>
                <a:avLst/>
                <a:gdLst>
                  <a:gd name="connsiteX0" fmla="*/ 2128871 w 4257742"/>
                  <a:gd name="connsiteY0" fmla="*/ 0 h 2277708"/>
                  <a:gd name="connsiteX1" fmla="*/ 3191487 w 4257742"/>
                  <a:gd name="connsiteY1" fmla="*/ 488678 h 2277708"/>
                  <a:gd name="connsiteX2" fmla="*/ 4250433 w 4257742"/>
                  <a:gd name="connsiteY2" fmla="*/ 974006 h 2277708"/>
                  <a:gd name="connsiteX3" fmla="*/ 4257742 w 4257742"/>
                  <a:gd name="connsiteY3" fmla="*/ 970662 h 2277708"/>
                  <a:gd name="connsiteX4" fmla="*/ 4257742 w 4257742"/>
                  <a:gd name="connsiteY4" fmla="*/ 977356 h 2277708"/>
                  <a:gd name="connsiteX5" fmla="*/ 4257742 w 4257742"/>
                  <a:gd name="connsiteY5" fmla="*/ 1300352 h 2277708"/>
                  <a:gd name="connsiteX6" fmla="*/ 2128871 w 4257742"/>
                  <a:gd name="connsiteY6" fmla="*/ 2277708 h 2277708"/>
                  <a:gd name="connsiteX7" fmla="*/ 0 w 4257742"/>
                  <a:gd name="connsiteY7" fmla="*/ 1300352 h 2277708"/>
                  <a:gd name="connsiteX8" fmla="*/ 0 w 4257742"/>
                  <a:gd name="connsiteY8" fmla="*/ 977356 h 2277708"/>
                  <a:gd name="connsiteX9" fmla="*/ 0 w 4257742"/>
                  <a:gd name="connsiteY9" fmla="*/ 970662 h 2277708"/>
                  <a:gd name="connsiteX10" fmla="*/ 7316 w 4257742"/>
                  <a:gd name="connsiteY10" fmla="*/ 974009 h 2277708"/>
                  <a:gd name="connsiteX11" fmla="*/ 1068075 w 4257742"/>
                  <a:gd name="connsiteY11" fmla="*/ 488678 h 2277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257742" h="2277708">
                    <a:moveTo>
                      <a:pt x="2128871" y="0"/>
                    </a:moveTo>
                    <a:lnTo>
                      <a:pt x="3191487" y="488678"/>
                    </a:lnTo>
                    <a:lnTo>
                      <a:pt x="4250433" y="974006"/>
                    </a:lnTo>
                    <a:lnTo>
                      <a:pt x="4257742" y="970662"/>
                    </a:lnTo>
                    <a:lnTo>
                      <a:pt x="4257742" y="977356"/>
                    </a:lnTo>
                    <a:lnTo>
                      <a:pt x="4257742" y="1300352"/>
                    </a:lnTo>
                    <a:lnTo>
                      <a:pt x="2128871" y="2277708"/>
                    </a:lnTo>
                    <a:lnTo>
                      <a:pt x="0" y="1300352"/>
                    </a:lnTo>
                    <a:lnTo>
                      <a:pt x="0" y="977356"/>
                    </a:lnTo>
                    <a:lnTo>
                      <a:pt x="0" y="970662"/>
                    </a:lnTo>
                    <a:lnTo>
                      <a:pt x="7316" y="974009"/>
                    </a:lnTo>
                    <a:lnTo>
                      <a:pt x="1068075" y="488678"/>
                    </a:lnTo>
                    <a:close/>
                  </a:path>
                </a:pathLst>
              </a:custGeom>
              <a:solidFill>
                <a:srgbClr val="B3B2B1"/>
              </a:solidFill>
              <a:ln>
                <a:noFill/>
              </a:ln>
              <a:extLst>
                <a:ext uri="{91240B29-F687-4F45-9708-019B960494DF}">
                  <a14:hiddenLine xmlns:a14="http://schemas.microsoft.com/office/drawing/2010/main" w="9525">
                    <a:solidFill>
                      <a:srgbClr val="000000"/>
                    </a:solidFill>
                    <a:round/>
                    <a:headEnd/>
                    <a:tailEnd/>
                  </a14:hiddenLine>
                </a:ext>
              </a:extLst>
            </p:spPr>
            <p:txBody>
              <a:bodyPr wrap="square">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8" name="Freeform 13"/>
              <p:cNvSpPr>
                <a:spLocks/>
              </p:cNvSpPr>
              <p:nvPr/>
            </p:nvSpPr>
            <p:spPr bwMode="auto">
              <a:xfrm>
                <a:off x="6945768" y="4968249"/>
                <a:ext cx="2128871" cy="1307046"/>
              </a:xfrm>
              <a:custGeom>
                <a:avLst/>
                <a:gdLst>
                  <a:gd name="T0" fmla="*/ 0 w 1170"/>
                  <a:gd name="T1" fmla="*/ 0 h 781"/>
                  <a:gd name="T2" fmla="*/ 0 w 1170"/>
                  <a:gd name="T3" fmla="*/ 312738 h 781"/>
                  <a:gd name="T4" fmla="*/ 1857375 w 1170"/>
                  <a:gd name="T5" fmla="*/ 1239838 h 781"/>
                  <a:gd name="T6" fmla="*/ 1857375 w 1170"/>
                  <a:gd name="T7" fmla="*/ 923925 h 781"/>
                  <a:gd name="T8" fmla="*/ 0 w 1170"/>
                  <a:gd name="T9" fmla="*/ 0 h 7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70" h="781">
                    <a:moveTo>
                      <a:pt x="0" y="0"/>
                    </a:moveTo>
                    <a:lnTo>
                      <a:pt x="0" y="197"/>
                    </a:lnTo>
                    <a:lnTo>
                      <a:pt x="1170" y="781"/>
                    </a:lnTo>
                    <a:lnTo>
                      <a:pt x="1170" y="582"/>
                    </a:lnTo>
                    <a:lnTo>
                      <a:pt x="0" y="0"/>
                    </a:lnTo>
                    <a:close/>
                  </a:path>
                </a:pathLst>
              </a:custGeom>
              <a:solidFill>
                <a:schemeClr val="tx1">
                  <a:alpha val="20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9" name="Freeform 14"/>
              <p:cNvSpPr>
                <a:spLocks/>
              </p:cNvSpPr>
              <p:nvPr/>
            </p:nvSpPr>
            <p:spPr bwMode="auto">
              <a:xfrm>
                <a:off x="9074639" y="4968249"/>
                <a:ext cx="2128871" cy="1307046"/>
              </a:xfrm>
              <a:custGeom>
                <a:avLst/>
                <a:gdLst>
                  <a:gd name="T0" fmla="*/ 1857375 w 1170"/>
                  <a:gd name="T1" fmla="*/ 0 h 781"/>
                  <a:gd name="T2" fmla="*/ 0 w 1170"/>
                  <a:gd name="T3" fmla="*/ 923925 h 781"/>
                  <a:gd name="T4" fmla="*/ 0 w 1170"/>
                  <a:gd name="T5" fmla="*/ 1239838 h 781"/>
                  <a:gd name="T6" fmla="*/ 1857375 w 1170"/>
                  <a:gd name="T7" fmla="*/ 312738 h 781"/>
                  <a:gd name="T8" fmla="*/ 1857375 w 1170"/>
                  <a:gd name="T9" fmla="*/ 0 h 7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70" h="781">
                    <a:moveTo>
                      <a:pt x="1170" y="0"/>
                    </a:moveTo>
                    <a:lnTo>
                      <a:pt x="0" y="582"/>
                    </a:lnTo>
                    <a:lnTo>
                      <a:pt x="0" y="781"/>
                    </a:lnTo>
                    <a:lnTo>
                      <a:pt x="1170" y="197"/>
                    </a:lnTo>
                    <a:lnTo>
                      <a:pt x="1170" y="0"/>
                    </a:lnTo>
                    <a:close/>
                  </a:path>
                </a:pathLst>
              </a:custGeom>
              <a:solidFill>
                <a:schemeClr val="tx1">
                  <a:alpha val="40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grpSp>
        <p:grpSp>
          <p:nvGrpSpPr>
            <p:cNvPr id="39" name="Group 38">
              <a:extLst>
                <a:ext uri="{FF2B5EF4-FFF2-40B4-BE49-F238E27FC236}">
                  <a16:creationId xmlns:a16="http://schemas.microsoft.com/office/drawing/2014/main" id="{CD673385-38F2-4540-959E-113EACFA54E0}"/>
                </a:ext>
              </a:extLst>
            </p:cNvPr>
            <p:cNvGrpSpPr/>
            <p:nvPr/>
          </p:nvGrpSpPr>
          <p:grpSpPr>
            <a:xfrm>
              <a:off x="6945768" y="3244142"/>
              <a:ext cx="4257742" cy="2277708"/>
              <a:chOff x="6945768" y="3997587"/>
              <a:chExt cx="4257742" cy="2277708"/>
            </a:xfrm>
          </p:grpSpPr>
          <p:sp>
            <p:nvSpPr>
              <p:cNvPr id="40" name="Freeform 39">
                <a:extLst>
                  <a:ext uri="{FF2B5EF4-FFF2-40B4-BE49-F238E27FC236}">
                    <a16:creationId xmlns:a16="http://schemas.microsoft.com/office/drawing/2014/main" id="{8C1570FC-84E2-9847-9D7A-DFE26DAEAD57}"/>
                  </a:ext>
                </a:extLst>
              </p:cNvPr>
              <p:cNvSpPr>
                <a:spLocks/>
              </p:cNvSpPr>
              <p:nvPr/>
            </p:nvSpPr>
            <p:spPr bwMode="auto">
              <a:xfrm>
                <a:off x="6945768" y="3997587"/>
                <a:ext cx="4257742" cy="2277708"/>
              </a:xfrm>
              <a:custGeom>
                <a:avLst/>
                <a:gdLst>
                  <a:gd name="connsiteX0" fmla="*/ 2128871 w 4257742"/>
                  <a:gd name="connsiteY0" fmla="*/ 0 h 2277708"/>
                  <a:gd name="connsiteX1" fmla="*/ 3191487 w 4257742"/>
                  <a:gd name="connsiteY1" fmla="*/ 488678 h 2277708"/>
                  <a:gd name="connsiteX2" fmla="*/ 4250433 w 4257742"/>
                  <a:gd name="connsiteY2" fmla="*/ 974006 h 2277708"/>
                  <a:gd name="connsiteX3" fmla="*/ 4257742 w 4257742"/>
                  <a:gd name="connsiteY3" fmla="*/ 970662 h 2277708"/>
                  <a:gd name="connsiteX4" fmla="*/ 4257742 w 4257742"/>
                  <a:gd name="connsiteY4" fmla="*/ 977356 h 2277708"/>
                  <a:gd name="connsiteX5" fmla="*/ 4257742 w 4257742"/>
                  <a:gd name="connsiteY5" fmla="*/ 1300352 h 2277708"/>
                  <a:gd name="connsiteX6" fmla="*/ 2128871 w 4257742"/>
                  <a:gd name="connsiteY6" fmla="*/ 2277708 h 2277708"/>
                  <a:gd name="connsiteX7" fmla="*/ 0 w 4257742"/>
                  <a:gd name="connsiteY7" fmla="*/ 1300352 h 2277708"/>
                  <a:gd name="connsiteX8" fmla="*/ 0 w 4257742"/>
                  <a:gd name="connsiteY8" fmla="*/ 977356 h 2277708"/>
                  <a:gd name="connsiteX9" fmla="*/ 0 w 4257742"/>
                  <a:gd name="connsiteY9" fmla="*/ 970662 h 2277708"/>
                  <a:gd name="connsiteX10" fmla="*/ 7316 w 4257742"/>
                  <a:gd name="connsiteY10" fmla="*/ 974009 h 2277708"/>
                  <a:gd name="connsiteX11" fmla="*/ 1068075 w 4257742"/>
                  <a:gd name="connsiteY11" fmla="*/ 488678 h 2277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257742" h="2277708">
                    <a:moveTo>
                      <a:pt x="2128871" y="0"/>
                    </a:moveTo>
                    <a:lnTo>
                      <a:pt x="3191487" y="488678"/>
                    </a:lnTo>
                    <a:lnTo>
                      <a:pt x="4250433" y="974006"/>
                    </a:lnTo>
                    <a:lnTo>
                      <a:pt x="4257742" y="970662"/>
                    </a:lnTo>
                    <a:lnTo>
                      <a:pt x="4257742" y="977356"/>
                    </a:lnTo>
                    <a:lnTo>
                      <a:pt x="4257742" y="1300352"/>
                    </a:lnTo>
                    <a:lnTo>
                      <a:pt x="2128871" y="2277708"/>
                    </a:lnTo>
                    <a:lnTo>
                      <a:pt x="0" y="1300352"/>
                    </a:lnTo>
                    <a:lnTo>
                      <a:pt x="0" y="977356"/>
                    </a:lnTo>
                    <a:lnTo>
                      <a:pt x="0" y="970662"/>
                    </a:lnTo>
                    <a:lnTo>
                      <a:pt x="7316" y="974009"/>
                    </a:lnTo>
                    <a:lnTo>
                      <a:pt x="1068075" y="488678"/>
                    </a:lnTo>
                    <a:close/>
                  </a:path>
                </a:pathLst>
              </a:custGeom>
              <a:solidFill>
                <a:srgbClr val="00AC69"/>
              </a:solidFill>
              <a:ln>
                <a:noFill/>
              </a:ln>
              <a:extLst>
                <a:ext uri="{91240B29-F687-4F45-9708-019B960494DF}">
                  <a14:hiddenLine xmlns:a14="http://schemas.microsoft.com/office/drawing/2010/main" w="9525">
                    <a:solidFill>
                      <a:srgbClr val="000000"/>
                    </a:solidFill>
                    <a:round/>
                    <a:headEnd/>
                    <a:tailEnd/>
                  </a14:hiddenLine>
                </a:ext>
              </a:extLst>
            </p:spPr>
            <p:txBody>
              <a:bodyPr wrap="square">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1" name="Freeform 13">
                <a:extLst>
                  <a:ext uri="{FF2B5EF4-FFF2-40B4-BE49-F238E27FC236}">
                    <a16:creationId xmlns:a16="http://schemas.microsoft.com/office/drawing/2014/main" id="{C2FCC9F3-7A72-5049-B5F2-56C304616C1E}"/>
                  </a:ext>
                </a:extLst>
              </p:cNvPr>
              <p:cNvSpPr>
                <a:spLocks/>
              </p:cNvSpPr>
              <p:nvPr/>
            </p:nvSpPr>
            <p:spPr bwMode="auto">
              <a:xfrm>
                <a:off x="6945768" y="4968249"/>
                <a:ext cx="2128871" cy="1307046"/>
              </a:xfrm>
              <a:custGeom>
                <a:avLst/>
                <a:gdLst>
                  <a:gd name="T0" fmla="*/ 0 w 1170"/>
                  <a:gd name="T1" fmla="*/ 0 h 781"/>
                  <a:gd name="T2" fmla="*/ 0 w 1170"/>
                  <a:gd name="T3" fmla="*/ 312738 h 781"/>
                  <a:gd name="T4" fmla="*/ 1857375 w 1170"/>
                  <a:gd name="T5" fmla="*/ 1239838 h 781"/>
                  <a:gd name="T6" fmla="*/ 1857375 w 1170"/>
                  <a:gd name="T7" fmla="*/ 923925 h 781"/>
                  <a:gd name="T8" fmla="*/ 0 w 1170"/>
                  <a:gd name="T9" fmla="*/ 0 h 7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70" h="781">
                    <a:moveTo>
                      <a:pt x="0" y="0"/>
                    </a:moveTo>
                    <a:lnTo>
                      <a:pt x="0" y="197"/>
                    </a:lnTo>
                    <a:lnTo>
                      <a:pt x="1170" y="781"/>
                    </a:lnTo>
                    <a:lnTo>
                      <a:pt x="1170" y="582"/>
                    </a:lnTo>
                    <a:lnTo>
                      <a:pt x="0" y="0"/>
                    </a:lnTo>
                    <a:close/>
                  </a:path>
                </a:pathLst>
              </a:custGeom>
              <a:solidFill>
                <a:schemeClr val="tx1">
                  <a:alpha val="20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2" name="Freeform 14">
                <a:extLst>
                  <a:ext uri="{FF2B5EF4-FFF2-40B4-BE49-F238E27FC236}">
                    <a16:creationId xmlns:a16="http://schemas.microsoft.com/office/drawing/2014/main" id="{68F12A00-594E-6646-9707-8FC51410B533}"/>
                  </a:ext>
                </a:extLst>
              </p:cNvPr>
              <p:cNvSpPr>
                <a:spLocks/>
              </p:cNvSpPr>
              <p:nvPr/>
            </p:nvSpPr>
            <p:spPr bwMode="auto">
              <a:xfrm>
                <a:off x="9074639" y="4968249"/>
                <a:ext cx="2128871" cy="1307046"/>
              </a:xfrm>
              <a:custGeom>
                <a:avLst/>
                <a:gdLst>
                  <a:gd name="T0" fmla="*/ 1857375 w 1170"/>
                  <a:gd name="T1" fmla="*/ 0 h 781"/>
                  <a:gd name="T2" fmla="*/ 0 w 1170"/>
                  <a:gd name="T3" fmla="*/ 923925 h 781"/>
                  <a:gd name="T4" fmla="*/ 0 w 1170"/>
                  <a:gd name="T5" fmla="*/ 1239838 h 781"/>
                  <a:gd name="T6" fmla="*/ 1857375 w 1170"/>
                  <a:gd name="T7" fmla="*/ 312738 h 781"/>
                  <a:gd name="T8" fmla="*/ 1857375 w 1170"/>
                  <a:gd name="T9" fmla="*/ 0 h 7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70" h="781">
                    <a:moveTo>
                      <a:pt x="1170" y="0"/>
                    </a:moveTo>
                    <a:lnTo>
                      <a:pt x="0" y="582"/>
                    </a:lnTo>
                    <a:lnTo>
                      <a:pt x="0" y="781"/>
                    </a:lnTo>
                    <a:lnTo>
                      <a:pt x="1170" y="197"/>
                    </a:lnTo>
                    <a:lnTo>
                      <a:pt x="1170" y="0"/>
                    </a:lnTo>
                    <a:close/>
                  </a:path>
                </a:pathLst>
              </a:custGeom>
              <a:solidFill>
                <a:schemeClr val="tx1">
                  <a:alpha val="40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grpSp>
        <p:grpSp>
          <p:nvGrpSpPr>
            <p:cNvPr id="43" name="Group 42">
              <a:extLst>
                <a:ext uri="{FF2B5EF4-FFF2-40B4-BE49-F238E27FC236}">
                  <a16:creationId xmlns:a16="http://schemas.microsoft.com/office/drawing/2014/main" id="{26767C94-4334-094E-96C5-FF9B2BFEDD04}"/>
                </a:ext>
              </a:extLst>
            </p:cNvPr>
            <p:cNvGrpSpPr/>
            <p:nvPr/>
          </p:nvGrpSpPr>
          <p:grpSpPr>
            <a:xfrm>
              <a:off x="6945768" y="2490697"/>
              <a:ext cx="4257742" cy="2277708"/>
              <a:chOff x="6945768" y="3997587"/>
              <a:chExt cx="4257742" cy="2277708"/>
            </a:xfrm>
          </p:grpSpPr>
          <p:sp>
            <p:nvSpPr>
              <p:cNvPr id="44" name="Freeform 43">
                <a:extLst>
                  <a:ext uri="{FF2B5EF4-FFF2-40B4-BE49-F238E27FC236}">
                    <a16:creationId xmlns:a16="http://schemas.microsoft.com/office/drawing/2014/main" id="{5EBFF429-57B1-8447-9D8B-9908673D28AE}"/>
                  </a:ext>
                </a:extLst>
              </p:cNvPr>
              <p:cNvSpPr>
                <a:spLocks/>
              </p:cNvSpPr>
              <p:nvPr/>
            </p:nvSpPr>
            <p:spPr bwMode="auto">
              <a:xfrm>
                <a:off x="6945768" y="3997587"/>
                <a:ext cx="4257742" cy="2277708"/>
              </a:xfrm>
              <a:custGeom>
                <a:avLst/>
                <a:gdLst>
                  <a:gd name="connsiteX0" fmla="*/ 2128871 w 4257742"/>
                  <a:gd name="connsiteY0" fmla="*/ 0 h 2277708"/>
                  <a:gd name="connsiteX1" fmla="*/ 3191487 w 4257742"/>
                  <a:gd name="connsiteY1" fmla="*/ 488678 h 2277708"/>
                  <a:gd name="connsiteX2" fmla="*/ 4250433 w 4257742"/>
                  <a:gd name="connsiteY2" fmla="*/ 974006 h 2277708"/>
                  <a:gd name="connsiteX3" fmla="*/ 4257742 w 4257742"/>
                  <a:gd name="connsiteY3" fmla="*/ 970662 h 2277708"/>
                  <a:gd name="connsiteX4" fmla="*/ 4257742 w 4257742"/>
                  <a:gd name="connsiteY4" fmla="*/ 977356 h 2277708"/>
                  <a:gd name="connsiteX5" fmla="*/ 4257742 w 4257742"/>
                  <a:gd name="connsiteY5" fmla="*/ 1300352 h 2277708"/>
                  <a:gd name="connsiteX6" fmla="*/ 2128871 w 4257742"/>
                  <a:gd name="connsiteY6" fmla="*/ 2277708 h 2277708"/>
                  <a:gd name="connsiteX7" fmla="*/ 0 w 4257742"/>
                  <a:gd name="connsiteY7" fmla="*/ 1300352 h 2277708"/>
                  <a:gd name="connsiteX8" fmla="*/ 0 w 4257742"/>
                  <a:gd name="connsiteY8" fmla="*/ 977356 h 2277708"/>
                  <a:gd name="connsiteX9" fmla="*/ 0 w 4257742"/>
                  <a:gd name="connsiteY9" fmla="*/ 970662 h 2277708"/>
                  <a:gd name="connsiteX10" fmla="*/ 7316 w 4257742"/>
                  <a:gd name="connsiteY10" fmla="*/ 974009 h 2277708"/>
                  <a:gd name="connsiteX11" fmla="*/ 1068075 w 4257742"/>
                  <a:gd name="connsiteY11" fmla="*/ 488678 h 2277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257742" h="2277708">
                    <a:moveTo>
                      <a:pt x="2128871" y="0"/>
                    </a:moveTo>
                    <a:lnTo>
                      <a:pt x="3191487" y="488678"/>
                    </a:lnTo>
                    <a:lnTo>
                      <a:pt x="4250433" y="974006"/>
                    </a:lnTo>
                    <a:lnTo>
                      <a:pt x="4257742" y="970662"/>
                    </a:lnTo>
                    <a:lnTo>
                      <a:pt x="4257742" y="977356"/>
                    </a:lnTo>
                    <a:lnTo>
                      <a:pt x="4257742" y="1300352"/>
                    </a:lnTo>
                    <a:lnTo>
                      <a:pt x="2128871" y="2277708"/>
                    </a:lnTo>
                    <a:lnTo>
                      <a:pt x="0" y="1300352"/>
                    </a:lnTo>
                    <a:lnTo>
                      <a:pt x="0" y="977356"/>
                    </a:lnTo>
                    <a:lnTo>
                      <a:pt x="0" y="970662"/>
                    </a:lnTo>
                    <a:lnTo>
                      <a:pt x="7316" y="974009"/>
                    </a:lnTo>
                    <a:lnTo>
                      <a:pt x="1068075" y="488678"/>
                    </a:lnTo>
                    <a:close/>
                  </a:path>
                </a:pathLst>
              </a:custGeom>
              <a:solidFill>
                <a:srgbClr val="EBB700"/>
              </a:solidFill>
              <a:ln>
                <a:noFill/>
              </a:ln>
              <a:extLst>
                <a:ext uri="{91240B29-F687-4F45-9708-019B960494DF}">
                  <a14:hiddenLine xmlns:a14="http://schemas.microsoft.com/office/drawing/2010/main" w="9525">
                    <a:solidFill>
                      <a:srgbClr val="000000"/>
                    </a:solidFill>
                    <a:round/>
                    <a:headEnd/>
                    <a:tailEnd/>
                  </a14:hiddenLine>
                </a:ext>
              </a:extLst>
            </p:spPr>
            <p:txBody>
              <a:bodyPr wrap="square">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5" name="Freeform 13">
                <a:extLst>
                  <a:ext uri="{FF2B5EF4-FFF2-40B4-BE49-F238E27FC236}">
                    <a16:creationId xmlns:a16="http://schemas.microsoft.com/office/drawing/2014/main" id="{56CC79F1-6782-3149-97AE-ADEAD0D9AD28}"/>
                  </a:ext>
                </a:extLst>
              </p:cNvPr>
              <p:cNvSpPr>
                <a:spLocks/>
              </p:cNvSpPr>
              <p:nvPr/>
            </p:nvSpPr>
            <p:spPr bwMode="auto">
              <a:xfrm>
                <a:off x="6945768" y="4968249"/>
                <a:ext cx="2128871" cy="1307046"/>
              </a:xfrm>
              <a:custGeom>
                <a:avLst/>
                <a:gdLst>
                  <a:gd name="T0" fmla="*/ 0 w 1170"/>
                  <a:gd name="T1" fmla="*/ 0 h 781"/>
                  <a:gd name="T2" fmla="*/ 0 w 1170"/>
                  <a:gd name="T3" fmla="*/ 312738 h 781"/>
                  <a:gd name="T4" fmla="*/ 1857375 w 1170"/>
                  <a:gd name="T5" fmla="*/ 1239838 h 781"/>
                  <a:gd name="T6" fmla="*/ 1857375 w 1170"/>
                  <a:gd name="T7" fmla="*/ 923925 h 781"/>
                  <a:gd name="T8" fmla="*/ 0 w 1170"/>
                  <a:gd name="T9" fmla="*/ 0 h 7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70" h="781">
                    <a:moveTo>
                      <a:pt x="0" y="0"/>
                    </a:moveTo>
                    <a:lnTo>
                      <a:pt x="0" y="197"/>
                    </a:lnTo>
                    <a:lnTo>
                      <a:pt x="1170" y="781"/>
                    </a:lnTo>
                    <a:lnTo>
                      <a:pt x="1170" y="582"/>
                    </a:lnTo>
                    <a:lnTo>
                      <a:pt x="0" y="0"/>
                    </a:lnTo>
                    <a:close/>
                  </a:path>
                </a:pathLst>
              </a:custGeom>
              <a:solidFill>
                <a:schemeClr val="tx1">
                  <a:alpha val="20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6" name="Freeform 14">
                <a:extLst>
                  <a:ext uri="{FF2B5EF4-FFF2-40B4-BE49-F238E27FC236}">
                    <a16:creationId xmlns:a16="http://schemas.microsoft.com/office/drawing/2014/main" id="{47AB883B-876E-424D-B897-DBCDD2FDA78D}"/>
                  </a:ext>
                </a:extLst>
              </p:cNvPr>
              <p:cNvSpPr>
                <a:spLocks/>
              </p:cNvSpPr>
              <p:nvPr/>
            </p:nvSpPr>
            <p:spPr bwMode="auto">
              <a:xfrm>
                <a:off x="9074639" y="4968249"/>
                <a:ext cx="2128871" cy="1307046"/>
              </a:xfrm>
              <a:custGeom>
                <a:avLst/>
                <a:gdLst>
                  <a:gd name="T0" fmla="*/ 1857375 w 1170"/>
                  <a:gd name="T1" fmla="*/ 0 h 781"/>
                  <a:gd name="T2" fmla="*/ 0 w 1170"/>
                  <a:gd name="T3" fmla="*/ 923925 h 781"/>
                  <a:gd name="T4" fmla="*/ 0 w 1170"/>
                  <a:gd name="T5" fmla="*/ 1239838 h 781"/>
                  <a:gd name="T6" fmla="*/ 1857375 w 1170"/>
                  <a:gd name="T7" fmla="*/ 312738 h 781"/>
                  <a:gd name="T8" fmla="*/ 1857375 w 1170"/>
                  <a:gd name="T9" fmla="*/ 0 h 7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70" h="781">
                    <a:moveTo>
                      <a:pt x="1170" y="0"/>
                    </a:moveTo>
                    <a:lnTo>
                      <a:pt x="0" y="582"/>
                    </a:lnTo>
                    <a:lnTo>
                      <a:pt x="0" y="781"/>
                    </a:lnTo>
                    <a:lnTo>
                      <a:pt x="1170" y="197"/>
                    </a:lnTo>
                    <a:lnTo>
                      <a:pt x="1170" y="0"/>
                    </a:lnTo>
                    <a:close/>
                  </a:path>
                </a:pathLst>
              </a:custGeom>
              <a:solidFill>
                <a:schemeClr val="tx1">
                  <a:alpha val="40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grpSp>
        <p:grpSp>
          <p:nvGrpSpPr>
            <p:cNvPr id="47" name="Group 46">
              <a:extLst>
                <a:ext uri="{FF2B5EF4-FFF2-40B4-BE49-F238E27FC236}">
                  <a16:creationId xmlns:a16="http://schemas.microsoft.com/office/drawing/2014/main" id="{37273DF5-AE6E-A84A-8D39-D6759542B6E2}"/>
                </a:ext>
              </a:extLst>
            </p:cNvPr>
            <p:cNvGrpSpPr/>
            <p:nvPr/>
          </p:nvGrpSpPr>
          <p:grpSpPr>
            <a:xfrm>
              <a:off x="6945768" y="1737252"/>
              <a:ext cx="4257742" cy="2277708"/>
              <a:chOff x="6945768" y="3997587"/>
              <a:chExt cx="4257742" cy="2277708"/>
            </a:xfrm>
          </p:grpSpPr>
          <p:sp>
            <p:nvSpPr>
              <p:cNvPr id="48" name="Freeform 47">
                <a:extLst>
                  <a:ext uri="{FF2B5EF4-FFF2-40B4-BE49-F238E27FC236}">
                    <a16:creationId xmlns:a16="http://schemas.microsoft.com/office/drawing/2014/main" id="{A20BA6C3-F9B2-D74A-8426-1893CB21D474}"/>
                  </a:ext>
                </a:extLst>
              </p:cNvPr>
              <p:cNvSpPr>
                <a:spLocks/>
              </p:cNvSpPr>
              <p:nvPr/>
            </p:nvSpPr>
            <p:spPr bwMode="auto">
              <a:xfrm>
                <a:off x="6945768" y="3997587"/>
                <a:ext cx="4257742" cy="2277708"/>
              </a:xfrm>
              <a:custGeom>
                <a:avLst/>
                <a:gdLst>
                  <a:gd name="connsiteX0" fmla="*/ 2128871 w 4257742"/>
                  <a:gd name="connsiteY0" fmla="*/ 0 h 2277708"/>
                  <a:gd name="connsiteX1" fmla="*/ 3191487 w 4257742"/>
                  <a:gd name="connsiteY1" fmla="*/ 488678 h 2277708"/>
                  <a:gd name="connsiteX2" fmla="*/ 4250433 w 4257742"/>
                  <a:gd name="connsiteY2" fmla="*/ 974006 h 2277708"/>
                  <a:gd name="connsiteX3" fmla="*/ 4257742 w 4257742"/>
                  <a:gd name="connsiteY3" fmla="*/ 970662 h 2277708"/>
                  <a:gd name="connsiteX4" fmla="*/ 4257742 w 4257742"/>
                  <a:gd name="connsiteY4" fmla="*/ 977356 h 2277708"/>
                  <a:gd name="connsiteX5" fmla="*/ 4257742 w 4257742"/>
                  <a:gd name="connsiteY5" fmla="*/ 1300352 h 2277708"/>
                  <a:gd name="connsiteX6" fmla="*/ 2128871 w 4257742"/>
                  <a:gd name="connsiteY6" fmla="*/ 2277708 h 2277708"/>
                  <a:gd name="connsiteX7" fmla="*/ 0 w 4257742"/>
                  <a:gd name="connsiteY7" fmla="*/ 1300352 h 2277708"/>
                  <a:gd name="connsiteX8" fmla="*/ 0 w 4257742"/>
                  <a:gd name="connsiteY8" fmla="*/ 977356 h 2277708"/>
                  <a:gd name="connsiteX9" fmla="*/ 0 w 4257742"/>
                  <a:gd name="connsiteY9" fmla="*/ 970662 h 2277708"/>
                  <a:gd name="connsiteX10" fmla="*/ 7316 w 4257742"/>
                  <a:gd name="connsiteY10" fmla="*/ 974009 h 2277708"/>
                  <a:gd name="connsiteX11" fmla="*/ 1068075 w 4257742"/>
                  <a:gd name="connsiteY11" fmla="*/ 488678 h 2277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257742" h="2277708">
                    <a:moveTo>
                      <a:pt x="2128871" y="0"/>
                    </a:moveTo>
                    <a:lnTo>
                      <a:pt x="3191487" y="488678"/>
                    </a:lnTo>
                    <a:lnTo>
                      <a:pt x="4250433" y="974006"/>
                    </a:lnTo>
                    <a:lnTo>
                      <a:pt x="4257742" y="970662"/>
                    </a:lnTo>
                    <a:lnTo>
                      <a:pt x="4257742" y="977356"/>
                    </a:lnTo>
                    <a:lnTo>
                      <a:pt x="4257742" y="1300352"/>
                    </a:lnTo>
                    <a:lnTo>
                      <a:pt x="2128871" y="2277708"/>
                    </a:lnTo>
                    <a:lnTo>
                      <a:pt x="0" y="1300352"/>
                    </a:lnTo>
                    <a:lnTo>
                      <a:pt x="0" y="977356"/>
                    </a:lnTo>
                    <a:lnTo>
                      <a:pt x="0" y="970662"/>
                    </a:lnTo>
                    <a:lnTo>
                      <a:pt x="7316" y="974009"/>
                    </a:lnTo>
                    <a:lnTo>
                      <a:pt x="1068075" y="488678"/>
                    </a:lnTo>
                    <a:close/>
                  </a:path>
                </a:pathLst>
              </a:custGeom>
              <a:solidFill>
                <a:srgbClr val="407CCA"/>
              </a:solidFill>
              <a:ln>
                <a:noFill/>
              </a:ln>
              <a:effectLst>
                <a:outerShdw blurRad="546100" sx="102000" sy="102000" algn="ctr" rotWithShape="0">
                  <a:prstClr val="black">
                    <a:alpha val="10000"/>
                  </a:prstClr>
                </a:outerShdw>
              </a:effectLst>
              <a:extLst>
                <a:ext uri="{91240B29-F687-4F45-9708-019B960494DF}">
                  <a14:hiddenLine xmlns:a14="http://schemas.microsoft.com/office/drawing/2010/main" w="9525">
                    <a:solidFill>
                      <a:srgbClr val="000000"/>
                    </a:solidFill>
                    <a:round/>
                    <a:headEnd/>
                    <a:tailEnd/>
                  </a14:hiddenLine>
                </a:ext>
              </a:extLst>
            </p:spPr>
            <p:txBody>
              <a:bodyPr wrap="square">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9" name="Freeform 13">
                <a:extLst>
                  <a:ext uri="{FF2B5EF4-FFF2-40B4-BE49-F238E27FC236}">
                    <a16:creationId xmlns:a16="http://schemas.microsoft.com/office/drawing/2014/main" id="{6758776E-7486-494E-AEE5-9B967483D0F3}"/>
                  </a:ext>
                </a:extLst>
              </p:cNvPr>
              <p:cNvSpPr>
                <a:spLocks/>
              </p:cNvSpPr>
              <p:nvPr/>
            </p:nvSpPr>
            <p:spPr bwMode="auto">
              <a:xfrm>
                <a:off x="6945768" y="4968249"/>
                <a:ext cx="2128871" cy="1307046"/>
              </a:xfrm>
              <a:custGeom>
                <a:avLst/>
                <a:gdLst>
                  <a:gd name="T0" fmla="*/ 0 w 1170"/>
                  <a:gd name="T1" fmla="*/ 0 h 781"/>
                  <a:gd name="T2" fmla="*/ 0 w 1170"/>
                  <a:gd name="T3" fmla="*/ 312738 h 781"/>
                  <a:gd name="T4" fmla="*/ 1857375 w 1170"/>
                  <a:gd name="T5" fmla="*/ 1239838 h 781"/>
                  <a:gd name="T6" fmla="*/ 1857375 w 1170"/>
                  <a:gd name="T7" fmla="*/ 923925 h 781"/>
                  <a:gd name="T8" fmla="*/ 0 w 1170"/>
                  <a:gd name="T9" fmla="*/ 0 h 7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70" h="781">
                    <a:moveTo>
                      <a:pt x="0" y="0"/>
                    </a:moveTo>
                    <a:lnTo>
                      <a:pt x="0" y="197"/>
                    </a:lnTo>
                    <a:lnTo>
                      <a:pt x="1170" y="781"/>
                    </a:lnTo>
                    <a:lnTo>
                      <a:pt x="1170" y="582"/>
                    </a:lnTo>
                    <a:lnTo>
                      <a:pt x="0" y="0"/>
                    </a:lnTo>
                    <a:close/>
                  </a:path>
                </a:pathLst>
              </a:custGeom>
              <a:solidFill>
                <a:schemeClr val="tx1">
                  <a:alpha val="20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50" name="Freeform 14">
                <a:extLst>
                  <a:ext uri="{FF2B5EF4-FFF2-40B4-BE49-F238E27FC236}">
                    <a16:creationId xmlns:a16="http://schemas.microsoft.com/office/drawing/2014/main" id="{DA849E14-A1C5-C84E-9CC2-B7C1B8BE74A3}"/>
                  </a:ext>
                </a:extLst>
              </p:cNvPr>
              <p:cNvSpPr>
                <a:spLocks/>
              </p:cNvSpPr>
              <p:nvPr/>
            </p:nvSpPr>
            <p:spPr bwMode="auto">
              <a:xfrm>
                <a:off x="9074639" y="4968249"/>
                <a:ext cx="2128871" cy="1307046"/>
              </a:xfrm>
              <a:custGeom>
                <a:avLst/>
                <a:gdLst>
                  <a:gd name="T0" fmla="*/ 1857375 w 1170"/>
                  <a:gd name="T1" fmla="*/ 0 h 781"/>
                  <a:gd name="T2" fmla="*/ 0 w 1170"/>
                  <a:gd name="T3" fmla="*/ 923925 h 781"/>
                  <a:gd name="T4" fmla="*/ 0 w 1170"/>
                  <a:gd name="T5" fmla="*/ 1239838 h 781"/>
                  <a:gd name="T6" fmla="*/ 1857375 w 1170"/>
                  <a:gd name="T7" fmla="*/ 312738 h 781"/>
                  <a:gd name="T8" fmla="*/ 1857375 w 1170"/>
                  <a:gd name="T9" fmla="*/ 0 h 7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70" h="781">
                    <a:moveTo>
                      <a:pt x="1170" y="0"/>
                    </a:moveTo>
                    <a:lnTo>
                      <a:pt x="0" y="582"/>
                    </a:lnTo>
                    <a:lnTo>
                      <a:pt x="0" y="781"/>
                    </a:lnTo>
                    <a:lnTo>
                      <a:pt x="1170" y="197"/>
                    </a:lnTo>
                    <a:lnTo>
                      <a:pt x="1170" y="0"/>
                    </a:lnTo>
                    <a:close/>
                  </a:path>
                </a:pathLst>
              </a:custGeom>
              <a:solidFill>
                <a:schemeClr val="tx1">
                  <a:alpha val="40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grpSp>
      </p:grpSp>
      <p:pic>
        <p:nvPicPr>
          <p:cNvPr id="37" name="Picture 36">
            <a:extLst>
              <a:ext uri="{FF2B5EF4-FFF2-40B4-BE49-F238E27FC236}">
                <a16:creationId xmlns:a16="http://schemas.microsoft.com/office/drawing/2014/main" id="{82336C24-D321-7340-8B66-DE7D22D72A7A}"/>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rot="10800000" flipH="1">
            <a:off x="1" y="-3785"/>
            <a:ext cx="991893" cy="1679305"/>
          </a:xfrm>
          <a:prstGeom prst="rect">
            <a:avLst/>
          </a:prstGeom>
        </p:spPr>
      </p:pic>
    </p:spTree>
    <p:extLst>
      <p:ext uri="{BB962C8B-B14F-4D97-AF65-F5344CB8AC3E}">
        <p14:creationId xmlns:p14="http://schemas.microsoft.com/office/powerpoint/2010/main" val="3632667490"/>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descr="Shape&#10;&#10;Description automatically generated">
            <a:extLst>
              <a:ext uri="{FF2B5EF4-FFF2-40B4-BE49-F238E27FC236}">
                <a16:creationId xmlns:a16="http://schemas.microsoft.com/office/drawing/2014/main" id="{6BBDB391-CE9C-0142-8DEB-76A14B49876B}"/>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rot="10800000">
            <a:off x="10253452" y="-1"/>
            <a:ext cx="1938548" cy="3733801"/>
          </a:xfrm>
          <a:prstGeom prst="rect">
            <a:avLst/>
          </a:prstGeom>
        </p:spPr>
      </p:pic>
      <p:pic>
        <p:nvPicPr>
          <p:cNvPr id="3" name="Picture 2" descr="Logo&#10;&#10;Description automatically generated">
            <a:extLst>
              <a:ext uri="{FF2B5EF4-FFF2-40B4-BE49-F238E27FC236}">
                <a16:creationId xmlns:a16="http://schemas.microsoft.com/office/drawing/2014/main" id="{2AB11298-17E2-0641-8FBE-2A3FB267B9EA}"/>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739089" y="0"/>
            <a:ext cx="1452911" cy="1452911"/>
          </a:xfrm>
          <a:prstGeom prst="rect">
            <a:avLst/>
          </a:prstGeom>
        </p:spPr>
      </p:pic>
      <p:pic>
        <p:nvPicPr>
          <p:cNvPr id="14" name="Picture 13" descr="Shape&#10;&#10;Description automatically generated">
            <a:extLst>
              <a:ext uri="{FF2B5EF4-FFF2-40B4-BE49-F238E27FC236}">
                <a16:creationId xmlns:a16="http://schemas.microsoft.com/office/drawing/2014/main" id="{EA945357-9AC4-824B-BB94-F451BFA85752}"/>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1" y="5209574"/>
            <a:ext cx="991893" cy="1679305"/>
          </a:xfrm>
          <a:prstGeom prst="rect">
            <a:avLst/>
          </a:prstGeom>
        </p:spPr>
      </p:pic>
      <p:sp>
        <p:nvSpPr>
          <p:cNvPr id="9" name="Body Copy">
            <a:extLst>
              <a:ext uri="{FF2B5EF4-FFF2-40B4-BE49-F238E27FC236}">
                <a16:creationId xmlns:a16="http://schemas.microsoft.com/office/drawing/2014/main" id="{203FD019-E43E-4444-A72A-E629EEF11B73}"/>
              </a:ext>
            </a:extLst>
          </p:cNvPr>
          <p:cNvSpPr txBox="1">
            <a:spLocks/>
          </p:cNvSpPr>
          <p:nvPr/>
        </p:nvSpPr>
        <p:spPr>
          <a:xfrm>
            <a:off x="831160" y="2878147"/>
            <a:ext cx="5671239" cy="2303095"/>
          </a:xfrm>
          <a:prstGeom prst="rect">
            <a:avLst/>
          </a:prstGeom>
        </p:spPr>
        <p:txBody>
          <a:bodyPr/>
          <a:lstStyle>
            <a:lvl1pPr marL="0" indent="0" algn="l" rtl="0" eaLnBrk="1" fontAlgn="base" hangingPunct="1">
              <a:spcBef>
                <a:spcPct val="20000"/>
              </a:spcBef>
              <a:spcAft>
                <a:spcPct val="0"/>
              </a:spcAft>
              <a:buFont typeface="Arial"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1pPr>
            <a:lvl2pPr marL="519099" indent="0" algn="l" rtl="0" eaLnBrk="1" fontAlgn="base" hangingPunct="1">
              <a:spcBef>
                <a:spcPct val="20000"/>
              </a:spcBef>
              <a:spcAft>
                <a:spcPct val="0"/>
              </a:spcAft>
              <a:buFont typeface="Segoe UI" panose="020B0502040204020203"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2pPr>
            <a:lvl3pPr marL="914377" indent="0" algn="l" rtl="0" eaLnBrk="1" fontAlgn="base" hangingPunct="1">
              <a:spcBef>
                <a:spcPct val="20000"/>
              </a:spcBef>
              <a:spcAft>
                <a:spcPct val="0"/>
              </a:spcAft>
              <a:buFont typeface="Arial" panose="020B0604020202020204"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3pPr>
            <a:lvl4pPr marL="137156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4pPr>
            <a:lvl5pPr marL="182875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marL="0" marR="0" lvl="0" indent="0" algn="l" defTabSz="914400" rtl="0" eaLnBrk="1" fontAlgn="base" latinLnBrk="0" hangingPunct="1">
              <a:lnSpc>
                <a:spcPct val="100000"/>
              </a:lnSpc>
              <a:spcBef>
                <a:spcPct val="20000"/>
              </a:spcBef>
              <a:spcAft>
                <a:spcPct val="0"/>
              </a:spcAft>
              <a:buClrTx/>
              <a:buSzPct val="120000"/>
              <a:buFont typeface="Arial" pitchFamily="34" charset="0"/>
              <a:buNone/>
              <a:tabLst/>
              <a:defRPr/>
            </a:pPr>
            <a:endParaRPr kumimoji="0" lang="en-US" sz="2800" b="0" i="0" u="none" strike="noStrike" kern="0" cap="none" spc="0" normalizeH="0" baseline="0" noProof="0" dirty="0">
              <a:ln>
                <a:noFill/>
              </a:ln>
              <a:solidFill>
                <a:srgbClr val="55565A"/>
              </a:solidFill>
              <a:effectLst/>
              <a:uLnTx/>
              <a:uFillTx/>
              <a:latin typeface="Arial" charset="0"/>
              <a:ea typeface="Arial" charset="0"/>
              <a:cs typeface="Arial" charset="0"/>
            </a:endParaRPr>
          </a:p>
        </p:txBody>
      </p:sp>
      <p:sp>
        <p:nvSpPr>
          <p:cNvPr id="10" name="Body Copy">
            <a:extLst>
              <a:ext uri="{FF2B5EF4-FFF2-40B4-BE49-F238E27FC236}">
                <a16:creationId xmlns:a16="http://schemas.microsoft.com/office/drawing/2014/main" id="{C9FC845C-3EEC-6F40-A790-5F0FEAB72A1D}"/>
              </a:ext>
            </a:extLst>
          </p:cNvPr>
          <p:cNvSpPr txBox="1">
            <a:spLocks/>
          </p:cNvSpPr>
          <p:nvPr/>
        </p:nvSpPr>
        <p:spPr>
          <a:xfrm>
            <a:off x="596365" y="111118"/>
            <a:ext cx="5525035" cy="837361"/>
          </a:xfrm>
          <a:prstGeom prst="rect">
            <a:avLst/>
          </a:prstGeom>
        </p:spPr>
        <p:txBody>
          <a:bodyPr anchor="b" anchorCtr="0"/>
          <a:lstStyle>
            <a:lvl1pPr marL="0" indent="0" algn="l" rtl="0" eaLnBrk="1" fontAlgn="base" hangingPunct="1">
              <a:spcBef>
                <a:spcPct val="20000"/>
              </a:spcBef>
              <a:spcAft>
                <a:spcPct val="0"/>
              </a:spcAft>
              <a:buFont typeface="Arial"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1pPr>
            <a:lvl2pPr marL="519099" indent="0" algn="l" rtl="0" eaLnBrk="1" fontAlgn="base" hangingPunct="1">
              <a:spcBef>
                <a:spcPct val="20000"/>
              </a:spcBef>
              <a:spcAft>
                <a:spcPct val="0"/>
              </a:spcAft>
              <a:buFont typeface="Segoe UI" panose="020B0502040204020203"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2pPr>
            <a:lvl3pPr marL="914377" indent="0" algn="l" rtl="0" eaLnBrk="1" fontAlgn="base" hangingPunct="1">
              <a:spcBef>
                <a:spcPct val="20000"/>
              </a:spcBef>
              <a:spcAft>
                <a:spcPct val="0"/>
              </a:spcAft>
              <a:buFont typeface="Arial" panose="020B0604020202020204"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3pPr>
            <a:lvl4pPr marL="137156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4pPr>
            <a:lvl5pPr marL="182875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marL="0" marR="0" lvl="0" indent="0" algn="l" defTabSz="914400" rtl="0" eaLnBrk="1" fontAlgn="base" latinLnBrk="0" hangingPunct="1">
              <a:lnSpc>
                <a:spcPct val="100000"/>
              </a:lnSpc>
              <a:spcBef>
                <a:spcPct val="20000"/>
              </a:spcBef>
              <a:spcAft>
                <a:spcPct val="0"/>
              </a:spcAft>
              <a:buClrTx/>
              <a:buSzPct val="120000"/>
              <a:buFont typeface="Arial" pitchFamily="34" charset="0"/>
              <a:buNone/>
              <a:tabLst/>
              <a:defRPr/>
            </a:pPr>
            <a:r>
              <a:rPr kumimoji="0" lang="en-US" sz="4400" b="1" i="0" u="none" strike="noStrike" kern="0" cap="none" spc="0" normalizeH="0" baseline="0" noProof="0" dirty="0">
                <a:ln>
                  <a:noFill/>
                </a:ln>
                <a:solidFill>
                  <a:srgbClr val="E7E6E6">
                    <a:lumMod val="10000"/>
                  </a:srgbClr>
                </a:solidFill>
                <a:effectLst/>
                <a:uLnTx/>
                <a:uFillTx/>
                <a:latin typeface="Arial" charset="0"/>
                <a:ea typeface="Arial" charset="0"/>
                <a:cs typeface="Arial" charset="0"/>
              </a:rPr>
              <a:t>Get</a:t>
            </a:r>
            <a:r>
              <a:rPr kumimoji="0" lang="en-US" sz="4400" b="1" i="0" u="none" strike="noStrike" kern="0" cap="none" spc="0" normalizeH="0" baseline="0" noProof="0" dirty="0">
                <a:ln>
                  <a:noFill/>
                </a:ln>
                <a:solidFill>
                  <a:srgbClr val="55565A"/>
                </a:solidFill>
                <a:effectLst/>
                <a:uLnTx/>
                <a:uFillTx/>
                <a:latin typeface="Arial" charset="0"/>
                <a:ea typeface="Arial" charset="0"/>
                <a:cs typeface="Arial" charset="0"/>
              </a:rPr>
              <a:t> </a:t>
            </a:r>
            <a:r>
              <a:rPr kumimoji="0" lang="en-US" sz="4400" b="1" i="0" u="none" strike="noStrike" kern="0" cap="none" spc="0" normalizeH="0" baseline="0" noProof="0" dirty="0">
                <a:ln>
                  <a:noFill/>
                </a:ln>
                <a:solidFill>
                  <a:srgbClr val="00AC69"/>
                </a:solidFill>
                <a:effectLst/>
                <a:uLnTx/>
                <a:uFillTx/>
                <a:latin typeface="Arial" charset="0"/>
                <a:ea typeface="Arial" charset="0"/>
                <a:cs typeface="Arial" charset="0"/>
              </a:rPr>
              <a:t>INVOLVED</a:t>
            </a:r>
            <a:endParaRPr kumimoji="0" lang="en-US" sz="4400" b="1" i="0" u="none" strike="noStrike" kern="0" cap="none" spc="0" normalizeH="0" baseline="0" noProof="0" dirty="0">
              <a:ln>
                <a:noFill/>
              </a:ln>
              <a:solidFill>
                <a:srgbClr val="55565A"/>
              </a:solidFill>
              <a:effectLst/>
              <a:uLnTx/>
              <a:uFillTx/>
              <a:latin typeface="Arial" charset="0"/>
              <a:ea typeface="Arial" charset="0"/>
              <a:cs typeface="Arial" charset="0"/>
            </a:endParaRPr>
          </a:p>
        </p:txBody>
      </p:sp>
      <p:sp>
        <p:nvSpPr>
          <p:cNvPr id="17" name="Page Number - White">
            <a:extLst>
              <a:ext uri="{FF2B5EF4-FFF2-40B4-BE49-F238E27FC236}">
                <a16:creationId xmlns:a16="http://schemas.microsoft.com/office/drawing/2014/main" id="{2EF104B5-E6CE-5940-A845-80813F46D2BC}"/>
              </a:ext>
            </a:extLst>
          </p:cNvPr>
          <p:cNvSpPr txBox="1">
            <a:spLocks noChangeArrowheads="1"/>
          </p:cNvSpPr>
          <p:nvPr/>
        </p:nvSpPr>
        <p:spPr bwMode="auto">
          <a:xfrm>
            <a:off x="11430000" y="6248400"/>
            <a:ext cx="654844" cy="457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marL="0" marR="0" lvl="0" indent="0" algn="l" defTabSz="914400" rtl="0" eaLnBrk="0" fontAlgn="auto" latinLnBrk="0" hangingPunct="0">
              <a:lnSpc>
                <a:spcPct val="100000"/>
              </a:lnSpc>
              <a:spcBef>
                <a:spcPct val="50000"/>
              </a:spcBef>
              <a:spcAft>
                <a:spcPts val="0"/>
              </a:spcAft>
              <a:buClrTx/>
              <a:buSzTx/>
              <a:buFontTx/>
              <a:buNone/>
              <a:tabLst/>
              <a:defRPr/>
            </a:pPr>
            <a:fld id="{CD81962F-67D4-FD44-86D5-55EBF96E0DB7}" type="slidenum">
              <a:rPr kumimoji="0" lang="en-US" sz="1600" b="0" i="0" u="none" strike="noStrike" kern="1200" cap="none" spc="0" normalizeH="0" baseline="0" noProof="0" smtClean="0">
                <a:ln>
                  <a:noFill/>
                </a:ln>
                <a:solidFill>
                  <a:srgbClr val="55565A"/>
                </a:solidFill>
                <a:effectLst/>
                <a:uLnTx/>
                <a:uFillTx/>
                <a:latin typeface="Helvetica" panose="020B0604020202020204" pitchFamily="34" charset="0"/>
                <a:cs typeface="Helvetica" panose="020B0604020202020204" pitchFamily="34" charset="0"/>
              </a:rPr>
              <a:pPr marL="0" marR="0" lvl="0" indent="0" algn="l" defTabSz="914400" rtl="0" eaLnBrk="0" fontAlgn="auto" latinLnBrk="0" hangingPunct="0">
                <a:lnSpc>
                  <a:spcPct val="100000"/>
                </a:lnSpc>
                <a:spcBef>
                  <a:spcPct val="50000"/>
                </a:spcBef>
                <a:spcAft>
                  <a:spcPts val="0"/>
                </a:spcAft>
                <a:buClrTx/>
                <a:buSzTx/>
                <a:buFontTx/>
                <a:buNone/>
                <a:tabLst/>
                <a:defRPr/>
              </a:pPr>
              <a:t>8</a:t>
            </a:fld>
            <a:endParaRPr kumimoji="0" lang="en-US" sz="1600" b="0" i="0" u="none" strike="noStrike" kern="1200" cap="none" spc="0" normalizeH="0" baseline="0" noProof="0" dirty="0">
              <a:ln>
                <a:noFill/>
              </a:ln>
              <a:solidFill>
                <a:srgbClr val="55565A"/>
              </a:solidFill>
              <a:effectLst/>
              <a:uLnTx/>
              <a:uFillTx/>
              <a:latin typeface="Helvetica" panose="020B0604020202020204" pitchFamily="34" charset="0"/>
              <a:cs typeface="Helvetica" panose="020B0604020202020204" pitchFamily="34" charset="0"/>
            </a:endParaRPr>
          </a:p>
        </p:txBody>
      </p:sp>
      <p:sp>
        <p:nvSpPr>
          <p:cNvPr id="11" name="TextBox 10">
            <a:extLst>
              <a:ext uri="{FF2B5EF4-FFF2-40B4-BE49-F238E27FC236}">
                <a16:creationId xmlns:a16="http://schemas.microsoft.com/office/drawing/2014/main" id="{C9B58B9D-6E38-4DFE-A0B1-556C6EE47BF2}"/>
              </a:ext>
            </a:extLst>
          </p:cNvPr>
          <p:cNvSpPr txBox="1"/>
          <p:nvPr/>
        </p:nvSpPr>
        <p:spPr>
          <a:xfrm flipH="1">
            <a:off x="5852725" y="2148749"/>
            <a:ext cx="6196299" cy="2862322"/>
          </a:xfrm>
          <a:prstGeom prst="rect">
            <a:avLst/>
          </a:prstGeom>
          <a:noFill/>
          <a:ln w="12700">
            <a:noFill/>
          </a:ln>
        </p:spPr>
        <p:txBody>
          <a:bodyPr wrap="square" lIns="91440" tIns="45720" rIns="91440" bIns="45720" rtlCol="0" anchor="t">
            <a:spAutoFit/>
          </a:bodyPr>
          <a:lstStyle/>
          <a:p>
            <a:pPr marL="342900" marR="0" lvl="0" indent="-342900" algn="l" defTabSz="914400" rtl="0" eaLnBrk="1" fontAlgn="auto" latinLnBrk="0" hangingPunct="1">
              <a:spcBef>
                <a:spcPts val="0"/>
              </a:spcBef>
              <a:spcAft>
                <a:spcPts val="0"/>
              </a:spcAft>
              <a:buClr>
                <a:srgbClr val="EBB700"/>
              </a:buClr>
              <a:buSzTx/>
              <a:buFont typeface="Wingdings 3" panose="05040102010807070707" pitchFamily="18" charset="2"/>
              <a:buChar char=""/>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Start a Leo club</a:t>
            </a:r>
          </a:p>
          <a:p>
            <a:pPr marL="342900" marR="0" lvl="0" indent="-342900" algn="l" defTabSz="914400" rtl="0" eaLnBrk="1" fontAlgn="auto" latinLnBrk="0" hangingPunct="1">
              <a:spcBef>
                <a:spcPts val="0"/>
              </a:spcBef>
              <a:spcAft>
                <a:spcPts val="0"/>
              </a:spcAft>
              <a:buClr>
                <a:srgbClr val="EBB700"/>
              </a:buClr>
              <a:buSzTx/>
              <a:buFont typeface="Wingdings 3" panose="05040102010807070707" pitchFamily="18" charset="2"/>
              <a:buChar char=""/>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342900" marR="0" lvl="0" indent="-342900" algn="l" defTabSz="914400" rtl="0" eaLnBrk="1" fontAlgn="auto" latinLnBrk="0" hangingPunct="1">
              <a:spcBef>
                <a:spcPts val="0"/>
              </a:spcBef>
              <a:spcAft>
                <a:spcPts val="0"/>
              </a:spcAft>
              <a:buClr>
                <a:srgbClr val="EBB700"/>
              </a:buClr>
              <a:buSzTx/>
              <a:buFont typeface="Wingdings 3" panose="05040102010807070707" pitchFamily="18" charset="2"/>
              <a:buChar char=""/>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Host joint service and learning activities</a:t>
            </a:r>
            <a:endParaRPr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342900" marR="0" lvl="0" indent="-342900" algn="l" defTabSz="914400" rtl="0" eaLnBrk="1" fontAlgn="auto" latinLnBrk="0" hangingPunct="1">
              <a:spcBef>
                <a:spcPts val="0"/>
              </a:spcBef>
              <a:spcAft>
                <a:spcPts val="0"/>
              </a:spcAft>
              <a:buClr>
                <a:srgbClr val="EBB700"/>
              </a:buClr>
              <a:buSzTx/>
              <a:buFont typeface="Wingdings 3" panose="05040102010807070707" pitchFamily="18" charset="2"/>
              <a:buChar char=""/>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342900" indent="-342900" fontAlgn="auto">
              <a:spcBef>
                <a:spcPts val="0"/>
              </a:spcBef>
              <a:spcAft>
                <a:spcPts val="0"/>
              </a:spcAft>
              <a:buClr>
                <a:srgbClr val="EBB700"/>
              </a:buClr>
              <a:buFont typeface="Wingdings 3" panose="05040102010807070707" pitchFamily="18" charset="2"/>
              <a:buChar char=""/>
              <a:defRPr/>
            </a:pPr>
            <a:r>
              <a:rPr lang="en-US" sz="2000" dirty="0">
                <a:solidFill>
                  <a:prstClr val="black"/>
                </a:solidFill>
                <a:latin typeface="Arial" panose="020B0604020202020204" pitchFamily="34" charset="0"/>
                <a:cs typeface="Arial" panose="020B0604020202020204" pitchFamily="34" charset="0"/>
              </a:rPr>
              <a:t>Ensure Leo members and officers are reported in the Lion Portal</a:t>
            </a:r>
          </a:p>
          <a:p>
            <a:pPr marL="342900" indent="-342900" fontAlgn="auto">
              <a:spcBef>
                <a:spcPts val="0"/>
              </a:spcBef>
              <a:spcAft>
                <a:spcPts val="0"/>
              </a:spcAft>
              <a:buClr>
                <a:srgbClr val="EBB700"/>
              </a:buClr>
              <a:buFont typeface="Wingdings 3" panose="05040102010807070707" pitchFamily="18" charset="2"/>
              <a:buChar char=""/>
              <a:defRPr/>
            </a:pPr>
            <a:endParaRPr lang="en-US" sz="2000" dirty="0">
              <a:solidFill>
                <a:prstClr val="black"/>
              </a:solidFill>
              <a:latin typeface="Arial" panose="020B0604020202020204" pitchFamily="34" charset="0"/>
              <a:cs typeface="Arial" panose="020B0604020202020204" pitchFamily="34" charset="0"/>
            </a:endParaRPr>
          </a:p>
          <a:p>
            <a:pPr marL="342900" marR="0" lvl="0" indent="-342900" algn="l" defTabSz="914400" rtl="0" eaLnBrk="1" fontAlgn="auto" latinLnBrk="0" hangingPunct="1">
              <a:spcBef>
                <a:spcPts val="0"/>
              </a:spcBef>
              <a:spcAft>
                <a:spcPts val="0"/>
              </a:spcAft>
              <a:buClr>
                <a:srgbClr val="EBB700"/>
              </a:buClr>
              <a:buSzTx/>
              <a:buFont typeface="Wingdings 3" panose="05040102010807070707" pitchFamily="18" charset="2"/>
              <a:buChar char=""/>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Invite Leos to become Lions</a:t>
            </a:r>
            <a:endParaRPr lang="en-US" sz="2000" dirty="0">
              <a:solidFill>
                <a:prstClr val="black"/>
              </a:solidFill>
              <a:latin typeface="Arial" panose="020B0604020202020204" pitchFamily="34" charset="0"/>
              <a:cs typeface="Arial" panose="020B0604020202020204" pitchFamily="34" charset="0"/>
            </a:endParaRPr>
          </a:p>
          <a:p>
            <a:pPr marR="0" lvl="0" algn="l" defTabSz="914400" rtl="0" eaLnBrk="1" fontAlgn="auto" latinLnBrk="0" hangingPunct="1">
              <a:spcBef>
                <a:spcPts val="0"/>
              </a:spcBef>
              <a:spcAft>
                <a:spcPts val="0"/>
              </a:spcAft>
              <a:buClr>
                <a:srgbClr val="EBB700"/>
              </a:buClr>
              <a:buSzTx/>
              <a:tabLst/>
              <a:defRPr/>
            </a:pPr>
            <a:endParaRPr kumimoji="0" lang="en-US" sz="2000" b="0" i="0" u="none" strike="noStrike" kern="1200" cap="none" spc="0" normalizeH="0" baseline="0" noProof="0" dirty="0">
              <a:ln>
                <a:noFill/>
              </a:ln>
              <a:solidFill>
                <a:prstClr val="black"/>
              </a:solidFill>
              <a:effectLst/>
              <a:uLnTx/>
              <a:uFillTx/>
              <a:ea typeface="+mn-ea"/>
              <a:cs typeface="Arial" panose="020B0604020202020204" pitchFamily="34" charset="0"/>
            </a:endParaRPr>
          </a:p>
        </p:txBody>
      </p:sp>
      <p:sp>
        <p:nvSpPr>
          <p:cNvPr id="12" name="TextBox 11">
            <a:extLst>
              <a:ext uri="{FF2B5EF4-FFF2-40B4-BE49-F238E27FC236}">
                <a16:creationId xmlns:a16="http://schemas.microsoft.com/office/drawing/2014/main" id="{07B74B86-BD5C-468B-B50E-EF58B04CAB96}"/>
              </a:ext>
            </a:extLst>
          </p:cNvPr>
          <p:cNvSpPr txBox="1"/>
          <p:nvPr/>
        </p:nvSpPr>
        <p:spPr>
          <a:xfrm>
            <a:off x="142976" y="2148750"/>
            <a:ext cx="4980968" cy="2862322"/>
          </a:xfrm>
          <a:prstGeom prst="rect">
            <a:avLst/>
          </a:prstGeom>
          <a:solidFill>
            <a:schemeClr val="bg1"/>
          </a:solidFill>
          <a:ln w="12700">
            <a:noFill/>
          </a:ln>
        </p:spPr>
        <p:txBody>
          <a:bodyPr wrap="square" lIns="91440" tIns="45720" rIns="91440" bIns="45720" rtlCol="0" anchor="t">
            <a:spAutoFit/>
          </a:bodyPr>
          <a:lstStyle/>
          <a:p>
            <a:pPr marL="342900" indent="-342900">
              <a:buClr>
                <a:srgbClr val="EBB700"/>
              </a:buClr>
              <a:buFont typeface="Wingdings 3" panose="05040102010807070707" pitchFamily="18" charset="2"/>
              <a:buChar char=""/>
            </a:pPr>
            <a:r>
              <a:rPr lang="en-US" sz="2000" dirty="0">
                <a:latin typeface="Arial" panose="020B0604020202020204" pitchFamily="34" charset="0"/>
                <a:cs typeface="Arial" panose="020B0604020202020204" pitchFamily="34" charset="0"/>
              </a:rPr>
              <a:t>Recruit new members for your club</a:t>
            </a:r>
          </a:p>
          <a:p>
            <a:pPr marL="342900" indent="-342900">
              <a:buClr>
                <a:srgbClr val="EBB700"/>
              </a:buClr>
              <a:buFont typeface="Wingdings 3" panose="05040102010807070707" pitchFamily="18" charset="2"/>
              <a:buChar char=""/>
            </a:pPr>
            <a:endParaRPr lang="en-US" sz="2000" dirty="0">
              <a:latin typeface="Arial" panose="020B0604020202020204" pitchFamily="34" charset="0"/>
              <a:cs typeface="Arial" panose="020B0604020202020204" pitchFamily="34" charset="0"/>
            </a:endParaRPr>
          </a:p>
          <a:p>
            <a:pPr marL="342900" indent="-342900">
              <a:buClr>
                <a:srgbClr val="EBB700"/>
              </a:buClr>
              <a:buFont typeface="Wingdings 3" panose="05040102010807070707" pitchFamily="18" charset="2"/>
              <a:buChar char=""/>
            </a:pPr>
            <a:r>
              <a:rPr lang="en-US" sz="2000" dirty="0">
                <a:latin typeface="Arial" panose="020B0604020202020204" pitchFamily="34" charset="0"/>
                <a:cs typeface="Arial" panose="020B0604020202020204" pitchFamily="34" charset="0"/>
              </a:rPr>
              <a:t>Keep your membership records current</a:t>
            </a:r>
          </a:p>
          <a:p>
            <a:pPr marL="342900" indent="-342900">
              <a:buClr>
                <a:srgbClr val="EBB700"/>
              </a:buClr>
              <a:buFont typeface="Wingdings 3" panose="05040102010807070707" pitchFamily="18" charset="2"/>
              <a:buChar char=""/>
            </a:pPr>
            <a:endParaRPr lang="en-US" sz="2000" dirty="0">
              <a:latin typeface="Arial" panose="020B0604020202020204" pitchFamily="34" charset="0"/>
              <a:cs typeface="Arial" panose="020B0604020202020204" pitchFamily="34" charset="0"/>
            </a:endParaRPr>
          </a:p>
          <a:p>
            <a:pPr marL="342900" indent="-342900">
              <a:buClr>
                <a:srgbClr val="EBB700"/>
              </a:buClr>
              <a:buFont typeface="Wingdings 3" panose="05040102010807070707" pitchFamily="18" charset="2"/>
              <a:buChar char=""/>
            </a:pPr>
            <a:r>
              <a:rPr lang="en-US" sz="2000" dirty="0">
                <a:latin typeface="Arial" panose="020B0604020202020204" pitchFamily="34" charset="0"/>
                <a:cs typeface="Arial" panose="020B0604020202020204" pitchFamily="34" charset="0"/>
              </a:rPr>
              <a:t>Invite Lions to serve with you</a:t>
            </a:r>
          </a:p>
          <a:p>
            <a:pPr>
              <a:buClr>
                <a:srgbClr val="EBB700"/>
              </a:buClr>
            </a:pPr>
            <a:endParaRPr lang="en-US" sz="2000" dirty="0">
              <a:latin typeface="Arial" panose="020B0604020202020204" pitchFamily="34" charset="0"/>
              <a:cs typeface="Arial" panose="020B0604020202020204" pitchFamily="34" charset="0"/>
            </a:endParaRPr>
          </a:p>
          <a:p>
            <a:pPr marL="342900" indent="-342900">
              <a:buClr>
                <a:srgbClr val="EBB700"/>
              </a:buClr>
              <a:buFont typeface="Wingdings 3" panose="05040102010807070707" pitchFamily="18" charset="2"/>
              <a:buChar char=""/>
            </a:pPr>
            <a:r>
              <a:rPr lang="en-US" sz="2000" dirty="0">
                <a:latin typeface="Arial" panose="020B0604020202020204" pitchFamily="34" charset="0"/>
                <a:cs typeface="Arial" panose="020B0604020202020204" pitchFamily="34" charset="0"/>
              </a:rPr>
              <a:t>Register for a Lion account </a:t>
            </a:r>
          </a:p>
          <a:p>
            <a:pPr marL="342900" indent="-342900">
              <a:buClr>
                <a:srgbClr val="EBB700"/>
              </a:buClr>
              <a:buFont typeface="Wingdings 3" panose="05040102010807070707" pitchFamily="18" charset="2"/>
              <a:buChar char=""/>
            </a:pPr>
            <a:endParaRPr lang="en-US" sz="2000" dirty="0">
              <a:latin typeface="Arial" panose="020B0604020202020204" pitchFamily="34" charset="0"/>
              <a:cs typeface="Arial" panose="020B0604020202020204" pitchFamily="34" charset="0"/>
            </a:endParaRPr>
          </a:p>
          <a:p>
            <a:pPr marL="342900" indent="-342900">
              <a:buClr>
                <a:srgbClr val="EBB700"/>
              </a:buClr>
              <a:buFont typeface="Wingdings 3" panose="05040102010807070707" pitchFamily="18" charset="2"/>
              <a:buChar char=""/>
            </a:pPr>
            <a:r>
              <a:rPr lang="en-US" sz="2000" dirty="0">
                <a:latin typeface="Arial" panose="020B0604020202020204" pitchFamily="34" charset="0"/>
                <a:cs typeface="Arial" panose="020B0604020202020204" pitchFamily="34" charset="0"/>
              </a:rPr>
              <a:t>Check out </a:t>
            </a:r>
            <a:r>
              <a:rPr lang="en-US" sz="2000" b="1" dirty="0">
                <a:solidFill>
                  <a:srgbClr val="00AC69"/>
                </a:solidFill>
                <a:latin typeface="Arial" panose="020B0604020202020204" pitchFamily="34" charset="0"/>
                <a:cs typeface="Arial" panose="020B0604020202020204" pitchFamily="34" charset="0"/>
              </a:rPr>
              <a:t>lionsclubs.org/leopride</a:t>
            </a:r>
          </a:p>
        </p:txBody>
      </p:sp>
      <p:sp>
        <p:nvSpPr>
          <p:cNvPr id="15" name="TextBox 14">
            <a:extLst>
              <a:ext uri="{FF2B5EF4-FFF2-40B4-BE49-F238E27FC236}">
                <a16:creationId xmlns:a16="http://schemas.microsoft.com/office/drawing/2014/main" id="{D0FBA0D5-637B-48F7-ACFD-4FAB447767BF}"/>
              </a:ext>
            </a:extLst>
          </p:cNvPr>
          <p:cNvSpPr txBox="1"/>
          <p:nvPr/>
        </p:nvSpPr>
        <p:spPr>
          <a:xfrm>
            <a:off x="646436" y="6217920"/>
            <a:ext cx="10819108" cy="400110"/>
          </a:xfrm>
          <a:prstGeom prst="rect">
            <a:avLst/>
          </a:prstGeom>
          <a:noFill/>
        </p:spPr>
        <p:txBody>
          <a:bodyPr wrap="square" rtlCol="0">
            <a:spAutoFit/>
          </a:bodyPr>
          <a:lstStyle/>
          <a:p>
            <a:r>
              <a:rPr lang="en-US" sz="2000" dirty="0">
                <a:solidFill>
                  <a:prstClr val="black"/>
                </a:solidFill>
                <a:latin typeface="Arial" panose="020B0604020202020204" pitchFamily="34" charset="0"/>
                <a:cs typeface="Arial" panose="020B0604020202020204" pitchFamily="34" charset="0"/>
              </a:rPr>
              <a:t>To learn more about the Leo program, visit </a:t>
            </a:r>
            <a:r>
              <a:rPr lang="en-US" sz="2000" b="1" dirty="0">
                <a:solidFill>
                  <a:srgbClr val="00AC69"/>
                </a:solidFill>
                <a:latin typeface="Arial" panose="020B0604020202020204" pitchFamily="34" charset="0"/>
                <a:cs typeface="Arial" panose="020B0604020202020204" pitchFamily="34" charset="0"/>
              </a:rPr>
              <a:t>lionsclubs.org/leos </a:t>
            </a:r>
            <a:r>
              <a:rPr lang="en-US" sz="2000" b="1" dirty="0">
                <a:solidFill>
                  <a:srgbClr val="56565A"/>
                </a:solidFill>
                <a:latin typeface="Arial" panose="020B0604020202020204" pitchFamily="34" charset="0"/>
                <a:cs typeface="Arial" panose="020B0604020202020204" pitchFamily="34" charset="0"/>
              </a:rPr>
              <a:t>or email leo@lionsclubs.org </a:t>
            </a:r>
            <a:endParaRPr lang="en-US" sz="2000" dirty="0">
              <a:solidFill>
                <a:srgbClr val="56565A"/>
              </a:solidFill>
              <a:latin typeface="Arial" panose="020B0604020202020204" pitchFamily="34" charset="0"/>
              <a:cs typeface="Arial" panose="020B0604020202020204" pitchFamily="34" charset="0"/>
            </a:endParaRPr>
          </a:p>
        </p:txBody>
      </p:sp>
      <p:sp>
        <p:nvSpPr>
          <p:cNvPr id="16" name="TextBox 15">
            <a:extLst>
              <a:ext uri="{FF2B5EF4-FFF2-40B4-BE49-F238E27FC236}">
                <a16:creationId xmlns:a16="http://schemas.microsoft.com/office/drawing/2014/main" id="{817CD204-5B44-45EF-9F2E-485DBEC43DBD}"/>
              </a:ext>
            </a:extLst>
          </p:cNvPr>
          <p:cNvSpPr txBox="1"/>
          <p:nvPr/>
        </p:nvSpPr>
        <p:spPr>
          <a:xfrm>
            <a:off x="-337538" y="1476330"/>
            <a:ext cx="4944132" cy="584775"/>
          </a:xfrm>
          <a:prstGeom prst="rect">
            <a:avLst/>
          </a:prstGeom>
          <a:noFill/>
        </p:spPr>
        <p:txBody>
          <a:bodyPr wrap="square" rtlCol="0">
            <a:spAutoFit/>
          </a:bodyPr>
          <a:lstStyle/>
          <a:p>
            <a:pPr algn="ctr"/>
            <a:r>
              <a:rPr lang="en-US" sz="3200" b="1" dirty="0">
                <a:solidFill>
                  <a:srgbClr val="407CCA"/>
                </a:solidFill>
                <a:latin typeface="Arial" panose="020B0604020202020204" pitchFamily="34" charset="0"/>
                <a:cs typeface="Arial" panose="020B0604020202020204" pitchFamily="34" charset="0"/>
              </a:rPr>
              <a:t>LEOS</a:t>
            </a:r>
          </a:p>
        </p:txBody>
      </p:sp>
      <p:sp>
        <p:nvSpPr>
          <p:cNvPr id="18" name="TextBox 17">
            <a:extLst>
              <a:ext uri="{FF2B5EF4-FFF2-40B4-BE49-F238E27FC236}">
                <a16:creationId xmlns:a16="http://schemas.microsoft.com/office/drawing/2014/main" id="{E0514A75-EDB5-4156-963E-0FF57936E4E9}"/>
              </a:ext>
            </a:extLst>
          </p:cNvPr>
          <p:cNvSpPr txBox="1"/>
          <p:nvPr/>
        </p:nvSpPr>
        <p:spPr>
          <a:xfrm>
            <a:off x="5236426" y="1498661"/>
            <a:ext cx="5534631" cy="584775"/>
          </a:xfrm>
          <a:prstGeom prst="rect">
            <a:avLst/>
          </a:prstGeom>
          <a:noFill/>
        </p:spPr>
        <p:txBody>
          <a:bodyPr wrap="square" rtlCol="0">
            <a:spAutoFit/>
          </a:bodyPr>
          <a:lstStyle/>
          <a:p>
            <a:pPr algn="ctr"/>
            <a:r>
              <a:rPr lang="en-US" sz="3200" b="1" dirty="0">
                <a:solidFill>
                  <a:srgbClr val="407CCA"/>
                </a:solidFill>
                <a:latin typeface="Arial" panose="020B0604020202020204" pitchFamily="34" charset="0"/>
                <a:cs typeface="Arial" panose="020B0604020202020204" pitchFamily="34" charset="0"/>
              </a:rPr>
              <a:t>LIONS</a:t>
            </a:r>
          </a:p>
        </p:txBody>
      </p:sp>
    </p:spTree>
    <p:extLst>
      <p:ext uri="{BB962C8B-B14F-4D97-AF65-F5344CB8AC3E}">
        <p14:creationId xmlns:p14="http://schemas.microsoft.com/office/powerpoint/2010/main" val="35319660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ckground - Solid">
            <a:extLst>
              <a:ext uri="{FF2B5EF4-FFF2-40B4-BE49-F238E27FC236}">
                <a16:creationId xmlns:a16="http://schemas.microsoft.com/office/drawing/2014/main" id="{70DE6CC5-8816-1349-A0F9-775C7E459994}"/>
              </a:ext>
            </a:extLst>
          </p:cNvPr>
          <p:cNvSpPr/>
          <p:nvPr/>
        </p:nvSpPr>
        <p:spPr>
          <a:xfrm>
            <a:off x="0" y="0"/>
            <a:ext cx="12192000" cy="6858000"/>
          </a:xfrm>
          <a:prstGeom prst="rect">
            <a:avLst/>
          </a:prstGeom>
          <a:solidFill>
            <a:srgbClr val="407CCA"/>
          </a:solidFill>
          <a:ln>
            <a:noFill/>
          </a:ln>
        </p:spPr>
        <p:style>
          <a:lnRef idx="2">
            <a:schemeClr val="accent1">
              <a:shade val="50000"/>
            </a:schemeClr>
          </a:lnRef>
          <a:fillRef idx="1">
            <a:schemeClr val="accent1"/>
          </a:fillRef>
          <a:effectRef idx="0">
            <a:schemeClr val="accent1"/>
          </a:effectRef>
          <a:fontRef idx="minor">
            <a:schemeClr val="lt1"/>
          </a:fontRef>
        </p:style>
        <p:txBody>
          <a:bodyPr lIns="94685" tIns="47343" rIns="94685" bIns="47343" rtlCol="0" anchor="ctr"/>
          <a:lstStyle/>
          <a:p>
            <a:pPr algn="ctr"/>
            <a:endParaRPr lang="en-US" dirty="0">
              <a:solidFill>
                <a:schemeClr val="lt1">
                  <a:alpha val="44000"/>
                </a:schemeClr>
              </a:solidFill>
            </a:endParaRPr>
          </a:p>
        </p:txBody>
      </p:sp>
      <p:sp>
        <p:nvSpPr>
          <p:cNvPr id="17" name="Page Number - White">
            <a:extLst>
              <a:ext uri="{FF2B5EF4-FFF2-40B4-BE49-F238E27FC236}">
                <a16:creationId xmlns:a16="http://schemas.microsoft.com/office/drawing/2014/main" id="{2EF104B5-E6CE-5940-A845-80813F46D2BC}"/>
              </a:ext>
            </a:extLst>
          </p:cNvPr>
          <p:cNvSpPr txBox="1">
            <a:spLocks noChangeArrowheads="1"/>
          </p:cNvSpPr>
          <p:nvPr/>
        </p:nvSpPr>
        <p:spPr bwMode="auto">
          <a:xfrm>
            <a:off x="11537157" y="6400726"/>
            <a:ext cx="654844" cy="457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eaLnBrk="0" hangingPunct="0">
              <a:spcBef>
                <a:spcPct val="50000"/>
              </a:spcBef>
              <a:defRPr/>
            </a:pPr>
            <a:fld id="{CD81962F-67D4-FD44-86D5-55EBF96E0DB7}" type="slidenum">
              <a:rPr lang="en-US" sz="1000" smtClean="0">
                <a:solidFill>
                  <a:schemeClr val="bg1"/>
                </a:solidFill>
              </a:rPr>
              <a:pPr eaLnBrk="0" hangingPunct="0">
                <a:spcBef>
                  <a:spcPct val="50000"/>
                </a:spcBef>
                <a:defRPr/>
              </a:pPr>
              <a:t>9</a:t>
            </a:fld>
            <a:endParaRPr lang="en-US" sz="1000" dirty="0">
              <a:solidFill>
                <a:schemeClr val="bg1"/>
              </a:solidFill>
            </a:endParaRPr>
          </a:p>
        </p:txBody>
      </p:sp>
      <p:pic>
        <p:nvPicPr>
          <p:cNvPr id="8" name="Picture 7">
            <a:extLst>
              <a:ext uri="{FF2B5EF4-FFF2-40B4-BE49-F238E27FC236}">
                <a16:creationId xmlns:a16="http://schemas.microsoft.com/office/drawing/2014/main" id="{53CA8ABF-F451-834E-959B-CB6351D33432}"/>
              </a:ext>
            </a:extLst>
          </p:cNvPr>
          <p:cNvPicPr>
            <a:picLocks noChangeAspect="1"/>
          </p:cNvPicPr>
          <p:nvPr/>
        </p:nvPicPr>
        <p:blipFill rotWithShape="1">
          <a:blip r:embed="rId3"/>
          <a:srcRect l="9873" t="10769" r="64229" b="50895"/>
          <a:stretch/>
        </p:blipFill>
        <p:spPr>
          <a:xfrm>
            <a:off x="10865062" y="0"/>
            <a:ext cx="1326938" cy="2946400"/>
          </a:xfrm>
          <a:prstGeom prst="rect">
            <a:avLst/>
          </a:prstGeom>
        </p:spPr>
      </p:pic>
      <p:sp>
        <p:nvSpPr>
          <p:cNvPr id="10" name="Headline">
            <a:extLst>
              <a:ext uri="{FF2B5EF4-FFF2-40B4-BE49-F238E27FC236}">
                <a16:creationId xmlns:a16="http://schemas.microsoft.com/office/drawing/2014/main" id="{AABAD8D0-5BDB-BC49-AF32-288AED58FC17}"/>
              </a:ext>
            </a:extLst>
          </p:cNvPr>
          <p:cNvSpPr txBox="1">
            <a:spLocks/>
          </p:cNvSpPr>
          <p:nvPr/>
        </p:nvSpPr>
        <p:spPr>
          <a:xfrm>
            <a:off x="3328780" y="2491195"/>
            <a:ext cx="5015495" cy="996749"/>
          </a:xfrm>
          <a:prstGeom prst="rect">
            <a:avLst/>
          </a:prstGeom>
        </p:spPr>
        <p:txBody>
          <a:bodyPr anchor="t" anchorCtr="0"/>
          <a:lstStyle>
            <a:lvl1pPr marL="0" indent="0" algn="l" rtl="0" eaLnBrk="1" fontAlgn="base" hangingPunct="1">
              <a:spcBef>
                <a:spcPct val="20000"/>
              </a:spcBef>
              <a:spcAft>
                <a:spcPct val="0"/>
              </a:spcAft>
              <a:buFont typeface="Arial" pitchFamily="34" charset="0"/>
              <a:buNone/>
              <a:defRPr sz="3600" b="1">
                <a:solidFill>
                  <a:schemeClr val="bg1"/>
                </a:solidFill>
                <a:latin typeface="Arial" panose="020B0604020202020204" pitchFamily="34" charset="0"/>
                <a:ea typeface="ヒラギノ角ゴ Pro W3" charset="0"/>
                <a:cs typeface="Arial" panose="020B0604020202020204" pitchFamily="34" charset="0"/>
              </a:defRPr>
            </a:lvl1pPr>
            <a:lvl2pPr marL="519099" indent="0" algn="ctr" rtl="0" eaLnBrk="1" fontAlgn="base" hangingPunct="1">
              <a:spcBef>
                <a:spcPct val="20000"/>
              </a:spcBef>
              <a:spcAft>
                <a:spcPct val="0"/>
              </a:spcAft>
              <a:buFont typeface="Segoe UI" panose="020B0502040204020203" pitchFamily="34" charset="0"/>
              <a:buNone/>
              <a:defRPr sz="4000">
                <a:solidFill>
                  <a:srgbClr val="F0C300"/>
                </a:solidFill>
                <a:latin typeface="Arial" panose="020B0604020202020204" pitchFamily="34" charset="0"/>
                <a:ea typeface="ヒラギノ角ゴ Pro W3" charset="0"/>
                <a:cs typeface="Arial" panose="020B0604020202020204" pitchFamily="34" charset="0"/>
              </a:defRPr>
            </a:lvl2pPr>
            <a:lvl3pPr marL="914377" indent="0" algn="ctr" rtl="0" eaLnBrk="1" fontAlgn="base" hangingPunct="1">
              <a:spcBef>
                <a:spcPct val="20000"/>
              </a:spcBef>
              <a:spcAft>
                <a:spcPct val="0"/>
              </a:spcAft>
              <a:buFont typeface="Arial" panose="020B0604020202020204" pitchFamily="34" charset="0"/>
              <a:buNone/>
              <a:defRPr sz="4000">
                <a:solidFill>
                  <a:srgbClr val="F0C300"/>
                </a:solidFill>
                <a:latin typeface="Arial" panose="020B0604020202020204" pitchFamily="34" charset="0"/>
                <a:ea typeface="ヒラギノ角ゴ Pro W3" charset="0"/>
                <a:cs typeface="Arial" panose="020B0604020202020204" pitchFamily="34" charset="0"/>
              </a:defRPr>
            </a:lvl3pPr>
            <a:lvl4pPr marL="1371565" indent="0" algn="ctr" rtl="0" eaLnBrk="1" fontAlgn="base" hangingPunct="1">
              <a:spcBef>
                <a:spcPct val="20000"/>
              </a:spcBef>
              <a:spcAft>
                <a:spcPct val="0"/>
              </a:spcAft>
              <a:buFont typeface="Arial" pitchFamily="34" charset="0"/>
              <a:buNone/>
              <a:defRPr sz="4000">
                <a:solidFill>
                  <a:srgbClr val="F0C300"/>
                </a:solidFill>
                <a:latin typeface="+mn-lt"/>
                <a:ea typeface="ヒラギノ角ゴ Pro W3" charset="0"/>
              </a:defRPr>
            </a:lvl4pPr>
            <a:lvl5pPr marL="1828755" indent="0" algn="ctr" rtl="0" eaLnBrk="1" fontAlgn="base" hangingPunct="1">
              <a:spcBef>
                <a:spcPct val="20000"/>
              </a:spcBef>
              <a:spcAft>
                <a:spcPct val="0"/>
              </a:spcAft>
              <a:buFont typeface="Arial" pitchFamily="34" charset="0"/>
              <a:buNone/>
              <a:defRPr sz="4000">
                <a:solidFill>
                  <a:srgbClr val="F0C300"/>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algn="ctr">
              <a:spcBef>
                <a:spcPts val="0"/>
              </a:spcBef>
            </a:pPr>
            <a:r>
              <a:rPr lang="en-US" sz="4800" kern="0" dirty="0"/>
              <a:t>Thank you</a:t>
            </a:r>
          </a:p>
        </p:txBody>
      </p:sp>
      <p:pic>
        <p:nvPicPr>
          <p:cNvPr id="11" name="Picture 10">
            <a:extLst>
              <a:ext uri="{FF2B5EF4-FFF2-40B4-BE49-F238E27FC236}">
                <a16:creationId xmlns:a16="http://schemas.microsoft.com/office/drawing/2014/main" id="{452A85CD-EF90-E24C-ACB9-CEC7C2079ACC}"/>
              </a:ext>
            </a:extLst>
          </p:cNvPr>
          <p:cNvPicPr>
            <a:picLocks noChangeAspect="1"/>
          </p:cNvPicPr>
          <p:nvPr/>
        </p:nvPicPr>
        <p:blipFill>
          <a:blip r:embed="rId4"/>
          <a:stretch>
            <a:fillRect/>
          </a:stretch>
        </p:blipFill>
        <p:spPr>
          <a:xfrm>
            <a:off x="4945830" y="557597"/>
            <a:ext cx="2041919" cy="2041919"/>
          </a:xfrm>
          <a:prstGeom prst="rect">
            <a:avLst/>
          </a:prstGeom>
        </p:spPr>
      </p:pic>
      <p:pic>
        <p:nvPicPr>
          <p:cNvPr id="12" name="Picture 11">
            <a:extLst>
              <a:ext uri="{FF2B5EF4-FFF2-40B4-BE49-F238E27FC236}">
                <a16:creationId xmlns:a16="http://schemas.microsoft.com/office/drawing/2014/main" id="{390468D0-8D40-594B-8081-4D8C4F4EBCA9}"/>
              </a:ext>
            </a:extLst>
          </p:cNvPr>
          <p:cNvPicPr>
            <a:picLocks noChangeAspect="1"/>
          </p:cNvPicPr>
          <p:nvPr/>
        </p:nvPicPr>
        <p:blipFill rotWithShape="1">
          <a:blip r:embed="rId5"/>
          <a:srcRect l="15744" b="4901"/>
          <a:stretch/>
        </p:blipFill>
        <p:spPr>
          <a:xfrm>
            <a:off x="0" y="5178695"/>
            <a:ext cx="991893" cy="1679305"/>
          </a:xfrm>
          <a:prstGeom prst="rect">
            <a:avLst/>
          </a:prstGeom>
        </p:spPr>
      </p:pic>
      <p:sp>
        <p:nvSpPr>
          <p:cNvPr id="13" name="Copyright">
            <a:extLst>
              <a:ext uri="{FF2B5EF4-FFF2-40B4-BE49-F238E27FC236}">
                <a16:creationId xmlns:a16="http://schemas.microsoft.com/office/drawing/2014/main" id="{556327CB-2D25-4048-8888-B14AA8D6B07A}"/>
              </a:ext>
            </a:extLst>
          </p:cNvPr>
          <p:cNvSpPr txBox="1"/>
          <p:nvPr/>
        </p:nvSpPr>
        <p:spPr>
          <a:xfrm>
            <a:off x="3171770" y="6248400"/>
            <a:ext cx="3399810" cy="338554"/>
          </a:xfrm>
          <a:prstGeom prst="rect">
            <a:avLst/>
          </a:prstGeom>
          <a:noFill/>
        </p:spPr>
        <p:txBody>
          <a:bodyPr wrap="square" rtlCol="0">
            <a:spAutoFit/>
          </a:bodyPr>
          <a:lstStyle/>
          <a:p>
            <a:r>
              <a:rPr lang="en-US" sz="1600" b="1" dirty="0">
                <a:solidFill>
                  <a:schemeClr val="bg1"/>
                </a:solidFill>
                <a:latin typeface="Arial" panose="020B0604020202020204" pitchFamily="34" charset="0"/>
                <a:cs typeface="Arial" panose="020B0604020202020204" pitchFamily="34" charset="0"/>
              </a:rPr>
              <a:t>© 2020 Lions Clubs International</a:t>
            </a:r>
          </a:p>
        </p:txBody>
      </p:sp>
      <p:sp>
        <p:nvSpPr>
          <p:cNvPr id="14" name="Date Lang Code">
            <a:extLst>
              <a:ext uri="{FF2B5EF4-FFF2-40B4-BE49-F238E27FC236}">
                <a16:creationId xmlns:a16="http://schemas.microsoft.com/office/drawing/2014/main" id="{1E0A571F-92D8-DA4E-AC4A-673FE03A1F43}"/>
              </a:ext>
            </a:extLst>
          </p:cNvPr>
          <p:cNvSpPr txBox="1"/>
          <p:nvPr/>
        </p:nvSpPr>
        <p:spPr>
          <a:xfrm>
            <a:off x="6829370" y="6248400"/>
            <a:ext cx="1752600" cy="338554"/>
          </a:xfrm>
          <a:prstGeom prst="rect">
            <a:avLst/>
          </a:prstGeom>
          <a:noFill/>
        </p:spPr>
        <p:txBody>
          <a:bodyPr wrap="square" lIns="91440" tIns="45720" rIns="91440" bIns="45720" rtlCol="0" anchor="t">
            <a:spAutoFit/>
          </a:bodyPr>
          <a:lstStyle/>
          <a:p>
            <a:pPr algn="ctr"/>
            <a:r>
              <a:rPr lang="de-DE" sz="1600" b="1" dirty="0">
                <a:solidFill>
                  <a:schemeClr val="bg1"/>
                </a:solidFill>
                <a:latin typeface="Arial" panose="020B0604020202020204" pitchFamily="34" charset="0"/>
                <a:cs typeface="Arial" panose="020B0604020202020204" pitchFamily="34" charset="0"/>
              </a:rPr>
              <a:t>2023 EN</a:t>
            </a:r>
            <a:endParaRPr lang="en-US" sz="1600" b="1" dirty="0">
              <a:solidFill>
                <a:schemeClr val="bg1"/>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5BBA48F9-03C8-0CA2-B8C8-D7E6FAB7146B}"/>
              </a:ext>
            </a:extLst>
          </p:cNvPr>
          <p:cNvSpPr txBox="1"/>
          <p:nvPr/>
        </p:nvSpPr>
        <p:spPr>
          <a:xfrm>
            <a:off x="3464418" y="4971128"/>
            <a:ext cx="5263163" cy="1077218"/>
          </a:xfrm>
          <a:prstGeom prst="rect">
            <a:avLst/>
          </a:prstGeom>
          <a:noFill/>
        </p:spPr>
        <p:txBody>
          <a:bodyPr wrap="square" lIns="91440" tIns="45720" rIns="91440" bIns="45720" rtlCol="0" anchor="t">
            <a:spAutoFit/>
          </a:bodyPr>
          <a:lstStyle/>
          <a:p>
            <a:pPr algn="ctr"/>
            <a:r>
              <a:rPr lang="en-US" sz="2000" dirty="0">
                <a:solidFill>
                  <a:srgbClr val="F2F2F2"/>
                </a:solidFill>
                <a:latin typeface="Arial" panose="020B0604020202020204" pitchFamily="34" charset="0"/>
                <a:cs typeface="Arial" panose="020B0604020202020204" pitchFamily="34" charset="0"/>
              </a:rPr>
              <a:t>Leo@lionsclubs.org</a:t>
            </a:r>
          </a:p>
          <a:p>
            <a:pPr algn="ctr"/>
            <a:r>
              <a:rPr lang="en-US" sz="2000" dirty="0">
                <a:solidFill>
                  <a:srgbClr val="F2F2F2"/>
                </a:solidFill>
                <a:latin typeface="Arial" panose="020B0604020202020204" pitchFamily="34" charset="0"/>
                <a:cs typeface="Arial" panose="020B0604020202020204" pitchFamily="34" charset="0"/>
              </a:rPr>
              <a:t>Lionsclubs.org/leo  </a:t>
            </a:r>
            <a:endParaRPr lang="en-US" sz="2400" b="1" dirty="0">
              <a:solidFill>
                <a:schemeClr val="bg1"/>
              </a:solidFill>
              <a:latin typeface="Arial" panose="020B0604020202020204" pitchFamily="34" charset="0"/>
              <a:cs typeface="Arial" panose="020B0604020202020204" pitchFamily="34" charset="0"/>
            </a:endParaRPr>
          </a:p>
          <a:p>
            <a:pPr algn="ctr"/>
            <a:r>
              <a:rPr lang="en-US" sz="2400" b="1" dirty="0">
                <a:solidFill>
                  <a:schemeClr val="bg1"/>
                </a:solidFill>
                <a:latin typeface="Arial" panose="020B0604020202020204" pitchFamily="34" charset="0"/>
                <a:cs typeface="Arial" panose="020B0604020202020204" pitchFamily="34" charset="0"/>
              </a:rPr>
              <a:t>#LoudandProudLeo</a:t>
            </a:r>
          </a:p>
        </p:txBody>
      </p:sp>
    </p:spTree>
    <p:extLst>
      <p:ext uri="{BB962C8B-B14F-4D97-AF65-F5344CB8AC3E}">
        <p14:creationId xmlns:p14="http://schemas.microsoft.com/office/powerpoint/2010/main" val="735675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repeatCount="0"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300"/>
                                        <p:tgtEl>
                                          <p:spTgt spid="11"/>
                                        </p:tgtEl>
                                      </p:cBhvr>
                                    </p:animEffect>
                                    <p:anim calcmode="lin" valueType="num">
                                      <p:cBhvr>
                                        <p:cTn id="8" dur="300" fill="hold"/>
                                        <p:tgtEl>
                                          <p:spTgt spid="11"/>
                                        </p:tgtEl>
                                        <p:attrNameLst>
                                          <p:attrName>ppt_x</p:attrName>
                                        </p:attrNameLst>
                                      </p:cBhvr>
                                      <p:tavLst>
                                        <p:tav tm="0">
                                          <p:val>
                                            <p:strVal val="#ppt_x"/>
                                          </p:val>
                                        </p:tav>
                                        <p:tav tm="100000">
                                          <p:val>
                                            <p:strVal val="#ppt_x"/>
                                          </p:val>
                                        </p:tav>
                                      </p:tavLst>
                                    </p:anim>
                                    <p:anim calcmode="lin" valueType="num">
                                      <p:cBhvr>
                                        <p:cTn id="9" dur="300" fill="hold"/>
                                        <p:tgtEl>
                                          <p:spTgt spid="11"/>
                                        </p:tgtEl>
                                        <p:attrNameLst>
                                          <p:attrName>ppt_y</p:attrName>
                                        </p:attrNameLst>
                                      </p:cBhvr>
                                      <p:tavLst>
                                        <p:tav tm="0">
                                          <p:val>
                                            <p:strVal val="#ppt_y-.1"/>
                                          </p:val>
                                        </p:tav>
                                        <p:tav tm="100000">
                                          <p:val>
                                            <p:strVal val="#ppt_y"/>
                                          </p:val>
                                        </p:tav>
                                      </p:tavLst>
                                    </p:anim>
                                  </p:childTnLst>
                                </p:cTn>
                              </p:par>
                            </p:childTnLst>
                          </p:cTn>
                        </p:par>
                        <p:par>
                          <p:cTn id="10" fill="hold">
                            <p:stCondLst>
                              <p:cond delay="300"/>
                            </p:stCondLst>
                            <p:childTnLst>
                              <p:par>
                                <p:cTn id="11" presetID="10" presetClass="entr" presetSubtype="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theme/theme1.xml><?xml version="1.0" encoding="utf-8"?>
<a:theme xmlns:a="http://schemas.openxmlformats.org/drawingml/2006/main" name="1_Office Theme">
  <a:themeElements>
    <a:clrScheme name="Custom 2">
      <a:dk1>
        <a:srgbClr val="424242"/>
      </a:dk1>
      <a:lt1>
        <a:srgbClr val="FFFFFF"/>
      </a:lt1>
      <a:dk2>
        <a:srgbClr val="0B4680"/>
      </a:dk2>
      <a:lt2>
        <a:srgbClr val="FF5C34"/>
      </a:lt2>
      <a:accent1>
        <a:srgbClr val="407CCA"/>
      </a:accent1>
      <a:accent2>
        <a:srgbClr val="0D2240"/>
      </a:accent2>
      <a:accent3>
        <a:srgbClr val="B3B2B1"/>
      </a:accent3>
      <a:accent4>
        <a:srgbClr val="792682"/>
      </a:accent4>
      <a:accent5>
        <a:srgbClr val="00AC69"/>
      </a:accent5>
      <a:accent6>
        <a:srgbClr val="EBB700"/>
      </a:accent6>
      <a:hlink>
        <a:srgbClr val="FF5C34"/>
      </a:hlink>
      <a:folHlink>
        <a:srgbClr val="0000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ASTER SLIDE - BLANK">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ASTER SLIDE - BLANK">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1177</Words>
  <Application>Microsoft Office PowerPoint</Application>
  <PresentationFormat>Widescreen</PresentationFormat>
  <Paragraphs>126</Paragraphs>
  <Slides>9</Slides>
  <Notes>9</Notes>
  <HiddenSlides>0</HiddenSlides>
  <MMClips>0</MMClips>
  <ScaleCrop>false</ScaleCrop>
  <HeadingPairs>
    <vt:vector size="4" baseType="variant">
      <vt:variant>
        <vt:lpstr>Theme</vt:lpstr>
      </vt:variant>
      <vt:variant>
        <vt:i4>3</vt:i4>
      </vt:variant>
      <vt:variant>
        <vt:lpstr>Slide Titles</vt:lpstr>
      </vt:variant>
      <vt:variant>
        <vt:i4>9</vt:i4>
      </vt:variant>
    </vt:vector>
  </HeadingPairs>
  <TitlesOfParts>
    <vt:vector size="12" baseType="lpstr">
      <vt:lpstr>1_Office Theme</vt:lpstr>
      <vt:lpstr>MASTER SLIDE - BLANK</vt:lpstr>
      <vt:lpstr>MASTER SLIDE - BLANK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Grace, Khamisi</dc:creator>
  <cp:lastModifiedBy>Christensen, Ashley</cp:lastModifiedBy>
  <cp:revision>40</cp:revision>
  <dcterms:created xsi:type="dcterms:W3CDTF">2023-08-10T19:35:54Z</dcterms:created>
  <dcterms:modified xsi:type="dcterms:W3CDTF">2023-10-26T14:09:11Z</dcterms:modified>
</cp:coreProperties>
</file>