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5"/>
  </p:notesMasterIdLst>
  <p:sldIdLst>
    <p:sldId id="1444" r:id="rId3"/>
    <p:sldId id="2089" r:id="rId4"/>
    <p:sldId id="2096" r:id="rId5"/>
    <p:sldId id="1272" r:id="rId6"/>
    <p:sldId id="2075" r:id="rId7"/>
    <p:sldId id="1962" r:id="rId8"/>
    <p:sldId id="2101" r:id="rId9"/>
    <p:sldId id="2104" r:id="rId10"/>
    <p:sldId id="1998" r:id="rId11"/>
    <p:sldId id="2097" r:id="rId12"/>
    <p:sldId id="2088" r:id="rId13"/>
    <p:sldId id="2107" r:id="rId14"/>
    <p:sldId id="2042" r:id="rId15"/>
    <p:sldId id="2079" r:id="rId16"/>
    <p:sldId id="2041" r:id="rId17"/>
    <p:sldId id="2043" r:id="rId18"/>
    <p:sldId id="2073" r:id="rId19"/>
    <p:sldId id="2090" r:id="rId20"/>
    <p:sldId id="2048" r:id="rId21"/>
    <p:sldId id="2049" r:id="rId22"/>
    <p:sldId id="2091" r:id="rId23"/>
    <p:sldId id="2050" r:id="rId24"/>
    <p:sldId id="2053" r:id="rId25"/>
    <p:sldId id="2052" r:id="rId26"/>
    <p:sldId id="2092" r:id="rId27"/>
    <p:sldId id="2054" r:id="rId28"/>
    <p:sldId id="2002" r:id="rId29"/>
    <p:sldId id="2093" r:id="rId30"/>
    <p:sldId id="2095" r:id="rId31"/>
    <p:sldId id="2078" r:id="rId32"/>
    <p:sldId id="2086" r:id="rId33"/>
    <p:sldId id="2098" r:id="rId34"/>
    <p:sldId id="2074" r:id="rId35"/>
    <p:sldId id="2076" r:id="rId36"/>
    <p:sldId id="2063" r:id="rId37"/>
    <p:sldId id="2094" r:id="rId38"/>
    <p:sldId id="2065" r:id="rId39"/>
    <p:sldId id="2066" r:id="rId40"/>
    <p:sldId id="2099" r:id="rId41"/>
    <p:sldId id="2105" r:id="rId42"/>
    <p:sldId id="2106" r:id="rId43"/>
    <p:sldId id="1387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9830D79-031F-11A6-A32F-98C8302E5CD1}" name="Dan Hervey" initials="DH" userId="Bbvm9CA6pabUeuGZp0v6qmT2pGrCD6ieIAr7H5t1T98=" providerId="None"/>
  <p188:author id="{0DCEC6D3-1E40-0AAE-361E-B23F2935D206}" name="Hervey, Dan" initials="DH" userId="S::dhervey@lionsclubs.org::3f259316-2ea9-4036-ace5-9fcd9ddeb73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BB700"/>
    <a:srgbClr val="DE079D"/>
    <a:srgbClr val="522D8A"/>
    <a:srgbClr val="00338D"/>
    <a:srgbClr val="DAA745"/>
    <a:srgbClr val="612B88"/>
    <a:srgbClr val="2C71A6"/>
    <a:srgbClr val="7A2582"/>
    <a:srgbClr val="0D2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CDB5E7-7558-485E-98B0-B5348649B381}" v="2" dt="2023-08-29T16:56:58.116"/>
    <p1510:client id="{93314ABF-4AC4-48DA-8E87-F91CD487DC41}" v="33" dt="2023-08-23T20:05:11.831"/>
    <p1510:client id="{AC051E21-BA14-447D-A994-C56B2A63B797}" v="2" dt="2023-08-29T21:41:34.7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97"/>
    <p:restoredTop sz="63443" autoAdjust="0"/>
  </p:normalViewPr>
  <p:slideViewPr>
    <p:cSldViewPr snapToGrid="0">
      <p:cViewPr varScale="1">
        <p:scale>
          <a:sx n="63" d="100"/>
          <a:sy n="63" d="100"/>
        </p:scale>
        <p:origin x="1284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microsoft.com/office/2018/10/relationships/authors" Target="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ne Tait" clId="Web-{AC051E21-BA14-447D-A994-C56B2A63B797}"/>
    <pc:docChg chg="modSld">
      <pc:chgData name="Christine Tait" userId="" providerId="" clId="Web-{AC051E21-BA14-447D-A994-C56B2A63B797}" dt="2023-08-29T21:41:30.093" v="0" actId="20577"/>
      <pc:docMkLst>
        <pc:docMk/>
      </pc:docMkLst>
      <pc:sldChg chg="modSp">
        <pc:chgData name="Christine Tait" userId="" providerId="" clId="Web-{AC051E21-BA14-447D-A994-C56B2A63B797}" dt="2023-08-29T21:41:30.093" v="0" actId="20577"/>
        <pc:sldMkLst>
          <pc:docMk/>
          <pc:sldMk cId="1400249872" sldId="2063"/>
        </pc:sldMkLst>
        <pc:spChg chg="mod">
          <ac:chgData name="Christine Tait" userId="" providerId="" clId="Web-{AC051E21-BA14-447D-A994-C56B2A63B797}" dt="2023-08-29T21:41:30.093" v="0" actId="20577"/>
          <ac:spMkLst>
            <pc:docMk/>
            <pc:sldMk cId="1400249872" sldId="2063"/>
            <ac:spMk id="4" creationId="{40C6F738-97BE-B8F6-FD1B-6D9373E9EC2C}"/>
          </ac:spMkLst>
        </pc:spChg>
      </pc:sldChg>
    </pc:docChg>
  </pc:docChgLst>
  <pc:docChgLst>
    <pc:chgData name="Christine Tait" clId="Web-{42CDB5E7-7558-485E-98B0-B5348649B381}"/>
    <pc:docChg chg="modSld">
      <pc:chgData name="Christine Tait" userId="" providerId="" clId="Web-{42CDB5E7-7558-485E-98B0-B5348649B381}" dt="2023-08-29T16:57:03.335" v="3"/>
      <pc:docMkLst>
        <pc:docMk/>
      </pc:docMkLst>
      <pc:sldChg chg="modNotes">
        <pc:chgData name="Christine Tait" userId="" providerId="" clId="Web-{42CDB5E7-7558-485E-98B0-B5348649B381}" dt="2023-08-29T16:57:03.335" v="3"/>
        <pc:sldMkLst>
          <pc:docMk/>
          <pc:sldMk cId="2020060168" sldId="2073"/>
        </pc:sldMkLst>
      </pc:sldChg>
      <pc:sldChg chg="modSp">
        <pc:chgData name="Christine Tait" userId="" providerId="" clId="Web-{42CDB5E7-7558-485E-98B0-B5348649B381}" dt="2023-08-29T16:56:52.272" v="0" actId="20577"/>
        <pc:sldMkLst>
          <pc:docMk/>
          <pc:sldMk cId="3997056903" sldId="2076"/>
        </pc:sldMkLst>
        <pc:spChg chg="mod">
          <ac:chgData name="Christine Tait" userId="" providerId="" clId="Web-{42CDB5E7-7558-485E-98B0-B5348649B381}" dt="2023-08-29T16:56:52.272" v="0" actId="20577"/>
          <ac:spMkLst>
            <pc:docMk/>
            <pc:sldMk cId="3997056903" sldId="2076"/>
            <ac:spMk id="8" creationId="{AC12C00D-63D6-A89C-975D-BBCFC241A123}"/>
          </ac:spMkLst>
        </pc:spChg>
      </pc:sldChg>
    </pc:docChg>
  </pc:docChgLst>
  <pc:docChgLst>
    <pc:chgData name="Christine Tait" clId="Web-{93314ABF-4AC4-48DA-8E87-F91CD487DC41}"/>
    <pc:docChg chg="modSld">
      <pc:chgData name="Christine Tait" userId="" providerId="" clId="Web-{93314ABF-4AC4-48DA-8E87-F91CD487DC41}" dt="2023-08-23T20:05:46.800" v="97"/>
      <pc:docMkLst>
        <pc:docMk/>
      </pc:docMkLst>
      <pc:sldChg chg="modNotes">
        <pc:chgData name="Christine Tait" userId="" providerId="" clId="Web-{93314ABF-4AC4-48DA-8E87-F91CD487DC41}" dt="2023-08-23T19:57:58.177" v="6"/>
        <pc:sldMkLst>
          <pc:docMk/>
          <pc:sldMk cId="2631957476" sldId="1272"/>
        </pc:sldMkLst>
      </pc:sldChg>
      <pc:sldChg chg="modNotes">
        <pc:chgData name="Christine Tait" userId="" providerId="" clId="Web-{93314ABF-4AC4-48DA-8E87-F91CD487DC41}" dt="2023-08-23T20:05:46.800" v="97"/>
        <pc:sldMkLst>
          <pc:docMk/>
          <pc:sldMk cId="2514224461" sldId="1387"/>
        </pc:sldMkLst>
      </pc:sldChg>
      <pc:sldChg chg="modNotes">
        <pc:chgData name="Christine Tait" userId="" providerId="" clId="Web-{93314ABF-4AC4-48DA-8E87-F91CD487DC41}" dt="2023-08-23T19:57:18.473" v="0"/>
        <pc:sldMkLst>
          <pc:docMk/>
          <pc:sldMk cId="2307968339" sldId="1444"/>
        </pc:sldMkLst>
      </pc:sldChg>
      <pc:sldChg chg="modNotes">
        <pc:chgData name="Christine Tait" userId="" providerId="" clId="Web-{93314ABF-4AC4-48DA-8E87-F91CD487DC41}" dt="2023-08-23T19:58:18.803" v="11"/>
        <pc:sldMkLst>
          <pc:docMk/>
          <pc:sldMk cId="2551758916" sldId="1962"/>
        </pc:sldMkLst>
      </pc:sldChg>
      <pc:sldChg chg="modNotes">
        <pc:chgData name="Christine Tait" userId="" providerId="" clId="Web-{93314ABF-4AC4-48DA-8E87-F91CD487DC41}" dt="2023-08-23T19:58:48.116" v="15"/>
        <pc:sldMkLst>
          <pc:docMk/>
          <pc:sldMk cId="1029569297" sldId="1998"/>
        </pc:sldMkLst>
      </pc:sldChg>
      <pc:sldChg chg="modNotes">
        <pc:chgData name="Christine Tait" userId="" providerId="" clId="Web-{93314ABF-4AC4-48DA-8E87-F91CD487DC41}" dt="2023-08-23T20:02:55.998" v="63"/>
        <pc:sldMkLst>
          <pc:docMk/>
          <pc:sldMk cId="802962621" sldId="2002"/>
        </pc:sldMkLst>
      </pc:sldChg>
      <pc:sldChg chg="modNotes">
        <pc:chgData name="Christine Tait" userId="" providerId="" clId="Web-{93314ABF-4AC4-48DA-8E87-F91CD487DC41}" dt="2023-08-23T20:00:43.323" v="35"/>
        <pc:sldMkLst>
          <pc:docMk/>
          <pc:sldMk cId="2411194483" sldId="2041"/>
        </pc:sldMkLst>
      </pc:sldChg>
      <pc:sldChg chg="modNotes">
        <pc:chgData name="Christine Tait" userId="" providerId="" clId="Web-{93314ABF-4AC4-48DA-8E87-F91CD487DC41}" dt="2023-08-23T19:59:45.087" v="23"/>
        <pc:sldMkLst>
          <pc:docMk/>
          <pc:sldMk cId="1991926845" sldId="2042"/>
        </pc:sldMkLst>
      </pc:sldChg>
      <pc:sldChg chg="modNotes">
        <pc:chgData name="Christine Tait" userId="" providerId="" clId="Web-{93314ABF-4AC4-48DA-8E87-F91CD487DC41}" dt="2023-08-23T20:00:57.042" v="39"/>
        <pc:sldMkLst>
          <pc:docMk/>
          <pc:sldMk cId="1816593284" sldId="2043"/>
        </pc:sldMkLst>
      </pc:sldChg>
      <pc:sldChg chg="modNotes">
        <pc:chgData name="Christine Tait" userId="" providerId="" clId="Web-{93314ABF-4AC4-48DA-8E87-F91CD487DC41}" dt="2023-08-23T20:01:30.449" v="47"/>
        <pc:sldMkLst>
          <pc:docMk/>
          <pc:sldMk cId="1167558944" sldId="2048"/>
        </pc:sldMkLst>
      </pc:sldChg>
      <pc:sldChg chg="modNotes">
        <pc:chgData name="Christine Tait" userId="" providerId="" clId="Web-{93314ABF-4AC4-48DA-8E87-F91CD487DC41}" dt="2023-08-23T20:01:39.840" v="49"/>
        <pc:sldMkLst>
          <pc:docMk/>
          <pc:sldMk cId="1197289059" sldId="2049"/>
        </pc:sldMkLst>
      </pc:sldChg>
      <pc:sldChg chg="modNotes">
        <pc:chgData name="Christine Tait" userId="" providerId="" clId="Web-{93314ABF-4AC4-48DA-8E87-F91CD487DC41}" dt="2023-08-23T20:01:57.825" v="53"/>
        <pc:sldMkLst>
          <pc:docMk/>
          <pc:sldMk cId="2784340153" sldId="2050"/>
        </pc:sldMkLst>
      </pc:sldChg>
      <pc:sldChg chg="modNotes">
        <pc:chgData name="Christine Tait" userId="" providerId="" clId="Web-{93314ABF-4AC4-48DA-8E87-F91CD487DC41}" dt="2023-08-23T20:02:22.919" v="57"/>
        <pc:sldMkLst>
          <pc:docMk/>
          <pc:sldMk cId="2066936207" sldId="2052"/>
        </pc:sldMkLst>
      </pc:sldChg>
      <pc:sldChg chg="modNotes">
        <pc:chgData name="Christine Tait" userId="" providerId="" clId="Web-{93314ABF-4AC4-48DA-8E87-F91CD487DC41}" dt="2023-08-23T20:02:14.935" v="55"/>
        <pc:sldMkLst>
          <pc:docMk/>
          <pc:sldMk cId="1419742897" sldId="2053"/>
        </pc:sldMkLst>
      </pc:sldChg>
      <pc:sldChg chg="modNotes">
        <pc:chgData name="Christine Tait" userId="" providerId="" clId="Web-{93314ABF-4AC4-48DA-8E87-F91CD487DC41}" dt="2023-08-23T20:02:43.186" v="61"/>
        <pc:sldMkLst>
          <pc:docMk/>
          <pc:sldMk cId="1014453905" sldId="2054"/>
        </pc:sldMkLst>
      </pc:sldChg>
      <pc:sldChg chg="modNotes">
        <pc:chgData name="Christine Tait" userId="" providerId="" clId="Web-{93314ABF-4AC4-48DA-8E87-F91CD487DC41}" dt="2023-08-23T20:04:20.876" v="83"/>
        <pc:sldMkLst>
          <pc:docMk/>
          <pc:sldMk cId="1400249872" sldId="2063"/>
        </pc:sldMkLst>
      </pc:sldChg>
      <pc:sldChg chg="modNotes">
        <pc:chgData name="Christine Tait" userId="" providerId="" clId="Web-{93314ABF-4AC4-48DA-8E87-F91CD487DC41}" dt="2023-08-23T20:04:40.673" v="88"/>
        <pc:sldMkLst>
          <pc:docMk/>
          <pc:sldMk cId="2873456413" sldId="2065"/>
        </pc:sldMkLst>
      </pc:sldChg>
      <pc:sldChg chg="modNotes">
        <pc:chgData name="Christine Tait" userId="" providerId="" clId="Web-{93314ABF-4AC4-48DA-8E87-F91CD487DC41}" dt="2023-08-23T20:04:51.471" v="90"/>
        <pc:sldMkLst>
          <pc:docMk/>
          <pc:sldMk cId="2745580019" sldId="2066"/>
        </pc:sldMkLst>
      </pc:sldChg>
      <pc:sldChg chg="modNotes">
        <pc:chgData name="Christine Tait" userId="" providerId="" clId="Web-{93314ABF-4AC4-48DA-8E87-F91CD487DC41}" dt="2023-08-23T20:01:11.886" v="43"/>
        <pc:sldMkLst>
          <pc:docMk/>
          <pc:sldMk cId="2020060168" sldId="2073"/>
        </pc:sldMkLst>
      </pc:sldChg>
      <pc:sldChg chg="modNotes">
        <pc:chgData name="Christine Tait" userId="" providerId="" clId="Web-{93314ABF-4AC4-48DA-8E87-F91CD487DC41}" dt="2023-08-23T20:03:57.031" v="77"/>
        <pc:sldMkLst>
          <pc:docMk/>
          <pc:sldMk cId="3846065304" sldId="2074"/>
        </pc:sldMkLst>
      </pc:sldChg>
      <pc:sldChg chg="modNotes">
        <pc:chgData name="Christine Tait" userId="" providerId="" clId="Web-{93314ABF-4AC4-48DA-8E87-F91CD487DC41}" dt="2023-08-23T19:58:12.193" v="10"/>
        <pc:sldMkLst>
          <pc:docMk/>
          <pc:sldMk cId="1910705915" sldId="2075"/>
        </pc:sldMkLst>
      </pc:sldChg>
      <pc:sldChg chg="modNotes">
        <pc:chgData name="Christine Tait" userId="" providerId="" clId="Web-{93314ABF-4AC4-48DA-8E87-F91CD487DC41}" dt="2023-08-23T20:04:12.157" v="81"/>
        <pc:sldMkLst>
          <pc:docMk/>
          <pc:sldMk cId="3997056903" sldId="2076"/>
        </pc:sldMkLst>
      </pc:sldChg>
      <pc:sldChg chg="modNotes">
        <pc:chgData name="Christine Tait" userId="" providerId="" clId="Web-{93314ABF-4AC4-48DA-8E87-F91CD487DC41}" dt="2023-08-23T20:03:27.296" v="71"/>
        <pc:sldMkLst>
          <pc:docMk/>
          <pc:sldMk cId="2036444436" sldId="2078"/>
        </pc:sldMkLst>
      </pc:sldChg>
      <pc:sldChg chg="modNotes">
        <pc:chgData name="Christine Tait" userId="" providerId="" clId="Web-{93314ABF-4AC4-48DA-8E87-F91CD487DC41}" dt="2023-08-23T20:00:24.447" v="29"/>
        <pc:sldMkLst>
          <pc:docMk/>
          <pc:sldMk cId="4163878152" sldId="2079"/>
        </pc:sldMkLst>
      </pc:sldChg>
      <pc:sldChg chg="modNotes">
        <pc:chgData name="Christine Tait" userId="" providerId="" clId="Web-{93314ABF-4AC4-48DA-8E87-F91CD487DC41}" dt="2023-08-23T20:03:37.906" v="73"/>
        <pc:sldMkLst>
          <pc:docMk/>
          <pc:sldMk cId="3670241563" sldId="2086"/>
        </pc:sldMkLst>
      </pc:sldChg>
      <pc:sldChg chg="modNotes">
        <pc:chgData name="Christine Tait" userId="" providerId="" clId="Web-{93314ABF-4AC4-48DA-8E87-F91CD487DC41}" dt="2023-08-23T19:59:20.055" v="19"/>
        <pc:sldMkLst>
          <pc:docMk/>
          <pc:sldMk cId="904631770" sldId="2088"/>
        </pc:sldMkLst>
      </pc:sldChg>
      <pc:sldChg chg="modNotes">
        <pc:chgData name="Christine Tait" userId="" providerId="" clId="Web-{93314ABF-4AC4-48DA-8E87-F91CD487DC41}" dt="2023-08-23T19:57:26.754" v="2"/>
        <pc:sldMkLst>
          <pc:docMk/>
          <pc:sldMk cId="1070053565" sldId="2089"/>
        </pc:sldMkLst>
      </pc:sldChg>
      <pc:sldChg chg="modNotes">
        <pc:chgData name="Christine Tait" userId="" providerId="" clId="Web-{93314ABF-4AC4-48DA-8E87-F91CD487DC41}" dt="2023-08-23T20:01:21.371" v="45"/>
        <pc:sldMkLst>
          <pc:docMk/>
          <pc:sldMk cId="4253012051" sldId="2090"/>
        </pc:sldMkLst>
      </pc:sldChg>
      <pc:sldChg chg="modNotes">
        <pc:chgData name="Christine Tait" userId="" providerId="" clId="Web-{93314ABF-4AC4-48DA-8E87-F91CD487DC41}" dt="2023-08-23T20:01:49.903" v="51"/>
        <pc:sldMkLst>
          <pc:docMk/>
          <pc:sldMk cId="877372145" sldId="2091"/>
        </pc:sldMkLst>
      </pc:sldChg>
      <pc:sldChg chg="modNotes">
        <pc:chgData name="Christine Tait" userId="" providerId="" clId="Web-{93314ABF-4AC4-48DA-8E87-F91CD487DC41}" dt="2023-08-23T20:02:34.170" v="59"/>
        <pc:sldMkLst>
          <pc:docMk/>
          <pc:sldMk cId="705493724" sldId="2092"/>
        </pc:sldMkLst>
      </pc:sldChg>
      <pc:sldChg chg="modNotes">
        <pc:chgData name="Christine Tait" userId="" providerId="" clId="Web-{93314ABF-4AC4-48DA-8E87-F91CD487DC41}" dt="2023-08-23T20:03:05.217" v="65"/>
        <pc:sldMkLst>
          <pc:docMk/>
          <pc:sldMk cId="3817265494" sldId="2093"/>
        </pc:sldMkLst>
      </pc:sldChg>
      <pc:sldChg chg="modNotes">
        <pc:chgData name="Christine Tait" userId="" providerId="" clId="Web-{93314ABF-4AC4-48DA-8E87-F91CD487DC41}" dt="2023-08-23T20:04:29.907" v="85"/>
        <pc:sldMkLst>
          <pc:docMk/>
          <pc:sldMk cId="2987833351" sldId="2094"/>
        </pc:sldMkLst>
      </pc:sldChg>
      <pc:sldChg chg="modNotes">
        <pc:chgData name="Christine Tait" userId="" providerId="" clId="Web-{93314ABF-4AC4-48DA-8E87-F91CD487DC41}" dt="2023-08-23T20:03:20.140" v="69"/>
        <pc:sldMkLst>
          <pc:docMk/>
          <pc:sldMk cId="1894552255" sldId="2095"/>
        </pc:sldMkLst>
      </pc:sldChg>
      <pc:sldChg chg="modNotes">
        <pc:chgData name="Christine Tait" userId="" providerId="" clId="Web-{93314ABF-4AC4-48DA-8E87-F91CD487DC41}" dt="2023-08-23T19:57:52.349" v="4"/>
        <pc:sldMkLst>
          <pc:docMk/>
          <pc:sldMk cId="36498288" sldId="2096"/>
        </pc:sldMkLst>
      </pc:sldChg>
      <pc:sldChg chg="modNotes">
        <pc:chgData name="Christine Tait" userId="" providerId="" clId="Web-{93314ABF-4AC4-48DA-8E87-F91CD487DC41}" dt="2023-08-23T19:59:06.820" v="17"/>
        <pc:sldMkLst>
          <pc:docMk/>
          <pc:sldMk cId="3499102448" sldId="2097"/>
        </pc:sldMkLst>
      </pc:sldChg>
      <pc:sldChg chg="modNotes">
        <pc:chgData name="Christine Tait" userId="" providerId="" clId="Web-{93314ABF-4AC4-48DA-8E87-F91CD487DC41}" dt="2023-08-23T20:03:44.625" v="75"/>
        <pc:sldMkLst>
          <pc:docMk/>
          <pc:sldMk cId="3541659946" sldId="2098"/>
        </pc:sldMkLst>
      </pc:sldChg>
      <pc:sldChg chg="modNotes">
        <pc:chgData name="Christine Tait" userId="" providerId="" clId="Web-{93314ABF-4AC4-48DA-8E87-F91CD487DC41}" dt="2023-08-23T20:04:57.768" v="91"/>
        <pc:sldMkLst>
          <pc:docMk/>
          <pc:sldMk cId="1266921714" sldId="2099"/>
        </pc:sldMkLst>
      </pc:sldChg>
      <pc:sldChg chg="modNotes">
        <pc:chgData name="Christine Tait" userId="" providerId="" clId="Web-{93314ABF-4AC4-48DA-8E87-F91CD487DC41}" dt="2023-08-23T19:58:23.444" v="12"/>
        <pc:sldMkLst>
          <pc:docMk/>
          <pc:sldMk cId="1821954678" sldId="2101"/>
        </pc:sldMkLst>
      </pc:sldChg>
      <pc:sldChg chg="modNotes">
        <pc:chgData name="Christine Tait" userId="" providerId="" clId="Web-{93314ABF-4AC4-48DA-8E87-F91CD487DC41}" dt="2023-08-23T19:58:37.085" v="14"/>
        <pc:sldMkLst>
          <pc:docMk/>
          <pc:sldMk cId="1842201427" sldId="2104"/>
        </pc:sldMkLst>
      </pc:sldChg>
      <pc:sldChg chg="modNotes">
        <pc:chgData name="Christine Tait" userId="" providerId="" clId="Web-{93314ABF-4AC4-48DA-8E87-F91CD487DC41}" dt="2023-08-23T20:05:10.299" v="93"/>
        <pc:sldMkLst>
          <pc:docMk/>
          <pc:sldMk cId="3650565737" sldId="2105"/>
        </pc:sldMkLst>
      </pc:sldChg>
      <pc:sldChg chg="modNotes">
        <pc:chgData name="Christine Tait" userId="" providerId="" clId="Web-{93314ABF-4AC4-48DA-8E87-F91CD487DC41}" dt="2023-08-23T20:05:28.065" v="95"/>
        <pc:sldMkLst>
          <pc:docMk/>
          <pc:sldMk cId="1273166511" sldId="2106"/>
        </pc:sldMkLst>
      </pc:sldChg>
      <pc:sldChg chg="modNotes">
        <pc:chgData name="Christine Tait" userId="" providerId="" clId="Web-{93314ABF-4AC4-48DA-8E87-F91CD487DC41}" dt="2023-08-23T20:00:08.712" v="27"/>
        <pc:sldMkLst>
          <pc:docMk/>
          <pc:sldMk cId="3418126438" sldId="2107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34DD87-5DDE-4E19-B558-948DA04F9AE5}" type="doc">
      <dgm:prSet loTypeId="urn:microsoft.com/office/officeart/2005/8/layout/hList7" loCatId="picture" qsTypeId="urn:microsoft.com/office/officeart/2005/8/quickstyle/simple4" qsCatId="simple" csTypeId="urn:microsoft.com/office/officeart/2005/8/colors/accent0_3" csCatId="mainScheme" phldr="1"/>
      <dgm:spPr/>
    </dgm:pt>
    <dgm:pt modelId="{BD207EAE-7092-4D9A-A856-71006BD78BFC}">
      <dgm:prSet phldrT="[Text]" custT="1"/>
      <dgm:spPr>
        <a:xfrm>
          <a:off x="14086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it-IT" sz="21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Personalizza-bile in base all'area geografica</a:t>
          </a:r>
        </a:p>
      </dgm:t>
    </dgm:pt>
    <dgm:pt modelId="{90E36831-E88D-4360-ABD3-845E0AFCF66D}" type="parTrans" cxnId="{808D7582-BCA2-4E6B-B3F7-10C74F1D8BB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3D8256-032F-42B0-B25D-A16F94EE19B8}" type="sibTrans" cxnId="{808D7582-BCA2-4E6B-B3F7-10C74F1D8BB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F3FD9E-93BB-4BAF-807F-82245EF036F4}">
      <dgm:prSet phldrT="[Text]" custT="1"/>
      <dgm:spPr>
        <a:xfrm>
          <a:off x="1747179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it-IT" sz="2100" b="1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Stabilisce una collaborazione in rete</a:t>
          </a:r>
        </a:p>
      </dgm:t>
    </dgm:pt>
    <dgm:pt modelId="{81594CA2-E35A-41C9-8CA4-7C2188906D72}" type="parTrans" cxnId="{7B965A4E-E582-406B-9747-A0069984C5A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4E8796-0054-4E4C-AD0E-33AC4F4F241E}" type="sibTrans" cxnId="{7B965A4E-E582-406B-9747-A0069984C5A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C7C5E9-7F02-4FFC-9AFB-800916B05F98}">
      <dgm:prSet phldrT="[Text]" custT="1"/>
      <dgm:spPr>
        <a:xfrm>
          <a:off x="3494231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lnSpc>
              <a:spcPct val="100000"/>
            </a:lnSpc>
            <a:buNone/>
          </a:pPr>
          <a:r>
            <a:rPr lang="it-IT" sz="2100" b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Incentiva i distretti e i club con i risultati migliori</a:t>
          </a:r>
        </a:p>
      </dgm:t>
    </dgm:pt>
    <dgm:pt modelId="{F4AB5A90-2C29-4499-A83F-FD23F8A4DD9E}" type="parTrans" cxnId="{01CE8CEC-2FE4-4F03-85E2-99562760025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8A9993-16BF-425E-95A7-70E2678FA087}" type="sibTrans" cxnId="{01CE8CEC-2FE4-4F03-85E2-99562760025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2B06BD-0A1B-4C2D-B878-EC228EF53E51}">
      <dgm:prSet custT="1"/>
      <dgm:spPr>
        <a:xfrm>
          <a:off x="5241283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it-IT" sz="2100" b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Entusiasma tutto il mondo dei Lions</a:t>
          </a:r>
        </a:p>
      </dgm:t>
    </dgm:pt>
    <dgm:pt modelId="{8F194554-0523-4611-9C88-3440D4AC1FCD}" type="parTrans" cxnId="{4170B1CF-DDB7-4FC8-A91A-F8893078EA3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BF5039-78C6-4375-875F-0D54259A5CD5}" type="sibTrans" cxnId="{4170B1CF-DDB7-4FC8-A91A-F8893078EA3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0354EB-D346-4363-AD0F-C039FE951FA5}" type="pres">
      <dgm:prSet presAssocID="{CE34DD87-5DDE-4E19-B558-948DA04F9AE5}" presName="Name0" presStyleCnt="0">
        <dgm:presLayoutVars>
          <dgm:dir/>
          <dgm:resizeHandles val="exact"/>
        </dgm:presLayoutVars>
      </dgm:prSet>
      <dgm:spPr/>
    </dgm:pt>
    <dgm:pt modelId="{1908C272-06F2-4CC9-A298-6445B49F8B2D}" type="pres">
      <dgm:prSet presAssocID="{CE34DD87-5DDE-4E19-B558-948DA04F9AE5}" presName="fgShape" presStyleLbl="fgShp" presStyleIdx="0" presStyleCnt="1" custLinFactNeighborX="-1088" custLinFactNeighborY="2107"/>
      <dgm:spPr>
        <a:xfrm>
          <a:off x="312850" y="3232061"/>
          <a:ext cx="9597146" cy="603626"/>
        </a:xfrm>
        <a:prstGeom prst="leftRightArrow">
          <a:avLst/>
        </a:prstGeom>
        <a:noFill/>
        <a:ln>
          <a:noFill/>
        </a:ln>
        <a:effectLst/>
      </dgm:spPr>
    </dgm:pt>
    <dgm:pt modelId="{9D87F50F-4318-4E2F-A6D3-C349DC8476A5}" type="pres">
      <dgm:prSet presAssocID="{CE34DD87-5DDE-4E19-B558-948DA04F9AE5}" presName="linComp" presStyleCnt="0"/>
      <dgm:spPr/>
    </dgm:pt>
    <dgm:pt modelId="{A538B95E-EA18-444E-A3C6-A5363EF9D801}" type="pres">
      <dgm:prSet presAssocID="{BD207EAE-7092-4D9A-A856-71006BD78BFC}" presName="compNode" presStyleCnt="0"/>
      <dgm:spPr/>
    </dgm:pt>
    <dgm:pt modelId="{D1C8FDE1-F8C6-4F85-A4AC-707419D07CED}" type="pres">
      <dgm:prSet presAssocID="{BD207EAE-7092-4D9A-A856-71006BD78BFC}" presName="bkgdShape" presStyleLbl="node1" presStyleIdx="0" presStyleCnt="4" custLinFactNeighborX="823" custLinFactNeighborY="3687"/>
      <dgm:spPr>
        <a:prstGeom prst="roundRect">
          <a:avLst>
            <a:gd name="adj" fmla="val 10000"/>
          </a:avLst>
        </a:prstGeom>
      </dgm:spPr>
    </dgm:pt>
    <dgm:pt modelId="{E9170ED4-0C39-4134-9882-6D1864AEB98E}" type="pres">
      <dgm:prSet presAssocID="{BD207EAE-7092-4D9A-A856-71006BD78BFC}" presName="nodeTx" presStyleLbl="node1" presStyleIdx="0" presStyleCnt="4">
        <dgm:presLayoutVars>
          <dgm:bulletEnabled val="1"/>
        </dgm:presLayoutVars>
      </dgm:prSet>
      <dgm:spPr/>
    </dgm:pt>
    <dgm:pt modelId="{3B196C3A-03A5-4038-B4EB-517D17CF469B}" type="pres">
      <dgm:prSet presAssocID="{BD207EAE-7092-4D9A-A856-71006BD78BFC}" presName="invisiNode" presStyleLbl="node1" presStyleIdx="0" presStyleCnt="4"/>
      <dgm:spPr/>
    </dgm:pt>
    <dgm:pt modelId="{B76C4B37-B3FA-49E3-B823-3B0B21455BCA}" type="pres">
      <dgm:prSet presAssocID="{BD207EAE-7092-4D9A-A856-71006BD78BFC}" presName="imagNode" presStyleLbl="fgImgPlace1" presStyleIdx="0" presStyleCnt="4" custScaleX="120268" custScaleY="120268" custLinFactNeighborX="-1711" custLinFactNeighborY="13200"/>
      <dgm:spPr>
        <a:xfrm>
          <a:off x="178184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Network with solid fill"/>
        </a:ext>
      </dgm:extLst>
    </dgm:pt>
    <dgm:pt modelId="{CFE88674-9846-4931-83C3-3671CE0562D7}" type="pres">
      <dgm:prSet presAssocID="{013D8256-032F-42B0-B25D-A16F94EE19B8}" presName="sibTrans" presStyleLbl="sibTrans2D1" presStyleIdx="0" presStyleCnt="0"/>
      <dgm:spPr/>
    </dgm:pt>
    <dgm:pt modelId="{19D32A0F-0A0B-4BE8-9AFC-53279C4B3A3D}" type="pres">
      <dgm:prSet presAssocID="{F3F3FD9E-93BB-4BAF-807F-82245EF036F4}" presName="compNode" presStyleCnt="0"/>
      <dgm:spPr/>
    </dgm:pt>
    <dgm:pt modelId="{68F61032-7346-4F8F-9CE1-5658793B33AD}" type="pres">
      <dgm:prSet presAssocID="{F3F3FD9E-93BB-4BAF-807F-82245EF036F4}" presName="bkgdShape" presStyleLbl="node1" presStyleIdx="1" presStyleCnt="4" custLinFactNeighborY="214"/>
      <dgm:spPr>
        <a:prstGeom prst="roundRect">
          <a:avLst>
            <a:gd name="adj" fmla="val 10000"/>
          </a:avLst>
        </a:prstGeom>
      </dgm:spPr>
    </dgm:pt>
    <dgm:pt modelId="{2AF582C2-9E52-427A-AF1F-08FA3E1C7DC0}" type="pres">
      <dgm:prSet presAssocID="{F3F3FD9E-93BB-4BAF-807F-82245EF036F4}" presName="nodeTx" presStyleLbl="node1" presStyleIdx="1" presStyleCnt="4">
        <dgm:presLayoutVars>
          <dgm:bulletEnabled val="1"/>
        </dgm:presLayoutVars>
      </dgm:prSet>
      <dgm:spPr/>
    </dgm:pt>
    <dgm:pt modelId="{AE7CD1F0-3876-471C-BDEB-32EDF917AE36}" type="pres">
      <dgm:prSet presAssocID="{F3F3FD9E-93BB-4BAF-807F-82245EF036F4}" presName="invisiNode" presStyleLbl="node1" presStyleIdx="1" presStyleCnt="4"/>
      <dgm:spPr/>
    </dgm:pt>
    <dgm:pt modelId="{3F4D3B3C-E117-49D9-B64E-0EDA6B30B72D}" type="pres">
      <dgm:prSet presAssocID="{F3F3FD9E-93BB-4BAF-807F-82245EF036F4}" presName="imagNode" presStyleLbl="fgImgPlace1" presStyleIdx="1" presStyleCnt="4" custScaleX="109084" custScaleY="109084" custLinFactNeighborX="965" custLinFactNeighborY="13569"/>
      <dgm:spPr>
        <a:xfrm>
          <a:off x="1925236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Connections with solid fill"/>
        </a:ext>
      </dgm:extLst>
    </dgm:pt>
    <dgm:pt modelId="{EF373E25-9055-4211-A4DF-D8739343F35B}" type="pres">
      <dgm:prSet presAssocID="{AA4E8796-0054-4E4C-AD0E-33AC4F4F241E}" presName="sibTrans" presStyleLbl="sibTrans2D1" presStyleIdx="0" presStyleCnt="0"/>
      <dgm:spPr/>
    </dgm:pt>
    <dgm:pt modelId="{B490AB53-10EF-4D85-994C-66497EA77F66}" type="pres">
      <dgm:prSet presAssocID="{FAC7C5E9-7F02-4FFC-9AFB-800916B05F98}" presName="compNode" presStyleCnt="0"/>
      <dgm:spPr/>
    </dgm:pt>
    <dgm:pt modelId="{A2635A1D-B4AD-4F5D-8F17-6B0323A7D1EE}" type="pres">
      <dgm:prSet presAssocID="{FAC7C5E9-7F02-4FFC-9AFB-800916B05F98}" presName="bkgdShape" presStyleLbl="node1" presStyleIdx="2" presStyleCnt="4"/>
      <dgm:spPr>
        <a:prstGeom prst="roundRect">
          <a:avLst>
            <a:gd name="adj" fmla="val 10000"/>
          </a:avLst>
        </a:prstGeom>
      </dgm:spPr>
    </dgm:pt>
    <dgm:pt modelId="{4461143D-DC9D-431D-AA50-195107354C8A}" type="pres">
      <dgm:prSet presAssocID="{FAC7C5E9-7F02-4FFC-9AFB-800916B05F98}" presName="nodeTx" presStyleLbl="node1" presStyleIdx="2" presStyleCnt="4">
        <dgm:presLayoutVars>
          <dgm:bulletEnabled val="1"/>
        </dgm:presLayoutVars>
      </dgm:prSet>
      <dgm:spPr/>
    </dgm:pt>
    <dgm:pt modelId="{440F7321-2743-4EC1-BD2A-DBD87789DD4F}" type="pres">
      <dgm:prSet presAssocID="{FAC7C5E9-7F02-4FFC-9AFB-800916B05F98}" presName="invisiNode" presStyleLbl="node1" presStyleIdx="2" presStyleCnt="4"/>
      <dgm:spPr/>
    </dgm:pt>
    <dgm:pt modelId="{9E2EF102-3A82-4B9A-ACE1-329DA1DD940A}" type="pres">
      <dgm:prSet presAssocID="{FAC7C5E9-7F02-4FFC-9AFB-800916B05F98}" presName="imagNode" presStyleLbl="fgImgPlace1" presStyleIdx="2" presStyleCnt="4" custScaleX="112117" custScaleY="112117" custLinFactNeighborX="-2908" custLinFactNeighborY="11220"/>
      <dgm:spPr>
        <a:xfrm>
          <a:off x="3672288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Clenched Fist with solid fill"/>
        </a:ext>
      </dgm:extLst>
    </dgm:pt>
    <dgm:pt modelId="{70779CB3-1CC3-4019-8476-DA9AC1097A2B}" type="pres">
      <dgm:prSet presAssocID="{FF8A9993-16BF-425E-95A7-70E2678FA087}" presName="sibTrans" presStyleLbl="sibTrans2D1" presStyleIdx="0" presStyleCnt="0"/>
      <dgm:spPr/>
    </dgm:pt>
    <dgm:pt modelId="{1E3CDEEB-68CA-4FE2-A9B6-1F8A5714B0D6}" type="pres">
      <dgm:prSet presAssocID="{912B06BD-0A1B-4C2D-B878-EC228EF53E51}" presName="compNode" presStyleCnt="0"/>
      <dgm:spPr/>
    </dgm:pt>
    <dgm:pt modelId="{E4876CE7-90B7-4D6E-87DC-B45B5E164EFE}" type="pres">
      <dgm:prSet presAssocID="{912B06BD-0A1B-4C2D-B878-EC228EF53E51}" presName="bkgdShape" presStyleLbl="node1" presStyleIdx="3" presStyleCnt="4"/>
      <dgm:spPr>
        <a:prstGeom prst="roundRect">
          <a:avLst>
            <a:gd name="adj" fmla="val 10000"/>
          </a:avLst>
        </a:prstGeom>
      </dgm:spPr>
    </dgm:pt>
    <dgm:pt modelId="{21EC19BC-DD52-4580-89CF-9405B799F7F5}" type="pres">
      <dgm:prSet presAssocID="{912B06BD-0A1B-4C2D-B878-EC228EF53E51}" presName="nodeTx" presStyleLbl="node1" presStyleIdx="3" presStyleCnt="4">
        <dgm:presLayoutVars>
          <dgm:bulletEnabled val="1"/>
        </dgm:presLayoutVars>
      </dgm:prSet>
      <dgm:spPr/>
    </dgm:pt>
    <dgm:pt modelId="{340A5223-2C59-484A-938B-6D94530E9086}" type="pres">
      <dgm:prSet presAssocID="{912B06BD-0A1B-4C2D-B878-EC228EF53E51}" presName="invisiNode" presStyleLbl="node1" presStyleIdx="3" presStyleCnt="4"/>
      <dgm:spPr/>
    </dgm:pt>
    <dgm:pt modelId="{F3DE2C33-6C45-40E6-A9CF-4412B054AD4B}" type="pres">
      <dgm:prSet presAssocID="{912B06BD-0A1B-4C2D-B878-EC228EF53E51}" presName="imagNode" presStyleLbl="fgImgPlace1" presStyleIdx="3" presStyleCnt="4" custLinFactNeighborX="-1804" custLinFactNeighborY="10938"/>
      <dgm:spPr>
        <a:xfrm>
          <a:off x="5419340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World with solid fill"/>
        </a:ext>
      </dgm:extLst>
    </dgm:pt>
  </dgm:ptLst>
  <dgm:cxnLst>
    <dgm:cxn modelId="{135F8D19-B6D4-0B44-B02B-6ED662D15570}" type="presOf" srcId="{F3F3FD9E-93BB-4BAF-807F-82245EF036F4}" destId="{68F61032-7346-4F8F-9CE1-5658793B33AD}" srcOrd="0" destOrd="0" presId="urn:microsoft.com/office/officeart/2005/8/layout/hList7"/>
    <dgm:cxn modelId="{2F7C4623-7D83-FE43-904D-D89E051B01BF}" type="presOf" srcId="{BD207EAE-7092-4D9A-A856-71006BD78BFC}" destId="{D1C8FDE1-F8C6-4F85-A4AC-707419D07CED}" srcOrd="0" destOrd="0" presId="urn:microsoft.com/office/officeart/2005/8/layout/hList7"/>
    <dgm:cxn modelId="{89348930-5FB2-4AAC-A991-E2F4AA095F78}" type="presOf" srcId="{CE34DD87-5DDE-4E19-B558-948DA04F9AE5}" destId="{860354EB-D346-4363-AD0F-C039FE951FA5}" srcOrd="0" destOrd="0" presId="urn:microsoft.com/office/officeart/2005/8/layout/hList7"/>
    <dgm:cxn modelId="{7B965A4E-E582-406B-9747-A0069984C5A8}" srcId="{CE34DD87-5DDE-4E19-B558-948DA04F9AE5}" destId="{F3F3FD9E-93BB-4BAF-807F-82245EF036F4}" srcOrd="1" destOrd="0" parTransId="{81594CA2-E35A-41C9-8CA4-7C2188906D72}" sibTransId="{AA4E8796-0054-4E4C-AD0E-33AC4F4F241E}"/>
    <dgm:cxn modelId="{F363C44E-4173-834C-9CA0-CDA2559B5045}" type="presOf" srcId="{013D8256-032F-42B0-B25D-A16F94EE19B8}" destId="{CFE88674-9846-4931-83C3-3671CE0562D7}" srcOrd="0" destOrd="0" presId="urn:microsoft.com/office/officeart/2005/8/layout/hList7"/>
    <dgm:cxn modelId="{EE770752-EE90-6644-93BB-A37B0C116C3D}" type="presOf" srcId="{FAC7C5E9-7F02-4FFC-9AFB-800916B05F98}" destId="{4461143D-DC9D-431D-AA50-195107354C8A}" srcOrd="1" destOrd="0" presId="urn:microsoft.com/office/officeart/2005/8/layout/hList7"/>
    <dgm:cxn modelId="{489B1176-CA05-8643-A659-391DC6BE510C}" type="presOf" srcId="{FAC7C5E9-7F02-4FFC-9AFB-800916B05F98}" destId="{A2635A1D-B4AD-4F5D-8F17-6B0323A7D1EE}" srcOrd="0" destOrd="0" presId="urn:microsoft.com/office/officeart/2005/8/layout/hList7"/>
    <dgm:cxn modelId="{9BE57A77-A005-0B49-BF4A-3804685AFA87}" type="presOf" srcId="{BD207EAE-7092-4D9A-A856-71006BD78BFC}" destId="{E9170ED4-0C39-4134-9882-6D1864AEB98E}" srcOrd="1" destOrd="0" presId="urn:microsoft.com/office/officeart/2005/8/layout/hList7"/>
    <dgm:cxn modelId="{808D7582-BCA2-4E6B-B3F7-10C74F1D8BBC}" srcId="{CE34DD87-5DDE-4E19-B558-948DA04F9AE5}" destId="{BD207EAE-7092-4D9A-A856-71006BD78BFC}" srcOrd="0" destOrd="0" parTransId="{90E36831-E88D-4360-ABD3-845E0AFCF66D}" sibTransId="{013D8256-032F-42B0-B25D-A16F94EE19B8}"/>
    <dgm:cxn modelId="{9D159785-1C02-484E-951F-287879B9FEF8}" type="presOf" srcId="{AA4E8796-0054-4E4C-AD0E-33AC4F4F241E}" destId="{EF373E25-9055-4211-A4DF-D8739343F35B}" srcOrd="0" destOrd="0" presId="urn:microsoft.com/office/officeart/2005/8/layout/hList7"/>
    <dgm:cxn modelId="{2D430B91-9043-244E-8F7C-6C0651F91D52}" type="presOf" srcId="{F3F3FD9E-93BB-4BAF-807F-82245EF036F4}" destId="{2AF582C2-9E52-427A-AF1F-08FA3E1C7DC0}" srcOrd="1" destOrd="0" presId="urn:microsoft.com/office/officeart/2005/8/layout/hList7"/>
    <dgm:cxn modelId="{4D65269A-A220-4C46-9B21-B50053510488}" type="presOf" srcId="{912B06BD-0A1B-4C2D-B878-EC228EF53E51}" destId="{E4876CE7-90B7-4D6E-87DC-B45B5E164EFE}" srcOrd="0" destOrd="0" presId="urn:microsoft.com/office/officeart/2005/8/layout/hList7"/>
    <dgm:cxn modelId="{92E638A1-5386-8844-A422-55437793590D}" type="presOf" srcId="{912B06BD-0A1B-4C2D-B878-EC228EF53E51}" destId="{21EC19BC-DD52-4580-89CF-9405B799F7F5}" srcOrd="1" destOrd="0" presId="urn:microsoft.com/office/officeart/2005/8/layout/hList7"/>
    <dgm:cxn modelId="{4170B1CF-DDB7-4FC8-A91A-F8893078EA3D}" srcId="{CE34DD87-5DDE-4E19-B558-948DA04F9AE5}" destId="{912B06BD-0A1B-4C2D-B878-EC228EF53E51}" srcOrd="3" destOrd="0" parTransId="{8F194554-0523-4611-9C88-3440D4AC1FCD}" sibTransId="{CDBF5039-78C6-4375-875F-0D54259A5CD5}"/>
    <dgm:cxn modelId="{01CE8CEC-2FE4-4F03-85E2-995627600253}" srcId="{CE34DD87-5DDE-4E19-B558-948DA04F9AE5}" destId="{FAC7C5E9-7F02-4FFC-9AFB-800916B05F98}" srcOrd="2" destOrd="0" parTransId="{F4AB5A90-2C29-4499-A83F-FD23F8A4DD9E}" sibTransId="{FF8A9993-16BF-425E-95A7-70E2678FA087}"/>
    <dgm:cxn modelId="{68E680F9-64EC-F549-A889-63DEE97DCB43}" type="presOf" srcId="{FF8A9993-16BF-425E-95A7-70E2678FA087}" destId="{70779CB3-1CC3-4019-8476-DA9AC1097A2B}" srcOrd="0" destOrd="0" presId="urn:microsoft.com/office/officeart/2005/8/layout/hList7"/>
    <dgm:cxn modelId="{B03D8193-F633-394F-9E9F-35E1755B378C}" type="presParOf" srcId="{860354EB-D346-4363-AD0F-C039FE951FA5}" destId="{1908C272-06F2-4CC9-A298-6445B49F8B2D}" srcOrd="0" destOrd="0" presId="urn:microsoft.com/office/officeart/2005/8/layout/hList7"/>
    <dgm:cxn modelId="{3C5E2231-AD22-1147-A216-9F13BBB00E93}" type="presParOf" srcId="{860354EB-D346-4363-AD0F-C039FE951FA5}" destId="{9D87F50F-4318-4E2F-A6D3-C349DC8476A5}" srcOrd="1" destOrd="0" presId="urn:microsoft.com/office/officeart/2005/8/layout/hList7"/>
    <dgm:cxn modelId="{D0BE87E0-62A0-7348-876B-688D6CA4596D}" type="presParOf" srcId="{9D87F50F-4318-4E2F-A6D3-C349DC8476A5}" destId="{A538B95E-EA18-444E-A3C6-A5363EF9D801}" srcOrd="0" destOrd="0" presId="urn:microsoft.com/office/officeart/2005/8/layout/hList7"/>
    <dgm:cxn modelId="{59EF8786-E281-E145-90D4-CB8C69B81D2E}" type="presParOf" srcId="{A538B95E-EA18-444E-A3C6-A5363EF9D801}" destId="{D1C8FDE1-F8C6-4F85-A4AC-707419D07CED}" srcOrd="0" destOrd="0" presId="urn:microsoft.com/office/officeart/2005/8/layout/hList7"/>
    <dgm:cxn modelId="{3E9D3262-42C2-C543-BB07-0BA19F77D9A5}" type="presParOf" srcId="{A538B95E-EA18-444E-A3C6-A5363EF9D801}" destId="{E9170ED4-0C39-4134-9882-6D1864AEB98E}" srcOrd="1" destOrd="0" presId="urn:microsoft.com/office/officeart/2005/8/layout/hList7"/>
    <dgm:cxn modelId="{984DB80A-5E4F-2A4B-BB3E-C9E40B1A259D}" type="presParOf" srcId="{A538B95E-EA18-444E-A3C6-A5363EF9D801}" destId="{3B196C3A-03A5-4038-B4EB-517D17CF469B}" srcOrd="2" destOrd="0" presId="urn:microsoft.com/office/officeart/2005/8/layout/hList7"/>
    <dgm:cxn modelId="{C8A615F0-5BF3-0B47-9E59-563D184EF877}" type="presParOf" srcId="{A538B95E-EA18-444E-A3C6-A5363EF9D801}" destId="{B76C4B37-B3FA-49E3-B823-3B0B21455BCA}" srcOrd="3" destOrd="0" presId="urn:microsoft.com/office/officeart/2005/8/layout/hList7"/>
    <dgm:cxn modelId="{8D3CB3A3-E8BB-2E4A-B7A7-B42F1A60EE1F}" type="presParOf" srcId="{9D87F50F-4318-4E2F-A6D3-C349DC8476A5}" destId="{CFE88674-9846-4931-83C3-3671CE0562D7}" srcOrd="1" destOrd="0" presId="urn:microsoft.com/office/officeart/2005/8/layout/hList7"/>
    <dgm:cxn modelId="{DFFADE1A-C434-B14C-A4F8-88CE68AE195E}" type="presParOf" srcId="{9D87F50F-4318-4E2F-A6D3-C349DC8476A5}" destId="{19D32A0F-0A0B-4BE8-9AFC-53279C4B3A3D}" srcOrd="2" destOrd="0" presId="urn:microsoft.com/office/officeart/2005/8/layout/hList7"/>
    <dgm:cxn modelId="{F852AA7D-5342-3440-86AF-E44D4301B581}" type="presParOf" srcId="{19D32A0F-0A0B-4BE8-9AFC-53279C4B3A3D}" destId="{68F61032-7346-4F8F-9CE1-5658793B33AD}" srcOrd="0" destOrd="0" presId="urn:microsoft.com/office/officeart/2005/8/layout/hList7"/>
    <dgm:cxn modelId="{1138ACD8-EF47-834F-B278-21271E1F207F}" type="presParOf" srcId="{19D32A0F-0A0B-4BE8-9AFC-53279C4B3A3D}" destId="{2AF582C2-9E52-427A-AF1F-08FA3E1C7DC0}" srcOrd="1" destOrd="0" presId="urn:microsoft.com/office/officeart/2005/8/layout/hList7"/>
    <dgm:cxn modelId="{1073FEFD-ADFB-F147-B807-BF189F96788C}" type="presParOf" srcId="{19D32A0F-0A0B-4BE8-9AFC-53279C4B3A3D}" destId="{AE7CD1F0-3876-471C-BDEB-32EDF917AE36}" srcOrd="2" destOrd="0" presId="urn:microsoft.com/office/officeart/2005/8/layout/hList7"/>
    <dgm:cxn modelId="{42F3B0E1-C4B9-CC4F-AEAD-2D5687DEF4D0}" type="presParOf" srcId="{19D32A0F-0A0B-4BE8-9AFC-53279C4B3A3D}" destId="{3F4D3B3C-E117-49D9-B64E-0EDA6B30B72D}" srcOrd="3" destOrd="0" presId="urn:microsoft.com/office/officeart/2005/8/layout/hList7"/>
    <dgm:cxn modelId="{23841C78-4594-C44A-B0CE-9707954FF13B}" type="presParOf" srcId="{9D87F50F-4318-4E2F-A6D3-C349DC8476A5}" destId="{EF373E25-9055-4211-A4DF-D8739343F35B}" srcOrd="3" destOrd="0" presId="urn:microsoft.com/office/officeart/2005/8/layout/hList7"/>
    <dgm:cxn modelId="{4EF8F239-C6E7-8E4E-B6D3-E26BB6CB3AFD}" type="presParOf" srcId="{9D87F50F-4318-4E2F-A6D3-C349DC8476A5}" destId="{B490AB53-10EF-4D85-994C-66497EA77F66}" srcOrd="4" destOrd="0" presId="urn:microsoft.com/office/officeart/2005/8/layout/hList7"/>
    <dgm:cxn modelId="{518ED2FF-6C62-2A4F-8998-8AE5618325E5}" type="presParOf" srcId="{B490AB53-10EF-4D85-994C-66497EA77F66}" destId="{A2635A1D-B4AD-4F5D-8F17-6B0323A7D1EE}" srcOrd="0" destOrd="0" presId="urn:microsoft.com/office/officeart/2005/8/layout/hList7"/>
    <dgm:cxn modelId="{B76D6003-8D58-AB41-B907-D2C44F12C33F}" type="presParOf" srcId="{B490AB53-10EF-4D85-994C-66497EA77F66}" destId="{4461143D-DC9D-431D-AA50-195107354C8A}" srcOrd="1" destOrd="0" presId="urn:microsoft.com/office/officeart/2005/8/layout/hList7"/>
    <dgm:cxn modelId="{3DC6C876-B95C-2A42-85AC-6ABD376D75A8}" type="presParOf" srcId="{B490AB53-10EF-4D85-994C-66497EA77F66}" destId="{440F7321-2743-4EC1-BD2A-DBD87789DD4F}" srcOrd="2" destOrd="0" presId="urn:microsoft.com/office/officeart/2005/8/layout/hList7"/>
    <dgm:cxn modelId="{E9E93F3F-0297-7848-94F3-BE647B6F1796}" type="presParOf" srcId="{B490AB53-10EF-4D85-994C-66497EA77F66}" destId="{9E2EF102-3A82-4B9A-ACE1-329DA1DD940A}" srcOrd="3" destOrd="0" presId="urn:microsoft.com/office/officeart/2005/8/layout/hList7"/>
    <dgm:cxn modelId="{06FC9133-6518-1D49-A0FA-FDA591DC282F}" type="presParOf" srcId="{9D87F50F-4318-4E2F-A6D3-C349DC8476A5}" destId="{70779CB3-1CC3-4019-8476-DA9AC1097A2B}" srcOrd="5" destOrd="0" presId="urn:microsoft.com/office/officeart/2005/8/layout/hList7"/>
    <dgm:cxn modelId="{96B29141-FDBA-A144-920A-E448575007A1}" type="presParOf" srcId="{9D87F50F-4318-4E2F-A6D3-C349DC8476A5}" destId="{1E3CDEEB-68CA-4FE2-A9B6-1F8A5714B0D6}" srcOrd="6" destOrd="0" presId="urn:microsoft.com/office/officeart/2005/8/layout/hList7"/>
    <dgm:cxn modelId="{F077E3A4-92D4-D849-8ABE-AE3545096487}" type="presParOf" srcId="{1E3CDEEB-68CA-4FE2-A9B6-1F8A5714B0D6}" destId="{E4876CE7-90B7-4D6E-87DC-B45B5E164EFE}" srcOrd="0" destOrd="0" presId="urn:microsoft.com/office/officeart/2005/8/layout/hList7"/>
    <dgm:cxn modelId="{9FD94496-E8C6-8F4D-9B9D-0F3F63EDEBFB}" type="presParOf" srcId="{1E3CDEEB-68CA-4FE2-A9B6-1F8A5714B0D6}" destId="{21EC19BC-DD52-4580-89CF-9405B799F7F5}" srcOrd="1" destOrd="0" presId="urn:microsoft.com/office/officeart/2005/8/layout/hList7"/>
    <dgm:cxn modelId="{DFEC921B-129B-D742-95D9-4C36D2D06EB8}" type="presParOf" srcId="{1E3CDEEB-68CA-4FE2-A9B6-1F8A5714B0D6}" destId="{340A5223-2C59-484A-938B-6D94530E9086}" srcOrd="2" destOrd="0" presId="urn:microsoft.com/office/officeart/2005/8/layout/hList7"/>
    <dgm:cxn modelId="{C1F52A71-7E06-5A41-9B41-AF80C0750924}" type="presParOf" srcId="{1E3CDEEB-68CA-4FE2-A9B6-1F8A5714B0D6}" destId="{F3DE2C33-6C45-40E6-A9CF-4412B054AD4B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34DD87-5DDE-4E19-B558-948DA04F9AE5}" type="doc">
      <dgm:prSet loTypeId="urn:microsoft.com/office/officeart/2005/8/layout/hList7" loCatId="picture" qsTypeId="urn:microsoft.com/office/officeart/2005/8/quickstyle/simple4" qsCatId="simple" csTypeId="urn:microsoft.com/office/officeart/2005/8/colors/accent0_3" csCatId="mainScheme" phldr="1"/>
      <dgm:spPr/>
    </dgm:pt>
    <dgm:pt modelId="{BD207EAE-7092-4D9A-A856-71006BD78BFC}">
      <dgm:prSet phldrT="[Text]" custT="1"/>
      <dgm:spPr>
        <a:xfrm>
          <a:off x="14086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endParaRPr lang="en-US" sz="1500" b="1" dirty="0">
            <a:solidFill>
              <a:schemeClr val="bg1">
                <a:lumMod val="95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>
            <a:buNone/>
          </a:pPr>
          <a:r>
            <a:rPr lang="it-IT" sz="1500" b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Perfezionare i programmi e le risorse esistenti per massimizzare la crescita dell’affiliazione.</a:t>
          </a:r>
        </a:p>
      </dgm:t>
    </dgm:pt>
    <dgm:pt modelId="{90E36831-E88D-4360-ABD3-845E0AFCF66D}" type="parTrans" cxnId="{808D7582-BCA2-4E6B-B3F7-10C74F1D8BB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3D8256-032F-42B0-B25D-A16F94EE19B8}" type="sibTrans" cxnId="{808D7582-BCA2-4E6B-B3F7-10C74F1D8BB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F3FD9E-93BB-4BAF-807F-82245EF036F4}">
      <dgm:prSet phldrT="[Text]" custT="1"/>
      <dgm:spPr>
        <a:xfrm>
          <a:off x="1747179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endParaRPr lang="en-US" sz="1500" b="1" dirty="0">
            <a:solidFill>
              <a:schemeClr val="bg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>
            <a:buNone/>
          </a:pPr>
          <a:endParaRPr lang="it-IT" sz="1500" b="1" dirty="0">
            <a:solidFill>
              <a:schemeClr val="bg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>
            <a:buNone/>
          </a:pPr>
          <a:r>
            <a:rPr lang="it-IT" sz="1500" b="1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Inserire il feedback e le conoscenze dei soci per garantire che sia assunta la responsabilità verso gli obiettivi, il sostegno e l’ottimizzazione dei risultati. </a:t>
          </a:r>
        </a:p>
      </dgm:t>
    </dgm:pt>
    <dgm:pt modelId="{81594CA2-E35A-41C9-8CA4-7C2188906D72}" type="parTrans" cxnId="{7B965A4E-E582-406B-9747-A0069984C5A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4E8796-0054-4E4C-AD0E-33AC4F4F241E}" type="sibTrans" cxnId="{7B965A4E-E582-406B-9747-A0069984C5A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C7C5E9-7F02-4FFC-9AFB-800916B05F98}">
      <dgm:prSet phldrT="[Text]" custT="1"/>
      <dgm:spPr>
        <a:xfrm>
          <a:off x="3494231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it-IT" sz="1500" b="1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Attirare persone orientate al servizio verso il marchio Lions.</a:t>
          </a:r>
        </a:p>
      </dgm:t>
    </dgm:pt>
    <dgm:pt modelId="{F4AB5A90-2C29-4499-A83F-FD23F8A4DD9E}" type="parTrans" cxnId="{01CE8CEC-2FE4-4F03-85E2-99562760025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8A9993-16BF-425E-95A7-70E2678FA087}" type="sibTrans" cxnId="{01CE8CEC-2FE4-4F03-85E2-99562760025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2B06BD-0A1B-4C2D-B878-EC228EF53E51}">
      <dgm:prSet custT="1"/>
      <dgm:spPr>
        <a:xfrm>
          <a:off x="5241283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it-IT" sz="1500" b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Assicurarsi che ogni Lions sappia come immettere un nuovo socio e che ogni leader sappia come fondare un club.</a:t>
          </a:r>
        </a:p>
      </dgm:t>
    </dgm:pt>
    <dgm:pt modelId="{8F194554-0523-4611-9C88-3440D4AC1FCD}" type="parTrans" cxnId="{4170B1CF-DDB7-4FC8-A91A-F8893078EA3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BF5039-78C6-4375-875F-0D54259A5CD5}" type="sibTrans" cxnId="{4170B1CF-DDB7-4FC8-A91A-F8893078EA3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5B0186-3B58-49A3-ACB4-955FD7C47E68}">
      <dgm:prSet custT="1"/>
      <dgm:spPr>
        <a:xfrm>
          <a:off x="6988334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it-IT" sz="1500" b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Misurare ciò che conta e utilizzare il riconoscimento per promuovere l'azione.</a:t>
          </a:r>
        </a:p>
      </dgm:t>
    </dgm:pt>
    <dgm:pt modelId="{80779E53-0987-4380-B10C-3C8206FA3BE4}" type="parTrans" cxnId="{CE11C497-DFC5-48AF-8633-1223F6BF21B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D468D7-D922-4D86-BB46-F3804DE6945B}" type="sibTrans" cxnId="{CE11C497-DFC5-48AF-8633-1223F6BF21B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1DF25D-5F14-4CB2-9230-EAE486D32095}">
      <dgm:prSet custT="1"/>
      <dgm:spPr>
        <a:xfrm>
          <a:off x="8735386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buNone/>
          </a:pPr>
          <a:r>
            <a:rPr lang="it-IT" sz="1500" b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Migliorare la qualità e l'efficacia della leadership.</a:t>
          </a:r>
        </a:p>
      </dgm:t>
    </dgm:pt>
    <dgm:pt modelId="{F146FB4A-ACB2-4BBC-958A-42C6A6DF4D5B}" type="parTrans" cxnId="{929D1465-6EF6-4329-89E6-6E7D6C8E929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493675-9B3E-44C0-8C16-12BC618B1582}" type="sibTrans" cxnId="{929D1465-6EF6-4329-89E6-6E7D6C8E929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0354EB-D346-4363-AD0F-C039FE951FA5}" type="pres">
      <dgm:prSet presAssocID="{CE34DD87-5DDE-4E19-B558-948DA04F9AE5}" presName="Name0" presStyleCnt="0">
        <dgm:presLayoutVars>
          <dgm:dir/>
          <dgm:resizeHandles val="exact"/>
        </dgm:presLayoutVars>
      </dgm:prSet>
      <dgm:spPr/>
    </dgm:pt>
    <dgm:pt modelId="{1908C272-06F2-4CC9-A298-6445B49F8B2D}" type="pres">
      <dgm:prSet presAssocID="{CE34DD87-5DDE-4E19-B558-948DA04F9AE5}" presName="fgShape" presStyleLbl="fgShp" presStyleIdx="0" presStyleCnt="1" custLinFactNeighborX="-1088" custLinFactNeighborY="2107"/>
      <dgm:spPr>
        <a:xfrm>
          <a:off x="312850" y="3232061"/>
          <a:ext cx="9597146" cy="603626"/>
        </a:xfrm>
        <a:prstGeom prst="leftRightArrow">
          <a:avLst/>
        </a:prstGeom>
        <a:noFill/>
        <a:ln>
          <a:noFill/>
        </a:ln>
        <a:effectLst/>
      </dgm:spPr>
    </dgm:pt>
    <dgm:pt modelId="{9D87F50F-4318-4E2F-A6D3-C349DC8476A5}" type="pres">
      <dgm:prSet presAssocID="{CE34DD87-5DDE-4E19-B558-948DA04F9AE5}" presName="linComp" presStyleCnt="0"/>
      <dgm:spPr/>
    </dgm:pt>
    <dgm:pt modelId="{A538B95E-EA18-444E-A3C6-A5363EF9D801}" type="pres">
      <dgm:prSet presAssocID="{BD207EAE-7092-4D9A-A856-71006BD78BFC}" presName="compNode" presStyleCnt="0"/>
      <dgm:spPr/>
    </dgm:pt>
    <dgm:pt modelId="{D1C8FDE1-F8C6-4F85-A4AC-707419D07CED}" type="pres">
      <dgm:prSet presAssocID="{BD207EAE-7092-4D9A-A856-71006BD78BFC}" presName="bkgdShape" presStyleLbl="node1" presStyleIdx="0" presStyleCnt="6" custLinFactNeighborX="823" custLinFactNeighborY="3687"/>
      <dgm:spPr>
        <a:prstGeom prst="roundRect">
          <a:avLst>
            <a:gd name="adj" fmla="val 10000"/>
          </a:avLst>
        </a:prstGeom>
      </dgm:spPr>
    </dgm:pt>
    <dgm:pt modelId="{E9170ED4-0C39-4134-9882-6D1864AEB98E}" type="pres">
      <dgm:prSet presAssocID="{BD207EAE-7092-4D9A-A856-71006BD78BFC}" presName="nodeTx" presStyleLbl="node1" presStyleIdx="0" presStyleCnt="6">
        <dgm:presLayoutVars>
          <dgm:bulletEnabled val="1"/>
        </dgm:presLayoutVars>
      </dgm:prSet>
      <dgm:spPr/>
    </dgm:pt>
    <dgm:pt modelId="{3B196C3A-03A5-4038-B4EB-517D17CF469B}" type="pres">
      <dgm:prSet presAssocID="{BD207EAE-7092-4D9A-A856-71006BD78BFC}" presName="invisiNode" presStyleLbl="node1" presStyleIdx="0" presStyleCnt="6"/>
      <dgm:spPr/>
    </dgm:pt>
    <dgm:pt modelId="{B76C4B37-B3FA-49E3-B823-3B0B21455BCA}" type="pres">
      <dgm:prSet presAssocID="{BD207EAE-7092-4D9A-A856-71006BD78BFC}" presName="imagNode" presStyleLbl="fgImgPlace1" presStyleIdx="0" presStyleCnt="6" custScaleX="90006" custScaleY="90006" custLinFactNeighborX="-1680" custLinFactNeighborY="1736"/>
      <dgm:spPr>
        <a:xfrm>
          <a:off x="178184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Group of men with solid fill"/>
        </a:ext>
      </dgm:extLst>
    </dgm:pt>
    <dgm:pt modelId="{CFE88674-9846-4931-83C3-3671CE0562D7}" type="pres">
      <dgm:prSet presAssocID="{013D8256-032F-42B0-B25D-A16F94EE19B8}" presName="sibTrans" presStyleLbl="sibTrans2D1" presStyleIdx="0" presStyleCnt="0"/>
      <dgm:spPr/>
    </dgm:pt>
    <dgm:pt modelId="{19D32A0F-0A0B-4BE8-9AFC-53279C4B3A3D}" type="pres">
      <dgm:prSet presAssocID="{F3F3FD9E-93BB-4BAF-807F-82245EF036F4}" presName="compNode" presStyleCnt="0"/>
      <dgm:spPr/>
    </dgm:pt>
    <dgm:pt modelId="{68F61032-7346-4F8F-9CE1-5658793B33AD}" type="pres">
      <dgm:prSet presAssocID="{F3F3FD9E-93BB-4BAF-807F-82245EF036F4}" presName="bkgdShape" presStyleLbl="node1" presStyleIdx="1" presStyleCnt="6" custLinFactNeighborY="214"/>
      <dgm:spPr>
        <a:prstGeom prst="roundRect">
          <a:avLst>
            <a:gd name="adj" fmla="val 10000"/>
          </a:avLst>
        </a:prstGeom>
      </dgm:spPr>
    </dgm:pt>
    <dgm:pt modelId="{2AF582C2-9E52-427A-AF1F-08FA3E1C7DC0}" type="pres">
      <dgm:prSet presAssocID="{F3F3FD9E-93BB-4BAF-807F-82245EF036F4}" presName="nodeTx" presStyleLbl="node1" presStyleIdx="1" presStyleCnt="6">
        <dgm:presLayoutVars>
          <dgm:bulletEnabled val="1"/>
        </dgm:presLayoutVars>
      </dgm:prSet>
      <dgm:spPr/>
    </dgm:pt>
    <dgm:pt modelId="{AE7CD1F0-3876-471C-BDEB-32EDF917AE36}" type="pres">
      <dgm:prSet presAssocID="{F3F3FD9E-93BB-4BAF-807F-82245EF036F4}" presName="invisiNode" presStyleLbl="node1" presStyleIdx="1" presStyleCnt="6"/>
      <dgm:spPr/>
    </dgm:pt>
    <dgm:pt modelId="{3F4D3B3C-E117-49D9-B64E-0EDA6B30B72D}" type="pres">
      <dgm:prSet presAssocID="{F3F3FD9E-93BB-4BAF-807F-82245EF036F4}" presName="imagNode" presStyleLbl="fgImgPlace1" presStyleIdx="1" presStyleCnt="6" custLinFactNeighborX="-840"/>
      <dgm:spPr>
        <a:xfrm>
          <a:off x="1925236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Upward trend with solid fill"/>
        </a:ext>
      </dgm:extLst>
    </dgm:pt>
    <dgm:pt modelId="{EF373E25-9055-4211-A4DF-D8739343F35B}" type="pres">
      <dgm:prSet presAssocID="{AA4E8796-0054-4E4C-AD0E-33AC4F4F241E}" presName="sibTrans" presStyleLbl="sibTrans2D1" presStyleIdx="0" presStyleCnt="0"/>
      <dgm:spPr/>
    </dgm:pt>
    <dgm:pt modelId="{B490AB53-10EF-4D85-994C-66497EA77F66}" type="pres">
      <dgm:prSet presAssocID="{FAC7C5E9-7F02-4FFC-9AFB-800916B05F98}" presName="compNode" presStyleCnt="0"/>
      <dgm:spPr/>
    </dgm:pt>
    <dgm:pt modelId="{A2635A1D-B4AD-4F5D-8F17-6B0323A7D1EE}" type="pres">
      <dgm:prSet presAssocID="{FAC7C5E9-7F02-4FFC-9AFB-800916B05F98}" presName="bkgdShape" presStyleLbl="node1" presStyleIdx="2" presStyleCnt="6"/>
      <dgm:spPr>
        <a:prstGeom prst="roundRect">
          <a:avLst>
            <a:gd name="adj" fmla="val 10000"/>
          </a:avLst>
        </a:prstGeom>
      </dgm:spPr>
    </dgm:pt>
    <dgm:pt modelId="{4461143D-DC9D-431D-AA50-195107354C8A}" type="pres">
      <dgm:prSet presAssocID="{FAC7C5E9-7F02-4FFC-9AFB-800916B05F98}" presName="nodeTx" presStyleLbl="node1" presStyleIdx="2" presStyleCnt="6">
        <dgm:presLayoutVars>
          <dgm:bulletEnabled val="1"/>
        </dgm:presLayoutVars>
      </dgm:prSet>
      <dgm:spPr/>
    </dgm:pt>
    <dgm:pt modelId="{440F7321-2743-4EC1-BD2A-DBD87789DD4F}" type="pres">
      <dgm:prSet presAssocID="{FAC7C5E9-7F02-4FFC-9AFB-800916B05F98}" presName="invisiNode" presStyleLbl="node1" presStyleIdx="2" presStyleCnt="6"/>
      <dgm:spPr/>
    </dgm:pt>
    <dgm:pt modelId="{9E2EF102-3A82-4B9A-ACE1-329DA1DD940A}" type="pres">
      <dgm:prSet presAssocID="{FAC7C5E9-7F02-4FFC-9AFB-800916B05F98}" presName="imagNode" presStyleLbl="fgImgPlace1" presStyleIdx="2" presStyleCnt="6"/>
      <dgm:spPr>
        <a:xfrm>
          <a:off x="3672288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Megaphone with solid fill"/>
        </a:ext>
      </dgm:extLst>
    </dgm:pt>
    <dgm:pt modelId="{70779CB3-1CC3-4019-8476-DA9AC1097A2B}" type="pres">
      <dgm:prSet presAssocID="{FF8A9993-16BF-425E-95A7-70E2678FA087}" presName="sibTrans" presStyleLbl="sibTrans2D1" presStyleIdx="0" presStyleCnt="0"/>
      <dgm:spPr/>
    </dgm:pt>
    <dgm:pt modelId="{1E3CDEEB-68CA-4FE2-A9B6-1F8A5714B0D6}" type="pres">
      <dgm:prSet presAssocID="{912B06BD-0A1B-4C2D-B878-EC228EF53E51}" presName="compNode" presStyleCnt="0"/>
      <dgm:spPr/>
    </dgm:pt>
    <dgm:pt modelId="{E4876CE7-90B7-4D6E-87DC-B45B5E164EFE}" type="pres">
      <dgm:prSet presAssocID="{912B06BD-0A1B-4C2D-B878-EC228EF53E51}" presName="bkgdShape" presStyleLbl="node1" presStyleIdx="3" presStyleCnt="6"/>
      <dgm:spPr>
        <a:prstGeom prst="roundRect">
          <a:avLst>
            <a:gd name="adj" fmla="val 10000"/>
          </a:avLst>
        </a:prstGeom>
      </dgm:spPr>
    </dgm:pt>
    <dgm:pt modelId="{21EC19BC-DD52-4580-89CF-9405B799F7F5}" type="pres">
      <dgm:prSet presAssocID="{912B06BD-0A1B-4C2D-B878-EC228EF53E51}" presName="nodeTx" presStyleLbl="node1" presStyleIdx="3" presStyleCnt="6">
        <dgm:presLayoutVars>
          <dgm:bulletEnabled val="1"/>
        </dgm:presLayoutVars>
      </dgm:prSet>
      <dgm:spPr/>
    </dgm:pt>
    <dgm:pt modelId="{340A5223-2C59-484A-938B-6D94530E9086}" type="pres">
      <dgm:prSet presAssocID="{912B06BD-0A1B-4C2D-B878-EC228EF53E51}" presName="invisiNode" presStyleLbl="node1" presStyleIdx="3" presStyleCnt="6"/>
      <dgm:spPr/>
    </dgm:pt>
    <dgm:pt modelId="{F3DE2C33-6C45-40E6-A9CF-4412B054AD4B}" type="pres">
      <dgm:prSet presAssocID="{912B06BD-0A1B-4C2D-B878-EC228EF53E51}" presName="imagNode" presStyleLbl="fgImgPlace1" presStyleIdx="3" presStyleCnt="6"/>
      <dgm:spPr>
        <a:xfrm>
          <a:off x="5419340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Handshake with solid fill"/>
        </a:ext>
      </dgm:extLst>
    </dgm:pt>
    <dgm:pt modelId="{8BFC2BDF-9796-4235-8604-8D20476173D9}" type="pres">
      <dgm:prSet presAssocID="{CDBF5039-78C6-4375-875F-0D54259A5CD5}" presName="sibTrans" presStyleLbl="sibTrans2D1" presStyleIdx="0" presStyleCnt="0"/>
      <dgm:spPr/>
    </dgm:pt>
    <dgm:pt modelId="{600F71F2-BCF0-480D-951C-F8C9875C0C69}" type="pres">
      <dgm:prSet presAssocID="{475B0186-3B58-49A3-ACB4-955FD7C47E68}" presName="compNode" presStyleCnt="0"/>
      <dgm:spPr/>
    </dgm:pt>
    <dgm:pt modelId="{766F018E-9434-450D-831D-6664272E8C7D}" type="pres">
      <dgm:prSet presAssocID="{475B0186-3B58-49A3-ACB4-955FD7C47E68}" presName="bkgdShape" presStyleLbl="node1" presStyleIdx="4" presStyleCnt="6" custLinFactNeighborY="-3078"/>
      <dgm:spPr>
        <a:prstGeom prst="roundRect">
          <a:avLst>
            <a:gd name="adj" fmla="val 10000"/>
          </a:avLst>
        </a:prstGeom>
      </dgm:spPr>
    </dgm:pt>
    <dgm:pt modelId="{D15573F6-F8B7-418D-AF81-27CB3DFB4200}" type="pres">
      <dgm:prSet presAssocID="{475B0186-3B58-49A3-ACB4-955FD7C47E68}" presName="nodeTx" presStyleLbl="node1" presStyleIdx="4" presStyleCnt="6">
        <dgm:presLayoutVars>
          <dgm:bulletEnabled val="1"/>
        </dgm:presLayoutVars>
      </dgm:prSet>
      <dgm:spPr/>
    </dgm:pt>
    <dgm:pt modelId="{017A8A11-250B-4AB9-96C1-96A3FC6FA9B7}" type="pres">
      <dgm:prSet presAssocID="{475B0186-3B58-49A3-ACB4-955FD7C47E68}" presName="invisiNode" presStyleLbl="node1" presStyleIdx="4" presStyleCnt="6"/>
      <dgm:spPr/>
    </dgm:pt>
    <dgm:pt modelId="{280A1B32-09BF-4444-AA68-7C6D4D5FA43C}" type="pres">
      <dgm:prSet presAssocID="{475B0186-3B58-49A3-ACB4-955FD7C47E68}" presName="imagNode" presStyleLbl="fgImgPlace1" presStyleIdx="4" presStyleCnt="6" custLinFactNeighborY="4200"/>
      <dgm:spPr>
        <a:xfrm>
          <a:off x="7166392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Trophy with solid fill"/>
        </a:ext>
      </dgm:extLst>
    </dgm:pt>
    <dgm:pt modelId="{142DDAF6-9F7C-45FE-AA8C-230B1B3F66D0}" type="pres">
      <dgm:prSet presAssocID="{D8D468D7-D922-4D86-BB46-F3804DE6945B}" presName="sibTrans" presStyleLbl="sibTrans2D1" presStyleIdx="0" presStyleCnt="0"/>
      <dgm:spPr/>
    </dgm:pt>
    <dgm:pt modelId="{5FBE1848-ABB9-4CD9-AFBD-0819EF912956}" type="pres">
      <dgm:prSet presAssocID="{091DF25D-5F14-4CB2-9230-EAE486D32095}" presName="compNode" presStyleCnt="0"/>
      <dgm:spPr/>
    </dgm:pt>
    <dgm:pt modelId="{1E384FD1-8794-4198-BF9C-31B8D54D551E}" type="pres">
      <dgm:prSet presAssocID="{091DF25D-5F14-4CB2-9230-EAE486D32095}" presName="bkgdShape" presStyleLbl="node1" presStyleIdx="5" presStyleCnt="6" custLinFactNeighborY="-5613"/>
      <dgm:spPr>
        <a:prstGeom prst="roundRect">
          <a:avLst>
            <a:gd name="adj" fmla="val 10000"/>
          </a:avLst>
        </a:prstGeom>
      </dgm:spPr>
    </dgm:pt>
    <dgm:pt modelId="{AC974AFD-AA09-420E-ACAC-DB8F8069B656}" type="pres">
      <dgm:prSet presAssocID="{091DF25D-5F14-4CB2-9230-EAE486D32095}" presName="nodeTx" presStyleLbl="node1" presStyleIdx="5" presStyleCnt="6">
        <dgm:presLayoutVars>
          <dgm:bulletEnabled val="1"/>
        </dgm:presLayoutVars>
      </dgm:prSet>
      <dgm:spPr/>
    </dgm:pt>
    <dgm:pt modelId="{54F92A38-948F-4FD6-B75E-EAC1409DF88B}" type="pres">
      <dgm:prSet presAssocID="{091DF25D-5F14-4CB2-9230-EAE486D32095}" presName="invisiNode" presStyleLbl="node1" presStyleIdx="5" presStyleCnt="6"/>
      <dgm:spPr/>
    </dgm:pt>
    <dgm:pt modelId="{B13C9E14-0B1C-47C1-9E85-BFCD6CD10761}" type="pres">
      <dgm:prSet presAssocID="{091DF25D-5F14-4CB2-9230-EAE486D32095}" presName="imagNode" presStyleLbl="fgImgPlace1" presStyleIdx="5" presStyleCnt="6" custScaleX="94864" custScaleY="94864" custLinFactNeighborX="1363" custLinFactNeighborY="5207"/>
      <dgm:spPr>
        <a:xfrm>
          <a:off x="8913444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Checklist with solid fill"/>
        </a:ext>
      </dgm:extLst>
    </dgm:pt>
  </dgm:ptLst>
  <dgm:cxnLst>
    <dgm:cxn modelId="{135F8D19-B6D4-0B44-B02B-6ED662D15570}" type="presOf" srcId="{F3F3FD9E-93BB-4BAF-807F-82245EF036F4}" destId="{68F61032-7346-4F8F-9CE1-5658793B33AD}" srcOrd="0" destOrd="0" presId="urn:microsoft.com/office/officeart/2005/8/layout/hList7"/>
    <dgm:cxn modelId="{B2B91D20-189F-2E4E-9A46-E14E0B7054B0}" type="presOf" srcId="{D8D468D7-D922-4D86-BB46-F3804DE6945B}" destId="{142DDAF6-9F7C-45FE-AA8C-230B1B3F66D0}" srcOrd="0" destOrd="0" presId="urn:microsoft.com/office/officeart/2005/8/layout/hList7"/>
    <dgm:cxn modelId="{2F7C4623-7D83-FE43-904D-D89E051B01BF}" type="presOf" srcId="{BD207EAE-7092-4D9A-A856-71006BD78BFC}" destId="{D1C8FDE1-F8C6-4F85-A4AC-707419D07CED}" srcOrd="0" destOrd="0" presId="urn:microsoft.com/office/officeart/2005/8/layout/hList7"/>
    <dgm:cxn modelId="{89348930-5FB2-4AAC-A991-E2F4AA095F78}" type="presOf" srcId="{CE34DD87-5DDE-4E19-B558-948DA04F9AE5}" destId="{860354EB-D346-4363-AD0F-C039FE951FA5}" srcOrd="0" destOrd="0" presId="urn:microsoft.com/office/officeart/2005/8/layout/hList7"/>
    <dgm:cxn modelId="{3E96673C-C82D-5647-8668-081EAAD5221B}" type="presOf" srcId="{475B0186-3B58-49A3-ACB4-955FD7C47E68}" destId="{766F018E-9434-450D-831D-6664272E8C7D}" srcOrd="0" destOrd="0" presId="urn:microsoft.com/office/officeart/2005/8/layout/hList7"/>
    <dgm:cxn modelId="{929D1465-6EF6-4329-89E6-6E7D6C8E9290}" srcId="{CE34DD87-5DDE-4E19-B558-948DA04F9AE5}" destId="{091DF25D-5F14-4CB2-9230-EAE486D32095}" srcOrd="5" destOrd="0" parTransId="{F146FB4A-ACB2-4BBC-958A-42C6A6DF4D5B}" sibTransId="{6A493675-9B3E-44C0-8C16-12BC618B1582}"/>
    <dgm:cxn modelId="{38EB8847-6E16-9649-AB52-CB219AD58AE4}" type="presOf" srcId="{CDBF5039-78C6-4375-875F-0D54259A5CD5}" destId="{8BFC2BDF-9796-4235-8604-8D20476173D9}" srcOrd="0" destOrd="0" presId="urn:microsoft.com/office/officeart/2005/8/layout/hList7"/>
    <dgm:cxn modelId="{7B965A4E-E582-406B-9747-A0069984C5A8}" srcId="{CE34DD87-5DDE-4E19-B558-948DA04F9AE5}" destId="{F3F3FD9E-93BB-4BAF-807F-82245EF036F4}" srcOrd="1" destOrd="0" parTransId="{81594CA2-E35A-41C9-8CA4-7C2188906D72}" sibTransId="{AA4E8796-0054-4E4C-AD0E-33AC4F4F241E}"/>
    <dgm:cxn modelId="{F363C44E-4173-834C-9CA0-CDA2559B5045}" type="presOf" srcId="{013D8256-032F-42B0-B25D-A16F94EE19B8}" destId="{CFE88674-9846-4931-83C3-3671CE0562D7}" srcOrd="0" destOrd="0" presId="urn:microsoft.com/office/officeart/2005/8/layout/hList7"/>
    <dgm:cxn modelId="{175D3551-8060-944A-876E-98905BF85488}" type="presOf" srcId="{091DF25D-5F14-4CB2-9230-EAE486D32095}" destId="{AC974AFD-AA09-420E-ACAC-DB8F8069B656}" srcOrd="1" destOrd="0" presId="urn:microsoft.com/office/officeart/2005/8/layout/hList7"/>
    <dgm:cxn modelId="{EE770752-EE90-6644-93BB-A37B0C116C3D}" type="presOf" srcId="{FAC7C5E9-7F02-4FFC-9AFB-800916B05F98}" destId="{4461143D-DC9D-431D-AA50-195107354C8A}" srcOrd="1" destOrd="0" presId="urn:microsoft.com/office/officeart/2005/8/layout/hList7"/>
    <dgm:cxn modelId="{489B1176-CA05-8643-A659-391DC6BE510C}" type="presOf" srcId="{FAC7C5E9-7F02-4FFC-9AFB-800916B05F98}" destId="{A2635A1D-B4AD-4F5D-8F17-6B0323A7D1EE}" srcOrd="0" destOrd="0" presId="urn:microsoft.com/office/officeart/2005/8/layout/hList7"/>
    <dgm:cxn modelId="{9BE57A77-A005-0B49-BF4A-3804685AFA87}" type="presOf" srcId="{BD207EAE-7092-4D9A-A856-71006BD78BFC}" destId="{E9170ED4-0C39-4134-9882-6D1864AEB98E}" srcOrd="1" destOrd="0" presId="urn:microsoft.com/office/officeart/2005/8/layout/hList7"/>
    <dgm:cxn modelId="{808D7582-BCA2-4E6B-B3F7-10C74F1D8BBC}" srcId="{CE34DD87-5DDE-4E19-B558-948DA04F9AE5}" destId="{BD207EAE-7092-4D9A-A856-71006BD78BFC}" srcOrd="0" destOrd="0" parTransId="{90E36831-E88D-4360-ABD3-845E0AFCF66D}" sibTransId="{013D8256-032F-42B0-B25D-A16F94EE19B8}"/>
    <dgm:cxn modelId="{9D159785-1C02-484E-951F-287879B9FEF8}" type="presOf" srcId="{AA4E8796-0054-4E4C-AD0E-33AC4F4F241E}" destId="{EF373E25-9055-4211-A4DF-D8739343F35B}" srcOrd="0" destOrd="0" presId="urn:microsoft.com/office/officeart/2005/8/layout/hList7"/>
    <dgm:cxn modelId="{E5C73386-DB3C-B249-84F8-9DF548F2D631}" type="presOf" srcId="{091DF25D-5F14-4CB2-9230-EAE486D32095}" destId="{1E384FD1-8794-4198-BF9C-31B8D54D551E}" srcOrd="0" destOrd="0" presId="urn:microsoft.com/office/officeart/2005/8/layout/hList7"/>
    <dgm:cxn modelId="{2D430B91-9043-244E-8F7C-6C0651F91D52}" type="presOf" srcId="{F3F3FD9E-93BB-4BAF-807F-82245EF036F4}" destId="{2AF582C2-9E52-427A-AF1F-08FA3E1C7DC0}" srcOrd="1" destOrd="0" presId="urn:microsoft.com/office/officeart/2005/8/layout/hList7"/>
    <dgm:cxn modelId="{CE11C497-DFC5-48AF-8633-1223F6BF21B4}" srcId="{CE34DD87-5DDE-4E19-B558-948DA04F9AE5}" destId="{475B0186-3B58-49A3-ACB4-955FD7C47E68}" srcOrd="4" destOrd="0" parTransId="{80779E53-0987-4380-B10C-3C8206FA3BE4}" sibTransId="{D8D468D7-D922-4D86-BB46-F3804DE6945B}"/>
    <dgm:cxn modelId="{4D65269A-A220-4C46-9B21-B50053510488}" type="presOf" srcId="{912B06BD-0A1B-4C2D-B878-EC228EF53E51}" destId="{E4876CE7-90B7-4D6E-87DC-B45B5E164EFE}" srcOrd="0" destOrd="0" presId="urn:microsoft.com/office/officeart/2005/8/layout/hList7"/>
    <dgm:cxn modelId="{91246A9D-2190-FD4D-9E46-790F2EF6D8E5}" type="presOf" srcId="{475B0186-3B58-49A3-ACB4-955FD7C47E68}" destId="{D15573F6-F8B7-418D-AF81-27CB3DFB4200}" srcOrd="1" destOrd="0" presId="urn:microsoft.com/office/officeart/2005/8/layout/hList7"/>
    <dgm:cxn modelId="{92E638A1-5386-8844-A422-55437793590D}" type="presOf" srcId="{912B06BD-0A1B-4C2D-B878-EC228EF53E51}" destId="{21EC19BC-DD52-4580-89CF-9405B799F7F5}" srcOrd="1" destOrd="0" presId="urn:microsoft.com/office/officeart/2005/8/layout/hList7"/>
    <dgm:cxn modelId="{4170B1CF-DDB7-4FC8-A91A-F8893078EA3D}" srcId="{CE34DD87-5DDE-4E19-B558-948DA04F9AE5}" destId="{912B06BD-0A1B-4C2D-B878-EC228EF53E51}" srcOrd="3" destOrd="0" parTransId="{8F194554-0523-4611-9C88-3440D4AC1FCD}" sibTransId="{CDBF5039-78C6-4375-875F-0D54259A5CD5}"/>
    <dgm:cxn modelId="{01CE8CEC-2FE4-4F03-85E2-995627600253}" srcId="{CE34DD87-5DDE-4E19-B558-948DA04F9AE5}" destId="{FAC7C5E9-7F02-4FFC-9AFB-800916B05F98}" srcOrd="2" destOrd="0" parTransId="{F4AB5A90-2C29-4499-A83F-FD23F8A4DD9E}" sibTransId="{FF8A9993-16BF-425E-95A7-70E2678FA087}"/>
    <dgm:cxn modelId="{68E680F9-64EC-F549-A889-63DEE97DCB43}" type="presOf" srcId="{FF8A9993-16BF-425E-95A7-70E2678FA087}" destId="{70779CB3-1CC3-4019-8476-DA9AC1097A2B}" srcOrd="0" destOrd="0" presId="urn:microsoft.com/office/officeart/2005/8/layout/hList7"/>
    <dgm:cxn modelId="{B03D8193-F633-394F-9E9F-35E1755B378C}" type="presParOf" srcId="{860354EB-D346-4363-AD0F-C039FE951FA5}" destId="{1908C272-06F2-4CC9-A298-6445B49F8B2D}" srcOrd="0" destOrd="0" presId="urn:microsoft.com/office/officeart/2005/8/layout/hList7"/>
    <dgm:cxn modelId="{3C5E2231-AD22-1147-A216-9F13BBB00E93}" type="presParOf" srcId="{860354EB-D346-4363-AD0F-C039FE951FA5}" destId="{9D87F50F-4318-4E2F-A6D3-C349DC8476A5}" srcOrd="1" destOrd="0" presId="urn:microsoft.com/office/officeart/2005/8/layout/hList7"/>
    <dgm:cxn modelId="{D0BE87E0-62A0-7348-876B-688D6CA4596D}" type="presParOf" srcId="{9D87F50F-4318-4E2F-A6D3-C349DC8476A5}" destId="{A538B95E-EA18-444E-A3C6-A5363EF9D801}" srcOrd="0" destOrd="0" presId="urn:microsoft.com/office/officeart/2005/8/layout/hList7"/>
    <dgm:cxn modelId="{59EF8786-E281-E145-90D4-CB8C69B81D2E}" type="presParOf" srcId="{A538B95E-EA18-444E-A3C6-A5363EF9D801}" destId="{D1C8FDE1-F8C6-4F85-A4AC-707419D07CED}" srcOrd="0" destOrd="0" presId="urn:microsoft.com/office/officeart/2005/8/layout/hList7"/>
    <dgm:cxn modelId="{3E9D3262-42C2-C543-BB07-0BA19F77D9A5}" type="presParOf" srcId="{A538B95E-EA18-444E-A3C6-A5363EF9D801}" destId="{E9170ED4-0C39-4134-9882-6D1864AEB98E}" srcOrd="1" destOrd="0" presId="urn:microsoft.com/office/officeart/2005/8/layout/hList7"/>
    <dgm:cxn modelId="{984DB80A-5E4F-2A4B-BB3E-C9E40B1A259D}" type="presParOf" srcId="{A538B95E-EA18-444E-A3C6-A5363EF9D801}" destId="{3B196C3A-03A5-4038-B4EB-517D17CF469B}" srcOrd="2" destOrd="0" presId="urn:microsoft.com/office/officeart/2005/8/layout/hList7"/>
    <dgm:cxn modelId="{C8A615F0-5BF3-0B47-9E59-563D184EF877}" type="presParOf" srcId="{A538B95E-EA18-444E-A3C6-A5363EF9D801}" destId="{B76C4B37-B3FA-49E3-B823-3B0B21455BCA}" srcOrd="3" destOrd="0" presId="urn:microsoft.com/office/officeart/2005/8/layout/hList7"/>
    <dgm:cxn modelId="{8D3CB3A3-E8BB-2E4A-B7A7-B42F1A60EE1F}" type="presParOf" srcId="{9D87F50F-4318-4E2F-A6D3-C349DC8476A5}" destId="{CFE88674-9846-4931-83C3-3671CE0562D7}" srcOrd="1" destOrd="0" presId="urn:microsoft.com/office/officeart/2005/8/layout/hList7"/>
    <dgm:cxn modelId="{DFFADE1A-C434-B14C-A4F8-88CE68AE195E}" type="presParOf" srcId="{9D87F50F-4318-4E2F-A6D3-C349DC8476A5}" destId="{19D32A0F-0A0B-4BE8-9AFC-53279C4B3A3D}" srcOrd="2" destOrd="0" presId="urn:microsoft.com/office/officeart/2005/8/layout/hList7"/>
    <dgm:cxn modelId="{F852AA7D-5342-3440-86AF-E44D4301B581}" type="presParOf" srcId="{19D32A0F-0A0B-4BE8-9AFC-53279C4B3A3D}" destId="{68F61032-7346-4F8F-9CE1-5658793B33AD}" srcOrd="0" destOrd="0" presId="urn:microsoft.com/office/officeart/2005/8/layout/hList7"/>
    <dgm:cxn modelId="{1138ACD8-EF47-834F-B278-21271E1F207F}" type="presParOf" srcId="{19D32A0F-0A0B-4BE8-9AFC-53279C4B3A3D}" destId="{2AF582C2-9E52-427A-AF1F-08FA3E1C7DC0}" srcOrd="1" destOrd="0" presId="urn:microsoft.com/office/officeart/2005/8/layout/hList7"/>
    <dgm:cxn modelId="{1073FEFD-ADFB-F147-B807-BF189F96788C}" type="presParOf" srcId="{19D32A0F-0A0B-4BE8-9AFC-53279C4B3A3D}" destId="{AE7CD1F0-3876-471C-BDEB-32EDF917AE36}" srcOrd="2" destOrd="0" presId="urn:microsoft.com/office/officeart/2005/8/layout/hList7"/>
    <dgm:cxn modelId="{42F3B0E1-C4B9-CC4F-AEAD-2D5687DEF4D0}" type="presParOf" srcId="{19D32A0F-0A0B-4BE8-9AFC-53279C4B3A3D}" destId="{3F4D3B3C-E117-49D9-B64E-0EDA6B30B72D}" srcOrd="3" destOrd="0" presId="urn:microsoft.com/office/officeart/2005/8/layout/hList7"/>
    <dgm:cxn modelId="{23841C78-4594-C44A-B0CE-9707954FF13B}" type="presParOf" srcId="{9D87F50F-4318-4E2F-A6D3-C349DC8476A5}" destId="{EF373E25-9055-4211-A4DF-D8739343F35B}" srcOrd="3" destOrd="0" presId="urn:microsoft.com/office/officeart/2005/8/layout/hList7"/>
    <dgm:cxn modelId="{4EF8F239-C6E7-8E4E-B6D3-E26BB6CB3AFD}" type="presParOf" srcId="{9D87F50F-4318-4E2F-A6D3-C349DC8476A5}" destId="{B490AB53-10EF-4D85-994C-66497EA77F66}" srcOrd="4" destOrd="0" presId="urn:microsoft.com/office/officeart/2005/8/layout/hList7"/>
    <dgm:cxn modelId="{518ED2FF-6C62-2A4F-8998-8AE5618325E5}" type="presParOf" srcId="{B490AB53-10EF-4D85-994C-66497EA77F66}" destId="{A2635A1D-B4AD-4F5D-8F17-6B0323A7D1EE}" srcOrd="0" destOrd="0" presId="urn:microsoft.com/office/officeart/2005/8/layout/hList7"/>
    <dgm:cxn modelId="{B76D6003-8D58-AB41-B907-D2C44F12C33F}" type="presParOf" srcId="{B490AB53-10EF-4D85-994C-66497EA77F66}" destId="{4461143D-DC9D-431D-AA50-195107354C8A}" srcOrd="1" destOrd="0" presId="urn:microsoft.com/office/officeart/2005/8/layout/hList7"/>
    <dgm:cxn modelId="{3DC6C876-B95C-2A42-85AC-6ABD376D75A8}" type="presParOf" srcId="{B490AB53-10EF-4D85-994C-66497EA77F66}" destId="{440F7321-2743-4EC1-BD2A-DBD87789DD4F}" srcOrd="2" destOrd="0" presId="urn:microsoft.com/office/officeart/2005/8/layout/hList7"/>
    <dgm:cxn modelId="{E9E93F3F-0297-7848-94F3-BE647B6F1796}" type="presParOf" srcId="{B490AB53-10EF-4D85-994C-66497EA77F66}" destId="{9E2EF102-3A82-4B9A-ACE1-329DA1DD940A}" srcOrd="3" destOrd="0" presId="urn:microsoft.com/office/officeart/2005/8/layout/hList7"/>
    <dgm:cxn modelId="{06FC9133-6518-1D49-A0FA-FDA591DC282F}" type="presParOf" srcId="{9D87F50F-4318-4E2F-A6D3-C349DC8476A5}" destId="{70779CB3-1CC3-4019-8476-DA9AC1097A2B}" srcOrd="5" destOrd="0" presId="urn:microsoft.com/office/officeart/2005/8/layout/hList7"/>
    <dgm:cxn modelId="{96B29141-FDBA-A144-920A-E448575007A1}" type="presParOf" srcId="{9D87F50F-4318-4E2F-A6D3-C349DC8476A5}" destId="{1E3CDEEB-68CA-4FE2-A9B6-1F8A5714B0D6}" srcOrd="6" destOrd="0" presId="urn:microsoft.com/office/officeart/2005/8/layout/hList7"/>
    <dgm:cxn modelId="{F077E3A4-92D4-D849-8ABE-AE3545096487}" type="presParOf" srcId="{1E3CDEEB-68CA-4FE2-A9B6-1F8A5714B0D6}" destId="{E4876CE7-90B7-4D6E-87DC-B45B5E164EFE}" srcOrd="0" destOrd="0" presId="urn:microsoft.com/office/officeart/2005/8/layout/hList7"/>
    <dgm:cxn modelId="{9FD94496-E8C6-8F4D-9B9D-0F3F63EDEBFB}" type="presParOf" srcId="{1E3CDEEB-68CA-4FE2-A9B6-1F8A5714B0D6}" destId="{21EC19BC-DD52-4580-89CF-9405B799F7F5}" srcOrd="1" destOrd="0" presId="urn:microsoft.com/office/officeart/2005/8/layout/hList7"/>
    <dgm:cxn modelId="{DFEC921B-129B-D742-95D9-4C36D2D06EB8}" type="presParOf" srcId="{1E3CDEEB-68CA-4FE2-A9B6-1F8A5714B0D6}" destId="{340A5223-2C59-484A-938B-6D94530E9086}" srcOrd="2" destOrd="0" presId="urn:microsoft.com/office/officeart/2005/8/layout/hList7"/>
    <dgm:cxn modelId="{C1F52A71-7E06-5A41-9B41-AF80C0750924}" type="presParOf" srcId="{1E3CDEEB-68CA-4FE2-A9B6-1F8A5714B0D6}" destId="{F3DE2C33-6C45-40E6-A9CF-4412B054AD4B}" srcOrd="3" destOrd="0" presId="urn:microsoft.com/office/officeart/2005/8/layout/hList7"/>
    <dgm:cxn modelId="{41557E22-5823-5846-824C-C514DD62643D}" type="presParOf" srcId="{9D87F50F-4318-4E2F-A6D3-C349DC8476A5}" destId="{8BFC2BDF-9796-4235-8604-8D20476173D9}" srcOrd="7" destOrd="0" presId="urn:microsoft.com/office/officeart/2005/8/layout/hList7"/>
    <dgm:cxn modelId="{ED9D6F74-C780-6446-9639-82044F818971}" type="presParOf" srcId="{9D87F50F-4318-4E2F-A6D3-C349DC8476A5}" destId="{600F71F2-BCF0-480D-951C-F8C9875C0C69}" srcOrd="8" destOrd="0" presId="urn:microsoft.com/office/officeart/2005/8/layout/hList7"/>
    <dgm:cxn modelId="{75CFD923-EBBB-D242-AEA3-D164E1E53FBE}" type="presParOf" srcId="{600F71F2-BCF0-480D-951C-F8C9875C0C69}" destId="{766F018E-9434-450D-831D-6664272E8C7D}" srcOrd="0" destOrd="0" presId="urn:microsoft.com/office/officeart/2005/8/layout/hList7"/>
    <dgm:cxn modelId="{593437CD-ABB9-3845-BF02-6BE7038CFECD}" type="presParOf" srcId="{600F71F2-BCF0-480D-951C-F8C9875C0C69}" destId="{D15573F6-F8B7-418D-AF81-27CB3DFB4200}" srcOrd="1" destOrd="0" presId="urn:microsoft.com/office/officeart/2005/8/layout/hList7"/>
    <dgm:cxn modelId="{2D63F52F-D126-B541-8E76-20D8299739BA}" type="presParOf" srcId="{600F71F2-BCF0-480D-951C-F8C9875C0C69}" destId="{017A8A11-250B-4AB9-96C1-96A3FC6FA9B7}" srcOrd="2" destOrd="0" presId="urn:microsoft.com/office/officeart/2005/8/layout/hList7"/>
    <dgm:cxn modelId="{90EDFE98-8651-C44A-9C40-CA6BD26A16C0}" type="presParOf" srcId="{600F71F2-BCF0-480D-951C-F8C9875C0C69}" destId="{280A1B32-09BF-4444-AA68-7C6D4D5FA43C}" srcOrd="3" destOrd="0" presId="urn:microsoft.com/office/officeart/2005/8/layout/hList7"/>
    <dgm:cxn modelId="{7AA61372-4ACD-684F-9772-EB7B68D5A559}" type="presParOf" srcId="{9D87F50F-4318-4E2F-A6D3-C349DC8476A5}" destId="{142DDAF6-9F7C-45FE-AA8C-230B1B3F66D0}" srcOrd="9" destOrd="0" presId="urn:microsoft.com/office/officeart/2005/8/layout/hList7"/>
    <dgm:cxn modelId="{1AE6CF12-C2B3-D547-B466-678DDDE5A5EB}" type="presParOf" srcId="{9D87F50F-4318-4E2F-A6D3-C349DC8476A5}" destId="{5FBE1848-ABB9-4CD9-AFBD-0819EF912956}" srcOrd="10" destOrd="0" presId="urn:microsoft.com/office/officeart/2005/8/layout/hList7"/>
    <dgm:cxn modelId="{2BB0EFE0-59D7-F244-871B-155ED9320CDB}" type="presParOf" srcId="{5FBE1848-ABB9-4CD9-AFBD-0819EF912956}" destId="{1E384FD1-8794-4198-BF9C-31B8D54D551E}" srcOrd="0" destOrd="0" presId="urn:microsoft.com/office/officeart/2005/8/layout/hList7"/>
    <dgm:cxn modelId="{4771CBFA-FF2C-414F-A8DE-9D5EDECB8AD8}" type="presParOf" srcId="{5FBE1848-ABB9-4CD9-AFBD-0819EF912956}" destId="{AC974AFD-AA09-420E-ACAC-DB8F8069B656}" srcOrd="1" destOrd="0" presId="urn:microsoft.com/office/officeart/2005/8/layout/hList7"/>
    <dgm:cxn modelId="{523A1B63-2E60-9741-AE28-44680A711A42}" type="presParOf" srcId="{5FBE1848-ABB9-4CD9-AFBD-0819EF912956}" destId="{54F92A38-948F-4FD6-B75E-EAC1409DF88B}" srcOrd="2" destOrd="0" presId="urn:microsoft.com/office/officeart/2005/8/layout/hList7"/>
    <dgm:cxn modelId="{66738DC5-CEBD-EB4E-9755-72E519700668}" type="presParOf" srcId="{5FBE1848-ABB9-4CD9-AFBD-0819EF912956}" destId="{B13C9E14-0B1C-47C1-9E85-BFCD6CD1076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34DD87-5DDE-4E19-B558-948DA04F9AE5}" type="doc">
      <dgm:prSet loTypeId="urn:microsoft.com/office/officeart/2005/8/layout/hList7" loCatId="picture" qsTypeId="urn:microsoft.com/office/officeart/2005/8/quickstyle/simple4" qsCatId="simple" csTypeId="urn:microsoft.com/office/officeart/2005/8/colors/accent0_3" csCatId="mainScheme" phldr="1"/>
      <dgm:spPr/>
    </dgm:pt>
    <dgm:pt modelId="{BD207EAE-7092-4D9A-A856-71006BD78BFC}">
      <dgm:prSet phldrT="[Text]" custT="1"/>
      <dgm:spPr>
        <a:xfrm>
          <a:off x="14086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spcBef>
              <a:spcPct val="0"/>
            </a:spcBef>
            <a:spcAft>
              <a:spcPts val="600"/>
            </a:spcAft>
            <a:buNone/>
          </a:pPr>
          <a:r>
            <a:rPr lang="it-IT" sz="1800" b="1" dirty="0">
              <a:solidFill>
                <a:srgbClr val="EBB700"/>
              </a:solidFill>
              <a:latin typeface="Arial"/>
              <a:ea typeface="+mn-ea"/>
              <a:cs typeface="Arial"/>
            </a:rPr>
            <a:t>Social media</a:t>
          </a:r>
        </a:p>
        <a:p>
          <a:pPr>
            <a:spcBef>
              <a:spcPts val="600"/>
            </a:spcBef>
            <a:spcAft>
              <a:spcPts val="0"/>
            </a:spcAft>
            <a:buNone/>
          </a:pPr>
          <a:r>
            <a:rPr lang="it-IT" sz="1500" b="1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Utilizzate i social media</a:t>
          </a:r>
          <a:br>
            <a:rPr lang="it-IT" sz="1500" b="1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it-IT" sz="1500" b="1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per coinvolgere i vostri Lions e invitare la vostra comunità</a:t>
          </a:r>
          <a:br>
            <a:rPr lang="it-IT" sz="1500" b="1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it-IT" sz="1500" b="1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a partecipare.</a:t>
          </a:r>
        </a:p>
      </dgm:t>
    </dgm:pt>
    <dgm:pt modelId="{90E36831-E88D-4360-ABD3-845E0AFCF66D}" type="parTrans" cxnId="{808D7582-BCA2-4E6B-B3F7-10C74F1D8BB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3D8256-032F-42B0-B25D-A16F94EE19B8}" type="sibTrans" cxnId="{808D7582-BCA2-4E6B-B3F7-10C74F1D8BB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F3FD9E-93BB-4BAF-807F-82245EF036F4}">
      <dgm:prSet phldrT="[Text]" custT="1"/>
      <dgm:spPr>
        <a:xfrm>
          <a:off x="1747179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spcBef>
              <a:spcPts val="600"/>
            </a:spcBef>
            <a:spcAft>
              <a:spcPts val="600"/>
            </a:spcAft>
            <a:buNone/>
          </a:pPr>
          <a:r>
            <a:rPr lang="it-IT" sz="1800" b="1" dirty="0">
              <a:solidFill>
                <a:srgbClr val="EBB700"/>
              </a:solidFill>
              <a:latin typeface="Arial"/>
              <a:ea typeface="+mn-ea"/>
              <a:cs typeface="Arial"/>
            </a:rPr>
            <a:t>Newsletter</a:t>
          </a:r>
        </a:p>
        <a:p>
          <a:pPr>
            <a:spcBef>
              <a:spcPts val="600"/>
            </a:spcBef>
            <a:spcAft>
              <a:spcPts val="600"/>
            </a:spcAft>
            <a:buNone/>
          </a:pPr>
          <a:r>
            <a:rPr lang="it-IT" sz="1500" b="1" dirty="0">
              <a:solidFill>
                <a:schemeClr val="bg1"/>
              </a:solidFill>
              <a:latin typeface="Arial"/>
              <a:ea typeface="+mn-ea"/>
              <a:cs typeface="Arial"/>
            </a:rPr>
            <a:t>Includete le informazioni, gli aggiornamenti e i modi per partecipare alla</a:t>
          </a:r>
          <a:r>
            <a:rPr lang="it-IT" sz="1500" b="1" i="1" dirty="0">
              <a:solidFill>
                <a:schemeClr val="bg1"/>
              </a:solidFill>
              <a:latin typeface="Arial"/>
              <a:ea typeface="+mn-ea"/>
              <a:cs typeface="Arial"/>
            </a:rPr>
            <a:t> MISSION</a:t>
          </a:r>
          <a:r>
            <a:rPr lang="it-IT" sz="1500" b="1" dirty="0">
              <a:solidFill>
                <a:schemeClr val="bg1"/>
              </a:solidFill>
              <a:latin typeface="Arial"/>
              <a:ea typeface="+mn-ea"/>
              <a:cs typeface="Arial"/>
            </a:rPr>
            <a:t> 1.5.</a:t>
          </a:r>
        </a:p>
      </dgm:t>
    </dgm:pt>
    <dgm:pt modelId="{81594CA2-E35A-41C9-8CA4-7C2188906D72}" type="parTrans" cxnId="{7B965A4E-E582-406B-9747-A0069984C5A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4E8796-0054-4E4C-AD0E-33AC4F4F241E}" type="sibTrans" cxnId="{7B965A4E-E582-406B-9747-A0069984C5A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C7C5E9-7F02-4FFC-9AFB-800916B05F98}">
      <dgm:prSet phldrT="[Text]" custT="1"/>
      <dgm:spPr>
        <a:xfrm>
          <a:off x="3494231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spcBef>
              <a:spcPts val="600"/>
            </a:spcBef>
            <a:spcAft>
              <a:spcPts val="600"/>
            </a:spcAft>
            <a:buNone/>
          </a:pPr>
          <a:r>
            <a:rPr lang="it-IT" sz="1800" b="1" dirty="0">
              <a:solidFill>
                <a:srgbClr val="EBB700"/>
              </a:solidFill>
              <a:latin typeface="Arial"/>
              <a:ea typeface="+mn-ea"/>
              <a:cs typeface="Arial"/>
            </a:rPr>
            <a:t>Eventi</a:t>
          </a:r>
        </a:p>
        <a:p>
          <a:pPr>
            <a:spcBef>
              <a:spcPts val="600"/>
            </a:spcBef>
            <a:spcAft>
              <a:spcPts val="600"/>
            </a:spcAft>
            <a:buNone/>
          </a:pPr>
          <a:r>
            <a:rPr lang="it-IT" sz="1500" b="1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Mettete in risalto la</a:t>
          </a:r>
          <a:br>
            <a:rPr lang="it-IT" sz="1500" b="1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it-IT" sz="1500" b="1" i="1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MISSION</a:t>
          </a:r>
          <a:r>
            <a:rPr lang="it-IT" sz="1500" b="1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 1.5 in</a:t>
          </a:r>
          <a:br>
            <a:rPr lang="it-IT" sz="1500" b="1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it-IT" sz="1500" b="1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tutti i vostri principali</a:t>
          </a:r>
          <a:br>
            <a:rPr lang="it-IT" sz="1500" b="1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it-IT" sz="1500" b="1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eventi lionistici.</a:t>
          </a:r>
        </a:p>
      </dgm:t>
    </dgm:pt>
    <dgm:pt modelId="{F4AB5A90-2C29-4499-A83F-FD23F8A4DD9E}" type="parTrans" cxnId="{01CE8CEC-2FE4-4F03-85E2-99562760025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8A9993-16BF-425E-95A7-70E2678FA087}" type="sibTrans" cxnId="{01CE8CEC-2FE4-4F03-85E2-99562760025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2B06BD-0A1B-4C2D-B878-EC228EF53E51}">
      <dgm:prSet custT="1"/>
      <dgm:spPr>
        <a:xfrm>
          <a:off x="5241283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spcBef>
              <a:spcPts val="600"/>
            </a:spcBef>
            <a:spcAft>
              <a:spcPts val="600"/>
            </a:spcAft>
            <a:buNone/>
          </a:pPr>
          <a:r>
            <a:rPr lang="it-IT" sz="1800" b="1" dirty="0">
              <a:solidFill>
                <a:srgbClr val="EBB700"/>
              </a:solidFill>
              <a:latin typeface="Arial"/>
              <a:ea typeface="+mn-ea"/>
              <a:cs typeface="Arial"/>
            </a:rPr>
            <a:t>Visite ai club</a:t>
          </a:r>
        </a:p>
        <a:p>
          <a:pPr>
            <a:spcBef>
              <a:spcPts val="600"/>
            </a:spcBef>
            <a:spcAft>
              <a:spcPts val="600"/>
            </a:spcAft>
            <a:buNone/>
          </a:pPr>
          <a:r>
            <a:rPr lang="it-IT" sz="1500" b="1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Fate entusiasmare e coinvolgete i Lions durante le visite ai club.</a:t>
          </a:r>
        </a:p>
      </dgm:t>
    </dgm:pt>
    <dgm:pt modelId="{8F194554-0523-4611-9C88-3440D4AC1FCD}" type="parTrans" cxnId="{4170B1CF-DDB7-4FC8-A91A-F8893078EA3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BF5039-78C6-4375-875F-0D54259A5CD5}" type="sibTrans" cxnId="{4170B1CF-DDB7-4FC8-A91A-F8893078EA3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5B0186-3B58-49A3-ACB4-955FD7C47E68}">
      <dgm:prSet custT="1"/>
      <dgm:spPr>
        <a:xfrm>
          <a:off x="6988334" y="0"/>
          <a:ext cx="1696166" cy="4024179"/>
        </a:xfrm>
        <a:solidFill>
          <a:srgbClr val="612B88"/>
        </a:solidFill>
        <a:ln w="12700">
          <a:solidFill>
            <a:srgbClr val="EBB700"/>
          </a:solidFill>
        </a:ln>
        <a:effectLst/>
      </dgm:spPr>
      <dgm:t>
        <a:bodyPr/>
        <a:lstStyle/>
        <a:p>
          <a:pPr>
            <a:spcBef>
              <a:spcPts val="600"/>
            </a:spcBef>
            <a:spcAft>
              <a:spcPts val="600"/>
            </a:spcAft>
            <a:buNone/>
          </a:pPr>
          <a:r>
            <a:rPr lang="it-IT" sz="1800" b="1" dirty="0">
              <a:solidFill>
                <a:srgbClr val="EBB700"/>
              </a:solidFill>
              <a:latin typeface="Arial"/>
              <a:ea typeface="+mn-ea"/>
              <a:cs typeface="Arial"/>
            </a:rPr>
            <a:t>Siti web di D/MD</a:t>
          </a:r>
        </a:p>
        <a:p>
          <a:pPr>
            <a:spcBef>
              <a:spcPts val="600"/>
            </a:spcBef>
            <a:spcAft>
              <a:spcPts val="600"/>
            </a:spcAft>
            <a:buNone/>
          </a:pPr>
          <a:r>
            <a:rPr lang="it-IT" sz="1500" b="1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Verificate che la</a:t>
          </a:r>
          <a:br>
            <a:rPr lang="it-IT" sz="1500" b="1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it-IT" sz="1500" b="1" i="1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MISSION</a:t>
          </a:r>
          <a:r>
            <a:rPr lang="it-IT" sz="1500" b="1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 1.5 sia</a:t>
          </a:r>
          <a:br>
            <a:rPr lang="it-IT" sz="1500" b="1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it-IT" sz="1500" b="1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in prima pagina.</a:t>
          </a:r>
        </a:p>
      </dgm:t>
    </dgm:pt>
    <dgm:pt modelId="{80779E53-0987-4380-B10C-3C8206FA3BE4}" type="parTrans" cxnId="{CE11C497-DFC5-48AF-8633-1223F6BF21B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D468D7-D922-4D86-BB46-F3804DE6945B}" type="sibTrans" cxnId="{CE11C497-DFC5-48AF-8633-1223F6BF21B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0354EB-D346-4363-AD0F-C039FE951FA5}" type="pres">
      <dgm:prSet presAssocID="{CE34DD87-5DDE-4E19-B558-948DA04F9AE5}" presName="Name0" presStyleCnt="0">
        <dgm:presLayoutVars>
          <dgm:dir/>
          <dgm:resizeHandles val="exact"/>
        </dgm:presLayoutVars>
      </dgm:prSet>
      <dgm:spPr/>
    </dgm:pt>
    <dgm:pt modelId="{1908C272-06F2-4CC9-A298-6445B49F8B2D}" type="pres">
      <dgm:prSet presAssocID="{CE34DD87-5DDE-4E19-B558-948DA04F9AE5}" presName="fgShape" presStyleLbl="fgShp" presStyleIdx="0" presStyleCnt="1" custLinFactNeighborX="-1088" custLinFactNeighborY="2107"/>
      <dgm:spPr>
        <a:xfrm>
          <a:off x="312850" y="3232061"/>
          <a:ext cx="9597146" cy="603626"/>
        </a:xfrm>
        <a:prstGeom prst="leftRightArrow">
          <a:avLst/>
        </a:prstGeom>
        <a:noFill/>
        <a:ln>
          <a:noFill/>
        </a:ln>
        <a:effectLst/>
      </dgm:spPr>
    </dgm:pt>
    <dgm:pt modelId="{9D87F50F-4318-4E2F-A6D3-C349DC8476A5}" type="pres">
      <dgm:prSet presAssocID="{CE34DD87-5DDE-4E19-B558-948DA04F9AE5}" presName="linComp" presStyleCnt="0"/>
      <dgm:spPr/>
    </dgm:pt>
    <dgm:pt modelId="{A538B95E-EA18-444E-A3C6-A5363EF9D801}" type="pres">
      <dgm:prSet presAssocID="{BD207EAE-7092-4D9A-A856-71006BD78BFC}" presName="compNode" presStyleCnt="0"/>
      <dgm:spPr/>
    </dgm:pt>
    <dgm:pt modelId="{D1C8FDE1-F8C6-4F85-A4AC-707419D07CED}" type="pres">
      <dgm:prSet presAssocID="{BD207EAE-7092-4D9A-A856-71006BD78BFC}" presName="bkgdShape" presStyleLbl="node1" presStyleIdx="0" presStyleCnt="5" custLinFactNeighborX="823" custLinFactNeighborY="3687"/>
      <dgm:spPr>
        <a:prstGeom prst="roundRect">
          <a:avLst>
            <a:gd name="adj" fmla="val 10000"/>
          </a:avLst>
        </a:prstGeom>
      </dgm:spPr>
    </dgm:pt>
    <dgm:pt modelId="{E9170ED4-0C39-4134-9882-6D1864AEB98E}" type="pres">
      <dgm:prSet presAssocID="{BD207EAE-7092-4D9A-A856-71006BD78BFC}" presName="nodeTx" presStyleLbl="node1" presStyleIdx="0" presStyleCnt="5">
        <dgm:presLayoutVars>
          <dgm:bulletEnabled val="1"/>
        </dgm:presLayoutVars>
      </dgm:prSet>
      <dgm:spPr/>
    </dgm:pt>
    <dgm:pt modelId="{3B196C3A-03A5-4038-B4EB-517D17CF469B}" type="pres">
      <dgm:prSet presAssocID="{BD207EAE-7092-4D9A-A856-71006BD78BFC}" presName="invisiNode" presStyleLbl="node1" presStyleIdx="0" presStyleCnt="5"/>
      <dgm:spPr/>
    </dgm:pt>
    <dgm:pt modelId="{B76C4B37-B3FA-49E3-B823-3B0B21455BCA}" type="pres">
      <dgm:prSet presAssocID="{BD207EAE-7092-4D9A-A856-71006BD78BFC}" presName="imagNode" presStyleLbl="fgImgPlace1" presStyleIdx="0" presStyleCnt="5" custScaleX="84397" custScaleY="84397" custLinFactNeighborX="-1680" custLinFactNeighborY="1736"/>
      <dgm:spPr>
        <a:xfrm>
          <a:off x="178184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Connections with solid fill"/>
        </a:ext>
      </dgm:extLst>
    </dgm:pt>
    <dgm:pt modelId="{CFE88674-9846-4931-83C3-3671CE0562D7}" type="pres">
      <dgm:prSet presAssocID="{013D8256-032F-42B0-B25D-A16F94EE19B8}" presName="sibTrans" presStyleLbl="sibTrans2D1" presStyleIdx="0" presStyleCnt="0"/>
      <dgm:spPr/>
    </dgm:pt>
    <dgm:pt modelId="{19D32A0F-0A0B-4BE8-9AFC-53279C4B3A3D}" type="pres">
      <dgm:prSet presAssocID="{F3F3FD9E-93BB-4BAF-807F-82245EF036F4}" presName="compNode" presStyleCnt="0"/>
      <dgm:spPr/>
    </dgm:pt>
    <dgm:pt modelId="{68F61032-7346-4F8F-9CE1-5658793B33AD}" type="pres">
      <dgm:prSet presAssocID="{F3F3FD9E-93BB-4BAF-807F-82245EF036F4}" presName="bkgdShape" presStyleLbl="node1" presStyleIdx="1" presStyleCnt="5" custLinFactNeighborY="214"/>
      <dgm:spPr>
        <a:prstGeom prst="roundRect">
          <a:avLst>
            <a:gd name="adj" fmla="val 10000"/>
          </a:avLst>
        </a:prstGeom>
      </dgm:spPr>
    </dgm:pt>
    <dgm:pt modelId="{2AF582C2-9E52-427A-AF1F-08FA3E1C7DC0}" type="pres">
      <dgm:prSet presAssocID="{F3F3FD9E-93BB-4BAF-807F-82245EF036F4}" presName="nodeTx" presStyleLbl="node1" presStyleIdx="1" presStyleCnt="5">
        <dgm:presLayoutVars>
          <dgm:bulletEnabled val="1"/>
        </dgm:presLayoutVars>
      </dgm:prSet>
      <dgm:spPr/>
    </dgm:pt>
    <dgm:pt modelId="{AE7CD1F0-3876-471C-BDEB-32EDF917AE36}" type="pres">
      <dgm:prSet presAssocID="{F3F3FD9E-93BB-4BAF-807F-82245EF036F4}" presName="invisiNode" presStyleLbl="node1" presStyleIdx="1" presStyleCnt="5"/>
      <dgm:spPr/>
    </dgm:pt>
    <dgm:pt modelId="{3F4D3B3C-E117-49D9-B64E-0EDA6B30B72D}" type="pres">
      <dgm:prSet presAssocID="{F3F3FD9E-93BB-4BAF-807F-82245EF036F4}" presName="imagNode" presStyleLbl="fgImgPlace1" presStyleIdx="1" presStyleCnt="5" custLinFactNeighborX="-840"/>
      <dgm:spPr>
        <a:xfrm>
          <a:off x="1925236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Envelope with solid fill"/>
        </a:ext>
      </dgm:extLst>
    </dgm:pt>
    <dgm:pt modelId="{EF373E25-9055-4211-A4DF-D8739343F35B}" type="pres">
      <dgm:prSet presAssocID="{AA4E8796-0054-4E4C-AD0E-33AC4F4F241E}" presName="sibTrans" presStyleLbl="sibTrans2D1" presStyleIdx="0" presStyleCnt="0"/>
      <dgm:spPr/>
    </dgm:pt>
    <dgm:pt modelId="{B490AB53-10EF-4D85-994C-66497EA77F66}" type="pres">
      <dgm:prSet presAssocID="{FAC7C5E9-7F02-4FFC-9AFB-800916B05F98}" presName="compNode" presStyleCnt="0"/>
      <dgm:spPr/>
    </dgm:pt>
    <dgm:pt modelId="{A2635A1D-B4AD-4F5D-8F17-6B0323A7D1EE}" type="pres">
      <dgm:prSet presAssocID="{FAC7C5E9-7F02-4FFC-9AFB-800916B05F98}" presName="bkgdShape" presStyleLbl="node1" presStyleIdx="2" presStyleCnt="5"/>
      <dgm:spPr>
        <a:prstGeom prst="roundRect">
          <a:avLst>
            <a:gd name="adj" fmla="val 10000"/>
          </a:avLst>
        </a:prstGeom>
      </dgm:spPr>
    </dgm:pt>
    <dgm:pt modelId="{4461143D-DC9D-431D-AA50-195107354C8A}" type="pres">
      <dgm:prSet presAssocID="{FAC7C5E9-7F02-4FFC-9AFB-800916B05F98}" presName="nodeTx" presStyleLbl="node1" presStyleIdx="2" presStyleCnt="5">
        <dgm:presLayoutVars>
          <dgm:bulletEnabled val="1"/>
        </dgm:presLayoutVars>
      </dgm:prSet>
      <dgm:spPr/>
    </dgm:pt>
    <dgm:pt modelId="{440F7321-2743-4EC1-BD2A-DBD87789DD4F}" type="pres">
      <dgm:prSet presAssocID="{FAC7C5E9-7F02-4FFC-9AFB-800916B05F98}" presName="invisiNode" presStyleLbl="node1" presStyleIdx="2" presStyleCnt="5"/>
      <dgm:spPr/>
    </dgm:pt>
    <dgm:pt modelId="{9E2EF102-3A82-4B9A-ACE1-329DA1DD940A}" type="pres">
      <dgm:prSet presAssocID="{FAC7C5E9-7F02-4FFC-9AFB-800916B05F98}" presName="imagNode" presStyleLbl="fgImgPlace1" presStyleIdx="2" presStyleCnt="5"/>
      <dgm:spPr>
        <a:xfrm>
          <a:off x="3672288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Users with solid fill"/>
        </a:ext>
      </dgm:extLst>
    </dgm:pt>
    <dgm:pt modelId="{70779CB3-1CC3-4019-8476-DA9AC1097A2B}" type="pres">
      <dgm:prSet presAssocID="{FF8A9993-16BF-425E-95A7-70E2678FA087}" presName="sibTrans" presStyleLbl="sibTrans2D1" presStyleIdx="0" presStyleCnt="0"/>
      <dgm:spPr/>
    </dgm:pt>
    <dgm:pt modelId="{1E3CDEEB-68CA-4FE2-A9B6-1F8A5714B0D6}" type="pres">
      <dgm:prSet presAssocID="{912B06BD-0A1B-4C2D-B878-EC228EF53E51}" presName="compNode" presStyleCnt="0"/>
      <dgm:spPr/>
    </dgm:pt>
    <dgm:pt modelId="{E4876CE7-90B7-4D6E-87DC-B45B5E164EFE}" type="pres">
      <dgm:prSet presAssocID="{912B06BD-0A1B-4C2D-B878-EC228EF53E51}" presName="bkgdShape" presStyleLbl="node1" presStyleIdx="3" presStyleCnt="5"/>
      <dgm:spPr>
        <a:prstGeom prst="roundRect">
          <a:avLst>
            <a:gd name="adj" fmla="val 10000"/>
          </a:avLst>
        </a:prstGeom>
      </dgm:spPr>
    </dgm:pt>
    <dgm:pt modelId="{21EC19BC-DD52-4580-89CF-9405B799F7F5}" type="pres">
      <dgm:prSet presAssocID="{912B06BD-0A1B-4C2D-B878-EC228EF53E51}" presName="nodeTx" presStyleLbl="node1" presStyleIdx="3" presStyleCnt="5">
        <dgm:presLayoutVars>
          <dgm:bulletEnabled val="1"/>
        </dgm:presLayoutVars>
      </dgm:prSet>
      <dgm:spPr/>
    </dgm:pt>
    <dgm:pt modelId="{340A5223-2C59-484A-938B-6D94530E9086}" type="pres">
      <dgm:prSet presAssocID="{912B06BD-0A1B-4C2D-B878-EC228EF53E51}" presName="invisiNode" presStyleLbl="node1" presStyleIdx="3" presStyleCnt="5"/>
      <dgm:spPr/>
    </dgm:pt>
    <dgm:pt modelId="{F3DE2C33-6C45-40E6-A9CF-4412B054AD4B}" type="pres">
      <dgm:prSet presAssocID="{912B06BD-0A1B-4C2D-B878-EC228EF53E51}" presName="imagNode" presStyleLbl="fgImgPlace1" presStyleIdx="3" presStyleCnt="5" custScaleX="115356" custScaleY="115356" custLinFactNeighborY="2304"/>
      <dgm:spPr>
        <a:xfrm>
          <a:off x="5419340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Group success with solid fill"/>
        </a:ext>
      </dgm:extLst>
    </dgm:pt>
    <dgm:pt modelId="{8BFC2BDF-9796-4235-8604-8D20476173D9}" type="pres">
      <dgm:prSet presAssocID="{CDBF5039-78C6-4375-875F-0D54259A5CD5}" presName="sibTrans" presStyleLbl="sibTrans2D1" presStyleIdx="0" presStyleCnt="0"/>
      <dgm:spPr/>
    </dgm:pt>
    <dgm:pt modelId="{600F71F2-BCF0-480D-951C-F8C9875C0C69}" type="pres">
      <dgm:prSet presAssocID="{475B0186-3B58-49A3-ACB4-955FD7C47E68}" presName="compNode" presStyleCnt="0"/>
      <dgm:spPr/>
    </dgm:pt>
    <dgm:pt modelId="{766F018E-9434-450D-831D-6664272E8C7D}" type="pres">
      <dgm:prSet presAssocID="{475B0186-3B58-49A3-ACB4-955FD7C47E68}" presName="bkgdShape" presStyleLbl="node1" presStyleIdx="4" presStyleCnt="5" custLinFactNeighborY="-3078"/>
      <dgm:spPr>
        <a:prstGeom prst="roundRect">
          <a:avLst>
            <a:gd name="adj" fmla="val 10000"/>
          </a:avLst>
        </a:prstGeom>
      </dgm:spPr>
    </dgm:pt>
    <dgm:pt modelId="{D15573F6-F8B7-418D-AF81-27CB3DFB4200}" type="pres">
      <dgm:prSet presAssocID="{475B0186-3B58-49A3-ACB4-955FD7C47E68}" presName="nodeTx" presStyleLbl="node1" presStyleIdx="4" presStyleCnt="5">
        <dgm:presLayoutVars>
          <dgm:bulletEnabled val="1"/>
        </dgm:presLayoutVars>
      </dgm:prSet>
      <dgm:spPr/>
    </dgm:pt>
    <dgm:pt modelId="{017A8A11-250B-4AB9-96C1-96A3FC6FA9B7}" type="pres">
      <dgm:prSet presAssocID="{475B0186-3B58-49A3-ACB4-955FD7C47E68}" presName="invisiNode" presStyleLbl="node1" presStyleIdx="4" presStyleCnt="5"/>
      <dgm:spPr/>
    </dgm:pt>
    <dgm:pt modelId="{280A1B32-09BF-4444-AA68-7C6D4D5FA43C}" type="pres">
      <dgm:prSet presAssocID="{475B0186-3B58-49A3-ACB4-955FD7C47E68}" presName="imagNode" presStyleLbl="fgImgPlace1" presStyleIdx="4" presStyleCnt="5" custScaleX="113486" custScaleY="113486" custLinFactNeighborY="4200"/>
      <dgm:spPr>
        <a:xfrm>
          <a:off x="7166392" y="241450"/>
          <a:ext cx="1340051" cy="1340051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Internet with solid fill"/>
        </a:ext>
      </dgm:extLst>
    </dgm:pt>
  </dgm:ptLst>
  <dgm:cxnLst>
    <dgm:cxn modelId="{135F8D19-B6D4-0B44-B02B-6ED662D15570}" type="presOf" srcId="{F3F3FD9E-93BB-4BAF-807F-82245EF036F4}" destId="{68F61032-7346-4F8F-9CE1-5658793B33AD}" srcOrd="0" destOrd="0" presId="urn:microsoft.com/office/officeart/2005/8/layout/hList7"/>
    <dgm:cxn modelId="{2F7C4623-7D83-FE43-904D-D89E051B01BF}" type="presOf" srcId="{BD207EAE-7092-4D9A-A856-71006BD78BFC}" destId="{D1C8FDE1-F8C6-4F85-A4AC-707419D07CED}" srcOrd="0" destOrd="0" presId="urn:microsoft.com/office/officeart/2005/8/layout/hList7"/>
    <dgm:cxn modelId="{89348930-5FB2-4AAC-A991-E2F4AA095F78}" type="presOf" srcId="{CE34DD87-5DDE-4E19-B558-948DA04F9AE5}" destId="{860354EB-D346-4363-AD0F-C039FE951FA5}" srcOrd="0" destOrd="0" presId="urn:microsoft.com/office/officeart/2005/8/layout/hList7"/>
    <dgm:cxn modelId="{3E96673C-C82D-5647-8668-081EAAD5221B}" type="presOf" srcId="{475B0186-3B58-49A3-ACB4-955FD7C47E68}" destId="{766F018E-9434-450D-831D-6664272E8C7D}" srcOrd="0" destOrd="0" presId="urn:microsoft.com/office/officeart/2005/8/layout/hList7"/>
    <dgm:cxn modelId="{38EB8847-6E16-9649-AB52-CB219AD58AE4}" type="presOf" srcId="{CDBF5039-78C6-4375-875F-0D54259A5CD5}" destId="{8BFC2BDF-9796-4235-8604-8D20476173D9}" srcOrd="0" destOrd="0" presId="urn:microsoft.com/office/officeart/2005/8/layout/hList7"/>
    <dgm:cxn modelId="{7B965A4E-E582-406B-9747-A0069984C5A8}" srcId="{CE34DD87-5DDE-4E19-B558-948DA04F9AE5}" destId="{F3F3FD9E-93BB-4BAF-807F-82245EF036F4}" srcOrd="1" destOrd="0" parTransId="{81594CA2-E35A-41C9-8CA4-7C2188906D72}" sibTransId="{AA4E8796-0054-4E4C-AD0E-33AC4F4F241E}"/>
    <dgm:cxn modelId="{F363C44E-4173-834C-9CA0-CDA2559B5045}" type="presOf" srcId="{013D8256-032F-42B0-B25D-A16F94EE19B8}" destId="{CFE88674-9846-4931-83C3-3671CE0562D7}" srcOrd="0" destOrd="0" presId="urn:microsoft.com/office/officeart/2005/8/layout/hList7"/>
    <dgm:cxn modelId="{EE770752-EE90-6644-93BB-A37B0C116C3D}" type="presOf" srcId="{FAC7C5E9-7F02-4FFC-9AFB-800916B05F98}" destId="{4461143D-DC9D-431D-AA50-195107354C8A}" srcOrd="1" destOrd="0" presId="urn:microsoft.com/office/officeart/2005/8/layout/hList7"/>
    <dgm:cxn modelId="{489B1176-CA05-8643-A659-391DC6BE510C}" type="presOf" srcId="{FAC7C5E9-7F02-4FFC-9AFB-800916B05F98}" destId="{A2635A1D-B4AD-4F5D-8F17-6B0323A7D1EE}" srcOrd="0" destOrd="0" presId="urn:microsoft.com/office/officeart/2005/8/layout/hList7"/>
    <dgm:cxn modelId="{9BE57A77-A005-0B49-BF4A-3804685AFA87}" type="presOf" srcId="{BD207EAE-7092-4D9A-A856-71006BD78BFC}" destId="{E9170ED4-0C39-4134-9882-6D1864AEB98E}" srcOrd="1" destOrd="0" presId="urn:microsoft.com/office/officeart/2005/8/layout/hList7"/>
    <dgm:cxn modelId="{808D7582-BCA2-4E6B-B3F7-10C74F1D8BBC}" srcId="{CE34DD87-5DDE-4E19-B558-948DA04F9AE5}" destId="{BD207EAE-7092-4D9A-A856-71006BD78BFC}" srcOrd="0" destOrd="0" parTransId="{90E36831-E88D-4360-ABD3-845E0AFCF66D}" sibTransId="{013D8256-032F-42B0-B25D-A16F94EE19B8}"/>
    <dgm:cxn modelId="{9D159785-1C02-484E-951F-287879B9FEF8}" type="presOf" srcId="{AA4E8796-0054-4E4C-AD0E-33AC4F4F241E}" destId="{EF373E25-9055-4211-A4DF-D8739343F35B}" srcOrd="0" destOrd="0" presId="urn:microsoft.com/office/officeart/2005/8/layout/hList7"/>
    <dgm:cxn modelId="{2D430B91-9043-244E-8F7C-6C0651F91D52}" type="presOf" srcId="{F3F3FD9E-93BB-4BAF-807F-82245EF036F4}" destId="{2AF582C2-9E52-427A-AF1F-08FA3E1C7DC0}" srcOrd="1" destOrd="0" presId="urn:microsoft.com/office/officeart/2005/8/layout/hList7"/>
    <dgm:cxn modelId="{CE11C497-DFC5-48AF-8633-1223F6BF21B4}" srcId="{CE34DD87-5DDE-4E19-B558-948DA04F9AE5}" destId="{475B0186-3B58-49A3-ACB4-955FD7C47E68}" srcOrd="4" destOrd="0" parTransId="{80779E53-0987-4380-B10C-3C8206FA3BE4}" sibTransId="{D8D468D7-D922-4D86-BB46-F3804DE6945B}"/>
    <dgm:cxn modelId="{4D65269A-A220-4C46-9B21-B50053510488}" type="presOf" srcId="{912B06BD-0A1B-4C2D-B878-EC228EF53E51}" destId="{E4876CE7-90B7-4D6E-87DC-B45B5E164EFE}" srcOrd="0" destOrd="0" presId="urn:microsoft.com/office/officeart/2005/8/layout/hList7"/>
    <dgm:cxn modelId="{91246A9D-2190-FD4D-9E46-790F2EF6D8E5}" type="presOf" srcId="{475B0186-3B58-49A3-ACB4-955FD7C47E68}" destId="{D15573F6-F8B7-418D-AF81-27CB3DFB4200}" srcOrd="1" destOrd="0" presId="urn:microsoft.com/office/officeart/2005/8/layout/hList7"/>
    <dgm:cxn modelId="{92E638A1-5386-8844-A422-55437793590D}" type="presOf" srcId="{912B06BD-0A1B-4C2D-B878-EC228EF53E51}" destId="{21EC19BC-DD52-4580-89CF-9405B799F7F5}" srcOrd="1" destOrd="0" presId="urn:microsoft.com/office/officeart/2005/8/layout/hList7"/>
    <dgm:cxn modelId="{4170B1CF-DDB7-4FC8-A91A-F8893078EA3D}" srcId="{CE34DD87-5DDE-4E19-B558-948DA04F9AE5}" destId="{912B06BD-0A1B-4C2D-B878-EC228EF53E51}" srcOrd="3" destOrd="0" parTransId="{8F194554-0523-4611-9C88-3440D4AC1FCD}" sibTransId="{CDBF5039-78C6-4375-875F-0D54259A5CD5}"/>
    <dgm:cxn modelId="{01CE8CEC-2FE4-4F03-85E2-995627600253}" srcId="{CE34DD87-5DDE-4E19-B558-948DA04F9AE5}" destId="{FAC7C5E9-7F02-4FFC-9AFB-800916B05F98}" srcOrd="2" destOrd="0" parTransId="{F4AB5A90-2C29-4499-A83F-FD23F8A4DD9E}" sibTransId="{FF8A9993-16BF-425E-95A7-70E2678FA087}"/>
    <dgm:cxn modelId="{68E680F9-64EC-F549-A889-63DEE97DCB43}" type="presOf" srcId="{FF8A9993-16BF-425E-95A7-70E2678FA087}" destId="{70779CB3-1CC3-4019-8476-DA9AC1097A2B}" srcOrd="0" destOrd="0" presId="urn:microsoft.com/office/officeart/2005/8/layout/hList7"/>
    <dgm:cxn modelId="{B03D8193-F633-394F-9E9F-35E1755B378C}" type="presParOf" srcId="{860354EB-D346-4363-AD0F-C039FE951FA5}" destId="{1908C272-06F2-4CC9-A298-6445B49F8B2D}" srcOrd="0" destOrd="0" presId="urn:microsoft.com/office/officeart/2005/8/layout/hList7"/>
    <dgm:cxn modelId="{3C5E2231-AD22-1147-A216-9F13BBB00E93}" type="presParOf" srcId="{860354EB-D346-4363-AD0F-C039FE951FA5}" destId="{9D87F50F-4318-4E2F-A6D3-C349DC8476A5}" srcOrd="1" destOrd="0" presId="urn:microsoft.com/office/officeart/2005/8/layout/hList7"/>
    <dgm:cxn modelId="{D0BE87E0-62A0-7348-876B-688D6CA4596D}" type="presParOf" srcId="{9D87F50F-4318-4E2F-A6D3-C349DC8476A5}" destId="{A538B95E-EA18-444E-A3C6-A5363EF9D801}" srcOrd="0" destOrd="0" presId="urn:microsoft.com/office/officeart/2005/8/layout/hList7"/>
    <dgm:cxn modelId="{59EF8786-E281-E145-90D4-CB8C69B81D2E}" type="presParOf" srcId="{A538B95E-EA18-444E-A3C6-A5363EF9D801}" destId="{D1C8FDE1-F8C6-4F85-A4AC-707419D07CED}" srcOrd="0" destOrd="0" presId="urn:microsoft.com/office/officeart/2005/8/layout/hList7"/>
    <dgm:cxn modelId="{3E9D3262-42C2-C543-BB07-0BA19F77D9A5}" type="presParOf" srcId="{A538B95E-EA18-444E-A3C6-A5363EF9D801}" destId="{E9170ED4-0C39-4134-9882-6D1864AEB98E}" srcOrd="1" destOrd="0" presId="urn:microsoft.com/office/officeart/2005/8/layout/hList7"/>
    <dgm:cxn modelId="{984DB80A-5E4F-2A4B-BB3E-C9E40B1A259D}" type="presParOf" srcId="{A538B95E-EA18-444E-A3C6-A5363EF9D801}" destId="{3B196C3A-03A5-4038-B4EB-517D17CF469B}" srcOrd="2" destOrd="0" presId="urn:microsoft.com/office/officeart/2005/8/layout/hList7"/>
    <dgm:cxn modelId="{C8A615F0-5BF3-0B47-9E59-563D184EF877}" type="presParOf" srcId="{A538B95E-EA18-444E-A3C6-A5363EF9D801}" destId="{B76C4B37-B3FA-49E3-B823-3B0B21455BCA}" srcOrd="3" destOrd="0" presId="urn:microsoft.com/office/officeart/2005/8/layout/hList7"/>
    <dgm:cxn modelId="{8D3CB3A3-E8BB-2E4A-B7A7-B42F1A60EE1F}" type="presParOf" srcId="{9D87F50F-4318-4E2F-A6D3-C349DC8476A5}" destId="{CFE88674-9846-4931-83C3-3671CE0562D7}" srcOrd="1" destOrd="0" presId="urn:microsoft.com/office/officeart/2005/8/layout/hList7"/>
    <dgm:cxn modelId="{DFFADE1A-C434-B14C-A4F8-88CE68AE195E}" type="presParOf" srcId="{9D87F50F-4318-4E2F-A6D3-C349DC8476A5}" destId="{19D32A0F-0A0B-4BE8-9AFC-53279C4B3A3D}" srcOrd="2" destOrd="0" presId="urn:microsoft.com/office/officeart/2005/8/layout/hList7"/>
    <dgm:cxn modelId="{F852AA7D-5342-3440-86AF-E44D4301B581}" type="presParOf" srcId="{19D32A0F-0A0B-4BE8-9AFC-53279C4B3A3D}" destId="{68F61032-7346-4F8F-9CE1-5658793B33AD}" srcOrd="0" destOrd="0" presId="urn:microsoft.com/office/officeart/2005/8/layout/hList7"/>
    <dgm:cxn modelId="{1138ACD8-EF47-834F-B278-21271E1F207F}" type="presParOf" srcId="{19D32A0F-0A0B-4BE8-9AFC-53279C4B3A3D}" destId="{2AF582C2-9E52-427A-AF1F-08FA3E1C7DC0}" srcOrd="1" destOrd="0" presId="urn:microsoft.com/office/officeart/2005/8/layout/hList7"/>
    <dgm:cxn modelId="{1073FEFD-ADFB-F147-B807-BF189F96788C}" type="presParOf" srcId="{19D32A0F-0A0B-4BE8-9AFC-53279C4B3A3D}" destId="{AE7CD1F0-3876-471C-BDEB-32EDF917AE36}" srcOrd="2" destOrd="0" presId="urn:microsoft.com/office/officeart/2005/8/layout/hList7"/>
    <dgm:cxn modelId="{42F3B0E1-C4B9-CC4F-AEAD-2D5687DEF4D0}" type="presParOf" srcId="{19D32A0F-0A0B-4BE8-9AFC-53279C4B3A3D}" destId="{3F4D3B3C-E117-49D9-B64E-0EDA6B30B72D}" srcOrd="3" destOrd="0" presId="urn:microsoft.com/office/officeart/2005/8/layout/hList7"/>
    <dgm:cxn modelId="{23841C78-4594-C44A-B0CE-9707954FF13B}" type="presParOf" srcId="{9D87F50F-4318-4E2F-A6D3-C349DC8476A5}" destId="{EF373E25-9055-4211-A4DF-D8739343F35B}" srcOrd="3" destOrd="0" presId="urn:microsoft.com/office/officeart/2005/8/layout/hList7"/>
    <dgm:cxn modelId="{4EF8F239-C6E7-8E4E-B6D3-E26BB6CB3AFD}" type="presParOf" srcId="{9D87F50F-4318-4E2F-A6D3-C349DC8476A5}" destId="{B490AB53-10EF-4D85-994C-66497EA77F66}" srcOrd="4" destOrd="0" presId="urn:microsoft.com/office/officeart/2005/8/layout/hList7"/>
    <dgm:cxn modelId="{518ED2FF-6C62-2A4F-8998-8AE5618325E5}" type="presParOf" srcId="{B490AB53-10EF-4D85-994C-66497EA77F66}" destId="{A2635A1D-B4AD-4F5D-8F17-6B0323A7D1EE}" srcOrd="0" destOrd="0" presId="urn:microsoft.com/office/officeart/2005/8/layout/hList7"/>
    <dgm:cxn modelId="{B76D6003-8D58-AB41-B907-D2C44F12C33F}" type="presParOf" srcId="{B490AB53-10EF-4D85-994C-66497EA77F66}" destId="{4461143D-DC9D-431D-AA50-195107354C8A}" srcOrd="1" destOrd="0" presId="urn:microsoft.com/office/officeart/2005/8/layout/hList7"/>
    <dgm:cxn modelId="{3DC6C876-B95C-2A42-85AC-6ABD376D75A8}" type="presParOf" srcId="{B490AB53-10EF-4D85-994C-66497EA77F66}" destId="{440F7321-2743-4EC1-BD2A-DBD87789DD4F}" srcOrd="2" destOrd="0" presId="urn:microsoft.com/office/officeart/2005/8/layout/hList7"/>
    <dgm:cxn modelId="{E9E93F3F-0297-7848-94F3-BE647B6F1796}" type="presParOf" srcId="{B490AB53-10EF-4D85-994C-66497EA77F66}" destId="{9E2EF102-3A82-4B9A-ACE1-329DA1DD940A}" srcOrd="3" destOrd="0" presId="urn:microsoft.com/office/officeart/2005/8/layout/hList7"/>
    <dgm:cxn modelId="{06FC9133-6518-1D49-A0FA-FDA591DC282F}" type="presParOf" srcId="{9D87F50F-4318-4E2F-A6D3-C349DC8476A5}" destId="{70779CB3-1CC3-4019-8476-DA9AC1097A2B}" srcOrd="5" destOrd="0" presId="urn:microsoft.com/office/officeart/2005/8/layout/hList7"/>
    <dgm:cxn modelId="{96B29141-FDBA-A144-920A-E448575007A1}" type="presParOf" srcId="{9D87F50F-4318-4E2F-A6D3-C349DC8476A5}" destId="{1E3CDEEB-68CA-4FE2-A9B6-1F8A5714B0D6}" srcOrd="6" destOrd="0" presId="urn:microsoft.com/office/officeart/2005/8/layout/hList7"/>
    <dgm:cxn modelId="{F077E3A4-92D4-D849-8ABE-AE3545096487}" type="presParOf" srcId="{1E3CDEEB-68CA-4FE2-A9B6-1F8A5714B0D6}" destId="{E4876CE7-90B7-4D6E-87DC-B45B5E164EFE}" srcOrd="0" destOrd="0" presId="urn:microsoft.com/office/officeart/2005/8/layout/hList7"/>
    <dgm:cxn modelId="{9FD94496-E8C6-8F4D-9B9D-0F3F63EDEBFB}" type="presParOf" srcId="{1E3CDEEB-68CA-4FE2-A9B6-1F8A5714B0D6}" destId="{21EC19BC-DD52-4580-89CF-9405B799F7F5}" srcOrd="1" destOrd="0" presId="urn:microsoft.com/office/officeart/2005/8/layout/hList7"/>
    <dgm:cxn modelId="{DFEC921B-129B-D742-95D9-4C36D2D06EB8}" type="presParOf" srcId="{1E3CDEEB-68CA-4FE2-A9B6-1F8A5714B0D6}" destId="{340A5223-2C59-484A-938B-6D94530E9086}" srcOrd="2" destOrd="0" presId="urn:microsoft.com/office/officeart/2005/8/layout/hList7"/>
    <dgm:cxn modelId="{C1F52A71-7E06-5A41-9B41-AF80C0750924}" type="presParOf" srcId="{1E3CDEEB-68CA-4FE2-A9B6-1F8A5714B0D6}" destId="{F3DE2C33-6C45-40E6-A9CF-4412B054AD4B}" srcOrd="3" destOrd="0" presId="urn:microsoft.com/office/officeart/2005/8/layout/hList7"/>
    <dgm:cxn modelId="{41557E22-5823-5846-824C-C514DD62643D}" type="presParOf" srcId="{9D87F50F-4318-4E2F-A6D3-C349DC8476A5}" destId="{8BFC2BDF-9796-4235-8604-8D20476173D9}" srcOrd="7" destOrd="0" presId="urn:microsoft.com/office/officeart/2005/8/layout/hList7"/>
    <dgm:cxn modelId="{ED9D6F74-C780-6446-9639-82044F818971}" type="presParOf" srcId="{9D87F50F-4318-4E2F-A6D3-C349DC8476A5}" destId="{600F71F2-BCF0-480D-951C-F8C9875C0C69}" srcOrd="8" destOrd="0" presId="urn:microsoft.com/office/officeart/2005/8/layout/hList7"/>
    <dgm:cxn modelId="{75CFD923-EBBB-D242-AEA3-D164E1E53FBE}" type="presParOf" srcId="{600F71F2-BCF0-480D-951C-F8C9875C0C69}" destId="{766F018E-9434-450D-831D-6664272E8C7D}" srcOrd="0" destOrd="0" presId="urn:microsoft.com/office/officeart/2005/8/layout/hList7"/>
    <dgm:cxn modelId="{593437CD-ABB9-3845-BF02-6BE7038CFECD}" type="presParOf" srcId="{600F71F2-BCF0-480D-951C-F8C9875C0C69}" destId="{D15573F6-F8B7-418D-AF81-27CB3DFB4200}" srcOrd="1" destOrd="0" presId="urn:microsoft.com/office/officeart/2005/8/layout/hList7"/>
    <dgm:cxn modelId="{2D63F52F-D126-B541-8E76-20D8299739BA}" type="presParOf" srcId="{600F71F2-BCF0-480D-951C-F8C9875C0C69}" destId="{017A8A11-250B-4AB9-96C1-96A3FC6FA9B7}" srcOrd="2" destOrd="0" presId="urn:microsoft.com/office/officeart/2005/8/layout/hList7"/>
    <dgm:cxn modelId="{90EDFE98-8651-C44A-9C40-CA6BD26A16C0}" type="presParOf" srcId="{600F71F2-BCF0-480D-951C-F8C9875C0C69}" destId="{280A1B32-09BF-4444-AA68-7C6D4D5FA43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C8FDE1-F8C6-4F85-A4AC-707419D07CED}">
      <dsp:nvSpPr>
        <dsp:cNvPr id="0" name=""/>
        <dsp:cNvSpPr/>
      </dsp:nvSpPr>
      <dsp:spPr>
        <a:xfrm>
          <a:off x="20057" y="0"/>
          <a:ext cx="2183957" cy="3955605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b="1" kern="12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Personalizza-bile in base all'area geografica</a:t>
          </a:r>
        </a:p>
      </dsp:txBody>
      <dsp:txXfrm>
        <a:off x="20057" y="1582242"/>
        <a:ext cx="2183957" cy="1582242"/>
      </dsp:txXfrm>
    </dsp:sp>
    <dsp:sp modelId="{B76C4B37-B3FA-49E3-B823-3B0B21455BCA}">
      <dsp:nvSpPr>
        <dsp:cNvPr id="0" name=""/>
        <dsp:cNvSpPr/>
      </dsp:nvSpPr>
      <dsp:spPr>
        <a:xfrm>
          <a:off x="279429" y="277722"/>
          <a:ext cx="1584189" cy="158418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8F61032-7346-4F8F-9CE1-5658793B33AD}">
      <dsp:nvSpPr>
        <dsp:cNvPr id="0" name=""/>
        <dsp:cNvSpPr/>
      </dsp:nvSpPr>
      <dsp:spPr>
        <a:xfrm>
          <a:off x="2251559" y="0"/>
          <a:ext cx="2183957" cy="3955605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b="1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Stabilisce una collaborazione in rete</a:t>
          </a:r>
        </a:p>
      </dsp:txBody>
      <dsp:txXfrm>
        <a:off x="2251559" y="1582242"/>
        <a:ext cx="2183957" cy="1582242"/>
      </dsp:txXfrm>
    </dsp:sp>
    <dsp:sp modelId="{3F4D3B3C-E117-49D9-B64E-0EDA6B30B72D}">
      <dsp:nvSpPr>
        <dsp:cNvPr id="0" name=""/>
        <dsp:cNvSpPr/>
      </dsp:nvSpPr>
      <dsp:spPr>
        <a:xfrm>
          <a:off x="2637813" y="356241"/>
          <a:ext cx="1436872" cy="143687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635A1D-B4AD-4F5D-8F17-6B0323A7D1EE}">
      <dsp:nvSpPr>
        <dsp:cNvPr id="0" name=""/>
        <dsp:cNvSpPr/>
      </dsp:nvSpPr>
      <dsp:spPr>
        <a:xfrm>
          <a:off x="4501035" y="0"/>
          <a:ext cx="2183957" cy="3955605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b="1" kern="12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Incentiva i distretti e i club con i risultati migliori</a:t>
          </a:r>
        </a:p>
      </dsp:txBody>
      <dsp:txXfrm>
        <a:off x="4501035" y="1582242"/>
        <a:ext cx="2183957" cy="1582242"/>
      </dsp:txXfrm>
    </dsp:sp>
    <dsp:sp modelId="{9E2EF102-3A82-4B9A-ACE1-329DA1DD940A}">
      <dsp:nvSpPr>
        <dsp:cNvPr id="0" name=""/>
        <dsp:cNvSpPr/>
      </dsp:nvSpPr>
      <dsp:spPr>
        <a:xfrm>
          <a:off x="4816298" y="305324"/>
          <a:ext cx="1476823" cy="1476823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876CE7-90B7-4D6E-87DC-B45B5E164EFE}">
      <dsp:nvSpPr>
        <dsp:cNvPr id="0" name=""/>
        <dsp:cNvSpPr/>
      </dsp:nvSpPr>
      <dsp:spPr>
        <a:xfrm>
          <a:off x="6750511" y="0"/>
          <a:ext cx="2183957" cy="3955605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b="1" kern="12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Entusiasma tutto il mondo dei Lions</a:t>
          </a:r>
        </a:p>
      </dsp:txBody>
      <dsp:txXfrm>
        <a:off x="6750511" y="1582242"/>
        <a:ext cx="2183957" cy="1582242"/>
      </dsp:txXfrm>
    </dsp:sp>
    <dsp:sp modelId="{F3DE2C33-6C45-40E6-A9CF-4412B054AD4B}">
      <dsp:nvSpPr>
        <dsp:cNvPr id="0" name=""/>
        <dsp:cNvSpPr/>
      </dsp:nvSpPr>
      <dsp:spPr>
        <a:xfrm>
          <a:off x="7160119" y="381413"/>
          <a:ext cx="1317216" cy="1317216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908C272-06F2-4CC9-A298-6445B49F8B2D}">
      <dsp:nvSpPr>
        <dsp:cNvPr id="0" name=""/>
        <dsp:cNvSpPr/>
      </dsp:nvSpPr>
      <dsp:spPr>
        <a:xfrm>
          <a:off x="268010" y="3176985"/>
          <a:ext cx="8221628" cy="593340"/>
        </a:xfrm>
        <a:prstGeom prst="left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C8FDE1-F8C6-4F85-A4AC-707419D07CED}">
      <dsp:nvSpPr>
        <dsp:cNvPr id="0" name=""/>
        <dsp:cNvSpPr/>
      </dsp:nvSpPr>
      <dsp:spPr>
        <a:xfrm>
          <a:off x="15010" y="0"/>
          <a:ext cx="1807417" cy="3950712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b="1" kern="1200" dirty="0">
            <a:solidFill>
              <a:schemeClr val="bg1">
                <a:lumMod val="95000"/>
              </a:schemeClr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1" kern="12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Perfezionare i programmi e le risorse esistenti per massimizzare la crescita dell’affiliazione.</a:t>
          </a:r>
        </a:p>
      </dsp:txBody>
      <dsp:txXfrm>
        <a:off x="15010" y="1580284"/>
        <a:ext cx="1807417" cy="1580284"/>
      </dsp:txXfrm>
    </dsp:sp>
    <dsp:sp modelId="{B76C4B37-B3FA-49E3-B823-3B0B21455BCA}">
      <dsp:nvSpPr>
        <dsp:cNvPr id="0" name=""/>
        <dsp:cNvSpPr/>
      </dsp:nvSpPr>
      <dsp:spPr>
        <a:xfrm>
          <a:off x="289688" y="325621"/>
          <a:ext cx="1184107" cy="118410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8F61032-7346-4F8F-9CE1-5658793B33AD}">
      <dsp:nvSpPr>
        <dsp:cNvPr id="0" name=""/>
        <dsp:cNvSpPr/>
      </dsp:nvSpPr>
      <dsp:spPr>
        <a:xfrm>
          <a:off x="1861775" y="0"/>
          <a:ext cx="1807417" cy="3950712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b="1" kern="1200" dirty="0">
            <a:solidFill>
              <a:schemeClr val="bg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500" b="1" kern="1200" dirty="0">
            <a:solidFill>
              <a:schemeClr val="bg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1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Inserire il feedback e le conoscenze dei soci per garantire che sia assunta la responsabilità verso gli obiettivi, il sostegno e l’ottimizzazione dei risultati. </a:t>
          </a:r>
        </a:p>
      </dsp:txBody>
      <dsp:txXfrm>
        <a:off x="1861775" y="1580284"/>
        <a:ext cx="1807417" cy="1580284"/>
      </dsp:txXfrm>
    </dsp:sp>
    <dsp:sp modelId="{3F4D3B3C-E117-49D9-B64E-0EDA6B30B72D}">
      <dsp:nvSpPr>
        <dsp:cNvPr id="0" name=""/>
        <dsp:cNvSpPr/>
      </dsp:nvSpPr>
      <dsp:spPr>
        <a:xfrm>
          <a:off x="2096639" y="237042"/>
          <a:ext cx="1315587" cy="131558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635A1D-B4AD-4F5D-8F17-6B0323A7D1EE}">
      <dsp:nvSpPr>
        <dsp:cNvPr id="0" name=""/>
        <dsp:cNvSpPr/>
      </dsp:nvSpPr>
      <dsp:spPr>
        <a:xfrm>
          <a:off x="3723414" y="0"/>
          <a:ext cx="1807417" cy="3950712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1" kern="120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Attirare persone orientate al servizio verso il marchio Lions.</a:t>
          </a:r>
        </a:p>
      </dsp:txBody>
      <dsp:txXfrm>
        <a:off x="3723414" y="1580284"/>
        <a:ext cx="1807417" cy="1580284"/>
      </dsp:txXfrm>
    </dsp:sp>
    <dsp:sp modelId="{9E2EF102-3A82-4B9A-ACE1-329DA1DD940A}">
      <dsp:nvSpPr>
        <dsp:cNvPr id="0" name=""/>
        <dsp:cNvSpPr/>
      </dsp:nvSpPr>
      <dsp:spPr>
        <a:xfrm>
          <a:off x="3969329" y="237042"/>
          <a:ext cx="1315587" cy="1315587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876CE7-90B7-4D6E-87DC-B45B5E164EFE}">
      <dsp:nvSpPr>
        <dsp:cNvPr id="0" name=""/>
        <dsp:cNvSpPr/>
      </dsp:nvSpPr>
      <dsp:spPr>
        <a:xfrm>
          <a:off x="5585054" y="0"/>
          <a:ext cx="1807417" cy="3950712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1" kern="12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Assicurarsi che ogni Lions sappia come immettere un nuovo socio e che ogni leader sappia come fondare un club.</a:t>
          </a:r>
        </a:p>
      </dsp:txBody>
      <dsp:txXfrm>
        <a:off x="5585054" y="1580284"/>
        <a:ext cx="1807417" cy="1580284"/>
      </dsp:txXfrm>
    </dsp:sp>
    <dsp:sp modelId="{F3DE2C33-6C45-40E6-A9CF-4412B054AD4B}">
      <dsp:nvSpPr>
        <dsp:cNvPr id="0" name=""/>
        <dsp:cNvSpPr/>
      </dsp:nvSpPr>
      <dsp:spPr>
        <a:xfrm>
          <a:off x="5830969" y="237042"/>
          <a:ext cx="1315587" cy="1315587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66F018E-9434-450D-831D-6664272E8C7D}">
      <dsp:nvSpPr>
        <dsp:cNvPr id="0" name=""/>
        <dsp:cNvSpPr/>
      </dsp:nvSpPr>
      <dsp:spPr>
        <a:xfrm>
          <a:off x="7446693" y="0"/>
          <a:ext cx="1807417" cy="3950712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1" kern="12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Misurare ciò che conta e utilizzare il riconoscimento per promuovere l'azione.</a:t>
          </a:r>
        </a:p>
      </dsp:txBody>
      <dsp:txXfrm>
        <a:off x="7446693" y="1580284"/>
        <a:ext cx="1807417" cy="1580284"/>
      </dsp:txXfrm>
    </dsp:sp>
    <dsp:sp modelId="{280A1B32-09BF-4444-AA68-7C6D4D5FA43C}">
      <dsp:nvSpPr>
        <dsp:cNvPr id="0" name=""/>
        <dsp:cNvSpPr/>
      </dsp:nvSpPr>
      <dsp:spPr>
        <a:xfrm>
          <a:off x="7692608" y="292297"/>
          <a:ext cx="1315587" cy="1315587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E384FD1-8794-4198-BF9C-31B8D54D551E}">
      <dsp:nvSpPr>
        <dsp:cNvPr id="0" name=""/>
        <dsp:cNvSpPr/>
      </dsp:nvSpPr>
      <dsp:spPr>
        <a:xfrm>
          <a:off x="9308333" y="0"/>
          <a:ext cx="1807417" cy="3950712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1" kern="12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Migliorare la qualità e l'efficacia della leadership.</a:t>
          </a:r>
        </a:p>
      </dsp:txBody>
      <dsp:txXfrm>
        <a:off x="9308333" y="1580284"/>
        <a:ext cx="1807417" cy="1580284"/>
      </dsp:txXfrm>
    </dsp:sp>
    <dsp:sp modelId="{B13C9E14-0B1C-47C1-9E85-BFCD6CD10761}">
      <dsp:nvSpPr>
        <dsp:cNvPr id="0" name=""/>
        <dsp:cNvSpPr/>
      </dsp:nvSpPr>
      <dsp:spPr>
        <a:xfrm>
          <a:off x="9605963" y="339329"/>
          <a:ext cx="1248018" cy="1248018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908C272-06F2-4CC9-A298-6445B49F8B2D}">
      <dsp:nvSpPr>
        <dsp:cNvPr id="0" name=""/>
        <dsp:cNvSpPr/>
      </dsp:nvSpPr>
      <dsp:spPr>
        <a:xfrm>
          <a:off x="333369" y="3173055"/>
          <a:ext cx="10226615" cy="592606"/>
        </a:xfrm>
        <a:prstGeom prst="left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C8FDE1-F8C6-4F85-A4AC-707419D07CED}">
      <dsp:nvSpPr>
        <dsp:cNvPr id="0" name=""/>
        <dsp:cNvSpPr/>
      </dsp:nvSpPr>
      <dsp:spPr>
        <a:xfrm>
          <a:off x="17867" y="0"/>
          <a:ext cx="2171071" cy="3686721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1800" b="1" kern="1200" dirty="0">
              <a:solidFill>
                <a:srgbClr val="EBB700"/>
              </a:solidFill>
              <a:latin typeface="Arial"/>
              <a:ea typeface="+mn-ea"/>
              <a:cs typeface="Arial"/>
            </a:rPr>
            <a:t>Social media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1500" b="1" kern="12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Utilizzate i social media</a:t>
          </a:r>
          <a:br>
            <a:rPr lang="it-IT" sz="1500" b="1" kern="12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it-IT" sz="1500" b="1" kern="12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per coinvolgere i vostri Lions e invitare la vostra comunità</a:t>
          </a:r>
          <a:br>
            <a:rPr lang="it-IT" sz="1500" b="1" kern="12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it-IT" sz="1500" b="1" kern="12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a partecipare.</a:t>
          </a:r>
        </a:p>
      </dsp:txBody>
      <dsp:txXfrm>
        <a:off x="17867" y="1474688"/>
        <a:ext cx="2171071" cy="1474688"/>
      </dsp:txXfrm>
    </dsp:sp>
    <dsp:sp modelId="{B76C4B37-B3FA-49E3-B823-3B0B21455BCA}">
      <dsp:nvSpPr>
        <dsp:cNvPr id="0" name=""/>
        <dsp:cNvSpPr/>
      </dsp:nvSpPr>
      <dsp:spPr>
        <a:xfrm>
          <a:off x="546849" y="338293"/>
          <a:ext cx="1036123" cy="103612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8F61032-7346-4F8F-9CE1-5658793B33AD}">
      <dsp:nvSpPr>
        <dsp:cNvPr id="0" name=""/>
        <dsp:cNvSpPr/>
      </dsp:nvSpPr>
      <dsp:spPr>
        <a:xfrm>
          <a:off x="2236203" y="0"/>
          <a:ext cx="2171071" cy="3686721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1800" b="1" kern="1200" dirty="0">
              <a:solidFill>
                <a:srgbClr val="EBB700"/>
              </a:solidFill>
              <a:latin typeface="Arial"/>
              <a:ea typeface="+mn-ea"/>
              <a:cs typeface="Arial"/>
            </a:rPr>
            <a:t>Newsletter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1500" b="1" kern="1200" dirty="0">
              <a:solidFill>
                <a:schemeClr val="bg1"/>
              </a:solidFill>
              <a:latin typeface="Arial"/>
              <a:ea typeface="+mn-ea"/>
              <a:cs typeface="Arial"/>
            </a:rPr>
            <a:t>Includete le informazioni, gli aggiornamenti e i modi per partecipare alla</a:t>
          </a:r>
          <a:r>
            <a:rPr lang="it-IT" sz="1500" b="1" i="1" kern="1200" dirty="0">
              <a:solidFill>
                <a:schemeClr val="bg1"/>
              </a:solidFill>
              <a:latin typeface="Arial"/>
              <a:ea typeface="+mn-ea"/>
              <a:cs typeface="Arial"/>
            </a:rPr>
            <a:t> MISSION</a:t>
          </a:r>
          <a:r>
            <a:rPr lang="it-IT" sz="1500" b="1" kern="1200" dirty="0">
              <a:solidFill>
                <a:schemeClr val="bg1"/>
              </a:solidFill>
              <a:latin typeface="Arial"/>
              <a:ea typeface="+mn-ea"/>
              <a:cs typeface="Arial"/>
            </a:rPr>
            <a:t> 1.5.</a:t>
          </a:r>
        </a:p>
      </dsp:txBody>
      <dsp:txXfrm>
        <a:off x="2236203" y="1474688"/>
        <a:ext cx="2171071" cy="1474688"/>
      </dsp:txXfrm>
    </dsp:sp>
    <dsp:sp modelId="{3F4D3B3C-E117-49D9-B64E-0EDA6B30B72D}">
      <dsp:nvSpPr>
        <dsp:cNvPr id="0" name=""/>
        <dsp:cNvSpPr/>
      </dsp:nvSpPr>
      <dsp:spPr>
        <a:xfrm>
          <a:off x="2697587" y="221203"/>
          <a:ext cx="1227678" cy="122767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635A1D-B4AD-4F5D-8F17-6B0323A7D1EE}">
      <dsp:nvSpPr>
        <dsp:cNvPr id="0" name=""/>
        <dsp:cNvSpPr/>
      </dsp:nvSpPr>
      <dsp:spPr>
        <a:xfrm>
          <a:off x="4472407" y="0"/>
          <a:ext cx="2171071" cy="3686721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1800" b="1" kern="1200" dirty="0">
              <a:solidFill>
                <a:srgbClr val="EBB700"/>
              </a:solidFill>
              <a:latin typeface="Arial"/>
              <a:ea typeface="+mn-ea"/>
              <a:cs typeface="Arial"/>
            </a:rPr>
            <a:t>Eventi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1500" b="1" kern="12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Mettete in risalto la</a:t>
          </a:r>
          <a:br>
            <a:rPr lang="it-IT" sz="1500" b="1" kern="12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it-IT" sz="1500" b="1" i="1" kern="12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MISSION</a:t>
          </a:r>
          <a:r>
            <a:rPr lang="it-IT" sz="1500" b="1" kern="12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 1.5 in</a:t>
          </a:r>
          <a:br>
            <a:rPr lang="it-IT" sz="1500" b="1" kern="12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it-IT" sz="1500" b="1" kern="12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tutti i vostri principali</a:t>
          </a:r>
          <a:br>
            <a:rPr lang="it-IT" sz="1500" b="1" kern="12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it-IT" sz="1500" b="1" kern="12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eventi lionistici.</a:t>
          </a:r>
        </a:p>
      </dsp:txBody>
      <dsp:txXfrm>
        <a:off x="4472407" y="1474688"/>
        <a:ext cx="2171071" cy="1474688"/>
      </dsp:txXfrm>
    </dsp:sp>
    <dsp:sp modelId="{9E2EF102-3A82-4B9A-ACE1-329DA1DD940A}">
      <dsp:nvSpPr>
        <dsp:cNvPr id="0" name=""/>
        <dsp:cNvSpPr/>
      </dsp:nvSpPr>
      <dsp:spPr>
        <a:xfrm>
          <a:off x="4944103" y="221203"/>
          <a:ext cx="1227678" cy="1227678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876CE7-90B7-4D6E-87DC-B45B5E164EFE}">
      <dsp:nvSpPr>
        <dsp:cNvPr id="0" name=""/>
        <dsp:cNvSpPr/>
      </dsp:nvSpPr>
      <dsp:spPr>
        <a:xfrm>
          <a:off x="6708610" y="0"/>
          <a:ext cx="2171071" cy="3686721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1800" b="1" kern="1200" dirty="0">
              <a:solidFill>
                <a:srgbClr val="EBB700"/>
              </a:solidFill>
              <a:latin typeface="Arial"/>
              <a:ea typeface="+mn-ea"/>
              <a:cs typeface="Arial"/>
            </a:rPr>
            <a:t>Visite ai club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1500" b="1" kern="12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Fate entusiasmare e coinvolgete i Lions durante le visite ai club.</a:t>
          </a:r>
        </a:p>
      </dsp:txBody>
      <dsp:txXfrm>
        <a:off x="6708610" y="1474688"/>
        <a:ext cx="2171071" cy="1474688"/>
      </dsp:txXfrm>
    </dsp:sp>
    <dsp:sp modelId="{F3DE2C33-6C45-40E6-A9CF-4412B054AD4B}">
      <dsp:nvSpPr>
        <dsp:cNvPr id="0" name=""/>
        <dsp:cNvSpPr/>
      </dsp:nvSpPr>
      <dsp:spPr>
        <a:xfrm>
          <a:off x="7086046" y="155227"/>
          <a:ext cx="1416200" cy="1416200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66F018E-9434-450D-831D-6664272E8C7D}">
      <dsp:nvSpPr>
        <dsp:cNvPr id="0" name=""/>
        <dsp:cNvSpPr/>
      </dsp:nvSpPr>
      <dsp:spPr>
        <a:xfrm>
          <a:off x="8944814" y="0"/>
          <a:ext cx="2171071" cy="3686721"/>
        </a:xfrm>
        <a:prstGeom prst="roundRect">
          <a:avLst>
            <a:gd name="adj" fmla="val 10000"/>
          </a:avLst>
        </a:prstGeom>
        <a:solidFill>
          <a:srgbClr val="612B88"/>
        </a:solidFill>
        <a:ln w="12700">
          <a:solidFill>
            <a:srgbClr val="EBB7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1800" b="1" kern="1200" dirty="0">
              <a:solidFill>
                <a:srgbClr val="EBB700"/>
              </a:solidFill>
              <a:latin typeface="Arial"/>
              <a:ea typeface="+mn-ea"/>
              <a:cs typeface="Arial"/>
            </a:rPr>
            <a:t>Siti web di D/MD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it-IT" sz="1500" b="1" kern="12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Verificate che la</a:t>
          </a:r>
          <a:br>
            <a:rPr lang="it-IT" sz="1500" b="1" kern="12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it-IT" sz="1500" b="1" i="1" kern="12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MISSION</a:t>
          </a:r>
          <a:r>
            <a:rPr lang="it-IT" sz="1500" b="1" kern="12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 1.5 sia</a:t>
          </a:r>
          <a:br>
            <a:rPr lang="it-IT" sz="1500" b="1" kern="12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</a:br>
          <a:r>
            <a:rPr lang="it-IT" sz="1500" b="1" kern="1200" dirty="0">
              <a:solidFill>
                <a:schemeClr val="bg1">
                  <a:lumMod val="95000"/>
                </a:schemeClr>
              </a:solidFill>
              <a:latin typeface="Arial"/>
              <a:ea typeface="+mn-ea"/>
              <a:cs typeface="Arial"/>
            </a:rPr>
            <a:t>in prima pagina.</a:t>
          </a:r>
        </a:p>
      </dsp:txBody>
      <dsp:txXfrm>
        <a:off x="8944814" y="1474688"/>
        <a:ext cx="2171071" cy="1474688"/>
      </dsp:txXfrm>
    </dsp:sp>
    <dsp:sp modelId="{280A1B32-09BF-4444-AA68-7C6D4D5FA43C}">
      <dsp:nvSpPr>
        <dsp:cNvPr id="0" name=""/>
        <dsp:cNvSpPr/>
      </dsp:nvSpPr>
      <dsp:spPr>
        <a:xfrm>
          <a:off x="9333728" y="189983"/>
          <a:ext cx="1393242" cy="1393242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908C272-06F2-4CC9-A298-6445B49F8B2D}">
      <dsp:nvSpPr>
        <dsp:cNvPr id="0" name=""/>
        <dsp:cNvSpPr/>
      </dsp:nvSpPr>
      <dsp:spPr>
        <a:xfrm>
          <a:off x="333369" y="2961028"/>
          <a:ext cx="10226615" cy="553008"/>
        </a:xfrm>
        <a:prstGeom prst="left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70C0BB-1FDF-EE49-8222-BA0F1B202D8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F6D64-E802-DE49-BB0C-5DF6C1ACA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92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it-IT" dirty="0"/>
              <a:t>Vi ringrazio per aver dedicato un po' del vostro tempo per conoscere la nostra nuova iniziativa di </a:t>
            </a:r>
            <a:r>
              <a:rPr lang="it-IT" dirty="0" err="1"/>
              <a:t>membership</a:t>
            </a:r>
            <a:r>
              <a:rPr lang="it-IT" dirty="0"/>
              <a:t> globale.</a:t>
            </a:r>
          </a:p>
          <a:p>
            <a:pPr marL="171450" indent="-171450">
              <a:buFont typeface="Symbol"/>
              <a:buChar char="•"/>
            </a:pPr>
            <a:r>
              <a:rPr lang="it-IT" dirty="0"/>
              <a:t>Questa è una grande opportunità per saperne di più su ciò che stiamo cercando di raggiungere, sul perché lo stiamo facendo e perché siete così importanti per</a:t>
            </a:r>
            <a:r>
              <a:rPr lang="it-IT" baseline="0" dirty="0"/>
              <a:t> l</a:t>
            </a:r>
            <a:r>
              <a:rPr lang="it-IT" dirty="0"/>
              <a:t>a riuscita di questa iniziativa.</a:t>
            </a: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1379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it-IT" dirty="0"/>
              <a:t>Come possiamo realizzarlo? 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Lo realizziamo insieme, come sempre. 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Perché sappiamo di essere più forti, e migliori, quando operiamo insieme.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733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it-IT" dirty="0"/>
              <a:t>Abbiamo parlato del perché la missione è così importante. 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Ora parliamo un po' di come possiamo attuare con successo questa iniziativa di crescita globale.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258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Symbol"/>
              <a:buChar char="•"/>
            </a:pPr>
            <a:r>
              <a:rPr lang="it-IT" dirty="0"/>
              <a:t>Per avere successo, sappiamo che dobbiamo:</a:t>
            </a:r>
          </a:p>
          <a:p>
            <a:pPr lvl="1">
              <a:buFont typeface="Courier New"/>
              <a:buChar char="○"/>
            </a:pPr>
            <a:r>
              <a:rPr lang="it-IT" dirty="0"/>
              <a:t>Assicurarci che l'iniziativa sia regionalizzata in modo che possa funzionare per noi e i nostri Lions.</a:t>
            </a:r>
          </a:p>
          <a:p>
            <a:pPr lvl="1">
              <a:buFont typeface="Courier New"/>
              <a:buChar char="○"/>
            </a:pPr>
            <a:r>
              <a:rPr lang="it-IT" dirty="0"/>
              <a:t>Collaborare e utilizzare le reti di contatti che abbiamo creato e che sono presenti in tutto il mondo.</a:t>
            </a:r>
          </a:p>
          <a:p>
            <a:pPr lvl="1">
              <a:buFont typeface="Courier New"/>
              <a:buChar char="○"/>
            </a:pPr>
            <a:r>
              <a:rPr lang="it-IT" dirty="0"/>
              <a:t>Incentivare chi raggiunge i risultati migliori e tutti i Lions a partecipare e diventare parte del nostro successo.</a:t>
            </a:r>
          </a:p>
          <a:p>
            <a:pPr lvl="1">
              <a:buFont typeface="Courier New"/>
              <a:buChar char="○"/>
            </a:pPr>
            <a:r>
              <a:rPr lang="it-IT" dirty="0"/>
              <a:t>Entusiasmare il mondo dei Lions: tutti devono sapere di cosa si tratta e in che modo ne beneficeremo tutti.</a:t>
            </a:r>
          </a:p>
          <a:p>
            <a:pPr marL="171450" indent="-171450">
              <a:buFont typeface="Arial"/>
              <a:buChar char="•"/>
            </a:pP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06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it-IT"/>
              <a:t>Va sottolineato che questa iniziativa viene intrapresa con il pieno sostegno dei nostri leader internazionali, compresi i nostri officer esecutivi.</a:t>
            </a:r>
          </a:p>
          <a:p>
            <a:pPr marL="285750" indent="-285750">
              <a:buFont typeface="Symbol"/>
              <a:buChar char="•"/>
            </a:pPr>
            <a:r>
              <a:rPr lang="it-IT"/>
              <a:t>I leader a ogni livello sono investiti delle proprie responsabilità per raggiungere il successo.</a:t>
            </a:r>
          </a:p>
          <a:p>
            <a:pPr marL="285750" indent="-285750">
              <a:buFont typeface="Symbol"/>
              <a:buChar char="•"/>
            </a:pPr>
            <a:r>
              <a:rPr lang="it-IT"/>
              <a:t>Ecco una panoramica di alcuni ruoli chiave che i nostri leader assumeranno.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959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it-IT"/>
              <a:t>La MISSION 1.5 sarà intensificata dal Global Action Team.</a:t>
            </a:r>
          </a:p>
          <a:p>
            <a:pPr marL="285750" indent="-285750">
              <a:buFont typeface="Symbol"/>
              <a:buChar char="•"/>
            </a:pPr>
            <a:r>
              <a:rPr lang="it-IT"/>
              <a:t>Il GAT stimolerà il coinvolgimento a livello di club e distretto, cosa fondamentale per quanto stiamo cercando di raggiungere. </a:t>
            </a:r>
          </a:p>
          <a:p>
            <a:pPr marL="285750" indent="-285750">
              <a:buFont typeface="Symbol"/>
              <a:buChar char="•"/>
            </a:pPr>
            <a:r>
              <a:rPr lang="it-IT"/>
              <a:t>Voglio che esaminiate i ruoli e le responsabilità, e il modo in cui i leader chiave avranno un ruolo guida e contribuiranno al successo. </a:t>
            </a:r>
          </a:p>
          <a:p>
            <a:pPr marL="285750" indent="-285750">
              <a:buFont typeface="Symbol"/>
              <a:buChar char="•"/>
            </a:pPr>
            <a:r>
              <a:rPr lang="it-IT"/>
              <a:t>Come potete vedere, tutti hanno un ruolo da svolgere.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259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it-IT" dirty="0"/>
              <a:t>Parliamo di alcune strategie chiave che ci aiuteranno a raggiungere il nostro obiettivo della MISSION 1.5.</a:t>
            </a:r>
          </a:p>
          <a:p>
            <a:pPr marL="628650" lvl="1" indent="-171450">
              <a:buFont typeface="Courier New"/>
              <a:buChar char="○"/>
            </a:pPr>
            <a:r>
              <a:rPr lang="it-IT" dirty="0"/>
              <a:t>Dovete comprendere la MISSION 1.5, promuoverla e prendere un reale impegno per il successo.</a:t>
            </a:r>
          </a:p>
          <a:p>
            <a:pPr marL="628650" lvl="1" indent="-171450">
              <a:buFont typeface="Courier New"/>
              <a:buChar char="○"/>
            </a:pPr>
            <a:r>
              <a:rPr lang="it-IT" dirty="0"/>
              <a:t>Dobbiamo tutti dare l'esempio, e questo significa che dobbiamo assumere un ruolo personale nell'avviare dei club e far crescere la nostra affiliazione.</a:t>
            </a:r>
          </a:p>
          <a:p>
            <a:pPr marL="628650" lvl="1" indent="-171450">
              <a:buFont typeface="Courier New"/>
              <a:buChar char="○"/>
            </a:pPr>
            <a:r>
              <a:rPr lang="it-IT" dirty="0"/>
              <a:t>Dobbiamo tutti essere responsabili dei nostri ruoli, dei nostri obiettivi e del nostro successo.</a:t>
            </a:r>
          </a:p>
          <a:p>
            <a:pPr marL="628650" lvl="1" indent="-171450">
              <a:buFont typeface="Courier New"/>
              <a:buChar char="○"/>
            </a:pPr>
            <a:r>
              <a:rPr lang="it-IT" dirty="0"/>
              <a:t>E dobbiamo agire per assicurarci che i Lions e i leader ricevano la formazione, che i piani siano attuati e che i rapporti siano monitorati in modo da poter fornire il supporto necessario.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655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it-IT" dirty="0"/>
              <a:t>Allora quali sono alcuni punti chiave per arrivare al successo?</a:t>
            </a:r>
          </a:p>
          <a:p>
            <a:pPr marL="628650" lvl="1" indent="-171450">
              <a:buFont typeface="Courier New"/>
              <a:buChar char="○"/>
            </a:pPr>
            <a:r>
              <a:rPr lang="it-IT" dirty="0"/>
              <a:t>Usiamo i programmi e gli strumenti esistenti che funzionano e perfezioniamoli secondo necessità.</a:t>
            </a:r>
          </a:p>
          <a:p>
            <a:pPr marL="628650" lvl="1" indent="-171450">
              <a:buFont typeface="Courier New"/>
              <a:buChar char="○"/>
            </a:pPr>
            <a:r>
              <a:rPr lang="it-IT" dirty="0"/>
              <a:t>Usiamo il feedback come aiuto nell’adeguare i piani e l’approccio.</a:t>
            </a:r>
          </a:p>
          <a:p>
            <a:pPr marL="628650" lvl="1" indent="-171450">
              <a:buFont typeface="Courier New"/>
              <a:buChar char="○"/>
            </a:pPr>
            <a:r>
              <a:rPr lang="it-IT" dirty="0"/>
              <a:t>Cerchiamo tutti di promuovere e immettere soci in modo da poter portare più persone al nostro servizio.</a:t>
            </a:r>
          </a:p>
          <a:p>
            <a:pPr marL="628650" lvl="1" indent="-171450">
              <a:buFont typeface="Courier New"/>
              <a:buChar char="○"/>
            </a:pPr>
            <a:r>
              <a:rPr lang="it-IT" dirty="0"/>
              <a:t>Facciamo in modo che ogni Lions sia pronto a immettere soci e che i leader sappiano come fondare nuovi club.</a:t>
            </a:r>
          </a:p>
          <a:p>
            <a:pPr marL="628650" lvl="1" indent="-171450">
              <a:buFont typeface="Courier New"/>
              <a:buChar char="○"/>
            </a:pPr>
            <a:r>
              <a:rPr lang="it-IT" dirty="0"/>
              <a:t>Usiamo i dati per guidare il nostro approccio e riconosciamo i Lions che ci stanno aiutando a raggiungere il successo.</a:t>
            </a:r>
          </a:p>
          <a:p>
            <a:pPr marL="628650" lvl="1" indent="-171450">
              <a:buFont typeface="Courier New"/>
              <a:buChar char="○"/>
            </a:pPr>
            <a:r>
              <a:rPr lang="it-IT" dirty="0"/>
              <a:t>E infine, continuiamo a concentrarci sullo sviluppo di grandi leader che possono aiutarci a raggiungere i nostri obiettivi.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8611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it-IT" dirty="0"/>
              <a:t>Abbiamo parlato di ruoli e strategie, ma diamo un'occhiata a come ogni livello di Lions riveste un ruolo nel raggiungimento del nostro obiettivo della MISSION 1.5.</a:t>
            </a:r>
          </a:p>
          <a:p>
            <a:pPr marL="628650" lvl="1" indent="-171450">
              <a:buFont typeface="Courier New"/>
              <a:buChar char="○"/>
            </a:pPr>
            <a:r>
              <a:rPr lang="it-IT" dirty="0"/>
              <a:t>La leadership degli </a:t>
            </a:r>
            <a:r>
              <a:rPr lang="it-IT" dirty="0" err="1"/>
              <a:t>officer</a:t>
            </a:r>
            <a:r>
              <a:rPr lang="it-IT" dirty="0"/>
              <a:t> esecutivi definisce gli obiettivi e determina le strategie.</a:t>
            </a:r>
          </a:p>
          <a:p>
            <a:pPr marL="628650" lvl="1" indent="-171450">
              <a:buFont typeface="Courier New"/>
              <a:buChar char="○"/>
            </a:pPr>
            <a:r>
              <a:rPr lang="it-IT" dirty="0"/>
              <a:t>La leadership internazionale sviluppa obiettivi e traguardi per ogni regione del mondo.</a:t>
            </a:r>
          </a:p>
          <a:p>
            <a:pPr marL="628650" lvl="1" indent="-171450">
              <a:buFont typeface="Courier New"/>
              <a:buChar char="○"/>
            </a:pPr>
            <a:r>
              <a:rPr lang="it-IT" dirty="0"/>
              <a:t>Lions International fornisce sostegno e risorse.</a:t>
            </a:r>
          </a:p>
          <a:p>
            <a:pPr marL="628650" lvl="1" indent="-171450">
              <a:buFont typeface="Courier New"/>
              <a:buChar char="○"/>
            </a:pPr>
            <a:r>
              <a:rPr lang="it-IT" dirty="0"/>
              <a:t>I distretti e i club eseguono i piani sviluppati dalla leadership.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6524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it-IT" dirty="0"/>
              <a:t>Il nostro obiettivo è raggiungere 1,5 milioni di soci entro il 2027. 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Ciò richiederà l'impegno di ogni leader e di ogni Lions. 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E richiederà anche che cresciamo ad ogni livello dei Lions.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3422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it-IT" dirty="0"/>
              <a:t>Ogni distretto dovrà aggiungere nuovi club.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Ogni club dovrà aggiungere nuovi soci.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E ogni area costituzionale dovrà raggiungere una crescita positiva netta.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Per avere successo, dovremo concentrarci sull'attirare una </a:t>
            </a:r>
            <a:r>
              <a:rPr lang="it-IT" dirty="0" err="1"/>
              <a:t>membership</a:t>
            </a:r>
            <a:r>
              <a:rPr lang="it-IT" dirty="0"/>
              <a:t> più diversificata, comprese le donne e i Lions più giovani che possono portare la nostra missione di servizio nel futuro. 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Come abbiamo detto, la MISSION 1.5 ci renderà più forti ad ogni livello dei Lions.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54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it-IT" dirty="0"/>
              <a:t>Prima di parlare della strategia per la </a:t>
            </a:r>
            <a:r>
              <a:rPr lang="it-IT" dirty="0" err="1"/>
              <a:t>Mission</a:t>
            </a:r>
            <a:r>
              <a:rPr lang="it-IT" dirty="0"/>
              <a:t> 1.5, parliamo del </a:t>
            </a:r>
            <a:r>
              <a:rPr lang="it-IT" u="sng" dirty="0"/>
              <a:t>perché</a:t>
            </a:r>
            <a:r>
              <a:rPr lang="it-IT" dirty="0"/>
              <a:t> stiamo intraprendendo questa iniziativa.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Come Lions, siamo al servizio di un mondo bisognoso.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È sotto i nostri occhi ogni giorno, ovunque serviamo. 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Ma dobbiamo continuare a trovare dei modi per dare ancora di più alle comunità che sosteniamo e al mondo in cui viviamo.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858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it-IT" dirty="0"/>
              <a:t>Per raggiungere il nostro obiettivo generale, dovremo raggiungere gli obiettivi annuali che ci permetteranno di raggiungere 1,5 milioni di soci nel 2027.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Questi sono i nostri obiettivi globali per l'anno. 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E questi sono i nostri obiettivi per la nostra area costituzionale.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476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it-IT" dirty="0"/>
              <a:t>Abbiamo parlato molto del successo. 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Uno dei fattori chiave per raggiungerlo è usare ciò che funziona per noi e i nostri Lions.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824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it-IT" dirty="0"/>
              <a:t>Sappiamo che preparare la nostra leadership è fondamentale per tutto ciò che facciamo come Lions, inclusa l'affiliazione.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Facciamo in modo che i leader stiano utilizzando tutte le opportunità di formazione e le risorse disponibili. 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La formazione ci aiuterà ad avere le competenze giuste per guidare e far crescere la nostra affiliazione. 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08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it-IT" dirty="0"/>
              <a:t>Sappiamo che ci vuole impegno per crescere. Ma questo richiede anche le risorse giuste.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L‘Approccio per la </a:t>
            </a:r>
            <a:r>
              <a:rPr lang="it-IT" dirty="0" err="1"/>
              <a:t>membership</a:t>
            </a:r>
            <a:r>
              <a:rPr lang="it-IT" dirty="0"/>
              <a:t> globale fornisce un processo e delle risorse per aiutare </a:t>
            </a:r>
            <a:r>
              <a:rPr lang="it-IT" u="sng" dirty="0"/>
              <a:t>ogni</a:t>
            </a:r>
            <a:r>
              <a:rPr lang="it-IT" dirty="0"/>
              <a:t> distretto e club a raggiungere la crescita.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L’Approccio per la </a:t>
            </a:r>
            <a:r>
              <a:rPr lang="it-IT" dirty="0" err="1"/>
              <a:t>membership</a:t>
            </a:r>
            <a:r>
              <a:rPr lang="it-IT" dirty="0"/>
              <a:t> globale funziona. 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I risultati dimostrano che è efficace in tutto il mondo, quindi sfruttiamo gli strumenti che sono già a nostra disposizione.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026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it-IT" dirty="0"/>
              <a:t>Per raggiungere i nostri obiettivi, dobbiamo avere un piano.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Dobbiamo sviluppare un piano dettagliato che funzioni per noi e dobbiamo attuarlo.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La MISSION 1.5 è insegnabile, personalizzabile e sostenibile. 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“Sostenibile” è una parola importante. 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Significa che il lavoro che stiamo facendo per la MISSION 1.5 non solo ci aiuterà a raggiungere il nostro obiettivo, ma ci aiuterà a continuare a crescere dopo il 2027.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6987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it-IT" dirty="0"/>
              <a:t>La crescita della nostra affiliazione offre molti benefici ai nostri distretti, ai nostri club e alle nostre comunità.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Ma dobbiamo anche creare opportunità di riconoscimento che incoraggino i Lions e i leader ad aiutarci a crescere.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668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it-IT" dirty="0"/>
              <a:t>L’assiduo impegno e la dedizione devono essere premiati.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Se vogliamo fare storia insieme, dobbiamo riconoscere i Lions e i leader che stanno contribuendo attivamente alla nostra crescita e al nostro successo.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9816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it-IT" dirty="0"/>
              <a:t>Ecco perché abbiamo sviluppato un programma speciale di premi per la MISSION 1.5.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I Lions possono aggiudicarsi delle targhe e dei distintivi della MISSION 1.5, oltre a speciali medaglie presidenziali e premi per averci aiutato a creare nuovi club, a far crescere i nostri club e a mantenere i soci attuali.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C'è una pagina dedicata ai premi per la MISSION 1.5, quindi vi incoraggio a vedere quali sono le numerose opportunità di riconoscimento. E assicuratevi che i Lions sappiano che </a:t>
            </a:r>
            <a:r>
              <a:rPr lang="it-IT" u="sng" dirty="0"/>
              <a:t>ogni</a:t>
            </a:r>
            <a:r>
              <a:rPr lang="it-IT" dirty="0"/>
              <a:t> Lions ha l'opportunità di aggiudicarsi il riconoscimento.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8306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it-IT"/>
              <a:t>Adesso parliamo di comunicazione.  </a:t>
            </a:r>
          </a:p>
          <a:p>
            <a:pPr marL="285750" indent="-285750">
              <a:buFont typeface="Symbol"/>
              <a:buChar char="•"/>
            </a:pPr>
            <a:r>
              <a:rPr lang="it-IT"/>
              <a:t>La comunicazione è assolutamente fondamentale per il nostro successo.</a:t>
            </a:r>
          </a:p>
          <a:p>
            <a:pPr marL="285750" indent="-285750">
              <a:buFont typeface="Symbol"/>
              <a:buChar char="•"/>
            </a:pPr>
            <a:r>
              <a:rPr lang="it-IT"/>
              <a:t>In qualità di leader, dobbiamo rimanere in stretta comunicazione per poter attuare i nostri piani nel modo più efficiente ed efficace possibile.</a:t>
            </a:r>
          </a:p>
          <a:p>
            <a:pPr marL="285750" indent="-285750">
              <a:buFont typeface="Symbol"/>
              <a:buChar char="•"/>
            </a:pPr>
            <a:r>
              <a:rPr lang="it-IT"/>
              <a:t>La comunicazione è anche fondamentale per coinvolgere i nostri Lions e club nella MISSION 1.5.</a:t>
            </a:r>
          </a:p>
          <a:p>
            <a:pPr marL="285750" indent="-285750">
              <a:buFont typeface="Symbol"/>
              <a:buChar char="•"/>
            </a:pPr>
            <a:r>
              <a:rPr lang="it-IT"/>
              <a:t>Tutti noi dovremo essere comunicatori attivi per creare consapevolezza ed entusiasmo per questa importante iniziativa.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9593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it-IT" dirty="0"/>
              <a:t>Usiamo tutti i nostri canali per promuovere la MISSION 1.5 in modo da aumentare la sensibilizzazione, l’entusiasmo e il coinvolgimento nella crescita della nostra affiliazione.</a:t>
            </a:r>
          </a:p>
          <a:p>
            <a:pPr marL="628650" lvl="1" indent="-171450">
              <a:buFont typeface="Courier New"/>
              <a:buChar char="○"/>
            </a:pPr>
            <a:r>
              <a:rPr lang="it-IT" dirty="0"/>
              <a:t>Usiamo i social media per connetterci con i Lions e le nostre comunità.</a:t>
            </a:r>
          </a:p>
          <a:p>
            <a:pPr marL="628650" lvl="1" indent="-171450">
              <a:buFont typeface="Courier New"/>
              <a:buChar char="○"/>
            </a:pPr>
            <a:r>
              <a:rPr lang="it-IT" dirty="0"/>
              <a:t>Aggiungete informazioni nella newsletter del vostro club e distretto.</a:t>
            </a:r>
          </a:p>
          <a:p>
            <a:pPr marL="628650" lvl="1" indent="-171450">
              <a:buFont typeface="Courier New"/>
              <a:buChar char="○"/>
            </a:pPr>
            <a:r>
              <a:rPr lang="it-IT" dirty="0"/>
              <a:t>Parlate della MISSION 1.5 agli eventi Lions e alle visite ai club.</a:t>
            </a:r>
          </a:p>
          <a:p>
            <a:pPr marL="628650" lvl="1" indent="-171450">
              <a:buFont typeface="Courier New"/>
              <a:buChar char="○"/>
            </a:pPr>
            <a:r>
              <a:rPr lang="it-IT" dirty="0"/>
              <a:t>Verificate di avere le informazioni sui siti web del vostro distretto e MD.</a:t>
            </a:r>
          </a:p>
          <a:p>
            <a:pPr marL="171450" indent="-171450">
              <a:buFont typeface="Symbol"/>
              <a:buChar char="•"/>
            </a:pPr>
            <a:r>
              <a:rPr lang="it-IT" dirty="0"/>
              <a:t>Lions International sta anche usando i suoi canali di comunicazione per amplificare il messaggio e la missione.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43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it-IT" dirty="0"/>
              <a:t>Il nostro motto è "</a:t>
            </a:r>
            <a:r>
              <a:rPr lang="it-IT" dirty="0" err="1"/>
              <a:t>We</a:t>
            </a:r>
            <a:r>
              <a:rPr lang="it-IT" dirty="0"/>
              <a:t> Serve" e nessuno serve come noi Lions.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Siamo entrati a far parte di un Lions club e di questa fantastica organizzazione per mettere in pratica la nostra solidarietà. E insieme, stiamo facendo la differenza nelle nostre comunità. 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Ma per avere un impatto perfino maggiore, dobbiamo crescere.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0580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it-IT" dirty="0"/>
              <a:t>Mentre consideriamo come comunicare al meglio con i Lions, ecco alcuni messaggi che possono contribuire a rafforzare i benefici della MISSION 1.5 in modo breve, ma motivante.</a:t>
            </a:r>
          </a:p>
          <a:p>
            <a:pPr marL="171450" indent="-171450">
              <a:buFont typeface="Symbol"/>
              <a:buChar char="•"/>
            </a:pPr>
            <a:r>
              <a:rPr lang="it-IT" dirty="0"/>
              <a:t>Dobbiamo usare messaggi che funzionino per i nostri Lions, in modo da poterci connettere al meglio con loro e motivarli a partecipare. 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5A1BA-6487-46B0-A157-3DDDD3D33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ヒラギノ角ゴ Pro W3" pitchFamily="125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ヒラギノ角ゴ Pro W3" pitchFamily="125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1407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it-IT" dirty="0"/>
              <a:t>Lions International ha creato una speciale pagina web sulla MISSION 1.5 per aiutare i Lions a conoscere l'iniziativa e a trovare le risorse che possono aiutarli ad agire.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Questa è un ottimo riferimento per i Lions che vogliono vedere in cosa consiste la MISSION 1.5.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Condividete la pagina con i Lions in modo che possano saperne di più, e fare di più, per aiutarci a crescere.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4293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it-IT" dirty="0"/>
              <a:t>So che tutti qui sono impegnati per raggiungere la crescita. 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Ma come controlleremo i nostri progressi? 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Ci sono alcuni passi importanti che dobbiamo compiere per assicurarci che stiamo facendo dei progressi e che siamo responsabili verso i nostri obiettivi.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638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it-IT" dirty="0"/>
              <a:t>Dobbiamo tenere sotto controllo i nostri progressi per mettere in evidenza il nostro successo.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Celebriamo i nostri successi. E usiamoli per ispirare altri Lions e club a raggiungere grandi risultati da soli.</a:t>
            </a:r>
          </a:p>
          <a:p>
            <a:endParaRPr lang="en-US" dirty="0"/>
          </a:p>
          <a:p>
            <a:r>
              <a:rPr lang="it-IT" dirty="0"/>
              <a:t>(Questa slide può essere adattata per riconoscere altri tipi di crescita individuale, di club e di distretto).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6409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it-IT" dirty="0"/>
              <a:t>Fornire un resoconto regionale è essenziale per comprendere i nostri progressi. </a:t>
            </a:r>
          </a:p>
          <a:p>
            <a:pPr marL="171450" indent="-171450">
              <a:buFont typeface="Symbol"/>
              <a:buChar char="•"/>
            </a:pPr>
            <a:r>
              <a:rPr lang="it-IT" dirty="0"/>
              <a:t>Ci aiuterà inoltre a identificare i successi e le sfide, in modo da perfezionare il nostro approccio.</a:t>
            </a:r>
          </a:p>
          <a:p>
            <a:pPr marL="171450" indent="-171450">
              <a:buFont typeface="Symbol"/>
              <a:buChar char="•"/>
            </a:pPr>
            <a:r>
              <a:rPr lang="it-IT" dirty="0"/>
              <a:t>Terremo riunioni mensili in modo da riunire i leader chiave per esaminare i dati e ottenere informazioni su ciò che sta accadendo a livello locale. </a:t>
            </a:r>
          </a:p>
          <a:p>
            <a:pPr marL="628650" lvl="1" indent="-171450">
              <a:buFont typeface="Courier New"/>
              <a:buChar char="○"/>
            </a:pPr>
            <a:r>
              <a:rPr lang="it-IT" dirty="0"/>
              <a:t>I Leader GAT di AC si incontreranno con i Leader di Area.</a:t>
            </a:r>
          </a:p>
          <a:p>
            <a:pPr marL="628650" lvl="1" indent="-171450">
              <a:buFont typeface="Courier New"/>
              <a:buChar char="○"/>
            </a:pPr>
            <a:r>
              <a:rPr lang="it-IT" dirty="0"/>
              <a:t>I Leader di Area si incontreranno con il GAT di MD e Distretto.</a:t>
            </a:r>
          </a:p>
          <a:p>
            <a:pPr marL="628650" lvl="1" indent="-171450">
              <a:buFont typeface="Courier New"/>
              <a:buChar char="○"/>
            </a:pPr>
            <a:r>
              <a:rPr lang="it-IT" dirty="0"/>
              <a:t>I DG o i Lions Coordinatori si incontreranno con i Primi VDG, il GAT distrettuale e Presidenti di Zona/Circoscrizione. </a:t>
            </a:r>
          </a:p>
          <a:p>
            <a:pPr marL="628650" lvl="1" indent="-171450">
              <a:buFont typeface="Courier New"/>
              <a:buChar char="○"/>
            </a:pPr>
            <a:r>
              <a:rPr lang="it-IT" dirty="0"/>
              <a:t>I Presidenti di Zona/Circoscrizione dovranno organizzarsi in modo da avere tempo per incontrarsi con i club.</a:t>
            </a:r>
          </a:p>
          <a:p>
            <a:pPr marL="171450" indent="-171450">
              <a:buFont typeface="Symbol"/>
              <a:buChar char="•"/>
            </a:pPr>
            <a:r>
              <a:rPr lang="it-IT" dirty="0"/>
              <a:t>Per essere sicuri che le riunioni siano produttive, sarà necessario analizzare dei punti, come:</a:t>
            </a:r>
          </a:p>
          <a:p>
            <a:pPr marL="628650" lvl="1" indent="-171450">
              <a:buFont typeface="Courier New"/>
              <a:buChar char="○"/>
            </a:pPr>
            <a:r>
              <a:rPr lang="it-IT" dirty="0"/>
              <a:t>Piani d’azione</a:t>
            </a:r>
          </a:p>
          <a:p>
            <a:pPr marL="628650" lvl="1" indent="-171450">
              <a:buFont typeface="Courier New"/>
              <a:buChar char="○"/>
            </a:pPr>
            <a:r>
              <a:rPr lang="it-IT" dirty="0"/>
              <a:t>Progresso sugli obiettivi</a:t>
            </a:r>
          </a:p>
          <a:p>
            <a:pPr marL="628650" lvl="1" indent="-171450">
              <a:buFont typeface="Courier New"/>
              <a:buChar char="○"/>
            </a:pPr>
            <a:r>
              <a:rPr lang="it-IT" dirty="0"/>
              <a:t>Ostacoli e sfide</a:t>
            </a:r>
          </a:p>
          <a:p>
            <a:pPr marL="628650" lvl="1" indent="-171450">
              <a:buFont typeface="Courier New"/>
              <a:buChar char="○"/>
            </a:pPr>
            <a:r>
              <a:rPr lang="it-IT" dirty="0"/>
              <a:t>Correzioni di rotta o modifiche necessarie del piano</a:t>
            </a:r>
          </a:p>
          <a:p>
            <a:pPr marL="628650" lvl="1" indent="-171450">
              <a:buFont typeface="Courier New"/>
              <a:buChar char="○"/>
            </a:pPr>
            <a:r>
              <a:rPr lang="it-IT" dirty="0"/>
              <a:t>E supporto necessario</a:t>
            </a:r>
          </a:p>
          <a:p>
            <a:pPr marL="171450" indent="-171450">
              <a:buFont typeface="Symbol"/>
              <a:buChar char="•"/>
            </a:pPr>
            <a:r>
              <a:rPr lang="it-IT" dirty="0"/>
              <a:t>Queste riunioni saranno fondamentali per raggiungere i nostri obiettivi e mantenere un senso di responsabilità reciproco.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905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it-IT"/>
              <a:t>Inoltre, avremo le Giornate dedicate all'invio dei rapporti a livello globale che ci aiuteranno a rimanere concentrati sul successo a livello regionale </a:t>
            </a:r>
            <a:r>
              <a:rPr lang="it-IT" u="sng"/>
              <a:t>e</a:t>
            </a:r>
            <a:r>
              <a:rPr lang="it-IT"/>
              <a:t> globale.</a:t>
            </a:r>
          </a:p>
          <a:p>
            <a:pPr marL="285750" indent="-285750">
              <a:buFont typeface="Symbol"/>
              <a:buChar char="•"/>
            </a:pPr>
            <a:r>
              <a:rPr lang="it-IT"/>
              <a:t>Queste riunioni saranno programmate tre volte l'anno per riunire i leader internazionali e il personale di Lions International in modo da assicurarci di essere sulla buona strada per raggiungere il nostro obiettivo di 1,5 milioni di soci.</a:t>
            </a:r>
          </a:p>
          <a:p>
            <a:pPr marL="285750" indent="-285750">
              <a:buFont typeface="Symbol"/>
              <a:buChar char="•"/>
            </a:pPr>
            <a:r>
              <a:rPr lang="it-IT"/>
              <a:t>Come accade per i resoconti regionali, le Giornate dedicate all'invio dei rapporti a livello globale verteranno sulla valutazione dei progressi, sulla comprensione delle sfide e sull'identificazione del supporto necessario, nonché sulla definizione degli obiettivi associativi per gli anni futuri.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715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it-IT"/>
              <a:t>La MISSION 1.5 ridefinirà il futuro del service.</a:t>
            </a:r>
          </a:p>
          <a:p>
            <a:pPr marL="285750" indent="-285750">
              <a:buFont typeface="Symbol"/>
              <a:buChar char="•"/>
            </a:pPr>
            <a:r>
              <a:rPr lang="it-IT"/>
              <a:t>Si tratta di un'opportunità per accrescere i simboli lionistici che abbiamo costruito negli ultimi 100 anni.</a:t>
            </a:r>
          </a:p>
          <a:p>
            <a:pPr marL="285750" indent="-285750">
              <a:buFont typeface="Symbol"/>
              <a:buChar char="•"/>
            </a:pPr>
            <a:r>
              <a:rPr lang="it-IT"/>
              <a:t>Questa è un'opportunità per assicurarci che i nostri club e la nostra associazione siano pronti per il futuro. </a:t>
            </a:r>
          </a:p>
          <a:p>
            <a:pPr marL="285750" indent="-285750">
              <a:buFont typeface="Symbol"/>
              <a:buChar char="•"/>
            </a:pPr>
            <a:r>
              <a:rPr lang="it-IT"/>
              <a:t>Questa è un'opportunità per aiutare più persone che mai. </a:t>
            </a:r>
          </a:p>
          <a:p>
            <a:pPr marL="285750" indent="-285750">
              <a:buFont typeface="Symbol"/>
              <a:buChar char="•"/>
            </a:pPr>
            <a:r>
              <a:rPr lang="it-IT"/>
              <a:t>Ma per farlo, dobbiamo crescere.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576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it-IT" dirty="0"/>
              <a:t>Voglio che teniamo tutti a mente questo:</a:t>
            </a:r>
          </a:p>
          <a:p>
            <a:pPr marL="628650" lvl="1" indent="-171450">
              <a:buFont typeface="Courier New"/>
              <a:buChar char="○"/>
            </a:pPr>
            <a:r>
              <a:rPr lang="it-IT" dirty="0"/>
              <a:t>La crescita è fondamentale per il nostro service e per il futuro dei Lions.</a:t>
            </a:r>
          </a:p>
          <a:p>
            <a:pPr marL="628650" lvl="1" indent="-171450">
              <a:buFont typeface="Courier New"/>
              <a:buChar char="○"/>
            </a:pPr>
            <a:r>
              <a:rPr lang="it-IT" dirty="0"/>
              <a:t>Siamo responsabili l'uno dell'altro e delle comunità che serviamo.</a:t>
            </a:r>
          </a:p>
          <a:p>
            <a:pPr marL="628650" lvl="1" indent="-171450">
              <a:buFont typeface="Courier New"/>
              <a:buChar char="○"/>
            </a:pPr>
            <a:r>
              <a:rPr lang="it-IT" dirty="0"/>
              <a:t>Il successo dipende da noi e da tutti gli altri Lions. </a:t>
            </a:r>
          </a:p>
          <a:p>
            <a:pPr marL="171450" indent="-171450">
              <a:buFont typeface="Symbol"/>
              <a:buChar char="•"/>
            </a:pPr>
            <a:r>
              <a:rPr lang="it-IT" dirty="0"/>
              <a:t>Non possiamo dimenticare il motivo per cui stiamo facendo questo, e quanto ciascuno di voi sia importante per il successo.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4750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it-IT" dirty="0"/>
              <a:t>Continuiamo a puntare al successo.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Facciamo della crescita una priorità per tutti i Lions.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Impegniamo i club: dobbiamo riuscire nel nostro intento.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Eseguiamo i piani e collaboriamo per raggiungere i nostri obiettivi.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Comunichiamo e collaboriamo per avere i migliori risultati.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E riconosciamo i nostri risultati e rendiamo onore alle persone che hanno contribuito affinché tutto ciò diventasse una realtà!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8297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it-IT" dirty="0"/>
              <a:t>Ricordate che siamo più forti insieme.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Il nostro service è una nostra promessa al mondo. 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È un impegno a rendere le famiglie, le comunità e il nostro mondo migliori. 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E lo facciamo servendo. Donando.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E più cresciamo, più possiamo dare.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86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it-IT" dirty="0"/>
              <a:t>Siamo importanti per le comunità che serviamo. E noi siamo importanti per il mondo.</a:t>
            </a:r>
          </a:p>
          <a:p>
            <a:pPr marL="171450" indent="-171450">
              <a:buFont typeface="Symbol"/>
              <a:buChar char="•"/>
            </a:pPr>
            <a:r>
              <a:rPr lang="it-IT" dirty="0"/>
              <a:t>Per più di un secolo, siamo stati pronti ad aiutare le nostre comunità, donando, sostenendo e servendo.</a:t>
            </a:r>
          </a:p>
          <a:p>
            <a:pPr marL="171450" indent="-171450">
              <a:buFont typeface="Symbol"/>
              <a:buChar char="•"/>
            </a:pPr>
            <a:r>
              <a:rPr lang="it-IT" dirty="0"/>
              <a:t>Ma i bisogni delle nostre comunità e del mondo in generale sono in crescita. Quindi dobbiamo crescere anche noi.</a:t>
            </a:r>
          </a:p>
          <a:p>
            <a:pPr marL="171450" indent="-171450">
              <a:buFont typeface="Symbol"/>
              <a:buChar char="•"/>
            </a:pPr>
            <a:r>
              <a:rPr lang="it-IT" dirty="0"/>
              <a:t>Ecco perché abbiamo deciso di lanciare la MISSION 1.5.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F38A34-01B5-8B47-8788-985DCB17BF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0757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it-IT" dirty="0"/>
              <a:t>La MISSION 1.5 è una sfida per i Lions. È una sfida per ognuno di noi. 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È una sfida per voi. E per me.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Ma non c'è mai stata una sfida troppo grande per i Lions.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Allora, accettate la sfida?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(attendere la risposta)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Ripeto: accettate la sfida?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(attendere la risposta)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Allora vi unirete ai Lions di tutto il mondo che hanno una missione per crescere.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499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(mostrare il video)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5A1BA-6487-46B0-A157-3DDDD3D33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7676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it-IT" dirty="0"/>
              <a:t>Vi ringrazio per aver partecipato oggi. E per esservi uniti ai Lions di tutto il mondo mentre lavoriamo insieme per raggiungere 1,5 milioni di soci. </a:t>
            </a:r>
          </a:p>
          <a:p>
            <a:pPr marL="171450" indent="-171450">
              <a:buFont typeface="Symbol"/>
              <a:buChar char="•"/>
            </a:pPr>
            <a:r>
              <a:rPr lang="it-IT" dirty="0"/>
              <a:t>Ognuno di voi svolge un ruolo talmente importante nel successo. </a:t>
            </a:r>
          </a:p>
          <a:p>
            <a:pPr marL="171450" indent="-171450">
              <a:buFont typeface="Symbol"/>
              <a:buChar char="•"/>
            </a:pPr>
            <a:r>
              <a:rPr lang="it-IT" dirty="0"/>
              <a:t>E con Lions e leader come voi che lavorano insieme, so che insieme raggiungeremo il nostro obiettivo per la MISSION 1.5. </a:t>
            </a:r>
          </a:p>
          <a:p>
            <a:pPr marL="171450" indent="-171450">
              <a:buFont typeface="Symbol"/>
              <a:buChar char="•"/>
            </a:pPr>
            <a:r>
              <a:rPr lang="it-IT" dirty="0"/>
              <a:t>Grazie!</a:t>
            </a: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1373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it-IT" dirty="0"/>
              <a:t>La MISSION 1.5 è la nostra campagna per raggiungere 1,5 milioni di soci in tutto il mondo al 1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it-IT" dirty="0"/>
              <a:t> luglio 2027.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Questa ci aiuterà a soddisfare queste crescenti esigenze e a servire un sempre maggior numero di persone.</a:t>
            </a:r>
          </a:p>
          <a:p>
            <a:pPr marL="285750" indent="-285750">
              <a:buFont typeface="Symbol"/>
              <a:buChar char="•"/>
            </a:pPr>
            <a:r>
              <a:rPr lang="it-IT" dirty="0"/>
              <a:t>Perché più cresciamo, più possiamo dare.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F6D64-E802-DE49-BB0C-5DF6C1ACA1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36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it-IT"/>
              <a:t>È vero. Il mondo ha bisogno dei Lions come mai prima d'ora.</a:t>
            </a:r>
          </a:p>
          <a:p>
            <a:pPr marL="171450" indent="-171450">
              <a:buFont typeface="Symbol"/>
              <a:buChar char="•"/>
            </a:pPr>
            <a:r>
              <a:rPr lang="it-IT"/>
              <a:t>Dobbiamo solo dare un’occhiata in giro per le nostre comunità e leggere le notizie per sapere che le esigenze stanno crescendo, e che i Lions sono più importanti ora che mai.</a:t>
            </a:r>
          </a:p>
          <a:p>
            <a:pPr marL="171450" indent="-171450">
              <a:buFont typeface="Symbol"/>
              <a:buChar char="•"/>
            </a:pPr>
            <a:r>
              <a:rPr lang="it-IT"/>
              <a:t>Ascoltiamo da alcuni Lions perché è così importante crescere.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5A1BA-6487-46B0-A157-3DDDD3D33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887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(Mostrare il video)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5A1BA-6487-46B0-A157-3DDDD3D33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81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it-IT"/>
              <a:t>Abbiamo parlato della necessità di crescere.</a:t>
            </a:r>
          </a:p>
          <a:p>
            <a:pPr marL="171450" indent="-171450">
              <a:buFont typeface="Symbol"/>
              <a:buChar char="•"/>
            </a:pPr>
            <a:r>
              <a:rPr lang="it-IT"/>
              <a:t>Ma è importante parlare anche delle opportunità e dei benefici per i Lions quando cresciamo.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5A1BA-6487-46B0-A157-3DDDD3D33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066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Symbol" panose="05050102010706020507" pitchFamily="18" charset="2"/>
              <a:buChar char="•"/>
            </a:pPr>
            <a:r>
              <a:rPr lang="it-IT" dirty="0"/>
              <a:t>Quando </a:t>
            </a:r>
            <a:r>
              <a:rPr lang="it-IT" dirty="0">
                <a:effectLst/>
              </a:rPr>
              <a:t>i nostri club</a:t>
            </a:r>
            <a:r>
              <a:rPr lang="it-IT" dirty="0"/>
              <a:t> e distretti crescono</a:t>
            </a:r>
            <a:r>
              <a:rPr lang="it-IT" dirty="0">
                <a:effectLst/>
              </a:rPr>
              <a:t>, i nostri Lions</a:t>
            </a:r>
            <a:r>
              <a:rPr lang="it-IT" dirty="0"/>
              <a:t> ne beneficiano. E lo fanno anche le nostre comunità</a:t>
            </a:r>
            <a:r>
              <a:rPr lang="it-IT" dirty="0">
                <a:effectLst/>
              </a:rPr>
              <a:t>.</a:t>
            </a:r>
            <a:r>
              <a:rPr lang="it-IT" dirty="0"/>
              <a:t> </a:t>
            </a:r>
          </a:p>
          <a:p>
            <a:pPr lvl="1">
              <a:buFont typeface="Courier New" panose="05050102010706020507" pitchFamily="18" charset="2"/>
              <a:buChar char="○"/>
            </a:pPr>
            <a:r>
              <a:rPr lang="it-IT" dirty="0">
                <a:effectLst/>
              </a:rPr>
              <a:t>Incrementiamo il servizio che </a:t>
            </a:r>
            <a:r>
              <a:rPr lang="it-IT" dirty="0"/>
              <a:t>facciamo e l'impatto che possiamo avere</a:t>
            </a:r>
            <a:r>
              <a:rPr lang="it-IT" dirty="0">
                <a:effectLst/>
              </a:rPr>
              <a:t>.</a:t>
            </a:r>
          </a:p>
          <a:p>
            <a:pPr lvl="1">
              <a:buFont typeface="Courier New" panose="05050102010706020507" pitchFamily="18" charset="2"/>
              <a:buChar char="○"/>
            </a:pPr>
            <a:r>
              <a:rPr lang="it-IT" dirty="0">
                <a:effectLst/>
              </a:rPr>
              <a:t>Creiamo opportunità per </a:t>
            </a:r>
            <a:r>
              <a:rPr lang="it-IT" dirty="0"/>
              <a:t>una </a:t>
            </a:r>
            <a:r>
              <a:rPr lang="it-IT" dirty="0" err="1"/>
              <a:t>membership</a:t>
            </a:r>
            <a:r>
              <a:rPr lang="it-IT" dirty="0"/>
              <a:t> più diversificata in modo da poter servire e rappresentare meglio le nostre comunità</a:t>
            </a:r>
            <a:r>
              <a:rPr lang="it-IT" dirty="0">
                <a:effectLst/>
              </a:rPr>
              <a:t>.</a:t>
            </a:r>
          </a:p>
          <a:p>
            <a:pPr lvl="1">
              <a:buFont typeface="Courier New" panose="05050102010706020507" pitchFamily="18" charset="2"/>
              <a:buChar char="○"/>
            </a:pPr>
            <a:r>
              <a:rPr lang="it-IT" dirty="0"/>
              <a:t>Facciamo crescere </a:t>
            </a:r>
            <a:r>
              <a:rPr lang="it-IT" dirty="0">
                <a:effectLst/>
              </a:rPr>
              <a:t>la </a:t>
            </a:r>
            <a:r>
              <a:rPr lang="it-IT" dirty="0"/>
              <a:t>voce </a:t>
            </a:r>
            <a:r>
              <a:rPr lang="it-IT" dirty="0">
                <a:effectLst/>
              </a:rPr>
              <a:t>e </a:t>
            </a:r>
            <a:r>
              <a:rPr lang="it-IT" dirty="0"/>
              <a:t>l'influenza </a:t>
            </a:r>
            <a:r>
              <a:rPr lang="it-IT" dirty="0">
                <a:effectLst/>
              </a:rPr>
              <a:t>che </a:t>
            </a:r>
            <a:r>
              <a:rPr lang="it-IT" dirty="0"/>
              <a:t>abbiamo nelle nostre comunità locali </a:t>
            </a:r>
            <a:r>
              <a:rPr lang="it-IT" dirty="0">
                <a:effectLst/>
              </a:rPr>
              <a:t>e </a:t>
            </a:r>
            <a:r>
              <a:rPr lang="it-IT" dirty="0"/>
              <a:t>globali</a:t>
            </a:r>
            <a:r>
              <a:rPr lang="it-IT" dirty="0">
                <a:effectLst/>
              </a:rPr>
              <a:t>.</a:t>
            </a:r>
          </a:p>
          <a:p>
            <a:pPr lvl="1">
              <a:buFont typeface="Courier New" panose="05050102010706020507" pitchFamily="18" charset="2"/>
              <a:buChar char="○"/>
            </a:pPr>
            <a:r>
              <a:rPr lang="it-IT" dirty="0"/>
              <a:t>Impariamo da</a:t>
            </a:r>
            <a:r>
              <a:rPr lang="it-IT" dirty="0">
                <a:effectLst/>
              </a:rPr>
              <a:t>, e cresciamo </a:t>
            </a:r>
            <a:r>
              <a:rPr lang="it-IT" dirty="0"/>
              <a:t>con, i nuovi soci dei nostri club</a:t>
            </a:r>
            <a:r>
              <a:rPr lang="it-IT" dirty="0">
                <a:effectLst/>
              </a:rPr>
              <a:t>.</a:t>
            </a:r>
          </a:p>
          <a:p>
            <a:pPr lvl="1">
              <a:buFont typeface="Courier New" panose="05050102010706020507" pitchFamily="18" charset="2"/>
              <a:buChar char="○"/>
            </a:pPr>
            <a:r>
              <a:rPr lang="it-IT" dirty="0"/>
              <a:t>E diventiamo </a:t>
            </a:r>
            <a:r>
              <a:rPr lang="it-IT" dirty="0">
                <a:effectLst/>
              </a:rPr>
              <a:t>più forti ad ogni livello dei Lions.</a:t>
            </a:r>
            <a:r>
              <a:rPr lang="it-IT" dirty="0"/>
              <a:t>   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573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13E9C-E055-F639-A770-06C472EDA4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D44A85-BE6E-5968-A20D-C16732491F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F789B5-4B8D-5110-ECBF-55BD60B1E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CC403-2FBB-24F7-3D14-7B29ABBC0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E7026-C87B-1691-5A96-AC09AD9C8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904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EC141-3EAB-B467-8C3C-90CDBCDE3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4CCA43-182B-FBC6-9F6F-BB5B544A3F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18545-ECD1-FB18-2B9D-6FFB9182A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967D8-C8A8-46D8-5A77-F03EDC5EC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43E03-E0FB-C797-D0ED-55C437F0C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7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3DDCE6-3A26-A8C4-3C21-CE5E4C3DF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DEB137-135A-DD0D-DF4C-93F86EBA22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5ABC9-98CA-D746-78E4-17116543E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795D3-CAF2-D749-9299-513F73EBE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D4131-4A55-E90A-AF5E-C27BEC447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82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549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79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Main Titl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</p:spTree>
    <p:extLst>
      <p:ext uri="{BB962C8B-B14F-4D97-AF65-F5344CB8AC3E}">
        <p14:creationId xmlns:p14="http://schemas.microsoft.com/office/powerpoint/2010/main" val="1890944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24686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36053271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60922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196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E290E0-8CE6-F24F-9F6F-55AEF23BA2BC}"/>
              </a:ext>
            </a:extLst>
          </p:cNvPr>
          <p:cNvSpPr/>
          <p:nvPr userDrawn="1"/>
        </p:nvSpPr>
        <p:spPr>
          <a:xfrm>
            <a:off x="0" y="0"/>
            <a:ext cx="12217791" cy="6858000"/>
          </a:xfrm>
          <a:prstGeom prst="rect">
            <a:avLst/>
          </a:prstGeom>
          <a:gradFill flip="none" rotWithShape="1">
            <a:gsLst>
              <a:gs pos="0">
                <a:srgbClr val="000238"/>
              </a:gs>
              <a:gs pos="100000">
                <a:srgbClr val="3F3F54"/>
              </a:gs>
            </a:gsLst>
            <a:lin ang="34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818129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AA5E2-65ED-0D82-484F-9EB32FD84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B7C3B-16DC-C706-1FBD-7C259EB86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660C8-1CBA-9546-1112-53CD0C611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398DD-BFE4-77EE-D62A-D2D31DD47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C471D-B3D7-053B-7566-3A5694012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48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205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223229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Main Titl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</p:spTree>
    <p:extLst>
      <p:ext uri="{BB962C8B-B14F-4D97-AF65-F5344CB8AC3E}">
        <p14:creationId xmlns:p14="http://schemas.microsoft.com/office/powerpoint/2010/main" val="14733346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992387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50FA-5488-0E07-448C-E7FA1922F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845D29-0F2E-B4AD-B36B-716A48D65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EF88D-96F0-434D-7829-273A70EBF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23F43-9A9E-53BD-2412-888D8BEB6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9B796-56A3-ACDB-EC83-5D3FAA15D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43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0694B-DBBA-D447-78C7-D55CB61F4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3E736-793C-45E5-363F-39379388E7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F3E15F-7F85-0FCE-C59E-5C3B18EA1C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662B5D-650B-E3C2-A487-AB3D4BA7F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DBB4EF-6BD8-7238-E70E-CEF5EAAE2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744E9-618C-B318-D275-F6C1B1449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320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66135-9491-C841-9206-263411D05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6F614-C601-958A-9A8C-2A33FB749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014B5E-1C84-77C3-A022-15E1546C4B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A3A7A-3347-3EC3-C6AF-836C678C1C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6B1F0A-D2B1-324B-AA9E-81AC2D2297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417A4C-03C4-189A-B5A4-C3A2062B0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22BEA7-83A5-D9B4-26CB-526D8F7AD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B8CE61-5256-E3C8-FD9D-5723A8E1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16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CFAE5-2C05-875B-D89C-DBFF91B89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CF7AFC-1132-E2AE-9051-A3DF8DFF6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AFFD8C-D00A-02A9-7CB4-D1ACE8307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869C36-306E-2DAD-8497-DAD52806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57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453E35-B050-2D89-7271-0F5E2B605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1E8CB9-00A7-5814-B92F-33CBBCA4F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E8CDA7-0B78-09F6-8B59-566A5B5E6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9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C94AE-977F-D96B-7D26-E2F8EED06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CABFE-E5BB-CCEA-0A1B-6166D57B2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4AE349-5E38-FCC8-6156-C4E63B8F8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089509-AD54-91AF-41B4-EE71AEBF3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660D6-CBF9-A1BC-7D7B-BBD19F9C3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45519-5C6B-B540-C8A9-5A88FA380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55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34600-9366-110C-3887-35796ECD3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EC9713-B221-9243-2B99-AA58DBF7CA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DEDEDE-4055-D186-E0E6-999F5B47CF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5CF41F-301A-B290-213E-555DAA29A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4CC0F5-BC3D-E0DB-34BD-819FF8580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458946-A828-C9D3-C403-0CF876599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47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13251B-714A-86AA-A633-830D2CCA1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6E157-F966-BCBF-D8D0-A1793BA82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DF05A-2FD9-58AB-DB0C-323134B128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FF0D0-2D90-0D4D-A93B-3E52D7129706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F29A4-6B57-4D9E-91E5-4A44CCCA5A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EF0B6-73ED-67E0-F1D1-E203CA8EF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E7FF1-40FC-6D4F-9AB2-8AC4832A3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29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0" r:id="rId12"/>
    <p:sldLayoutId id="2147483671" r:id="rId13"/>
    <p:sldLayoutId id="214748367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911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3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11" Type="http://schemas.openxmlformats.org/officeDocument/2006/relationships/image" Target="../media/image51.jpeg"/><Relationship Id="rId5" Type="http://schemas.openxmlformats.org/officeDocument/2006/relationships/image" Target="../media/image45.png"/><Relationship Id="rId10" Type="http://schemas.openxmlformats.org/officeDocument/2006/relationships/image" Target="../media/image50.emf"/><Relationship Id="rId4" Type="http://schemas.microsoft.com/office/2007/relationships/hdphoto" Target="../media/hdphoto1.wdp"/><Relationship Id="rId9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emf"/><Relationship Id="rId4" Type="http://schemas.openxmlformats.org/officeDocument/2006/relationships/image" Target="../media/image5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7AC8AC-0927-1B94-0E1C-A4069AAD5B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" y="-5257"/>
            <a:ext cx="12209417" cy="6866903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AA236B20-70E4-A839-A922-628922BED4A3}"/>
              </a:ext>
            </a:extLst>
          </p:cNvPr>
          <p:cNvSpPr/>
          <p:nvPr/>
        </p:nvSpPr>
        <p:spPr>
          <a:xfrm>
            <a:off x="-17417" y="0"/>
            <a:ext cx="12218126" cy="6858000"/>
          </a:xfrm>
          <a:prstGeom prst="rect">
            <a:avLst/>
          </a:prstGeom>
          <a:gradFill flip="none" rotWithShape="0">
            <a:gsLst>
              <a:gs pos="0">
                <a:srgbClr val="00338D">
                  <a:alpha val="90000"/>
                </a:srgbClr>
              </a:gs>
              <a:gs pos="98000">
                <a:srgbClr val="7A2582">
                  <a:alpha val="74805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4ED15C-F05B-388E-AD95-6EC3D47185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349" y="2470409"/>
            <a:ext cx="7924801" cy="1425258"/>
          </a:xfrm>
          <a:prstGeom prst="rect">
            <a:avLst/>
          </a:prstGeom>
        </p:spPr>
      </p:pic>
      <p:sp>
        <p:nvSpPr>
          <p:cNvPr id="8" name="Headline">
            <a:extLst>
              <a:ext uri="{FF2B5EF4-FFF2-40B4-BE49-F238E27FC236}">
                <a16:creationId xmlns:a16="http://schemas.microsoft.com/office/drawing/2014/main" id="{1BEA93C8-F959-5283-8E69-B931C9BC3ADF}"/>
              </a:ext>
            </a:extLst>
          </p:cNvPr>
          <p:cNvSpPr txBox="1">
            <a:spLocks/>
          </p:cNvSpPr>
          <p:nvPr/>
        </p:nvSpPr>
        <p:spPr>
          <a:xfrm>
            <a:off x="-2820" y="4349196"/>
            <a:ext cx="12182692" cy="1102055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it-IT" sz="6600" dirty="0">
                <a:solidFill>
                  <a:srgbClr val="FFC000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Arial"/>
                <a:ea typeface="ヒラギノ角ゴ Pro W3"/>
                <a:cs typeface="Arial"/>
              </a:rPr>
              <a:t>PRESENTAZIONE                          DELLA MISSIONE</a:t>
            </a:r>
            <a:r>
              <a:rPr lang="it-IT" sz="6000" dirty="0">
                <a:solidFill>
                  <a:srgbClr val="FFC000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Arial"/>
                <a:ea typeface="ヒラギノ角ゴ Pro W3"/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07968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BA3EE01-4CF1-81A6-38B7-AA6D68BC0B71}"/>
              </a:ext>
            </a:extLst>
          </p:cNvPr>
          <p:cNvGrpSpPr/>
          <p:nvPr/>
        </p:nvGrpSpPr>
        <p:grpSpPr>
          <a:xfrm>
            <a:off x="6580415" y="0"/>
            <a:ext cx="6861265" cy="6858000"/>
            <a:chOff x="6580415" y="0"/>
            <a:chExt cx="6861265" cy="6858000"/>
          </a:xfrm>
        </p:grpSpPr>
        <p:sp>
          <p:nvSpPr>
            <p:cNvPr id="7" name="Graphic 10">
              <a:extLst>
                <a:ext uri="{FF2B5EF4-FFF2-40B4-BE49-F238E27FC236}">
                  <a16:creationId xmlns:a16="http://schemas.microsoft.com/office/drawing/2014/main" id="{59DC6E66-E47D-777E-F52B-787B55D1D3D3}"/>
                </a:ext>
              </a:extLst>
            </p:cNvPr>
            <p:cNvSpPr/>
            <p:nvPr/>
          </p:nvSpPr>
          <p:spPr>
            <a:xfrm flipH="1">
              <a:off x="6580415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100000">
                  <a:srgbClr val="7A2582">
                    <a:alpha val="0"/>
                  </a:srgbClr>
                </a:gs>
                <a:gs pos="0">
                  <a:srgbClr val="00338D">
                    <a:alpha val="25000"/>
                  </a:srgbClr>
                </a:gs>
              </a:gsLst>
              <a:lin ang="162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Graphic 11">
              <a:extLst>
                <a:ext uri="{FF2B5EF4-FFF2-40B4-BE49-F238E27FC236}">
                  <a16:creationId xmlns:a16="http://schemas.microsoft.com/office/drawing/2014/main" id="{61675B9E-8C07-4771-EE1A-D9070FC26F11}"/>
                </a:ext>
              </a:extLst>
            </p:cNvPr>
            <p:cNvSpPr/>
            <p:nvPr/>
          </p:nvSpPr>
          <p:spPr>
            <a:xfrm>
              <a:off x="6583680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0">
                  <a:srgbClr val="7A2582">
                    <a:alpha val="25000"/>
                  </a:srgbClr>
                </a:gs>
                <a:gs pos="99000">
                  <a:srgbClr val="00338D">
                    <a:alpha val="0"/>
                  </a:srgbClr>
                </a:gs>
              </a:gsLst>
              <a:lin ang="162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75F4D7D3-2E0D-C187-B286-C60C4854D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9F2113A0-D2DD-BF53-EB28-6C43DDA69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D2240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D224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A7940B9E-6EE2-A08A-5508-08CE4CB60BAC}"/>
              </a:ext>
            </a:extLst>
          </p:cNvPr>
          <p:cNvSpPr txBox="1">
            <a:spLocks/>
          </p:cNvSpPr>
          <p:nvPr/>
        </p:nvSpPr>
        <p:spPr>
          <a:xfrm>
            <a:off x="600081" y="1820102"/>
            <a:ext cx="11264497" cy="3874756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it-IT" sz="8000" dirty="0">
                <a:solidFill>
                  <a:srgbClr val="00338D"/>
                </a:solidFill>
                <a:latin typeface="Arial"/>
                <a:ea typeface="ヒラギノ角ゴ Pro W3"/>
                <a:cs typeface="Arial"/>
              </a:rPr>
              <a:t>Lo stiamo realizzando.</a:t>
            </a:r>
          </a:p>
          <a:p>
            <a:pPr>
              <a:spcBef>
                <a:spcPts val="0"/>
              </a:spcBef>
            </a:pPr>
            <a:r>
              <a:rPr lang="it-IT" sz="8000" dirty="0">
                <a:solidFill>
                  <a:srgbClr val="00338D"/>
                </a:solidFill>
                <a:latin typeface="Arial"/>
                <a:ea typeface="ヒラギノ角ゴ Pro W3"/>
                <a:cs typeface="Arial"/>
              </a:rPr>
              <a:t>Insieme.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BCFCB363-16BD-4E17-C94E-BFB10B60F73D}"/>
              </a:ext>
            </a:extLst>
          </p:cNvPr>
          <p:cNvSpPr/>
          <p:nvPr/>
        </p:nvSpPr>
        <p:spPr>
          <a:xfrm>
            <a:off x="4011930" y="5131645"/>
            <a:ext cx="3931920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C61EA1-7592-6D19-59AF-A42068FC94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632" y="1180022"/>
            <a:ext cx="3602736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0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65343DA-3E6D-25C2-6072-A74B3B7BDD4C}"/>
              </a:ext>
            </a:extLst>
          </p:cNvPr>
          <p:cNvGrpSpPr/>
          <p:nvPr/>
        </p:nvGrpSpPr>
        <p:grpSpPr>
          <a:xfrm>
            <a:off x="-6" y="0"/>
            <a:ext cx="12192003" cy="6858000"/>
            <a:chOff x="-6" y="0"/>
            <a:chExt cx="12192003" cy="6858000"/>
          </a:xfrm>
        </p:grpSpPr>
        <p:pic>
          <p:nvPicPr>
            <p:cNvPr id="12" name="Picture 11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B2280904-25C4-76B2-FB71-E15CFD6BE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" y="0"/>
              <a:ext cx="12192000" cy="6858000"/>
            </a:xfrm>
            <a:prstGeom prst="rect">
              <a:avLst/>
            </a:prstGeom>
          </p:spPr>
        </p:pic>
        <p:sp>
          <p:nvSpPr>
            <p:cNvPr id="13" name="Background - Overlay">
              <a:extLst>
                <a:ext uri="{FF2B5EF4-FFF2-40B4-BE49-F238E27FC236}">
                  <a16:creationId xmlns:a16="http://schemas.microsoft.com/office/drawing/2014/main" id="{4238A3E2-0754-361E-004E-1CFE2873D3E1}"/>
                </a:ext>
              </a:extLst>
            </p:cNvPr>
            <p:cNvSpPr/>
            <p:nvPr/>
          </p:nvSpPr>
          <p:spPr>
            <a:xfrm>
              <a:off x="-3" y="0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14" name="Page Number - Blue">
            <a:extLst>
              <a:ext uri="{FF2B5EF4-FFF2-40B4-BE49-F238E27FC236}">
                <a16:creationId xmlns:a16="http://schemas.microsoft.com/office/drawing/2014/main" id="{038A2C2C-00E1-44C9-6340-D306F370A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5" name="Page Number - White">
            <a:extLst>
              <a:ext uri="{FF2B5EF4-FFF2-40B4-BE49-F238E27FC236}">
                <a16:creationId xmlns:a16="http://schemas.microsoft.com/office/drawing/2014/main" id="{70FF76DF-BF1C-321C-52EA-0EEA0EC8C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7" name="Headline">
            <a:extLst>
              <a:ext uri="{FF2B5EF4-FFF2-40B4-BE49-F238E27FC236}">
                <a16:creationId xmlns:a16="http://schemas.microsoft.com/office/drawing/2014/main" id="{6DBE4EB7-E098-4D3C-D63C-BE0CD8FB64BC}"/>
              </a:ext>
            </a:extLst>
          </p:cNvPr>
          <p:cNvSpPr txBox="1">
            <a:spLocks/>
          </p:cNvSpPr>
          <p:nvPr/>
        </p:nvSpPr>
        <p:spPr>
          <a:xfrm>
            <a:off x="-11" y="2911140"/>
            <a:ext cx="12182692" cy="119001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b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it-IT" sz="7000" dirty="0">
                <a:solidFill>
                  <a:schemeClr val="bg1"/>
                </a:solidFill>
              </a:rPr>
              <a:t>PROGETTO DELLA MISSIONE</a:t>
            </a:r>
          </a:p>
        </p:txBody>
      </p:sp>
      <p:sp>
        <p:nvSpPr>
          <p:cNvPr id="18" name="Headline">
            <a:extLst>
              <a:ext uri="{FF2B5EF4-FFF2-40B4-BE49-F238E27FC236}">
                <a16:creationId xmlns:a16="http://schemas.microsoft.com/office/drawing/2014/main" id="{449C8DFE-5B54-544E-158D-0A1AFD2DCDDE}"/>
              </a:ext>
            </a:extLst>
          </p:cNvPr>
          <p:cNvSpPr txBox="1">
            <a:spLocks/>
          </p:cNvSpPr>
          <p:nvPr/>
        </p:nvSpPr>
        <p:spPr>
          <a:xfrm>
            <a:off x="-10" y="4614335"/>
            <a:ext cx="12182692" cy="1397059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it-IT" sz="35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Voi siete parte del piano.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FDA55C-E87D-1BB3-7130-229E43081575}"/>
              </a:ext>
            </a:extLst>
          </p:cNvPr>
          <p:cNvSpPr/>
          <p:nvPr/>
        </p:nvSpPr>
        <p:spPr>
          <a:xfrm rot="5400000" flipH="1">
            <a:off x="6059170" y="4012261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0665F8-E486-C99A-61B5-1D948C091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31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BB2F5B0-222E-5E0D-8747-923BA39864D9}"/>
              </a:ext>
            </a:extLst>
          </p:cNvPr>
          <p:cNvGrpSpPr/>
          <p:nvPr/>
        </p:nvGrpSpPr>
        <p:grpSpPr>
          <a:xfrm>
            <a:off x="-5444" y="0"/>
            <a:ext cx="12197444" cy="6858002"/>
            <a:chOff x="-5444" y="-2"/>
            <a:chExt cx="12197444" cy="68580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96C921B-2B21-46CB-2FC5-E64768CC3DE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  <a:latin typeface="Open Sans Regular" charset="0"/>
              </a:endParaRPr>
            </a:p>
          </p:txBody>
        </p:sp>
        <p:sp>
          <p:nvSpPr>
            <p:cNvPr id="4" name="Graphic 9">
              <a:extLst>
                <a:ext uri="{FF2B5EF4-FFF2-40B4-BE49-F238E27FC236}">
                  <a16:creationId xmlns:a16="http://schemas.microsoft.com/office/drawing/2014/main" id="{9E19EA2F-3FC1-9BA8-2A99-8F7D91766EB2}"/>
                </a:ext>
              </a:extLst>
            </p:cNvPr>
            <p:cNvSpPr/>
            <p:nvPr/>
          </p:nvSpPr>
          <p:spPr>
            <a:xfrm>
              <a:off x="10740193" y="4343400"/>
              <a:ext cx="1451806" cy="2514600"/>
            </a:xfrm>
            <a:custGeom>
              <a:avLst/>
              <a:gdLst>
                <a:gd name="connsiteX0" fmla="*/ 0 w 1451806"/>
                <a:gd name="connsiteY0" fmla="*/ 2514600 h 2514600"/>
                <a:gd name="connsiteX1" fmla="*/ 1451806 w 1451806"/>
                <a:gd name="connsiteY1" fmla="*/ 0 h 2514600"/>
                <a:gd name="connsiteX2" fmla="*/ 1451806 w 1451806"/>
                <a:gd name="connsiteY2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1806" h="2514600">
                  <a:moveTo>
                    <a:pt x="0" y="2514600"/>
                  </a:moveTo>
                  <a:lnTo>
                    <a:pt x="1451806" y="0"/>
                  </a:lnTo>
                  <a:lnTo>
                    <a:pt x="1451806" y="2514600"/>
                  </a:lnTo>
                  <a:close/>
                </a:path>
              </a:pathLst>
            </a:custGeom>
            <a:solidFill>
              <a:srgbClr val="0D2240"/>
            </a:solidFill>
            <a:ln w="29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Graphic 35">
              <a:extLst>
                <a:ext uri="{FF2B5EF4-FFF2-40B4-BE49-F238E27FC236}">
                  <a16:creationId xmlns:a16="http://schemas.microsoft.com/office/drawing/2014/main" id="{57FDAD54-6CC5-038F-77D1-370CACDD6932}"/>
                </a:ext>
              </a:extLst>
            </p:cNvPr>
            <p:cNvSpPr/>
            <p:nvPr/>
          </p:nvSpPr>
          <p:spPr>
            <a:xfrm rot="10800000">
              <a:off x="-5444" y="-1"/>
              <a:ext cx="2977244" cy="5156734"/>
            </a:xfrm>
            <a:custGeom>
              <a:avLst/>
              <a:gdLst>
                <a:gd name="connsiteX0" fmla="*/ 0 w 1451806"/>
                <a:gd name="connsiteY0" fmla="*/ 2514600 h 2514600"/>
                <a:gd name="connsiteX1" fmla="*/ 1451806 w 1451806"/>
                <a:gd name="connsiteY1" fmla="*/ 0 h 2514600"/>
                <a:gd name="connsiteX2" fmla="*/ 1451806 w 1451806"/>
                <a:gd name="connsiteY2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1806" h="2514600">
                  <a:moveTo>
                    <a:pt x="0" y="2514600"/>
                  </a:moveTo>
                  <a:lnTo>
                    <a:pt x="1451806" y="0"/>
                  </a:lnTo>
                  <a:lnTo>
                    <a:pt x="1451806" y="2514600"/>
                  </a:lnTo>
                  <a:close/>
                </a:path>
              </a:pathLst>
            </a:custGeom>
            <a:gradFill>
              <a:gsLst>
                <a:gs pos="0">
                  <a:srgbClr val="7A2582"/>
                </a:gs>
                <a:gs pos="100000">
                  <a:srgbClr val="00338D"/>
                </a:gs>
              </a:gsLst>
              <a:lin ang="19800000" scaled="0"/>
            </a:gradFill>
            <a:ln w="29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Graphic 31">
              <a:extLst>
                <a:ext uri="{FF2B5EF4-FFF2-40B4-BE49-F238E27FC236}">
                  <a16:creationId xmlns:a16="http://schemas.microsoft.com/office/drawing/2014/main" id="{014A6B6F-EF2A-358A-AD00-8FCA9CF019D7}"/>
                </a:ext>
              </a:extLst>
            </p:cNvPr>
            <p:cNvSpPr/>
            <p:nvPr/>
          </p:nvSpPr>
          <p:spPr>
            <a:xfrm rot="10800000">
              <a:off x="0" y="-2"/>
              <a:ext cx="2379178" cy="4120855"/>
            </a:xfrm>
            <a:custGeom>
              <a:avLst/>
              <a:gdLst>
                <a:gd name="connsiteX0" fmla="*/ 0 w 2379178"/>
                <a:gd name="connsiteY0" fmla="*/ 4120855 h 4120855"/>
                <a:gd name="connsiteX1" fmla="*/ 2379179 w 2379178"/>
                <a:gd name="connsiteY1" fmla="*/ 0 h 4120855"/>
                <a:gd name="connsiteX2" fmla="*/ 2379179 w 2379178"/>
                <a:gd name="connsiteY2" fmla="*/ 4120855 h 412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178" h="4120855">
                  <a:moveTo>
                    <a:pt x="0" y="4120855"/>
                  </a:moveTo>
                  <a:lnTo>
                    <a:pt x="2379179" y="0"/>
                  </a:lnTo>
                  <a:lnTo>
                    <a:pt x="2379179" y="4120855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Graphic 32">
              <a:extLst>
                <a:ext uri="{FF2B5EF4-FFF2-40B4-BE49-F238E27FC236}">
                  <a16:creationId xmlns:a16="http://schemas.microsoft.com/office/drawing/2014/main" id="{CB932E80-4145-0BB2-60DD-AC1E724282F3}"/>
                </a:ext>
              </a:extLst>
            </p:cNvPr>
            <p:cNvSpPr/>
            <p:nvPr/>
          </p:nvSpPr>
          <p:spPr>
            <a:xfrm rot="10800000">
              <a:off x="0" y="-2"/>
              <a:ext cx="1815562" cy="3144645"/>
            </a:xfrm>
            <a:custGeom>
              <a:avLst/>
              <a:gdLst>
                <a:gd name="connsiteX0" fmla="*/ 0 w 1815562"/>
                <a:gd name="connsiteY0" fmla="*/ 3144645 h 3144645"/>
                <a:gd name="connsiteX1" fmla="*/ 1815563 w 1815562"/>
                <a:gd name="connsiteY1" fmla="*/ 0 h 3144645"/>
                <a:gd name="connsiteX2" fmla="*/ 1815563 w 1815562"/>
                <a:gd name="connsiteY2" fmla="*/ 3144645 h 3144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562" h="3144645">
                  <a:moveTo>
                    <a:pt x="0" y="3144645"/>
                  </a:moveTo>
                  <a:lnTo>
                    <a:pt x="1815563" y="0"/>
                  </a:lnTo>
                  <a:lnTo>
                    <a:pt x="1815563" y="3144645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3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8" name="Page Number - Blue">
            <a:extLst>
              <a:ext uri="{FF2B5EF4-FFF2-40B4-BE49-F238E27FC236}">
                <a16:creationId xmlns:a16="http://schemas.microsoft.com/office/drawing/2014/main" id="{11B35F2C-3515-D2EA-8FC4-ED5708ACA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>
              <a:solidFill>
                <a:schemeClr val="bg1"/>
              </a:solidFill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F4E8BA3-EFB6-6FE5-1698-CF0640C904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2328230"/>
              </p:ext>
            </p:extLst>
          </p:nvPr>
        </p:nvGraphicFramePr>
        <p:xfrm>
          <a:off x="1627724" y="2232596"/>
          <a:ext cx="8936553" cy="3955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1F184213-EABF-7E00-CDCA-8760CEC2CD2E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5567948-59D7-7A04-9B6A-77018681C6EB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4" name="Background - Solid">
                <a:extLst>
                  <a:ext uri="{FF2B5EF4-FFF2-40B4-BE49-F238E27FC236}">
                    <a16:creationId xmlns:a16="http://schemas.microsoft.com/office/drawing/2014/main" id="{D53D96EA-4445-C172-635C-DC116D8FA595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D536ACA0-9146-7479-6A23-A59E0DAA31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E7FAF25-894B-C9BF-0E0C-0A1EC35DF3B9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Body Copy">
            <a:extLst>
              <a:ext uri="{FF2B5EF4-FFF2-40B4-BE49-F238E27FC236}">
                <a16:creationId xmlns:a16="http://schemas.microsoft.com/office/drawing/2014/main" id="{5176C4A6-BD9F-0C1B-8D8B-AF5BD0D491B1}"/>
              </a:ext>
            </a:extLst>
          </p:cNvPr>
          <p:cNvSpPr txBox="1">
            <a:spLocks/>
          </p:cNvSpPr>
          <p:nvPr/>
        </p:nvSpPr>
        <p:spPr>
          <a:xfrm>
            <a:off x="1333893" y="1065716"/>
            <a:ext cx="9524214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SzPct val="120000"/>
              <a:defRPr/>
            </a:pPr>
            <a:r>
              <a:rPr lang="it-IT" sz="4500" b="1">
                <a:solidFill>
                  <a:srgbClr val="00338D"/>
                </a:solidFill>
                <a:latin typeface="Arial"/>
                <a:ea typeface="Arial" charset="0"/>
                <a:cs typeface="Arial"/>
              </a:rPr>
              <a:t>Approccio operativo</a:t>
            </a:r>
          </a:p>
          <a:p>
            <a:pPr algn="ctr">
              <a:buSzPct val="120000"/>
              <a:defRPr/>
            </a:pPr>
            <a:endParaRPr lang="en-US" sz="4500" b="1" kern="0" dirty="0">
              <a:solidFill>
                <a:srgbClr val="00338D"/>
              </a:solidFill>
              <a:latin typeface="Arial"/>
              <a:ea typeface="Arial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8126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group of people walking on a path&#10;&#10;Description automatically generated">
            <a:extLst>
              <a:ext uri="{FF2B5EF4-FFF2-40B4-BE49-F238E27FC236}">
                <a16:creationId xmlns:a16="http://schemas.microsoft.com/office/drawing/2014/main" id="{A5988BBA-84EC-F481-265C-9F8477C7C1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46691"/>
            <a:ext cx="12191999" cy="685800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F5591B5-5845-1A8F-F458-207B8D5EEB8B}"/>
              </a:ext>
            </a:extLst>
          </p:cNvPr>
          <p:cNvSpPr/>
          <p:nvPr/>
        </p:nvSpPr>
        <p:spPr>
          <a:xfrm>
            <a:off x="1" y="160422"/>
            <a:ext cx="12191999" cy="6858000"/>
          </a:xfrm>
          <a:prstGeom prst="rect">
            <a:avLst/>
          </a:prstGeom>
          <a:solidFill>
            <a:srgbClr val="0D2240">
              <a:alpha val="9244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Body Copy">
            <a:extLst>
              <a:ext uri="{FF2B5EF4-FFF2-40B4-BE49-F238E27FC236}">
                <a16:creationId xmlns:a16="http://schemas.microsoft.com/office/drawing/2014/main" id="{DA1ACE6A-AF31-A0E3-479D-CDF270F34545}"/>
              </a:ext>
            </a:extLst>
          </p:cNvPr>
          <p:cNvSpPr txBox="1">
            <a:spLocks/>
          </p:cNvSpPr>
          <p:nvPr/>
        </p:nvSpPr>
        <p:spPr>
          <a:xfrm>
            <a:off x="457986" y="774763"/>
            <a:ext cx="9524214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it-IT" sz="5000" b="1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Ruoli e responsabilità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C4584-8611-81AE-3B7B-F1F7C81B3076}"/>
              </a:ext>
            </a:extLst>
          </p:cNvPr>
          <p:cNvSpPr txBox="1"/>
          <p:nvPr/>
        </p:nvSpPr>
        <p:spPr>
          <a:xfrm>
            <a:off x="500354" y="1699554"/>
            <a:ext cx="9621107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30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Una missione condotta ai più alti livelli dei Lions</a:t>
            </a:r>
          </a:p>
          <a:p>
            <a:r>
              <a:rPr lang="it-IT" sz="2000" i="1">
                <a:solidFill>
                  <a:srgbClr val="EBB7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I leader internazionali sono impegnati e responsabili del successo. 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11B693CC-51FA-9F0F-0814-261B9A8DFD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2948269"/>
              </p:ext>
            </p:extLst>
          </p:nvPr>
        </p:nvGraphicFramePr>
        <p:xfrm>
          <a:off x="333375" y="2852416"/>
          <a:ext cx="11449049" cy="3647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24691">
                  <a:extLst>
                    <a:ext uri="{9D8B030D-6E8A-4147-A177-3AD203B41FA5}">
                      <a16:colId xmlns:a16="http://schemas.microsoft.com/office/drawing/2014/main" val="2610919145"/>
                    </a:ext>
                  </a:extLst>
                </a:gridCol>
                <a:gridCol w="225380">
                  <a:extLst>
                    <a:ext uri="{9D8B030D-6E8A-4147-A177-3AD203B41FA5}">
                      <a16:colId xmlns:a16="http://schemas.microsoft.com/office/drawing/2014/main" val="2799790583"/>
                    </a:ext>
                  </a:extLst>
                </a:gridCol>
                <a:gridCol w="7098978">
                  <a:extLst>
                    <a:ext uri="{9D8B030D-6E8A-4147-A177-3AD203B41FA5}">
                      <a16:colId xmlns:a16="http://schemas.microsoft.com/office/drawing/2014/main" val="2940864417"/>
                    </a:ext>
                  </a:extLst>
                </a:gridCol>
              </a:tblGrid>
              <a:tr h="641833">
                <a:tc>
                  <a:txBody>
                    <a:bodyPr/>
                    <a:lstStyle/>
                    <a:p>
                      <a:pPr algn="l"/>
                      <a:r>
                        <a:rPr lang="it-IT" sz="3000" b="1" i="0" dirty="0">
                          <a:solidFill>
                            <a:srgbClr val="EBB7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RUOLI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 sz="3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3000" b="1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RESPONSABILITÀ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5674066"/>
                  </a:ext>
                </a:extLst>
              </a:tr>
              <a:tr h="787808">
                <a:tc>
                  <a:txBody>
                    <a:bodyPr/>
                    <a:lstStyle/>
                    <a:p>
                      <a:pPr algn="l"/>
                      <a:r>
                        <a:rPr lang="it-IT" sz="2000" b="1" i="0">
                          <a:solidFill>
                            <a:srgbClr val="EBB700"/>
                          </a:solidFill>
                          <a:latin typeface="Arial"/>
                          <a:cs typeface="Arial"/>
                        </a:rPr>
                        <a:t>Comitato Direttivo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b="0" i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Fornisce la supervisione degli </a:t>
                      </a:r>
                      <a:r>
                        <a:rPr lang="it-IT" b="0" i="0" dirty="0" err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officer</a:t>
                      </a:r>
                      <a:r>
                        <a:rPr lang="it-IT" b="0" i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esecutivi per la</a:t>
                      </a:r>
                      <a:r>
                        <a:rPr lang="it-IT" b="0" i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MISSION</a:t>
                      </a:r>
                      <a:r>
                        <a:rPr lang="it-IT" b="0" i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it-IT" b="1" i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1.5</a:t>
                      </a:r>
                      <a:r>
                        <a:rPr lang="it-IT" b="0" i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0951331"/>
                  </a:ext>
                </a:extLst>
              </a:tr>
              <a:tr h="787808">
                <a:tc>
                  <a:txBody>
                    <a:bodyPr/>
                    <a:lstStyle/>
                    <a:p>
                      <a:pPr algn="l"/>
                      <a:r>
                        <a:rPr lang="it-IT" sz="2000" b="1" i="0">
                          <a:solidFill>
                            <a:srgbClr val="EBB700"/>
                          </a:solidFill>
                          <a:latin typeface="Arial"/>
                          <a:cs typeface="Arial"/>
                        </a:rPr>
                        <a:t>Officer Esecutivi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b="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Fanno parte del Comitato Direttivo e forniscono la gestione strategica del Global Action Team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3548946"/>
                  </a:ext>
                </a:extLst>
              </a:tr>
              <a:tr h="787808">
                <a:tc>
                  <a:txBody>
                    <a:bodyPr/>
                    <a:lstStyle/>
                    <a:p>
                      <a:pPr algn="l"/>
                      <a:r>
                        <a:rPr lang="it-IT" sz="2000" b="1" i="0">
                          <a:solidFill>
                            <a:srgbClr val="EBB700"/>
                          </a:solidFill>
                          <a:latin typeface="Arial"/>
                          <a:cs typeface="Arial"/>
                        </a:rPr>
                        <a:t>Direttori Internazionali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b="0" i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Promuovono il coinvolgimento globale e forniscono supporto strategico ai team di AC, MD e Distretto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3097054"/>
                  </a:ext>
                </a:extLst>
              </a:tr>
              <a:tr h="641833">
                <a:tc>
                  <a:txBody>
                    <a:bodyPr/>
                    <a:lstStyle/>
                    <a:p>
                      <a:pPr algn="l"/>
                      <a:r>
                        <a:rPr lang="it-IT" sz="2000" b="1" i="0">
                          <a:solidFill>
                            <a:srgbClr val="EBB700"/>
                          </a:solidFill>
                          <a:latin typeface="Arial"/>
                          <a:cs typeface="Arial"/>
                        </a:rPr>
                        <a:t>Leader GAT di AC/Area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b="0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Forniscono supporto strategico ai team di AC, MD e Distretto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528031"/>
                  </a:ext>
                </a:extLst>
              </a:tr>
            </a:tbl>
          </a:graphicData>
        </a:graphic>
      </p:graphicFrame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02325EE8-EBA7-6355-6094-EA5E86866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>
              <a:solidFill>
                <a:schemeClr val="bg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D29611B-7529-4EDA-1AF3-228102C55032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D35905A-0275-5BA4-3074-D11EC5B17E39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0" name="Background - Solid">
                <a:extLst>
                  <a:ext uri="{FF2B5EF4-FFF2-40B4-BE49-F238E27FC236}">
                    <a16:creationId xmlns:a16="http://schemas.microsoft.com/office/drawing/2014/main" id="{A12D292F-B01C-4D1C-B57F-DCFD1FC8B6A7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190CC78-8397-9B54-169B-F0824A8DC2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05DC6A2-AC76-8074-DA9F-5D4BF8DAA68D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91926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raphic 7">
            <a:extLst>
              <a:ext uri="{FF2B5EF4-FFF2-40B4-BE49-F238E27FC236}">
                <a16:creationId xmlns:a16="http://schemas.microsoft.com/office/drawing/2014/main" id="{03962555-D4BF-DF79-2FD4-520D9DBA121C}"/>
              </a:ext>
            </a:extLst>
          </p:cNvPr>
          <p:cNvSpPr/>
          <p:nvPr/>
        </p:nvSpPr>
        <p:spPr>
          <a:xfrm>
            <a:off x="5334000" y="0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99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Body Copy">
            <a:extLst>
              <a:ext uri="{FF2B5EF4-FFF2-40B4-BE49-F238E27FC236}">
                <a16:creationId xmlns:a16="http://schemas.microsoft.com/office/drawing/2014/main" id="{F9346F5F-07C2-C102-5364-5E558535312F}"/>
              </a:ext>
            </a:extLst>
          </p:cNvPr>
          <p:cNvSpPr txBox="1">
            <a:spLocks/>
          </p:cNvSpPr>
          <p:nvPr/>
        </p:nvSpPr>
        <p:spPr>
          <a:xfrm>
            <a:off x="939860" y="1488593"/>
            <a:ext cx="10159874" cy="33639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2500" b="1">
                <a:solidFill>
                  <a:srgbClr val="0D2240"/>
                </a:solidFill>
              </a:rPr>
              <a:t>Una missione intensificata dal GAT</a:t>
            </a:r>
          </a:p>
          <a:p>
            <a:r>
              <a:rPr lang="it-IT" sz="1400" i="1">
                <a:solidFill>
                  <a:srgbClr val="0D2240"/>
                </a:solidFill>
              </a:rPr>
              <a:t>Il Global Action Team ha un ruolo guida a livello di club e distretto.</a:t>
            </a:r>
          </a:p>
        </p:txBody>
      </p:sp>
      <p:sp>
        <p:nvSpPr>
          <p:cNvPr id="6" name="Page Number - Blue">
            <a:extLst>
              <a:ext uri="{FF2B5EF4-FFF2-40B4-BE49-F238E27FC236}">
                <a16:creationId xmlns:a16="http://schemas.microsoft.com/office/drawing/2014/main" id="{1D5A2194-A45C-2F6D-5285-283F3B0D0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1597BA1F-530E-D7CF-5567-2D70D499CE2D}"/>
              </a:ext>
            </a:extLst>
          </p:cNvPr>
          <p:cNvSpPr txBox="1">
            <a:spLocks/>
          </p:cNvSpPr>
          <p:nvPr/>
        </p:nvSpPr>
        <p:spPr>
          <a:xfrm>
            <a:off x="939860" y="697035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>
                <a:solidFill>
                  <a:srgbClr val="00338D"/>
                </a:solidFill>
              </a:rPr>
              <a:t>Ruoli e responsabilità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B1E849C-62C3-8A9A-D5D8-14699732794E}"/>
              </a:ext>
            </a:extLst>
          </p:cNvPr>
          <p:cNvGrpSpPr/>
          <p:nvPr/>
        </p:nvGrpSpPr>
        <p:grpSpPr>
          <a:xfrm>
            <a:off x="788313" y="2376493"/>
            <a:ext cx="10902117" cy="4225982"/>
            <a:chOff x="1150637" y="2642461"/>
            <a:chExt cx="10902117" cy="4225982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348659AF-E3EF-8C29-B03A-9E9277DC913D}"/>
                </a:ext>
              </a:extLst>
            </p:cNvPr>
            <p:cNvSpPr/>
            <p:nvPr/>
          </p:nvSpPr>
          <p:spPr>
            <a:xfrm>
              <a:off x="1150637" y="3094429"/>
              <a:ext cx="3497513" cy="2753974"/>
            </a:xfrm>
            <a:prstGeom prst="roundRect">
              <a:avLst/>
            </a:prstGeom>
            <a:solidFill>
              <a:srgbClr val="612B88"/>
            </a:solidFill>
            <a:ln w="28575">
              <a:solidFill>
                <a:srgbClr val="EBB7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00"/>
            </a:p>
          </p:txBody>
        </p:sp>
        <p:sp>
          <p:nvSpPr>
            <p:cNvPr id="10" name="Headline">
              <a:extLst>
                <a:ext uri="{FF2B5EF4-FFF2-40B4-BE49-F238E27FC236}">
                  <a16:creationId xmlns:a16="http://schemas.microsoft.com/office/drawing/2014/main" id="{C4FC2BC1-1EE0-39BE-383B-0987A2154278}"/>
                </a:ext>
              </a:extLst>
            </p:cNvPr>
            <p:cNvSpPr txBox="1">
              <a:spLocks/>
            </p:cNvSpPr>
            <p:nvPr/>
          </p:nvSpPr>
          <p:spPr>
            <a:xfrm>
              <a:off x="1623995" y="3094429"/>
              <a:ext cx="2632981" cy="806663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 i="0">
                  <a:solidFill>
                    <a:srgbClr val="095495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189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6pPr>
              <a:lvl7pPr marL="914377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7pPr>
              <a:lvl8pPr marL="1371566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8pPr>
              <a:lvl9pPr marL="1828754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it-IT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Leader di Distretto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1CA3E49-0CC8-8F78-0284-E163C3282A8C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>
              <a:off x="4652880" y="3217756"/>
              <a:ext cx="647540" cy="1253660"/>
            </a:xfrm>
            <a:prstGeom prst="line">
              <a:avLst/>
            </a:prstGeom>
            <a:ln w="28575">
              <a:solidFill>
                <a:srgbClr val="EBB7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C7BECF0-0594-F2B8-D801-C89950C36554}"/>
                </a:ext>
              </a:extLst>
            </p:cNvPr>
            <p:cNvCxnSpPr>
              <a:cxnSpLocks/>
              <a:stCxn id="15" idx="1"/>
              <a:endCxn id="9" idx="3"/>
            </p:cNvCxnSpPr>
            <p:nvPr/>
          </p:nvCxnSpPr>
          <p:spPr>
            <a:xfrm flipH="1" flipV="1">
              <a:off x="4648150" y="4471416"/>
              <a:ext cx="652270" cy="7595"/>
            </a:xfrm>
            <a:prstGeom prst="line">
              <a:avLst/>
            </a:prstGeom>
            <a:ln w="28575">
              <a:solidFill>
                <a:srgbClr val="EBB7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9566BD0-A856-3274-4549-2998A87D097F}"/>
                </a:ext>
              </a:extLst>
            </p:cNvPr>
            <p:cNvCxnSpPr>
              <a:cxnSpLocks/>
              <a:stCxn id="16" idx="1"/>
              <a:endCxn id="9" idx="3"/>
            </p:cNvCxnSpPr>
            <p:nvPr/>
          </p:nvCxnSpPr>
          <p:spPr>
            <a:xfrm flipH="1" flipV="1">
              <a:off x="4648150" y="4471416"/>
              <a:ext cx="652270" cy="1358824"/>
            </a:xfrm>
            <a:prstGeom prst="line">
              <a:avLst/>
            </a:prstGeom>
            <a:ln w="28575">
              <a:solidFill>
                <a:srgbClr val="EBB7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5E231D5E-129A-1261-3D02-AE47E3159BE1}"/>
                </a:ext>
              </a:extLst>
            </p:cNvPr>
            <p:cNvSpPr/>
            <p:nvPr/>
          </p:nvSpPr>
          <p:spPr>
            <a:xfrm>
              <a:off x="5300420" y="2642461"/>
              <a:ext cx="6752334" cy="1150589"/>
            </a:xfrm>
            <a:prstGeom prst="roundRect">
              <a:avLst/>
            </a:prstGeom>
            <a:solidFill>
              <a:srgbClr val="0D2240"/>
            </a:solidFill>
            <a:ln w="28575">
              <a:solidFill>
                <a:srgbClr val="EBB7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00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F00C8939-9F99-B180-1390-0C0FC2E2CF12}"/>
                </a:ext>
              </a:extLst>
            </p:cNvPr>
            <p:cNvSpPr/>
            <p:nvPr/>
          </p:nvSpPr>
          <p:spPr>
            <a:xfrm>
              <a:off x="5300420" y="3903716"/>
              <a:ext cx="6752334" cy="1150589"/>
            </a:xfrm>
            <a:prstGeom prst="roundRect">
              <a:avLst/>
            </a:prstGeom>
            <a:solidFill>
              <a:srgbClr val="0D2240"/>
            </a:solidFill>
            <a:ln w="28575">
              <a:solidFill>
                <a:srgbClr val="EBB7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00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86868B08-9920-DC4D-E014-F0BCB310887C}"/>
                </a:ext>
              </a:extLst>
            </p:cNvPr>
            <p:cNvSpPr/>
            <p:nvPr/>
          </p:nvSpPr>
          <p:spPr>
            <a:xfrm>
              <a:off x="5300420" y="5164970"/>
              <a:ext cx="6752334" cy="1330539"/>
            </a:xfrm>
            <a:prstGeom prst="roundRect">
              <a:avLst/>
            </a:prstGeom>
            <a:solidFill>
              <a:srgbClr val="0D2240"/>
            </a:solidFill>
            <a:ln w="28575">
              <a:solidFill>
                <a:srgbClr val="EBB7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5DE5861-694D-0BA9-1312-A5DE28405CFC}"/>
                </a:ext>
              </a:extLst>
            </p:cNvPr>
            <p:cNvSpPr txBox="1"/>
            <p:nvPr/>
          </p:nvSpPr>
          <p:spPr>
            <a:xfrm>
              <a:off x="7246226" y="2712403"/>
              <a:ext cx="4689500" cy="1323439"/>
            </a:xfrm>
            <a:prstGeom prst="rect">
              <a:avLst/>
            </a:prstGeom>
            <a:noFill/>
          </p:spPr>
          <p:txBody>
            <a:bodyPr wrap="square" numCol="2" rtlCol="0">
              <a:spAutoFit/>
            </a:bodyPr>
            <a:lstStyle/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it-IT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Fondare un club  </a:t>
              </a: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it-IT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Sponsorizzare nuovi soci   </a:t>
              </a: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it-IT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Fare formazione/monitorare il successo dei distretti  </a:t>
              </a:r>
            </a:p>
            <a:p>
              <a:pPr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</a:pPr>
              <a:endParaRPr lang="en-US" sz="1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endParaRP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it-IT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Fornire risorse e supporto  </a:t>
              </a: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it-IT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Responsabili del raggiungimento degli obiettivi di AC/area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0577900-0CDE-A041-F653-AE2DD4F74C06}"/>
                </a:ext>
              </a:extLst>
            </p:cNvPr>
            <p:cNvSpPr txBox="1"/>
            <p:nvPr/>
          </p:nvSpPr>
          <p:spPr>
            <a:xfrm>
              <a:off x="7209980" y="3978994"/>
              <a:ext cx="4842774" cy="1246495"/>
            </a:xfrm>
            <a:prstGeom prst="rect">
              <a:avLst/>
            </a:prstGeom>
            <a:noFill/>
          </p:spPr>
          <p:txBody>
            <a:bodyPr wrap="square" numCol="2" rtlCol="0">
              <a:spAutoFit/>
            </a:bodyPr>
            <a:lstStyle/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it-IT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Fondare un club  </a:t>
              </a: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it-IT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Sponsorizzare nuovi soci   </a:t>
              </a: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it-IT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Supportare la formazione nei distretti  </a:t>
              </a:r>
              <a:br>
                <a:rPr lang="it-IT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</a:br>
              <a:endParaRPr lang="it-IT" sz="1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endParaRP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it-IT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Fornire risorse e</a:t>
              </a:r>
              <a:br>
                <a:rPr lang="it-IT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</a:br>
              <a:r>
                <a:rPr lang="it-IT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monitorare il successo  </a:t>
              </a: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it-IT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Responsabili degli obiettivi del MD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DDFCF33-70A1-A38E-4F91-3E518F339626}"/>
                </a:ext>
              </a:extLst>
            </p:cNvPr>
            <p:cNvSpPr txBox="1"/>
            <p:nvPr/>
          </p:nvSpPr>
          <p:spPr>
            <a:xfrm>
              <a:off x="7209980" y="5252616"/>
              <a:ext cx="4796474" cy="1615827"/>
            </a:xfrm>
            <a:prstGeom prst="rect">
              <a:avLst/>
            </a:prstGeom>
            <a:noFill/>
          </p:spPr>
          <p:txBody>
            <a:bodyPr wrap="square" lIns="91440" tIns="45720" rIns="91440" bIns="45720" numCol="2" rtlCol="0" anchor="t">
              <a:spAutoFit/>
            </a:bodyPr>
            <a:lstStyle/>
            <a:p>
              <a:pPr marL="285750" indent="-285750"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it-IT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Ispirare e promuovere la crescita associativa</a:t>
              </a:r>
            </a:p>
            <a:p>
              <a:pPr marL="285750" indent="-285750"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it-IT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Coordinare e supportare il programma di formazione dei Primi VDG/DGE  </a:t>
              </a:r>
            </a:p>
            <a:p>
              <a:pPr>
                <a:spcAft>
                  <a:spcPts val="600"/>
                </a:spcAft>
                <a:buClr>
                  <a:srgbClr val="EBB700"/>
                </a:buClr>
              </a:pPr>
              <a:endParaRPr lang="en-US" sz="1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endParaRPr>
            </a:p>
            <a:p>
              <a:pPr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</a:pPr>
              <a:endParaRPr lang="en-US" sz="1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endParaRPr>
            </a:p>
            <a:p>
              <a:pPr marL="285750" indent="-285750">
                <a:spcAft>
                  <a:spcPts val="600"/>
                </a:spcAft>
                <a:buClr>
                  <a:srgbClr val="EBB700"/>
                </a:buClr>
                <a:buFont typeface="Arial,Sans-Serif" panose="020B0604020202020204" pitchFamily="34" charset="0"/>
                <a:buChar char="•"/>
              </a:pPr>
              <a:r>
                <a:rPr lang="it-IT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Partecipare attivamente agli impegni della leadership</a:t>
              </a:r>
            </a:p>
            <a:p>
              <a:pPr marL="285750" indent="-285750"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it-IT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Essere un mentore della </a:t>
              </a:r>
              <a:r>
                <a:rPr lang="it-IT" sz="1200" i="1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MISSION</a:t>
              </a:r>
              <a:r>
                <a:rPr lang="it-IT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 </a:t>
              </a:r>
              <a:r>
                <a:rPr lang="it-IT" sz="1200" b="1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1.5</a:t>
              </a:r>
              <a:r>
                <a:rPr lang="it-IT" sz="12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 e sostenere il successo della crescita associativa</a:t>
              </a:r>
            </a:p>
          </p:txBody>
        </p:sp>
        <p:sp>
          <p:nvSpPr>
            <p:cNvPr id="20" name="Headline">
              <a:extLst>
                <a:ext uri="{FF2B5EF4-FFF2-40B4-BE49-F238E27FC236}">
                  <a16:creationId xmlns:a16="http://schemas.microsoft.com/office/drawing/2014/main" id="{065A64CD-DAFB-4443-5CD5-4F6E763075C7}"/>
                </a:ext>
              </a:extLst>
            </p:cNvPr>
            <p:cNvSpPr txBox="1">
              <a:spLocks/>
            </p:cNvSpPr>
            <p:nvPr/>
          </p:nvSpPr>
          <p:spPr>
            <a:xfrm>
              <a:off x="5466078" y="2911665"/>
              <a:ext cx="1818126" cy="621949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 i="0">
                  <a:solidFill>
                    <a:srgbClr val="095495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189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6pPr>
              <a:lvl7pPr marL="914377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7pPr>
              <a:lvl8pPr marL="1371566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8pPr>
              <a:lvl9pPr marL="1828754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it-IT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Leader GAT</a:t>
              </a:r>
              <a:br>
                <a:rPr lang="it-IT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it-IT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 AC</a:t>
              </a:r>
              <a:br>
                <a:rPr lang="it-IT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it-IT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 Area</a:t>
              </a:r>
            </a:p>
          </p:txBody>
        </p:sp>
        <p:sp>
          <p:nvSpPr>
            <p:cNvPr id="21" name="Headline">
              <a:extLst>
                <a:ext uri="{FF2B5EF4-FFF2-40B4-BE49-F238E27FC236}">
                  <a16:creationId xmlns:a16="http://schemas.microsoft.com/office/drawing/2014/main" id="{8E3F13E9-0267-D987-D9E0-6F1F4DB80479}"/>
                </a:ext>
              </a:extLst>
            </p:cNvPr>
            <p:cNvSpPr txBox="1">
              <a:spLocks/>
            </p:cNvSpPr>
            <p:nvPr/>
          </p:nvSpPr>
          <p:spPr>
            <a:xfrm>
              <a:off x="5466078" y="4174777"/>
              <a:ext cx="1818126" cy="621949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 i="0">
                  <a:solidFill>
                    <a:srgbClr val="095495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189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6pPr>
              <a:lvl7pPr marL="914377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7pPr>
              <a:lvl8pPr marL="1371566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8pPr>
              <a:lvl9pPr marL="1828754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it-IT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Leader di Multidistretto</a:t>
              </a:r>
            </a:p>
          </p:txBody>
        </p:sp>
        <p:sp>
          <p:nvSpPr>
            <p:cNvPr id="22" name="Headline">
              <a:extLst>
                <a:ext uri="{FF2B5EF4-FFF2-40B4-BE49-F238E27FC236}">
                  <a16:creationId xmlns:a16="http://schemas.microsoft.com/office/drawing/2014/main" id="{8C942103-2B5B-9038-37F3-08709AF9DBE6}"/>
                </a:ext>
              </a:extLst>
            </p:cNvPr>
            <p:cNvSpPr txBox="1">
              <a:spLocks/>
            </p:cNvSpPr>
            <p:nvPr/>
          </p:nvSpPr>
          <p:spPr>
            <a:xfrm>
              <a:off x="5466078" y="5530486"/>
              <a:ext cx="1818126" cy="621949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 i="0">
                  <a:solidFill>
                    <a:srgbClr val="095495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189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6pPr>
              <a:lvl7pPr marL="914377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7pPr>
              <a:lvl8pPr marL="1371566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8pPr>
              <a:lvl9pPr marL="1828754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it-IT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Group Leader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05D894D-2C8B-1F8F-D60F-76CE83C3738E}"/>
                </a:ext>
              </a:extLst>
            </p:cNvPr>
            <p:cNvSpPr txBox="1"/>
            <p:nvPr/>
          </p:nvSpPr>
          <p:spPr>
            <a:xfrm>
              <a:off x="1516773" y="3816916"/>
              <a:ext cx="2664589" cy="17235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it-IT" sz="16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Formazione e supporto</a:t>
              </a:r>
              <a:br>
                <a:rPr lang="it-IT" sz="16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</a:br>
              <a:r>
                <a:rPr lang="it-IT" sz="16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dei Primi VDG/DGE  </a:t>
              </a: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it-IT" sz="16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Partecipare agli impegni della leadership  </a:t>
              </a:r>
            </a:p>
            <a:p>
              <a:pPr marL="285750" indent="-285750">
                <a:spcBef>
                  <a:spcPts val="0"/>
                </a:spcBef>
                <a:spcAft>
                  <a:spcPts val="600"/>
                </a:spcAft>
                <a:buClr>
                  <a:srgbClr val="EBB700"/>
                </a:buClr>
                <a:buFont typeface="Arial" panose="020B0604020202020204" pitchFamily="34" charset="0"/>
                <a:buChar char="•"/>
              </a:pPr>
              <a:r>
                <a:rPr lang="it-IT" sz="1600" dirty="0">
                  <a:solidFill>
                    <a:schemeClr val="bg1"/>
                  </a:solidFill>
                  <a:latin typeface="Arial"/>
                  <a:ea typeface="ヒラギノ角ゴ Pro W3"/>
                  <a:cs typeface="Arial"/>
                </a:rPr>
                <a:t>Fare da mentore e promuovere la missione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3F64E84F-F966-082C-BD9F-83999AAB0F97}"/>
              </a:ext>
            </a:extLst>
          </p:cNvPr>
          <p:cNvSpPr/>
          <p:nvPr/>
        </p:nvSpPr>
        <p:spPr>
          <a:xfrm rot="5400000" flipH="1">
            <a:off x="1329922" y="1046813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24F019E-8CAF-F670-8EB2-C56E735BD8BD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F8F8904-DFEC-DE98-46B6-F8226AFEA74C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40" name="Background - Solid">
                <a:extLst>
                  <a:ext uri="{FF2B5EF4-FFF2-40B4-BE49-F238E27FC236}">
                    <a16:creationId xmlns:a16="http://schemas.microsoft.com/office/drawing/2014/main" id="{3786075B-166B-2795-7C73-AF867CBFADC3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7E6701E8-7899-7BDE-FC05-9953C8A530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A06341D-9054-9669-0F22-469E7CD8ABD0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3878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F6A455-6696-2CCF-F76A-0489F5F2BD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5" name="Body Copy">
            <a:extLst>
              <a:ext uri="{FF2B5EF4-FFF2-40B4-BE49-F238E27FC236}">
                <a16:creationId xmlns:a16="http://schemas.microsoft.com/office/drawing/2014/main" id="{DD466D36-54BE-3EE4-EF40-7F7EA41CAECA}"/>
              </a:ext>
            </a:extLst>
          </p:cNvPr>
          <p:cNvSpPr txBox="1">
            <a:spLocks/>
          </p:cNvSpPr>
          <p:nvPr/>
        </p:nvSpPr>
        <p:spPr>
          <a:xfrm>
            <a:off x="457985" y="766111"/>
            <a:ext cx="11103395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it-IT" sz="5000" b="1" dirty="0">
                <a:solidFill>
                  <a:srgbClr val="EBB700"/>
                </a:solidFill>
                <a:latin typeface="Arial"/>
                <a:ea typeface="Arial" charset="0"/>
                <a:cs typeface="Arial"/>
              </a:rPr>
              <a:t>Strategia della</a:t>
            </a:r>
            <a:r>
              <a:rPr lang="it-IT" sz="5000" b="1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 </a:t>
            </a:r>
            <a:r>
              <a:rPr lang="it-IT" sz="5000" b="1" i="1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MISSION</a:t>
            </a:r>
            <a:r>
              <a:rPr lang="it-IT" sz="5000" b="1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 1.5</a:t>
            </a:r>
            <a:r>
              <a:rPr lang="it-IT" sz="5000" b="1" dirty="0">
                <a:solidFill>
                  <a:srgbClr val="EBB700"/>
                </a:solidFill>
                <a:latin typeface="Arial"/>
                <a:ea typeface="Arial" charset="0"/>
                <a:cs typeface="Arial"/>
              </a:rPr>
              <a:t> 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184D709D-00D0-840D-FBFA-1EFA763D4BA3}"/>
              </a:ext>
            </a:extLst>
          </p:cNvPr>
          <p:cNvSpPr txBox="1">
            <a:spLocks/>
          </p:cNvSpPr>
          <p:nvPr/>
        </p:nvSpPr>
        <p:spPr>
          <a:xfrm>
            <a:off x="500355" y="1843303"/>
            <a:ext cx="5259314" cy="4705482"/>
          </a:xfrm>
          <a:prstGeom prst="rect">
            <a:avLst/>
          </a:prstGeom>
        </p:spPr>
        <p:txBody>
          <a:bodyPr lIns="91440" tIns="45720" rIns="91440" bIns="45720" numCol="1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it-IT" sz="22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Comprendere la</a:t>
            </a:r>
            <a:r>
              <a:rPr lang="it-IT" sz="2200" b="1" i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 MISSION</a:t>
            </a:r>
            <a:r>
              <a:rPr lang="it-IT" sz="22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 1.5 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Prendere un impegno personale per sostenere la </a:t>
            </a:r>
            <a:r>
              <a:rPr lang="it-IT" sz="1800" b="1" i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MISSION </a:t>
            </a:r>
            <a:r>
              <a:rPr lang="it-IT" sz="18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1.5</a:t>
            </a:r>
            <a:r>
              <a:rPr lang="it-IT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Comprendere i ruoli e le responsabilità della </a:t>
            </a:r>
            <a:r>
              <a:rPr lang="it-IT" sz="1800" b="1" i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MISSION</a:t>
            </a:r>
            <a:r>
              <a:rPr lang="it-IT" sz="18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1.5 </a:t>
            </a:r>
            <a:r>
              <a:rPr lang="it-IT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Comunicare e collaborare a tutti i livelli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it-IT" sz="22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Essere il leader dando l’esempio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Sponsorizzare almeno 1 nuovo socio e fondare almeno 1 nuovo club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Motivare, ispirare e supportare i Lions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Modificare i piani quando necessario </a:t>
            </a:r>
          </a:p>
        </p:txBody>
      </p:sp>
      <p:sp>
        <p:nvSpPr>
          <p:cNvPr id="12" name="Body Copy">
            <a:extLst>
              <a:ext uri="{FF2B5EF4-FFF2-40B4-BE49-F238E27FC236}">
                <a16:creationId xmlns:a16="http://schemas.microsoft.com/office/drawing/2014/main" id="{055F37C4-A19A-8256-4153-40B201A05347}"/>
              </a:ext>
            </a:extLst>
          </p:cNvPr>
          <p:cNvSpPr txBox="1">
            <a:spLocks/>
          </p:cNvSpPr>
          <p:nvPr/>
        </p:nvSpPr>
        <p:spPr>
          <a:xfrm>
            <a:off x="6302066" y="1843303"/>
            <a:ext cx="5672598" cy="4705482"/>
          </a:xfrm>
          <a:prstGeom prst="rect">
            <a:avLst/>
          </a:prstGeom>
        </p:spPr>
        <p:txBody>
          <a:bodyPr lIns="91440" tIns="45720" rIns="91440" bIns="45720" numCol="1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it-IT" sz="22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Avere il senso di responsabilità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Sentire proprio il successo della </a:t>
            </a:r>
            <a:r>
              <a:rPr lang="it-IT" sz="1800" b="1" i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MISSION</a:t>
            </a:r>
            <a:r>
              <a:rPr lang="it-IT" sz="18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1.5 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Fornire rapporti e individuare i successi e le sfide 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Raggiungere gli obiettivi fissati  </a:t>
            </a:r>
          </a:p>
          <a:p>
            <a:pPr>
              <a:spcAft>
                <a:spcPts val="600"/>
              </a:spcAft>
              <a:buClr>
                <a:srgbClr val="EBB700"/>
              </a:buClr>
            </a:pPr>
            <a:endParaRPr lang="en-US" sz="14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it-IT" sz="22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Agire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Assicurarsi che le promozioni, le formazioni e i piani della</a:t>
            </a:r>
            <a:r>
              <a:rPr lang="it-IT" sz="1800" b="1" i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MISSION </a:t>
            </a:r>
            <a:r>
              <a:rPr lang="it-IT" sz="18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1.5 </a:t>
            </a:r>
            <a:r>
              <a:rPr lang="it-IT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siano attuati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Esaminare i rapporti e fornire indicazioni strategiche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Garantire che il supporto a tutti i livelli vada a beneficio dei club nuovi ed esistenti</a:t>
            </a:r>
          </a:p>
        </p:txBody>
      </p:sp>
      <p:sp>
        <p:nvSpPr>
          <p:cNvPr id="2" name="Page Number - White">
            <a:extLst>
              <a:ext uri="{FF2B5EF4-FFF2-40B4-BE49-F238E27FC236}">
                <a16:creationId xmlns:a16="http://schemas.microsoft.com/office/drawing/2014/main" id="{F969D471-717C-FE28-5F32-640CA40E4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CC01AD-56DC-CC68-2437-8B6A4701EF91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622D872-23DF-5754-484B-64F95C57B09B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6" name="Background - Solid">
                <a:extLst>
                  <a:ext uri="{FF2B5EF4-FFF2-40B4-BE49-F238E27FC236}">
                    <a16:creationId xmlns:a16="http://schemas.microsoft.com/office/drawing/2014/main" id="{BA85F62A-EF6A-0407-4B15-E113F7799FB4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B9751F7C-9504-D8CA-EE99-9749354CB9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5836A34-E5E5-5BB8-9260-76BAFCCED600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11194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66B9E259-61AA-D025-4B2E-049CAD5D33C5}"/>
              </a:ext>
            </a:extLst>
          </p:cNvPr>
          <p:cNvGrpSpPr/>
          <p:nvPr/>
        </p:nvGrpSpPr>
        <p:grpSpPr>
          <a:xfrm>
            <a:off x="-5444" y="-2"/>
            <a:ext cx="12197444" cy="6858002"/>
            <a:chOff x="-5444" y="-2"/>
            <a:chExt cx="12197444" cy="685800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ED8FDD6-C250-180E-E9E2-EC9024192DD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  <a:latin typeface="Open Sans Regular" charset="0"/>
              </a:endParaRPr>
            </a:p>
          </p:txBody>
        </p:sp>
        <p:sp>
          <p:nvSpPr>
            <p:cNvPr id="21" name="Graphic 9">
              <a:extLst>
                <a:ext uri="{FF2B5EF4-FFF2-40B4-BE49-F238E27FC236}">
                  <a16:creationId xmlns:a16="http://schemas.microsoft.com/office/drawing/2014/main" id="{AC1A95BA-8E28-4183-FE42-FED0C9200ECA}"/>
                </a:ext>
              </a:extLst>
            </p:cNvPr>
            <p:cNvSpPr/>
            <p:nvPr/>
          </p:nvSpPr>
          <p:spPr>
            <a:xfrm>
              <a:off x="10740193" y="4343400"/>
              <a:ext cx="1451806" cy="2514600"/>
            </a:xfrm>
            <a:custGeom>
              <a:avLst/>
              <a:gdLst>
                <a:gd name="connsiteX0" fmla="*/ 0 w 1451806"/>
                <a:gd name="connsiteY0" fmla="*/ 2514600 h 2514600"/>
                <a:gd name="connsiteX1" fmla="*/ 1451806 w 1451806"/>
                <a:gd name="connsiteY1" fmla="*/ 0 h 2514600"/>
                <a:gd name="connsiteX2" fmla="*/ 1451806 w 1451806"/>
                <a:gd name="connsiteY2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1806" h="2514600">
                  <a:moveTo>
                    <a:pt x="0" y="2514600"/>
                  </a:moveTo>
                  <a:lnTo>
                    <a:pt x="1451806" y="0"/>
                  </a:lnTo>
                  <a:lnTo>
                    <a:pt x="1451806" y="2514600"/>
                  </a:lnTo>
                  <a:close/>
                </a:path>
              </a:pathLst>
            </a:custGeom>
            <a:solidFill>
              <a:srgbClr val="0D2240"/>
            </a:solidFill>
            <a:ln w="29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Graphic 35">
              <a:extLst>
                <a:ext uri="{FF2B5EF4-FFF2-40B4-BE49-F238E27FC236}">
                  <a16:creationId xmlns:a16="http://schemas.microsoft.com/office/drawing/2014/main" id="{05D406F4-B3B5-5B02-94AF-61BE91A345FF}"/>
                </a:ext>
              </a:extLst>
            </p:cNvPr>
            <p:cNvSpPr/>
            <p:nvPr/>
          </p:nvSpPr>
          <p:spPr>
            <a:xfrm rot="10800000">
              <a:off x="-5444" y="-1"/>
              <a:ext cx="2977244" cy="5156734"/>
            </a:xfrm>
            <a:custGeom>
              <a:avLst/>
              <a:gdLst>
                <a:gd name="connsiteX0" fmla="*/ 0 w 1451806"/>
                <a:gd name="connsiteY0" fmla="*/ 2514600 h 2514600"/>
                <a:gd name="connsiteX1" fmla="*/ 1451806 w 1451806"/>
                <a:gd name="connsiteY1" fmla="*/ 0 h 2514600"/>
                <a:gd name="connsiteX2" fmla="*/ 1451806 w 1451806"/>
                <a:gd name="connsiteY2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1806" h="2514600">
                  <a:moveTo>
                    <a:pt x="0" y="2514600"/>
                  </a:moveTo>
                  <a:lnTo>
                    <a:pt x="1451806" y="0"/>
                  </a:lnTo>
                  <a:lnTo>
                    <a:pt x="1451806" y="2514600"/>
                  </a:lnTo>
                  <a:close/>
                </a:path>
              </a:pathLst>
            </a:custGeom>
            <a:gradFill>
              <a:gsLst>
                <a:gs pos="0">
                  <a:srgbClr val="7A2582"/>
                </a:gs>
                <a:gs pos="100000">
                  <a:srgbClr val="00338D"/>
                </a:gs>
              </a:gsLst>
              <a:lin ang="19800000" scaled="0"/>
            </a:gradFill>
            <a:ln w="29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Graphic 31">
              <a:extLst>
                <a:ext uri="{FF2B5EF4-FFF2-40B4-BE49-F238E27FC236}">
                  <a16:creationId xmlns:a16="http://schemas.microsoft.com/office/drawing/2014/main" id="{7CA780AB-F83E-E485-1426-334F5FFF57F4}"/>
                </a:ext>
              </a:extLst>
            </p:cNvPr>
            <p:cNvSpPr/>
            <p:nvPr/>
          </p:nvSpPr>
          <p:spPr>
            <a:xfrm rot="10800000">
              <a:off x="0" y="-2"/>
              <a:ext cx="2379178" cy="4120855"/>
            </a:xfrm>
            <a:custGeom>
              <a:avLst/>
              <a:gdLst>
                <a:gd name="connsiteX0" fmla="*/ 0 w 2379178"/>
                <a:gd name="connsiteY0" fmla="*/ 4120855 h 4120855"/>
                <a:gd name="connsiteX1" fmla="*/ 2379179 w 2379178"/>
                <a:gd name="connsiteY1" fmla="*/ 0 h 4120855"/>
                <a:gd name="connsiteX2" fmla="*/ 2379179 w 2379178"/>
                <a:gd name="connsiteY2" fmla="*/ 4120855 h 412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178" h="4120855">
                  <a:moveTo>
                    <a:pt x="0" y="4120855"/>
                  </a:moveTo>
                  <a:lnTo>
                    <a:pt x="2379179" y="0"/>
                  </a:lnTo>
                  <a:lnTo>
                    <a:pt x="2379179" y="4120855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Graphic 32">
              <a:extLst>
                <a:ext uri="{FF2B5EF4-FFF2-40B4-BE49-F238E27FC236}">
                  <a16:creationId xmlns:a16="http://schemas.microsoft.com/office/drawing/2014/main" id="{1A5F3A14-6B47-3B48-4F74-C247F19BD885}"/>
                </a:ext>
              </a:extLst>
            </p:cNvPr>
            <p:cNvSpPr/>
            <p:nvPr/>
          </p:nvSpPr>
          <p:spPr>
            <a:xfrm rot="10800000">
              <a:off x="0" y="-2"/>
              <a:ext cx="1815562" cy="3144645"/>
            </a:xfrm>
            <a:custGeom>
              <a:avLst/>
              <a:gdLst>
                <a:gd name="connsiteX0" fmla="*/ 0 w 1815562"/>
                <a:gd name="connsiteY0" fmla="*/ 3144645 h 3144645"/>
                <a:gd name="connsiteX1" fmla="*/ 1815563 w 1815562"/>
                <a:gd name="connsiteY1" fmla="*/ 0 h 3144645"/>
                <a:gd name="connsiteX2" fmla="*/ 1815563 w 1815562"/>
                <a:gd name="connsiteY2" fmla="*/ 3144645 h 3144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562" h="3144645">
                  <a:moveTo>
                    <a:pt x="0" y="3144645"/>
                  </a:moveTo>
                  <a:lnTo>
                    <a:pt x="1815563" y="0"/>
                  </a:lnTo>
                  <a:lnTo>
                    <a:pt x="1815563" y="3144645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3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Page Number - Blue">
            <a:extLst>
              <a:ext uri="{FF2B5EF4-FFF2-40B4-BE49-F238E27FC236}">
                <a16:creationId xmlns:a16="http://schemas.microsoft.com/office/drawing/2014/main" id="{8FA97A99-7AC6-E187-8A6D-063952826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16</a:t>
            </a:fld>
            <a:endParaRPr lang="en-US" sz="1000">
              <a:solidFill>
                <a:schemeClr val="bg1"/>
              </a:solidFill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79F4C211-6301-54EB-34BA-B0944C6590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888716"/>
              </p:ext>
            </p:extLst>
          </p:nvPr>
        </p:nvGraphicFramePr>
        <p:xfrm>
          <a:off x="500354" y="2237489"/>
          <a:ext cx="11115886" cy="3950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6471026-84F1-4CB4-7828-B29242C4E7CA}"/>
              </a:ext>
            </a:extLst>
          </p:cNvPr>
          <p:cNvSpPr txBox="1"/>
          <p:nvPr/>
        </p:nvSpPr>
        <p:spPr>
          <a:xfrm>
            <a:off x="1285447" y="1555195"/>
            <a:ext cx="962110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Da adattare in base alle esigenze regionali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BBBF1E6-E838-4D5A-FF75-4BA087F3B5F0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FBECBF1-58F6-387E-DDBF-ED9B7F98AC29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8" name="Background - Solid">
                <a:extLst>
                  <a:ext uri="{FF2B5EF4-FFF2-40B4-BE49-F238E27FC236}">
                    <a16:creationId xmlns:a16="http://schemas.microsoft.com/office/drawing/2014/main" id="{5DBA79BE-3CB9-C05E-FED6-A0D98FA48646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83D825A9-59AC-48B6-1CF2-4D3711D3B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12BDAF6-0E3E-C4E6-4CB3-18B1AFF710B2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Body Copy">
            <a:extLst>
              <a:ext uri="{FF2B5EF4-FFF2-40B4-BE49-F238E27FC236}">
                <a16:creationId xmlns:a16="http://schemas.microsoft.com/office/drawing/2014/main" id="{92D0D58D-8DE0-CDD2-9F1F-71EF0EC2E2C9}"/>
              </a:ext>
            </a:extLst>
          </p:cNvPr>
          <p:cNvSpPr txBox="1">
            <a:spLocks/>
          </p:cNvSpPr>
          <p:nvPr/>
        </p:nvSpPr>
        <p:spPr>
          <a:xfrm>
            <a:off x="1333893" y="787713"/>
            <a:ext cx="9524214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SzPct val="120000"/>
              <a:defRPr/>
            </a:pPr>
            <a:r>
              <a:rPr lang="it-IT" sz="4500" b="1">
                <a:solidFill>
                  <a:srgbClr val="00338D"/>
                </a:solidFill>
                <a:latin typeface="Arial"/>
                <a:ea typeface="Arial" charset="0"/>
                <a:cs typeface="Arial"/>
              </a:rPr>
              <a:t>6 azioni per il successo</a:t>
            </a:r>
          </a:p>
        </p:txBody>
      </p:sp>
    </p:spTree>
    <p:extLst>
      <p:ext uri="{BB962C8B-B14F-4D97-AF65-F5344CB8AC3E}">
        <p14:creationId xmlns:p14="http://schemas.microsoft.com/office/powerpoint/2010/main" val="1816593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7A6EB2-44DE-1CDD-CFD5-ED7EFF4EB182}"/>
              </a:ext>
            </a:extLst>
          </p:cNvPr>
          <p:cNvSpPr/>
          <p:nvPr/>
        </p:nvSpPr>
        <p:spPr>
          <a:xfrm>
            <a:off x="0" y="1373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3" name="Graphic 9">
            <a:extLst>
              <a:ext uri="{FF2B5EF4-FFF2-40B4-BE49-F238E27FC236}">
                <a16:creationId xmlns:a16="http://schemas.microsoft.com/office/drawing/2014/main" id="{1B66240B-103C-1E06-D139-28C6AB7C073C}"/>
              </a:ext>
            </a:extLst>
          </p:cNvPr>
          <p:cNvSpPr/>
          <p:nvPr/>
        </p:nvSpPr>
        <p:spPr>
          <a:xfrm>
            <a:off x="10740193" y="4343400"/>
            <a:ext cx="1451806" cy="2514600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solidFill>
            <a:srgbClr val="0D2240"/>
          </a:soli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Graphic 35">
            <a:extLst>
              <a:ext uri="{FF2B5EF4-FFF2-40B4-BE49-F238E27FC236}">
                <a16:creationId xmlns:a16="http://schemas.microsoft.com/office/drawing/2014/main" id="{5AE529CD-4101-EFB0-FF1F-219015522AF5}"/>
              </a:ext>
            </a:extLst>
          </p:cNvPr>
          <p:cNvSpPr/>
          <p:nvPr/>
        </p:nvSpPr>
        <p:spPr>
          <a:xfrm rot="10800000">
            <a:off x="-5444" y="-1"/>
            <a:ext cx="2977244" cy="5156734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9800000" scaled="0"/>
          </a:gra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Graphic 31">
            <a:extLst>
              <a:ext uri="{FF2B5EF4-FFF2-40B4-BE49-F238E27FC236}">
                <a16:creationId xmlns:a16="http://schemas.microsoft.com/office/drawing/2014/main" id="{5386C968-844A-B63C-D52A-4CE00977ADA0}"/>
              </a:ext>
            </a:extLst>
          </p:cNvPr>
          <p:cNvSpPr/>
          <p:nvPr/>
        </p:nvSpPr>
        <p:spPr>
          <a:xfrm rot="10800000">
            <a:off x="0" y="-2"/>
            <a:ext cx="2379178" cy="4120855"/>
          </a:xfrm>
          <a:custGeom>
            <a:avLst/>
            <a:gdLst>
              <a:gd name="connsiteX0" fmla="*/ 0 w 2379178"/>
              <a:gd name="connsiteY0" fmla="*/ 4120855 h 4120855"/>
              <a:gd name="connsiteX1" fmla="*/ 2379179 w 2379178"/>
              <a:gd name="connsiteY1" fmla="*/ 0 h 4120855"/>
              <a:gd name="connsiteX2" fmla="*/ 2379179 w 2379178"/>
              <a:gd name="connsiteY2" fmla="*/ 4120855 h 4120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178" h="4120855">
                <a:moveTo>
                  <a:pt x="0" y="4120855"/>
                </a:moveTo>
                <a:lnTo>
                  <a:pt x="2379179" y="0"/>
                </a:lnTo>
                <a:lnTo>
                  <a:pt x="2379179" y="4120855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32">
            <a:extLst>
              <a:ext uri="{FF2B5EF4-FFF2-40B4-BE49-F238E27FC236}">
                <a16:creationId xmlns:a16="http://schemas.microsoft.com/office/drawing/2014/main" id="{EFF9EA2B-6FE0-9A77-7456-9559E9D82356}"/>
              </a:ext>
            </a:extLst>
          </p:cNvPr>
          <p:cNvSpPr/>
          <p:nvPr/>
        </p:nvSpPr>
        <p:spPr>
          <a:xfrm rot="10800000">
            <a:off x="0" y="-2"/>
            <a:ext cx="1815562" cy="3144645"/>
          </a:xfrm>
          <a:custGeom>
            <a:avLst/>
            <a:gdLst>
              <a:gd name="connsiteX0" fmla="*/ 0 w 1815562"/>
              <a:gd name="connsiteY0" fmla="*/ 3144645 h 3144645"/>
              <a:gd name="connsiteX1" fmla="*/ 1815563 w 1815562"/>
              <a:gd name="connsiteY1" fmla="*/ 0 h 3144645"/>
              <a:gd name="connsiteX2" fmla="*/ 1815563 w 1815562"/>
              <a:gd name="connsiteY2" fmla="*/ 3144645 h 314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5562" h="3144645">
                <a:moveTo>
                  <a:pt x="0" y="3144645"/>
                </a:moveTo>
                <a:lnTo>
                  <a:pt x="1815563" y="0"/>
                </a:lnTo>
                <a:lnTo>
                  <a:pt x="1815563" y="3144645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36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Page Number - White">
            <a:extLst>
              <a:ext uri="{FF2B5EF4-FFF2-40B4-BE49-F238E27FC236}">
                <a16:creationId xmlns:a16="http://schemas.microsoft.com/office/drawing/2014/main" id="{C7511807-4F30-1BDC-AC9F-4DEE4A06B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B5C27A-166C-132D-5EFD-D160EA69D39B}"/>
              </a:ext>
            </a:extLst>
          </p:cNvPr>
          <p:cNvSpPr/>
          <p:nvPr/>
        </p:nvSpPr>
        <p:spPr>
          <a:xfrm rot="5400000" flipH="1">
            <a:off x="6063835" y="1464945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1E18DD-7B1C-8267-5CB6-467F6D574978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6CEE0B3-DA79-2005-BEE5-4539A8D3DEA0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2" name="Background - Solid">
                <a:extLst>
                  <a:ext uri="{FF2B5EF4-FFF2-40B4-BE49-F238E27FC236}">
                    <a16:creationId xmlns:a16="http://schemas.microsoft.com/office/drawing/2014/main" id="{9979F508-F0E4-8AD6-A553-0C2E7B9574B1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D03E00F-B509-3036-8F11-E87A41456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AA2BF7E-A081-CD54-108B-49C221498005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Body Copy">
            <a:extLst>
              <a:ext uri="{FF2B5EF4-FFF2-40B4-BE49-F238E27FC236}">
                <a16:creationId xmlns:a16="http://schemas.microsoft.com/office/drawing/2014/main" id="{A39F0C8E-9978-02B3-C503-A28DFC3DA805}"/>
              </a:ext>
            </a:extLst>
          </p:cNvPr>
          <p:cNvSpPr txBox="1">
            <a:spLocks/>
          </p:cNvSpPr>
          <p:nvPr/>
        </p:nvSpPr>
        <p:spPr>
          <a:xfrm>
            <a:off x="1333893" y="787713"/>
            <a:ext cx="9524214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SzPct val="120000"/>
              <a:defRPr/>
            </a:pPr>
            <a:r>
              <a:rPr lang="it-IT" sz="4500" b="1">
                <a:solidFill>
                  <a:srgbClr val="00338D"/>
                </a:solidFill>
                <a:latin typeface="Arial"/>
                <a:ea typeface="Arial" charset="0"/>
                <a:cs typeface="Arial"/>
              </a:rPr>
              <a:t>Lavorare insieme funziona</a:t>
            </a:r>
          </a:p>
        </p:txBody>
      </p:sp>
      <p:pic>
        <p:nvPicPr>
          <p:cNvPr id="11" name="Picture 10" descr="A blue and purple rectangles&#10;&#10;Description automatically generated">
            <a:extLst>
              <a:ext uri="{FF2B5EF4-FFF2-40B4-BE49-F238E27FC236}">
                <a16:creationId xmlns:a16="http://schemas.microsoft.com/office/drawing/2014/main" id="{2C260AA9-778B-A5E0-9638-6F549E14AE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1" y="2167629"/>
            <a:ext cx="11707189" cy="35194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9BC7C03-F215-67BE-2DCE-57604B056E3C}"/>
              </a:ext>
            </a:extLst>
          </p:cNvPr>
          <p:cNvSpPr txBox="1"/>
          <p:nvPr/>
        </p:nvSpPr>
        <p:spPr>
          <a:xfrm>
            <a:off x="1180480" y="3015452"/>
            <a:ext cx="1462515" cy="18374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lvl="0" indent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b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leadership degli officer esecutivi definisce gli obiettivi e determina la strategia.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57C282-4BDF-683D-1AB7-47E8E0EA2977}"/>
              </a:ext>
            </a:extLst>
          </p:cNvPr>
          <p:cNvSpPr txBox="1"/>
          <p:nvPr/>
        </p:nvSpPr>
        <p:spPr>
          <a:xfrm>
            <a:off x="5311163" y="3140102"/>
            <a:ext cx="1627760" cy="158812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lvl="0" indent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b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Lions International fornisce risorse e supporto. 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5CA861-DD03-1B3D-52DE-C9990760A132}"/>
              </a:ext>
            </a:extLst>
          </p:cNvPr>
          <p:cNvSpPr txBox="1"/>
          <p:nvPr/>
        </p:nvSpPr>
        <p:spPr>
          <a:xfrm>
            <a:off x="7465103" y="3015452"/>
            <a:ext cx="1432426" cy="18374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lvl="0" indent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b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distretti e i club eseguono i piani sviluppati dalla leadership.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722767-C93D-1637-864B-407BA511D6B9}"/>
              </a:ext>
            </a:extLst>
          </p:cNvPr>
          <p:cNvSpPr txBox="1"/>
          <p:nvPr/>
        </p:nvSpPr>
        <p:spPr>
          <a:xfrm>
            <a:off x="9435270" y="3389401"/>
            <a:ext cx="2175509" cy="1089529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lvl="0" indent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2400" b="1">
                <a:solidFill>
                  <a:srgbClr val="0D2240"/>
                </a:solidFill>
                <a:latin typeface="Arial"/>
                <a:cs typeface="Arial"/>
              </a:rPr>
              <a:t>OBIETTIVO</a:t>
            </a:r>
            <a:br>
              <a:rPr lang="it-IT" sz="2400" b="1">
                <a:solidFill>
                  <a:srgbClr val="0D2240"/>
                </a:solidFill>
                <a:latin typeface="Arial"/>
                <a:cs typeface="Arial"/>
              </a:rPr>
            </a:br>
            <a:r>
              <a:rPr lang="it-IT" sz="2400" b="1">
                <a:solidFill>
                  <a:srgbClr val="0D2240"/>
                </a:solidFill>
                <a:latin typeface="Arial"/>
                <a:cs typeface="Arial"/>
              </a:rPr>
              <a:t>DELLA</a:t>
            </a:r>
            <a:r>
              <a:rPr lang="it-IT" sz="2400" b="1" i="1">
                <a:solidFill>
                  <a:srgbClr val="0D2240"/>
                </a:solidFill>
                <a:latin typeface="Arial"/>
                <a:cs typeface="Arial"/>
              </a:rPr>
              <a:t> MISSION </a:t>
            </a:r>
            <a:r>
              <a:rPr lang="it-IT" sz="2400" b="1">
                <a:solidFill>
                  <a:srgbClr val="0D2240"/>
                </a:solidFill>
                <a:latin typeface="Arial"/>
                <a:cs typeface="Arial"/>
              </a:rPr>
              <a:t>1.5</a:t>
            </a:r>
            <a:br>
              <a:rPr lang="it-IT" sz="2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400" b="1">
                <a:solidFill>
                  <a:srgbClr val="0D2240"/>
                </a:solidFill>
                <a:latin typeface="Arial"/>
                <a:cs typeface="Arial"/>
              </a:rPr>
              <a:t>RAGGIUNTO!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BCDBDF-AFED-4D9F-ACAE-2A8E5EE5488E}"/>
              </a:ext>
            </a:extLst>
          </p:cNvPr>
          <p:cNvSpPr txBox="1"/>
          <p:nvPr/>
        </p:nvSpPr>
        <p:spPr>
          <a:xfrm>
            <a:off x="3235002" y="3264751"/>
            <a:ext cx="1747355" cy="13388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lvl="0" indent="0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leadership internazionale sviluppa obiettivi e traguardi.</a:t>
            </a:r>
          </a:p>
        </p:txBody>
      </p:sp>
    </p:spTree>
    <p:extLst>
      <p:ext uri="{BB962C8B-B14F-4D97-AF65-F5344CB8AC3E}">
        <p14:creationId xmlns:p14="http://schemas.microsoft.com/office/powerpoint/2010/main" val="2020060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DD0FB8E-0CFF-FCD4-0E16-F247171141DC}"/>
              </a:ext>
            </a:extLst>
          </p:cNvPr>
          <p:cNvGrpSpPr/>
          <p:nvPr/>
        </p:nvGrpSpPr>
        <p:grpSpPr>
          <a:xfrm>
            <a:off x="-6" y="0"/>
            <a:ext cx="12192003" cy="6858000"/>
            <a:chOff x="-6" y="0"/>
            <a:chExt cx="12192003" cy="6858000"/>
          </a:xfrm>
        </p:grpSpPr>
        <p:pic>
          <p:nvPicPr>
            <p:cNvPr id="3" name="Picture 2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393758B3-E893-71DC-35CC-42EE01B90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" y="0"/>
              <a:ext cx="12192000" cy="6858000"/>
            </a:xfrm>
            <a:prstGeom prst="rect">
              <a:avLst/>
            </a:prstGeom>
          </p:spPr>
        </p:pic>
        <p:sp>
          <p:nvSpPr>
            <p:cNvPr id="4" name="Background - Overlay">
              <a:extLst>
                <a:ext uri="{FF2B5EF4-FFF2-40B4-BE49-F238E27FC236}">
                  <a16:creationId xmlns:a16="http://schemas.microsoft.com/office/drawing/2014/main" id="{FD98059F-FD6D-6448-325E-77BC3DADF948}"/>
                </a:ext>
              </a:extLst>
            </p:cNvPr>
            <p:cNvSpPr/>
            <p:nvPr/>
          </p:nvSpPr>
          <p:spPr>
            <a:xfrm>
              <a:off x="-3" y="0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DBDD7DFA-7502-B3D5-8A2B-75037C247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E14D0A88-E2B0-CEB1-D5B8-986D424B1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0D5E2C27-1E81-EBF4-89BF-DC559C430783}"/>
              </a:ext>
            </a:extLst>
          </p:cNvPr>
          <p:cNvSpPr txBox="1">
            <a:spLocks/>
          </p:cNvSpPr>
          <p:nvPr/>
        </p:nvSpPr>
        <p:spPr>
          <a:xfrm>
            <a:off x="6825" y="2238987"/>
            <a:ext cx="12182692" cy="119001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b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it-IT" sz="7000">
                <a:solidFill>
                  <a:schemeClr val="bg1"/>
                </a:solidFill>
              </a:rPr>
              <a:t>OBIETTIVO DELLA MISSION</a:t>
            </a: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ECF18292-0D86-3A97-0471-C46BDE21E66C}"/>
              </a:ext>
            </a:extLst>
          </p:cNvPr>
          <p:cNvSpPr txBox="1">
            <a:spLocks/>
          </p:cNvSpPr>
          <p:nvPr/>
        </p:nvSpPr>
        <p:spPr>
          <a:xfrm>
            <a:off x="6825" y="4029789"/>
            <a:ext cx="12182692" cy="1397059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it-IT" sz="35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1,5 milioni di Lions al 1° luglio 2027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24594A-1FE5-0191-33A8-7BE05B7DB3C2}"/>
              </a:ext>
            </a:extLst>
          </p:cNvPr>
          <p:cNvSpPr/>
          <p:nvPr/>
        </p:nvSpPr>
        <p:spPr>
          <a:xfrm rot="5400000" flipH="1">
            <a:off x="6063835" y="3405380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47E7EB-8339-C5DA-538F-97ECEF56EF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12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13472AB-654F-E389-CECB-890A349EA0D9}"/>
              </a:ext>
            </a:extLst>
          </p:cNvPr>
          <p:cNvGrpSpPr/>
          <p:nvPr/>
        </p:nvGrpSpPr>
        <p:grpSpPr>
          <a:xfrm>
            <a:off x="0" y="-2"/>
            <a:ext cx="12192000" cy="6858002"/>
            <a:chOff x="0" y="-2"/>
            <a:chExt cx="12192000" cy="685800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0D63527-440B-AA3C-E9D7-1B16B182F15A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rgbClr val="7A2582"/>
                </a:gs>
                <a:gs pos="98000">
                  <a:srgbClr val="00338D"/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  <a:latin typeface="Open Sans Regular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6C3025EB-A1FD-0196-1D69-A6B08E11D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 flipH="1">
              <a:off x="8071756" y="-2"/>
              <a:ext cx="4120243" cy="4120243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5FE14C5-1F1E-FC8D-7F79-00D386C19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 flipH="1" flipV="1">
              <a:off x="6705599" y="1371599"/>
              <a:ext cx="5486401" cy="5486401"/>
            </a:xfrm>
            <a:prstGeom prst="rect">
              <a:avLst/>
            </a:prstGeom>
          </p:spPr>
        </p:pic>
      </p:grpSp>
      <p:sp>
        <p:nvSpPr>
          <p:cNvPr id="3" name="Body Copy">
            <a:extLst>
              <a:ext uri="{FF2B5EF4-FFF2-40B4-BE49-F238E27FC236}">
                <a16:creationId xmlns:a16="http://schemas.microsoft.com/office/drawing/2014/main" id="{4D72A53E-AF37-4895-68AC-D5141F70D561}"/>
              </a:ext>
            </a:extLst>
          </p:cNvPr>
          <p:cNvSpPr txBox="1">
            <a:spLocks/>
          </p:cNvSpPr>
          <p:nvPr/>
        </p:nvSpPr>
        <p:spPr>
          <a:xfrm>
            <a:off x="598657" y="895430"/>
            <a:ext cx="11261049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it-IT" sz="5000" b="1" i="0" u="none" strike="noStrike" cap="none" normalizeH="0" baseline="0" noProof="0">
                <a:ln>
                  <a:noFill/>
                </a:ln>
                <a:solidFill>
                  <a:srgbClr val="EBB70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Obiettivi e traguardi</a:t>
            </a:r>
            <a:br>
              <a:rPr lang="it-IT" sz="5000" b="1" i="0" u="none" strike="noStrike" cap="none" normalizeH="0" baseline="0" noProof="0">
                <a:ln>
                  <a:noFill/>
                </a:ln>
                <a:solidFill>
                  <a:srgbClr val="EBB70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</a:br>
            <a:r>
              <a:rPr lang="it-IT" sz="5000" b="1" i="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associativi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DFC681-3B3C-8707-2F40-199CF1D9EC7B}"/>
              </a:ext>
            </a:extLst>
          </p:cNvPr>
          <p:cNvSpPr txBox="1"/>
          <p:nvPr/>
        </p:nvSpPr>
        <p:spPr>
          <a:xfrm>
            <a:off x="651443" y="2754104"/>
            <a:ext cx="10903155" cy="37702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35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Lions </a:t>
            </a:r>
            <a:r>
              <a:rPr lang="it-IT" sz="350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Clubs</a:t>
            </a:r>
            <a:r>
              <a:rPr lang="it-IT" sz="35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International raggiungerà 1,5 milioni di soci in tutto il mondo al 1° luglio 2027.</a:t>
            </a:r>
          </a:p>
          <a:p>
            <a:endParaRPr lang="en-US" sz="22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Tutti i distretti aggiungeranno nuovi club. 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Tutti i club faranno l’investitura di nuovi soci.  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Tutte le AC raggiungeranno una crescita positiva netta.</a:t>
            </a:r>
          </a:p>
          <a:p>
            <a:endParaRPr lang="en-US" sz="22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it-IT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I distretti dovranno adottare delle strategie regionali per attirare una </a:t>
            </a:r>
            <a:r>
              <a:rPr lang="it-IT" sz="220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membership</a:t>
            </a:r>
            <a:r>
              <a:rPr lang="it-IT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più eterogenea nei distretti, includendo donne e giovani Lions.</a:t>
            </a: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EFCEAAB5-AC67-71BB-66E6-D7C299BF8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622A6B3-C510-8148-55DC-6DF2396DA1B2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A412BB7-04DA-B8D0-08B9-0C7E85E1849A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0" name="Background - Solid">
                <a:extLst>
                  <a:ext uri="{FF2B5EF4-FFF2-40B4-BE49-F238E27FC236}">
                    <a16:creationId xmlns:a16="http://schemas.microsoft.com/office/drawing/2014/main" id="{8FB74784-541F-C47B-6200-A5C432CDF324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D9E31B2F-71F2-AC42-8236-CD46FC108D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3928A2D-1C70-6BF2-7FA3-E5EE6742469C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67558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A695D5-5C47-97A0-903D-744B0C3E9DBE}"/>
              </a:ext>
            </a:extLst>
          </p:cNvPr>
          <p:cNvGrpSpPr/>
          <p:nvPr/>
        </p:nvGrpSpPr>
        <p:grpSpPr>
          <a:xfrm>
            <a:off x="-6" y="0"/>
            <a:ext cx="12192003" cy="6858000"/>
            <a:chOff x="-6" y="0"/>
            <a:chExt cx="12192003" cy="6858000"/>
          </a:xfrm>
        </p:grpSpPr>
        <p:pic>
          <p:nvPicPr>
            <p:cNvPr id="3" name="Picture 2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312406E1-71E5-88CF-D6AB-0570FF0D0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" y="0"/>
              <a:ext cx="12192000" cy="6858000"/>
            </a:xfrm>
            <a:prstGeom prst="rect">
              <a:avLst/>
            </a:prstGeom>
          </p:spPr>
        </p:pic>
        <p:sp>
          <p:nvSpPr>
            <p:cNvPr id="4" name="Background - Overlay">
              <a:extLst>
                <a:ext uri="{FF2B5EF4-FFF2-40B4-BE49-F238E27FC236}">
                  <a16:creationId xmlns:a16="http://schemas.microsoft.com/office/drawing/2014/main" id="{BF88B55C-ED4E-3DBE-EC3B-635C3B2CB12C}"/>
                </a:ext>
              </a:extLst>
            </p:cNvPr>
            <p:cNvSpPr/>
            <p:nvPr/>
          </p:nvSpPr>
          <p:spPr>
            <a:xfrm>
              <a:off x="-3" y="0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9B4C3285-63E5-263F-A2E7-356CC66EC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1B7FC598-FB2B-4DB9-FAC3-7FFE2DF49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93A96001-FA43-D54D-0A14-DF19D8DEAD81}"/>
              </a:ext>
            </a:extLst>
          </p:cNvPr>
          <p:cNvSpPr txBox="1">
            <a:spLocks/>
          </p:cNvSpPr>
          <p:nvPr/>
        </p:nvSpPr>
        <p:spPr>
          <a:xfrm>
            <a:off x="6825" y="2238987"/>
            <a:ext cx="12182692" cy="119001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b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it-IT" sz="7000">
                <a:solidFill>
                  <a:schemeClr val="bg1"/>
                </a:solidFill>
              </a:rPr>
              <a:t>DESCRIZIONE</a:t>
            </a: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AEE9F9EB-E914-66F6-54BC-D6A7391697CC}"/>
              </a:ext>
            </a:extLst>
          </p:cNvPr>
          <p:cNvSpPr txBox="1">
            <a:spLocks/>
          </p:cNvSpPr>
          <p:nvPr/>
        </p:nvSpPr>
        <p:spPr>
          <a:xfrm>
            <a:off x="6825" y="4029789"/>
            <a:ext cx="12182692" cy="1397059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it-IT" sz="35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Donare di più a un mondo bisognoso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4E0651-53F6-4442-81FC-7CE34E62733A}"/>
              </a:ext>
            </a:extLst>
          </p:cNvPr>
          <p:cNvSpPr/>
          <p:nvPr/>
        </p:nvSpPr>
        <p:spPr>
          <a:xfrm rot="5400000" flipH="1">
            <a:off x="6063835" y="3405380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3D7B5E-6436-F003-A83A-68B82300D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53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4FD663-C177-978F-06BB-1BE1E265FE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DE1C345F-FE7F-4447-59A7-59000E7AF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D376B02C-FDDB-FEA9-3CA8-0F9D9F866288}"/>
              </a:ext>
            </a:extLst>
          </p:cNvPr>
          <p:cNvSpPr txBox="1">
            <a:spLocks/>
          </p:cNvSpPr>
          <p:nvPr/>
        </p:nvSpPr>
        <p:spPr>
          <a:xfrm>
            <a:off x="6825" y="1638526"/>
            <a:ext cx="12182692" cy="1397059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it-IT" sz="8000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Obiettivi</a:t>
            </a:r>
            <a:r>
              <a:rPr lang="it-IT" sz="8000" dirty="0">
                <a:latin typeface="Arial"/>
                <a:ea typeface="ヒラギノ角ゴ Pro W3"/>
                <a:cs typeface="Arial"/>
              </a:rPr>
              <a:t> </a:t>
            </a:r>
            <a:r>
              <a:rPr lang="it-IT" sz="80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per il 2023–24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E90387-74CE-1C22-5058-B8EB2F59A4B6}"/>
              </a:ext>
            </a:extLst>
          </p:cNvPr>
          <p:cNvSpPr txBox="1"/>
          <p:nvPr/>
        </p:nvSpPr>
        <p:spPr>
          <a:xfrm>
            <a:off x="1283922" y="5957411"/>
            <a:ext cx="962110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i="1" dirty="0">
                <a:solidFill>
                  <a:srgbClr val="EBB7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Gli obiettivi sono riferiti al periodo che va dal 1</a:t>
            </a:r>
            <a:r>
              <a:rPr lang="it-IT" sz="2400" i="1" dirty="0">
                <a:solidFill>
                  <a:srgbClr val="EBB7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it-IT" sz="2400" i="1" dirty="0">
                <a:solidFill>
                  <a:srgbClr val="EBB7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 luglio al 30 giugno.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B47BB24E-32C6-9D1F-D344-13FF82A540C7}"/>
              </a:ext>
            </a:extLst>
          </p:cNvPr>
          <p:cNvSpPr txBox="1">
            <a:spLocks/>
          </p:cNvSpPr>
          <p:nvPr/>
        </p:nvSpPr>
        <p:spPr>
          <a:xfrm>
            <a:off x="6825" y="3292470"/>
            <a:ext cx="5685294" cy="1397059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it-IT" sz="50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Obiettivo globale</a:t>
            </a:r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BEABCBDF-7DA9-B26A-9CB9-766CAB2392C0}"/>
              </a:ext>
            </a:extLst>
          </p:cNvPr>
          <p:cNvSpPr txBox="1">
            <a:spLocks/>
          </p:cNvSpPr>
          <p:nvPr/>
        </p:nvSpPr>
        <p:spPr>
          <a:xfrm>
            <a:off x="1231170" y="4427458"/>
            <a:ext cx="3555525" cy="1397059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2500" b="0" dirty="0">
                <a:solidFill>
                  <a:schemeClr val="bg1"/>
                </a:solidFill>
                <a:ea typeface="Calibri"/>
              </a:rPr>
              <a:t>xxx nuovi</a:t>
            </a:r>
            <a:r>
              <a:rPr lang="it-IT" sz="2500" b="0" dirty="0">
                <a:solidFill>
                  <a:schemeClr val="bg1"/>
                </a:solidFill>
                <a:effectLst/>
                <a:ea typeface="Calibri"/>
              </a:rPr>
              <a:t> soci</a:t>
            </a:r>
            <a:br>
              <a:rPr lang="it-IT" sz="2500" b="0" dirty="0">
                <a:solidFill>
                  <a:schemeClr val="bg1"/>
                </a:solidFill>
                <a:effectLst/>
                <a:ea typeface="Calibri"/>
              </a:rPr>
            </a:br>
            <a:r>
              <a:rPr lang="it-IT" sz="2500" b="0" dirty="0">
                <a:solidFill>
                  <a:schemeClr val="bg1"/>
                </a:solidFill>
                <a:ea typeface="Calibri"/>
              </a:rPr>
              <a:t>xxx </a:t>
            </a:r>
            <a:r>
              <a:rPr lang="it-IT" sz="2500" b="0" dirty="0">
                <a:solidFill>
                  <a:schemeClr val="bg1"/>
                </a:solidFill>
                <a:effectLst/>
                <a:ea typeface="Calibri"/>
              </a:rPr>
              <a:t>nuovi club                     xxx crescita netta </a:t>
            </a:r>
          </a:p>
        </p:txBody>
      </p:sp>
      <p:sp>
        <p:nvSpPr>
          <p:cNvPr id="17" name="Headline">
            <a:extLst>
              <a:ext uri="{FF2B5EF4-FFF2-40B4-BE49-F238E27FC236}">
                <a16:creationId xmlns:a16="http://schemas.microsoft.com/office/drawing/2014/main" id="{672F9ADA-E31F-45EC-8C7A-490F944B92E7}"/>
              </a:ext>
            </a:extLst>
          </p:cNvPr>
          <p:cNvSpPr txBox="1">
            <a:spLocks/>
          </p:cNvSpPr>
          <p:nvPr/>
        </p:nvSpPr>
        <p:spPr>
          <a:xfrm>
            <a:off x="5698944" y="3292470"/>
            <a:ext cx="6329127" cy="1397059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it-IT" sz="50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Obiettivo per AC XX</a:t>
            </a:r>
          </a:p>
        </p:txBody>
      </p:sp>
      <p:sp>
        <p:nvSpPr>
          <p:cNvPr id="18" name="Headline">
            <a:extLst>
              <a:ext uri="{FF2B5EF4-FFF2-40B4-BE49-F238E27FC236}">
                <a16:creationId xmlns:a16="http://schemas.microsoft.com/office/drawing/2014/main" id="{93EC378E-5A0F-99BF-2752-ACA73A8EF3C9}"/>
              </a:ext>
            </a:extLst>
          </p:cNvPr>
          <p:cNvSpPr txBox="1">
            <a:spLocks/>
          </p:cNvSpPr>
          <p:nvPr/>
        </p:nvSpPr>
        <p:spPr>
          <a:xfrm>
            <a:off x="6964346" y="4323488"/>
            <a:ext cx="3555525" cy="1397059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2500" b="0" dirty="0">
                <a:solidFill>
                  <a:schemeClr val="bg1"/>
                </a:solidFill>
                <a:ea typeface="Calibri"/>
              </a:rPr>
              <a:t>xxx nuovi</a:t>
            </a:r>
            <a:r>
              <a:rPr lang="it-IT" sz="2500" b="0" dirty="0">
                <a:solidFill>
                  <a:schemeClr val="bg1"/>
                </a:solidFill>
                <a:effectLst/>
                <a:ea typeface="Calibri"/>
              </a:rPr>
              <a:t> soci</a:t>
            </a:r>
            <a:br>
              <a:rPr lang="it-IT" sz="2500" b="0" dirty="0">
                <a:solidFill>
                  <a:schemeClr val="bg1"/>
                </a:solidFill>
                <a:effectLst/>
                <a:ea typeface="Calibri"/>
              </a:rPr>
            </a:br>
            <a:r>
              <a:rPr lang="it-IT" sz="2500" b="0" dirty="0">
                <a:solidFill>
                  <a:schemeClr val="bg1"/>
                </a:solidFill>
                <a:ea typeface="Calibri"/>
              </a:rPr>
              <a:t>xxx </a:t>
            </a:r>
            <a:r>
              <a:rPr lang="it-IT" sz="2500" b="0" dirty="0">
                <a:solidFill>
                  <a:schemeClr val="bg1"/>
                </a:solidFill>
                <a:effectLst/>
                <a:ea typeface="Calibri"/>
              </a:rPr>
              <a:t>nuovi club                   xxx crescita netta </a:t>
            </a:r>
          </a:p>
        </p:txBody>
      </p:sp>
      <p:sp>
        <p:nvSpPr>
          <p:cNvPr id="8" name="Page Number - White">
            <a:extLst>
              <a:ext uri="{FF2B5EF4-FFF2-40B4-BE49-F238E27FC236}">
                <a16:creationId xmlns:a16="http://schemas.microsoft.com/office/drawing/2014/main" id="{22E708E6-5661-01D9-617F-670C989E4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2" name="Picture 21" descr="lionlogo_white.eps">
            <a:extLst>
              <a:ext uri="{FF2B5EF4-FFF2-40B4-BE49-F238E27FC236}">
                <a16:creationId xmlns:a16="http://schemas.microsoft.com/office/drawing/2014/main" id="{3369D8E8-221D-0201-1E9C-8567E1E6CB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616" y="886623"/>
            <a:ext cx="5681133" cy="554195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B84FED5-C7BD-31FB-3044-4BDD8C89B148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1DEFE3A-AD43-FDD8-D2D3-8861E674CB3D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6" name="Background - Solid">
                <a:extLst>
                  <a:ext uri="{FF2B5EF4-FFF2-40B4-BE49-F238E27FC236}">
                    <a16:creationId xmlns:a16="http://schemas.microsoft.com/office/drawing/2014/main" id="{4F7D78A0-0A29-2E69-29FF-BEDF5C3BADC1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744508FF-EC61-059F-3236-9538F01321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8034B3A-8ABF-7CF9-EE72-D07FE6D34218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9AD2253-618D-7911-FFB6-619979F91769}"/>
              </a:ext>
            </a:extLst>
          </p:cNvPr>
          <p:cNvGrpSpPr/>
          <p:nvPr/>
        </p:nvGrpSpPr>
        <p:grpSpPr>
          <a:xfrm>
            <a:off x="1759126" y="2683921"/>
            <a:ext cx="3208587" cy="307606"/>
            <a:chOff x="4751044" y="2939551"/>
            <a:chExt cx="3208587" cy="307606"/>
          </a:xfrm>
        </p:grpSpPr>
        <p:sp>
          <p:nvSpPr>
            <p:cNvPr id="29" name="Right Arrow 28">
              <a:extLst>
                <a:ext uri="{FF2B5EF4-FFF2-40B4-BE49-F238E27FC236}">
                  <a16:creationId xmlns:a16="http://schemas.microsoft.com/office/drawing/2014/main" id="{327CFA38-91C1-A07C-4842-2146DACBD7B9}"/>
                </a:ext>
              </a:extLst>
            </p:cNvPr>
            <p:cNvSpPr/>
            <p:nvPr/>
          </p:nvSpPr>
          <p:spPr bwMode="auto">
            <a:xfrm rot="18900000">
              <a:off x="7413787" y="2939551"/>
              <a:ext cx="545844" cy="168781"/>
            </a:xfrm>
            <a:prstGeom prst="rightArrow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endParaRPr kumimoji="0" lang="en-US" sz="3000" b="0" i="0" u="none" strike="noStrike" cap="none" normalizeH="0" dirty="0">
                <a:ln>
                  <a:noFill/>
                </a:ln>
                <a:solidFill>
                  <a:srgbClr val="404040"/>
                </a:solidFill>
                <a:effectLst/>
                <a:ea typeface="ヒラギノ角ゴ Pro W3" pitchFamily="84" charset="-128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F2ED10A-8478-EACC-05C0-E27A4E11B593}"/>
                </a:ext>
              </a:extLst>
            </p:cNvPr>
            <p:cNvSpPr/>
            <p:nvPr/>
          </p:nvSpPr>
          <p:spPr>
            <a:xfrm rot="5400000" flipH="1">
              <a:off x="6091917" y="1825780"/>
              <a:ext cx="80504" cy="27622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BB7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7289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D992258-E695-3EB3-5A31-E8422C4871C3}"/>
              </a:ext>
            </a:extLst>
          </p:cNvPr>
          <p:cNvGrpSpPr/>
          <p:nvPr/>
        </p:nvGrpSpPr>
        <p:grpSpPr>
          <a:xfrm>
            <a:off x="-6" y="0"/>
            <a:ext cx="12192003" cy="6858000"/>
            <a:chOff x="-6" y="0"/>
            <a:chExt cx="12192003" cy="6858000"/>
          </a:xfrm>
        </p:grpSpPr>
        <p:pic>
          <p:nvPicPr>
            <p:cNvPr id="3" name="Picture 2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105780BE-429D-BC06-2B92-1ED2B9B69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" y="0"/>
              <a:ext cx="12192000" cy="6858000"/>
            </a:xfrm>
            <a:prstGeom prst="rect">
              <a:avLst/>
            </a:prstGeom>
          </p:spPr>
        </p:pic>
        <p:sp>
          <p:nvSpPr>
            <p:cNvPr id="4" name="Background - Overlay">
              <a:extLst>
                <a:ext uri="{FF2B5EF4-FFF2-40B4-BE49-F238E27FC236}">
                  <a16:creationId xmlns:a16="http://schemas.microsoft.com/office/drawing/2014/main" id="{CB545D8B-7B48-E157-9FEB-02C0DE4B00A9}"/>
                </a:ext>
              </a:extLst>
            </p:cNvPr>
            <p:cNvSpPr/>
            <p:nvPr/>
          </p:nvSpPr>
          <p:spPr>
            <a:xfrm>
              <a:off x="-3" y="0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68E0AFB9-B55A-0AD3-C752-6D99782C3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07A9095E-A03C-E898-C9E2-FE568A65C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8B85698D-728E-13FA-D5E6-BE0EE6799561}"/>
              </a:ext>
            </a:extLst>
          </p:cNvPr>
          <p:cNvSpPr txBox="1">
            <a:spLocks/>
          </p:cNvSpPr>
          <p:nvPr/>
        </p:nvSpPr>
        <p:spPr>
          <a:xfrm>
            <a:off x="9302" y="2934141"/>
            <a:ext cx="12182692" cy="119001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b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it-IT" sz="7000" dirty="0">
                <a:solidFill>
                  <a:schemeClr val="bg1"/>
                </a:solidFill>
              </a:rPr>
              <a:t>I MEZZI VERSO IL SUCCESSO</a:t>
            </a: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83D2ABFF-F79A-21DA-1347-6EBD5DCD33FD}"/>
              </a:ext>
            </a:extLst>
          </p:cNvPr>
          <p:cNvSpPr txBox="1">
            <a:spLocks/>
          </p:cNvSpPr>
          <p:nvPr/>
        </p:nvSpPr>
        <p:spPr>
          <a:xfrm>
            <a:off x="-10" y="4454023"/>
            <a:ext cx="12182692" cy="1397059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it-IT" sz="35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Fare affidamento su ciò che funziona.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CE30D8-838D-6E7F-5D8D-6CE31845ED2F}"/>
              </a:ext>
            </a:extLst>
          </p:cNvPr>
          <p:cNvSpPr/>
          <p:nvPr/>
        </p:nvSpPr>
        <p:spPr>
          <a:xfrm rot="5400000" flipH="1">
            <a:off x="5992273" y="3929109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EA40E1-1A96-84D6-77DA-633CB3BFA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72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16BE68D-02B1-AAC7-4573-03484EED9E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915"/>
          <a:stretch/>
        </p:blipFill>
        <p:spPr>
          <a:xfrm>
            <a:off x="4905554" y="0"/>
            <a:ext cx="7283398" cy="6857520"/>
          </a:xfrm>
          <a:prstGeom prst="rect">
            <a:avLst/>
          </a:prstGeom>
        </p:spPr>
      </p:pic>
      <p:sp>
        <p:nvSpPr>
          <p:cNvPr id="5" name="Background - Overlay">
            <a:extLst>
              <a:ext uri="{FF2B5EF4-FFF2-40B4-BE49-F238E27FC236}">
                <a16:creationId xmlns:a16="http://schemas.microsoft.com/office/drawing/2014/main" id="{4DF2CE41-B27A-B462-AEDD-324F68AAAED1}"/>
              </a:ext>
            </a:extLst>
          </p:cNvPr>
          <p:cNvSpPr/>
          <p:nvPr/>
        </p:nvSpPr>
        <p:spPr>
          <a:xfrm>
            <a:off x="-3048" y="472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00338D">
                  <a:alpha val="90000"/>
                </a:srgbClr>
              </a:gs>
              <a:gs pos="98000">
                <a:srgbClr val="7A2582">
                  <a:alpha val="74805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9FDC4516-AC4D-9F8F-C05D-66E7A81C1C97}"/>
              </a:ext>
            </a:extLst>
          </p:cNvPr>
          <p:cNvSpPr/>
          <p:nvPr/>
        </p:nvSpPr>
        <p:spPr>
          <a:xfrm>
            <a:off x="-3048" y="0"/>
            <a:ext cx="3557016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76E77B3-BE82-2A17-E597-B6A7FD275D6D}"/>
              </a:ext>
            </a:extLst>
          </p:cNvPr>
          <p:cNvSpPr/>
          <p:nvPr/>
        </p:nvSpPr>
        <p:spPr>
          <a:xfrm rot="16200000" flipV="1">
            <a:off x="1101044" y="105116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age Number - White">
            <a:extLst>
              <a:ext uri="{FF2B5EF4-FFF2-40B4-BE49-F238E27FC236}">
                <a16:creationId xmlns:a16="http://schemas.microsoft.com/office/drawing/2014/main" id="{B607065A-3A05-D58A-2F53-B6D141908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Body Copy">
            <a:extLst>
              <a:ext uri="{FF2B5EF4-FFF2-40B4-BE49-F238E27FC236}">
                <a16:creationId xmlns:a16="http://schemas.microsoft.com/office/drawing/2014/main" id="{DEB91E1D-16BE-9CE0-64FC-301F6A0948CA}"/>
              </a:ext>
            </a:extLst>
          </p:cNvPr>
          <p:cNvSpPr txBox="1">
            <a:spLocks/>
          </p:cNvSpPr>
          <p:nvPr/>
        </p:nvSpPr>
        <p:spPr>
          <a:xfrm>
            <a:off x="674592" y="297083"/>
            <a:ext cx="5831103" cy="352174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  <a:buSzPct val="120000"/>
              <a:defRPr/>
            </a:pPr>
            <a:endParaRPr kumimoji="0" lang="en-US" sz="1400" b="1" i="1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</p:txBody>
      </p:sp>
      <p:sp>
        <p:nvSpPr>
          <p:cNvPr id="14" name="Body Copy">
            <a:extLst>
              <a:ext uri="{FF2B5EF4-FFF2-40B4-BE49-F238E27FC236}">
                <a16:creationId xmlns:a16="http://schemas.microsoft.com/office/drawing/2014/main" id="{C09314DA-F5B7-735F-FEA2-9B79DF8C88D9}"/>
              </a:ext>
            </a:extLst>
          </p:cNvPr>
          <p:cNvSpPr txBox="1">
            <a:spLocks/>
          </p:cNvSpPr>
          <p:nvPr/>
        </p:nvSpPr>
        <p:spPr>
          <a:xfrm>
            <a:off x="457985" y="879426"/>
            <a:ext cx="7334293" cy="147077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it-IT" sz="4500" b="1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Formazione e sviluppo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15E0A3-0F61-9E5D-15F3-408015C298AC}"/>
              </a:ext>
            </a:extLst>
          </p:cNvPr>
          <p:cNvSpPr txBox="1"/>
          <p:nvPr/>
        </p:nvSpPr>
        <p:spPr>
          <a:xfrm>
            <a:off x="477110" y="1839145"/>
            <a:ext cx="7376820" cy="509370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La formazione è una parte importante della crescita della  nostra </a:t>
            </a:r>
            <a:r>
              <a:rPr lang="it-IT" sz="200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membership</a:t>
            </a:r>
            <a:r>
              <a:rPr lang="it-IT" sz="20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, in particolare per i Lions che ricoprono  ruoli di leadership chiave. </a:t>
            </a:r>
          </a:p>
          <a:p>
            <a:endParaRPr lang="en-US" sz="20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r>
              <a:rPr lang="it-IT" sz="2000" i="1" dirty="0">
                <a:solidFill>
                  <a:srgbClr val="EBB7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I Lions sono incoraggiati ad attingere alle </a:t>
            </a:r>
            <a:br>
              <a:rPr lang="it-IT" sz="2000" i="1" dirty="0">
                <a:solidFill>
                  <a:srgbClr val="EBB7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</a:br>
            <a:r>
              <a:rPr lang="it-IT" sz="2000" i="1" dirty="0">
                <a:solidFill>
                  <a:srgbClr val="EBB7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opportunità di formazione disponibili, quali:</a:t>
            </a:r>
          </a:p>
          <a:p>
            <a:endParaRPr lang="en-US" sz="2000" i="1" dirty="0">
              <a:solidFill>
                <a:srgbClr val="EBB700"/>
              </a:solidFill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Presentazione aggiornata sulla procedura di inserimento         del GAT di AC/Area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Riunioni regionali 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eLearning</a:t>
            </a:r>
            <a:r>
              <a:rPr lang="it-IT" sz="20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 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Formazione di persona da parte dei leader di AC/Area 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Formazione regionalizzata da parte degli specialisti                sul campo </a:t>
            </a:r>
          </a:p>
          <a:p>
            <a:r>
              <a:rPr lang="it-IT" sz="2000" i="1" dirty="0">
                <a:solidFill>
                  <a:srgbClr val="EBB700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 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C22798B-7390-3387-01C4-063E4AE1F798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5CB925D-56D4-62B8-A450-FB6692093C46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9" name="Background - Solid">
                <a:extLst>
                  <a:ext uri="{FF2B5EF4-FFF2-40B4-BE49-F238E27FC236}">
                    <a16:creationId xmlns:a16="http://schemas.microsoft.com/office/drawing/2014/main" id="{921CC838-245C-BD60-F487-8F7EB9B5FFA0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477BEB7-C5D0-AE93-72CC-B7D8A68EB6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CB9C563-C165-8C8B-8654-5E2AEA547318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84340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489350C-C496-5BC0-810C-65058ED617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958"/>
          <a:stretch/>
        </p:blipFill>
        <p:spPr>
          <a:xfrm>
            <a:off x="3047" y="415576"/>
            <a:ext cx="8531353" cy="6442424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CAC4975A-DE9A-BCE9-044F-EAB43E13F51A}"/>
              </a:ext>
            </a:extLst>
          </p:cNvPr>
          <p:cNvSpPr/>
          <p:nvPr/>
        </p:nvSpPr>
        <p:spPr>
          <a:xfrm>
            <a:off x="-2736" y="1"/>
            <a:ext cx="1391326" cy="6858000"/>
          </a:xfrm>
          <a:custGeom>
            <a:avLst/>
            <a:gdLst>
              <a:gd name="connsiteX0" fmla="*/ 0 w 1391326"/>
              <a:gd name="connsiteY0" fmla="*/ 0 h 6858000"/>
              <a:gd name="connsiteX1" fmla="*/ 1391326 w 1391326"/>
              <a:gd name="connsiteY1" fmla="*/ 0 h 6858000"/>
              <a:gd name="connsiteX2" fmla="*/ 469237 w 1391326"/>
              <a:gd name="connsiteY2" fmla="*/ 6858000 h 6858000"/>
              <a:gd name="connsiteX3" fmla="*/ 0 w 1391326"/>
              <a:gd name="connsiteY3" fmla="*/ 6858000 h 6858000"/>
              <a:gd name="connsiteX4" fmla="*/ 0 w 139132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1326" h="6858000">
                <a:moveTo>
                  <a:pt x="0" y="0"/>
                </a:moveTo>
                <a:lnTo>
                  <a:pt x="1391326" y="0"/>
                </a:lnTo>
                <a:lnTo>
                  <a:pt x="46923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3759967-6A37-EF5B-FF3E-756AB9284D82}"/>
              </a:ext>
            </a:extLst>
          </p:cNvPr>
          <p:cNvSpPr/>
          <p:nvPr/>
        </p:nvSpPr>
        <p:spPr>
          <a:xfrm rot="5400000" flipV="1">
            <a:off x="5172571" y="-782192"/>
            <a:ext cx="6858000" cy="8422384"/>
          </a:xfrm>
          <a:custGeom>
            <a:avLst/>
            <a:gdLst>
              <a:gd name="connsiteX0" fmla="*/ 0 w 6858000"/>
              <a:gd name="connsiteY0" fmla="*/ 922089 h 8422384"/>
              <a:gd name="connsiteX1" fmla="*/ 0 w 6858000"/>
              <a:gd name="connsiteY1" fmla="*/ 1511369 h 8422384"/>
              <a:gd name="connsiteX2" fmla="*/ 0 w 6858000"/>
              <a:gd name="connsiteY2" fmla="*/ 2107423 h 8422384"/>
              <a:gd name="connsiteX3" fmla="*/ 0 w 6858000"/>
              <a:gd name="connsiteY3" fmla="*/ 2696703 h 8422384"/>
              <a:gd name="connsiteX4" fmla="*/ 0 w 6858000"/>
              <a:gd name="connsiteY4" fmla="*/ 2959412 h 8422384"/>
              <a:gd name="connsiteX5" fmla="*/ 0 w 6858000"/>
              <a:gd name="connsiteY5" fmla="*/ 3548692 h 8422384"/>
              <a:gd name="connsiteX6" fmla="*/ 0 w 6858000"/>
              <a:gd name="connsiteY6" fmla="*/ 4144746 h 8422384"/>
              <a:gd name="connsiteX7" fmla="*/ 0 w 6858000"/>
              <a:gd name="connsiteY7" fmla="*/ 4610448 h 8422384"/>
              <a:gd name="connsiteX8" fmla="*/ 0 w 6858000"/>
              <a:gd name="connsiteY8" fmla="*/ 4734026 h 8422384"/>
              <a:gd name="connsiteX9" fmla="*/ 0 w 6858000"/>
              <a:gd name="connsiteY9" fmla="*/ 5199728 h 8422384"/>
              <a:gd name="connsiteX10" fmla="*/ 0 w 6858000"/>
              <a:gd name="connsiteY10" fmla="*/ 5795782 h 8422384"/>
              <a:gd name="connsiteX11" fmla="*/ 0 w 6858000"/>
              <a:gd name="connsiteY11" fmla="*/ 6385062 h 8422384"/>
              <a:gd name="connsiteX12" fmla="*/ 0 w 6858000"/>
              <a:gd name="connsiteY12" fmla="*/ 6647770 h 8422384"/>
              <a:gd name="connsiteX13" fmla="*/ 0 w 6858000"/>
              <a:gd name="connsiteY13" fmla="*/ 7237050 h 8422384"/>
              <a:gd name="connsiteX14" fmla="*/ 0 w 6858000"/>
              <a:gd name="connsiteY14" fmla="*/ 7833104 h 8422384"/>
              <a:gd name="connsiteX15" fmla="*/ 0 w 6858000"/>
              <a:gd name="connsiteY15" fmla="*/ 8422384 h 8422384"/>
              <a:gd name="connsiteX16" fmla="*/ 6858000 w 6858000"/>
              <a:gd name="connsiteY16" fmla="*/ 8422384 h 8422384"/>
              <a:gd name="connsiteX17" fmla="*/ 6858000 w 6858000"/>
              <a:gd name="connsiteY17" fmla="*/ 7833104 h 8422384"/>
              <a:gd name="connsiteX18" fmla="*/ 6858000 w 6858000"/>
              <a:gd name="connsiteY18" fmla="*/ 7237050 h 8422384"/>
              <a:gd name="connsiteX19" fmla="*/ 6858000 w 6858000"/>
              <a:gd name="connsiteY19" fmla="*/ 6647770 h 8422384"/>
              <a:gd name="connsiteX20" fmla="*/ 6858000 w 6858000"/>
              <a:gd name="connsiteY20" fmla="*/ 6385062 h 8422384"/>
              <a:gd name="connsiteX21" fmla="*/ 6858000 w 6858000"/>
              <a:gd name="connsiteY21" fmla="*/ 5795782 h 8422384"/>
              <a:gd name="connsiteX22" fmla="*/ 6858000 w 6858000"/>
              <a:gd name="connsiteY22" fmla="*/ 5199728 h 8422384"/>
              <a:gd name="connsiteX23" fmla="*/ 6858000 w 6858000"/>
              <a:gd name="connsiteY23" fmla="*/ 4610448 h 8422384"/>
              <a:gd name="connsiteX24" fmla="*/ 6858000 w 6858000"/>
              <a:gd name="connsiteY24" fmla="*/ 3811936 h 8422384"/>
              <a:gd name="connsiteX25" fmla="*/ 6858000 w 6858000"/>
              <a:gd name="connsiteY25" fmla="*/ 3222656 h 8422384"/>
              <a:gd name="connsiteX26" fmla="*/ 6858000 w 6858000"/>
              <a:gd name="connsiteY26" fmla="*/ 2626602 h 8422384"/>
              <a:gd name="connsiteX27" fmla="*/ 6858000 w 6858000"/>
              <a:gd name="connsiteY27" fmla="*/ 2037322 h 8422384"/>
              <a:gd name="connsiteX28" fmla="*/ 6858000 w 6858000"/>
              <a:gd name="connsiteY28" fmla="*/ 1774614 h 8422384"/>
              <a:gd name="connsiteX29" fmla="*/ 6858000 w 6858000"/>
              <a:gd name="connsiteY29" fmla="*/ 1185334 h 8422384"/>
              <a:gd name="connsiteX30" fmla="*/ 6858000 w 6858000"/>
              <a:gd name="connsiteY30" fmla="*/ 589280 h 8422384"/>
              <a:gd name="connsiteX31" fmla="*/ 6858000 w 6858000"/>
              <a:gd name="connsiteY31" fmla="*/ 0 h 842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858000" h="8422384">
                <a:moveTo>
                  <a:pt x="0" y="922089"/>
                </a:moveTo>
                <a:lnTo>
                  <a:pt x="0" y="1511369"/>
                </a:lnTo>
                <a:lnTo>
                  <a:pt x="0" y="2107423"/>
                </a:lnTo>
                <a:lnTo>
                  <a:pt x="0" y="2696703"/>
                </a:lnTo>
                <a:lnTo>
                  <a:pt x="0" y="2959412"/>
                </a:lnTo>
                <a:lnTo>
                  <a:pt x="0" y="3548692"/>
                </a:lnTo>
                <a:lnTo>
                  <a:pt x="0" y="4144746"/>
                </a:lnTo>
                <a:lnTo>
                  <a:pt x="0" y="4610448"/>
                </a:lnTo>
                <a:lnTo>
                  <a:pt x="0" y="4734026"/>
                </a:lnTo>
                <a:lnTo>
                  <a:pt x="0" y="5199728"/>
                </a:lnTo>
                <a:lnTo>
                  <a:pt x="0" y="5795782"/>
                </a:lnTo>
                <a:lnTo>
                  <a:pt x="0" y="6385062"/>
                </a:lnTo>
                <a:lnTo>
                  <a:pt x="0" y="6647770"/>
                </a:lnTo>
                <a:lnTo>
                  <a:pt x="0" y="7237050"/>
                </a:lnTo>
                <a:lnTo>
                  <a:pt x="0" y="7833104"/>
                </a:lnTo>
                <a:lnTo>
                  <a:pt x="0" y="8422384"/>
                </a:lnTo>
                <a:lnTo>
                  <a:pt x="6858000" y="8422384"/>
                </a:lnTo>
                <a:lnTo>
                  <a:pt x="6858000" y="7833104"/>
                </a:lnTo>
                <a:lnTo>
                  <a:pt x="6858000" y="7237050"/>
                </a:lnTo>
                <a:lnTo>
                  <a:pt x="6858000" y="6647770"/>
                </a:lnTo>
                <a:lnTo>
                  <a:pt x="6858000" y="6385062"/>
                </a:lnTo>
                <a:lnTo>
                  <a:pt x="6858000" y="5795782"/>
                </a:lnTo>
                <a:lnTo>
                  <a:pt x="6858000" y="5199728"/>
                </a:lnTo>
                <a:lnTo>
                  <a:pt x="6858000" y="4610448"/>
                </a:lnTo>
                <a:lnTo>
                  <a:pt x="6858000" y="3811936"/>
                </a:lnTo>
                <a:lnTo>
                  <a:pt x="6858000" y="3222656"/>
                </a:lnTo>
                <a:lnTo>
                  <a:pt x="6858000" y="2626602"/>
                </a:lnTo>
                <a:lnTo>
                  <a:pt x="6858000" y="2037322"/>
                </a:lnTo>
                <a:lnTo>
                  <a:pt x="6858000" y="1774614"/>
                </a:lnTo>
                <a:lnTo>
                  <a:pt x="6858000" y="1185334"/>
                </a:lnTo>
                <a:lnTo>
                  <a:pt x="6858000" y="589280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Page Number - Blue">
            <a:extLst>
              <a:ext uri="{FF2B5EF4-FFF2-40B4-BE49-F238E27FC236}">
                <a16:creationId xmlns:a16="http://schemas.microsoft.com/office/drawing/2014/main" id="{5EF09CE7-3EB9-FA61-8ABC-BFB534F08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23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090C19-5DED-1F93-ACF7-0EF3D961A38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18" y="5715001"/>
            <a:ext cx="999236" cy="999236"/>
          </a:xfrm>
          <a:prstGeom prst="rect">
            <a:avLst/>
          </a:prstGeom>
        </p:spPr>
      </p:pic>
      <p:sp>
        <p:nvSpPr>
          <p:cNvPr id="14" name="Body Copy">
            <a:extLst>
              <a:ext uri="{FF2B5EF4-FFF2-40B4-BE49-F238E27FC236}">
                <a16:creationId xmlns:a16="http://schemas.microsoft.com/office/drawing/2014/main" id="{8A8F623F-55B8-B3FF-22C3-1462EB5BE4FF}"/>
              </a:ext>
            </a:extLst>
          </p:cNvPr>
          <p:cNvSpPr txBox="1">
            <a:spLocks/>
          </p:cNvSpPr>
          <p:nvPr/>
        </p:nvSpPr>
        <p:spPr>
          <a:xfrm>
            <a:off x="5534586" y="1322284"/>
            <a:ext cx="7609689" cy="90062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it-IT" sz="4500" b="1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Risorse disponibili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CB46A6-EE37-B24F-003B-5D0AF6408DC0}"/>
              </a:ext>
            </a:extLst>
          </p:cNvPr>
          <p:cNvSpPr txBox="1"/>
          <p:nvPr/>
        </p:nvSpPr>
        <p:spPr>
          <a:xfrm>
            <a:off x="5576956" y="2450854"/>
            <a:ext cx="6357645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2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L'Approccio per la membership globale fornisce a tutti i club e distretti un processo e delle risorse per raggiungere la crescita.  </a:t>
            </a:r>
          </a:p>
          <a:p>
            <a:endParaRPr lang="en-US" sz="22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r>
              <a:rPr lang="it-IT" sz="2200" b="1" i="1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Tutti gli strumenti di cui abbiamo bisogno sono già pronti!</a:t>
            </a:r>
          </a:p>
          <a:p>
            <a:endParaRPr lang="en-US" sz="22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B9B8B4-AE54-A383-D6A8-739346626EF6}"/>
              </a:ext>
            </a:extLst>
          </p:cNvPr>
          <p:cNvSpPr txBox="1"/>
          <p:nvPr/>
        </p:nvSpPr>
        <p:spPr>
          <a:xfrm>
            <a:off x="5576956" y="4809007"/>
            <a:ext cx="635764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4000" b="1" u="sng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lionsclubs.org/</a:t>
            </a:r>
            <a:r>
              <a:rPr lang="it-IT" sz="4000" b="1" u="sng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it</a:t>
            </a:r>
            <a:r>
              <a:rPr lang="it-IT" sz="4000" b="1" u="sng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/global</a:t>
            </a:r>
          </a:p>
        </p:txBody>
      </p:sp>
      <p:pic>
        <p:nvPicPr>
          <p:cNvPr id="21" name="Graphic 20" descr="Cursor with solid fill">
            <a:extLst>
              <a:ext uri="{FF2B5EF4-FFF2-40B4-BE49-F238E27FC236}">
                <a16:creationId xmlns:a16="http://schemas.microsoft.com/office/drawing/2014/main" id="{7DD44BC1-8544-D4DB-0D50-8531F1699F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78989" y="5323990"/>
            <a:ext cx="914400" cy="9144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E47952A-CA7D-4415-A9F7-63C3C9DA734E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38395C2-4ADD-8C61-2D9B-B1A36F7646F0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7" name="Background - Solid">
                <a:extLst>
                  <a:ext uri="{FF2B5EF4-FFF2-40B4-BE49-F238E27FC236}">
                    <a16:creationId xmlns:a16="http://schemas.microsoft.com/office/drawing/2014/main" id="{4249F8AC-73D6-5776-24CB-A8B1B10229D1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2AEC6C1-D568-D731-6A6B-C2BE4785D6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51D1B78-26F6-69C1-0CF5-CD9FAD11D09C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97428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5762F6BB-165C-5F08-86E7-3649F08A55EC}"/>
              </a:ext>
            </a:extLst>
          </p:cNvPr>
          <p:cNvGrpSpPr/>
          <p:nvPr/>
        </p:nvGrpSpPr>
        <p:grpSpPr>
          <a:xfrm>
            <a:off x="0" y="-2"/>
            <a:ext cx="12192000" cy="6858002"/>
            <a:chOff x="0" y="-2"/>
            <a:chExt cx="12192000" cy="685800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5844A25-06E9-949E-775D-DEA99A3E367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0">
                  <a:srgbClr val="7A2582"/>
                </a:gs>
                <a:gs pos="99000">
                  <a:srgbClr val="00338D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  <a:latin typeface="Open Sans Regular" charset="0"/>
              </a:endParaRPr>
            </a:p>
          </p:txBody>
        </p:sp>
        <p:sp>
          <p:nvSpPr>
            <p:cNvPr id="17" name="Graphic 9">
              <a:extLst>
                <a:ext uri="{FF2B5EF4-FFF2-40B4-BE49-F238E27FC236}">
                  <a16:creationId xmlns:a16="http://schemas.microsoft.com/office/drawing/2014/main" id="{CC633606-A342-DF03-6E6C-1A482AE1B64F}"/>
                </a:ext>
              </a:extLst>
            </p:cNvPr>
            <p:cNvSpPr/>
            <p:nvPr/>
          </p:nvSpPr>
          <p:spPr>
            <a:xfrm>
              <a:off x="10740193" y="4343400"/>
              <a:ext cx="1451806" cy="2514600"/>
            </a:xfrm>
            <a:custGeom>
              <a:avLst/>
              <a:gdLst>
                <a:gd name="connsiteX0" fmla="*/ 0 w 1451806"/>
                <a:gd name="connsiteY0" fmla="*/ 2514600 h 2514600"/>
                <a:gd name="connsiteX1" fmla="*/ 1451806 w 1451806"/>
                <a:gd name="connsiteY1" fmla="*/ 0 h 2514600"/>
                <a:gd name="connsiteX2" fmla="*/ 1451806 w 1451806"/>
                <a:gd name="connsiteY2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1806" h="2514600">
                  <a:moveTo>
                    <a:pt x="0" y="2514600"/>
                  </a:moveTo>
                  <a:lnTo>
                    <a:pt x="1451806" y="0"/>
                  </a:lnTo>
                  <a:lnTo>
                    <a:pt x="1451806" y="2514600"/>
                  </a:lnTo>
                  <a:close/>
                </a:path>
              </a:pathLst>
            </a:custGeom>
            <a:solidFill>
              <a:srgbClr val="0D2240"/>
            </a:solidFill>
            <a:ln w="29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Graphic 31">
              <a:extLst>
                <a:ext uri="{FF2B5EF4-FFF2-40B4-BE49-F238E27FC236}">
                  <a16:creationId xmlns:a16="http://schemas.microsoft.com/office/drawing/2014/main" id="{7C850CFD-D752-268D-BBB9-DD508BB17C2E}"/>
                </a:ext>
              </a:extLst>
            </p:cNvPr>
            <p:cNvSpPr/>
            <p:nvPr/>
          </p:nvSpPr>
          <p:spPr>
            <a:xfrm rot="10800000">
              <a:off x="0" y="-2"/>
              <a:ext cx="2379178" cy="4120855"/>
            </a:xfrm>
            <a:custGeom>
              <a:avLst/>
              <a:gdLst>
                <a:gd name="connsiteX0" fmla="*/ 0 w 2379178"/>
                <a:gd name="connsiteY0" fmla="*/ 4120855 h 4120855"/>
                <a:gd name="connsiteX1" fmla="*/ 2379179 w 2379178"/>
                <a:gd name="connsiteY1" fmla="*/ 0 h 4120855"/>
                <a:gd name="connsiteX2" fmla="*/ 2379179 w 2379178"/>
                <a:gd name="connsiteY2" fmla="*/ 4120855 h 412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178" h="4120855">
                  <a:moveTo>
                    <a:pt x="0" y="4120855"/>
                  </a:moveTo>
                  <a:lnTo>
                    <a:pt x="2379179" y="0"/>
                  </a:lnTo>
                  <a:lnTo>
                    <a:pt x="2379179" y="4120855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Graphic 32">
              <a:extLst>
                <a:ext uri="{FF2B5EF4-FFF2-40B4-BE49-F238E27FC236}">
                  <a16:creationId xmlns:a16="http://schemas.microsoft.com/office/drawing/2014/main" id="{5DBEB963-96A8-B53D-93DB-4298B5267F3B}"/>
                </a:ext>
              </a:extLst>
            </p:cNvPr>
            <p:cNvSpPr/>
            <p:nvPr/>
          </p:nvSpPr>
          <p:spPr>
            <a:xfrm rot="10800000">
              <a:off x="0" y="-2"/>
              <a:ext cx="1815562" cy="3144645"/>
            </a:xfrm>
            <a:custGeom>
              <a:avLst/>
              <a:gdLst>
                <a:gd name="connsiteX0" fmla="*/ 0 w 1815562"/>
                <a:gd name="connsiteY0" fmla="*/ 3144645 h 3144645"/>
                <a:gd name="connsiteX1" fmla="*/ 1815563 w 1815562"/>
                <a:gd name="connsiteY1" fmla="*/ 0 h 3144645"/>
                <a:gd name="connsiteX2" fmla="*/ 1815563 w 1815562"/>
                <a:gd name="connsiteY2" fmla="*/ 3144645 h 3144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562" h="3144645">
                  <a:moveTo>
                    <a:pt x="0" y="3144645"/>
                  </a:moveTo>
                  <a:lnTo>
                    <a:pt x="1815563" y="0"/>
                  </a:lnTo>
                  <a:lnTo>
                    <a:pt x="1815563" y="3144645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3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Body Copy">
            <a:extLst>
              <a:ext uri="{FF2B5EF4-FFF2-40B4-BE49-F238E27FC236}">
                <a16:creationId xmlns:a16="http://schemas.microsoft.com/office/drawing/2014/main" id="{A4EC3FA1-94FF-8193-AF8F-3E3EF2DE3C7C}"/>
              </a:ext>
            </a:extLst>
          </p:cNvPr>
          <p:cNvSpPr txBox="1">
            <a:spLocks/>
          </p:cNvSpPr>
          <p:nvPr/>
        </p:nvSpPr>
        <p:spPr>
          <a:xfrm>
            <a:off x="778550" y="1152672"/>
            <a:ext cx="11261049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it-IT" sz="5000" b="1" i="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Sviluppare un piano dettagliato </a:t>
            </a:r>
          </a:p>
          <a:p>
            <a:pPr>
              <a:buSzPct val="120000"/>
              <a:defRPr/>
            </a:pPr>
            <a:endParaRPr lang="en-US" sz="5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8A6124-45FF-6E34-794F-F9F8088D0125}"/>
              </a:ext>
            </a:extLst>
          </p:cNvPr>
          <p:cNvSpPr txBox="1"/>
          <p:nvPr/>
        </p:nvSpPr>
        <p:spPr>
          <a:xfrm>
            <a:off x="820919" y="2192256"/>
            <a:ext cx="10247297" cy="36317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La crescita non avverrà per caso. La fortuna non è un fattore da considerare.  </a:t>
            </a:r>
          </a:p>
          <a:p>
            <a:endParaRPr lang="en-US" sz="22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r>
              <a:rPr lang="it-IT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Il successo della </a:t>
            </a:r>
            <a:r>
              <a:rPr lang="it-IT" sz="2200" b="1" i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MISSION</a:t>
            </a:r>
            <a:r>
              <a:rPr lang="it-IT" sz="22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1.5 </a:t>
            </a:r>
            <a:r>
              <a:rPr lang="it-IT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dipenderà dallo </a:t>
            </a:r>
            <a:r>
              <a:rPr lang="it-IT" sz="2200" b="1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SVILUPPO</a:t>
            </a:r>
            <a:r>
              <a:rPr lang="it-IT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e dall’</a:t>
            </a:r>
            <a:r>
              <a:rPr lang="it-IT" sz="2200" b="1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ESECUZIONE</a:t>
            </a:r>
            <a:r>
              <a:rPr lang="it-IT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di un piano d'azione dettagliato che funzioni per la nostra regione.  </a:t>
            </a:r>
          </a:p>
          <a:p>
            <a:endParaRPr lang="en-US" sz="22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r>
              <a:rPr lang="it-IT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Il nostro piano per la</a:t>
            </a:r>
            <a:r>
              <a:rPr lang="it-IT" sz="2200" b="1" i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MISSION</a:t>
            </a:r>
            <a:r>
              <a:rPr lang="it-IT" sz="22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1.5 </a:t>
            </a:r>
            <a:r>
              <a:rPr lang="it-IT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funzionerà perché è:</a:t>
            </a:r>
          </a:p>
          <a:p>
            <a:endParaRPr lang="en-US" sz="22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Insegnabile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Personalizzabile  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Sostenibile</a:t>
            </a:r>
          </a:p>
        </p:txBody>
      </p:sp>
      <p:sp>
        <p:nvSpPr>
          <p:cNvPr id="8" name="Page Number - White">
            <a:extLst>
              <a:ext uri="{FF2B5EF4-FFF2-40B4-BE49-F238E27FC236}">
                <a16:creationId xmlns:a16="http://schemas.microsoft.com/office/drawing/2014/main" id="{649E8645-79C0-A688-4C6E-772FB5205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DADCA62-2613-E949-B8E2-9A0A864A94F8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816C44C-693F-EA29-11E6-10593938B7DF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4" name="Background - Solid">
                <a:extLst>
                  <a:ext uri="{FF2B5EF4-FFF2-40B4-BE49-F238E27FC236}">
                    <a16:creationId xmlns:a16="http://schemas.microsoft.com/office/drawing/2014/main" id="{DB039B38-D6B6-4ABB-EB6D-DDCCE0A0156D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53DC50E4-D089-5523-328D-7F2B6DD5F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0919B8F-303E-84E8-898D-E48CE20966CD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669362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A9D0364-88D2-44E3-364E-4C1375FE081A}"/>
              </a:ext>
            </a:extLst>
          </p:cNvPr>
          <p:cNvGrpSpPr/>
          <p:nvPr/>
        </p:nvGrpSpPr>
        <p:grpSpPr>
          <a:xfrm>
            <a:off x="-6" y="0"/>
            <a:ext cx="12192003" cy="6858000"/>
            <a:chOff x="-6" y="0"/>
            <a:chExt cx="12192003" cy="6858000"/>
          </a:xfrm>
        </p:grpSpPr>
        <p:pic>
          <p:nvPicPr>
            <p:cNvPr id="3" name="Picture 2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E99796FA-AF55-5876-FAC9-8DC11F4EB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" y="0"/>
              <a:ext cx="12192000" cy="6858000"/>
            </a:xfrm>
            <a:prstGeom prst="rect">
              <a:avLst/>
            </a:prstGeom>
          </p:spPr>
        </p:pic>
        <p:sp>
          <p:nvSpPr>
            <p:cNvPr id="4" name="Background - Overlay">
              <a:extLst>
                <a:ext uri="{FF2B5EF4-FFF2-40B4-BE49-F238E27FC236}">
                  <a16:creationId xmlns:a16="http://schemas.microsoft.com/office/drawing/2014/main" id="{36B5D6FA-9773-1144-854A-62C5C44A0720}"/>
                </a:ext>
              </a:extLst>
            </p:cNvPr>
            <p:cNvSpPr/>
            <p:nvPr/>
          </p:nvSpPr>
          <p:spPr>
            <a:xfrm>
              <a:off x="-3" y="0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E424A141-CCF9-E0C2-AA38-FFEC42C1E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BF6B017A-C5AC-8FCE-F6CD-E04667FF1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AAD5FA6C-3D21-A310-DE18-C3CE77312452}"/>
              </a:ext>
            </a:extLst>
          </p:cNvPr>
          <p:cNvSpPr txBox="1">
            <a:spLocks/>
          </p:cNvSpPr>
          <p:nvPr/>
        </p:nvSpPr>
        <p:spPr>
          <a:xfrm>
            <a:off x="6825" y="3099042"/>
            <a:ext cx="12182692" cy="119001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b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it-IT" sz="7000">
                <a:solidFill>
                  <a:schemeClr val="bg1"/>
                </a:solidFill>
              </a:rPr>
              <a:t>PREMI E RICONOSCIMENTI</a:t>
            </a: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AA4BBCDD-2D1D-E01E-FB75-29B8EFB6AF59}"/>
              </a:ext>
            </a:extLst>
          </p:cNvPr>
          <p:cNvSpPr txBox="1">
            <a:spLocks/>
          </p:cNvSpPr>
          <p:nvPr/>
        </p:nvSpPr>
        <p:spPr>
          <a:xfrm>
            <a:off x="6825" y="4889844"/>
            <a:ext cx="12182692" cy="1397059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it-IT" sz="35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Incentivare il successo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1331DE-3EA3-2C9F-3D64-3288FB4A716F}"/>
              </a:ext>
            </a:extLst>
          </p:cNvPr>
          <p:cNvSpPr/>
          <p:nvPr/>
        </p:nvSpPr>
        <p:spPr>
          <a:xfrm rot="5400000" flipH="1">
            <a:off x="6063835" y="4265435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B530EA-319B-05B5-0629-F8C3769A1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937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4E56907B-CC03-7131-566C-A9482EA1AB43}"/>
              </a:ext>
            </a:extLst>
          </p:cNvPr>
          <p:cNvSpPr/>
          <p:nvPr/>
        </p:nvSpPr>
        <p:spPr>
          <a:xfrm>
            <a:off x="-2484" y="0"/>
            <a:ext cx="12194483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ackground - Image">
            <a:extLst>
              <a:ext uri="{FF2B5EF4-FFF2-40B4-BE49-F238E27FC236}">
                <a16:creationId xmlns:a16="http://schemas.microsoft.com/office/drawing/2014/main" id="{0DFAE73D-8644-C021-184A-4E5E70A838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3" y="4175"/>
            <a:ext cx="12192000" cy="6858000"/>
          </a:xfrm>
          <a:prstGeom prst="rect">
            <a:avLst/>
          </a:prstGeom>
        </p:spPr>
      </p:pic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76A81ADF-E17A-728B-1371-6AD707DAA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Background - Overlay">
            <a:extLst>
              <a:ext uri="{FF2B5EF4-FFF2-40B4-BE49-F238E27FC236}">
                <a16:creationId xmlns:a16="http://schemas.microsoft.com/office/drawing/2014/main" id="{5A00E9B4-5DB3-0A0B-2A40-B6D7068A4AE2}"/>
              </a:ext>
            </a:extLst>
          </p:cNvPr>
          <p:cNvSpPr/>
          <p:nvPr/>
        </p:nvSpPr>
        <p:spPr>
          <a:xfrm>
            <a:off x="6825" y="6309569"/>
            <a:ext cx="12192000" cy="544256"/>
          </a:xfrm>
          <a:prstGeom prst="rect">
            <a:avLst/>
          </a:prstGeom>
          <a:gradFill flip="none" rotWithShape="0">
            <a:gsLst>
              <a:gs pos="0">
                <a:srgbClr val="0070C0">
                  <a:lumMod val="78000"/>
                  <a:alpha val="84348"/>
                </a:srgbClr>
              </a:gs>
              <a:gs pos="98000">
                <a:srgbClr val="7030A0">
                  <a:lumMod val="82000"/>
                  <a:alpha val="75078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80B7D6BC-0DC2-EDEE-5308-EF1B00D817EA}"/>
              </a:ext>
            </a:extLst>
          </p:cNvPr>
          <p:cNvSpPr txBox="1">
            <a:spLocks/>
          </p:cNvSpPr>
          <p:nvPr/>
        </p:nvSpPr>
        <p:spPr>
          <a:xfrm>
            <a:off x="6825" y="2126856"/>
            <a:ext cx="12182692" cy="3213887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it-IT" sz="4500" dirty="0">
                <a:solidFill>
                  <a:srgbClr val="FFC000"/>
                </a:solidFill>
                <a:latin typeface="Arial"/>
                <a:ea typeface="ヒラギノ角ゴ Pro W3"/>
                <a:cs typeface="Arial"/>
              </a:rPr>
              <a:t>La vostra dedizione verrà riconosciuta.</a:t>
            </a:r>
          </a:p>
          <a:p>
            <a:pPr>
              <a:spcBef>
                <a:spcPts val="1000"/>
              </a:spcBef>
            </a:pPr>
            <a:r>
              <a:rPr lang="it-IT" sz="25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La</a:t>
            </a:r>
            <a:r>
              <a:rPr lang="it-IT" sz="2500" i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MISSION</a:t>
            </a:r>
            <a:r>
              <a:rPr lang="it-IT" sz="25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1.5 è la vostra occasione per fare storia come Lions.</a:t>
            </a:r>
          </a:p>
          <a:p>
            <a:pPr>
              <a:spcBef>
                <a:spcPts val="1000"/>
              </a:spcBef>
            </a:pPr>
            <a:endParaRPr lang="en-US" sz="2500" kern="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pPr>
              <a:spcBef>
                <a:spcPts val="1000"/>
              </a:spcBef>
            </a:pPr>
            <a:r>
              <a:rPr lang="it-IT" sz="4500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Diventare un leader della </a:t>
            </a:r>
            <a:r>
              <a:rPr lang="it-IT" sz="4500" dirty="0" err="1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mission</a:t>
            </a:r>
            <a:r>
              <a:rPr lang="it-IT" sz="4500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. </a:t>
            </a:r>
            <a:br>
              <a:rPr lang="it-IT" sz="25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</a:br>
            <a:r>
              <a:rPr lang="it-IT" sz="25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Ricordate perché servite. Promuovete il successo e riceverete un riconoscimento per questo.</a:t>
            </a:r>
          </a:p>
        </p:txBody>
      </p:sp>
      <p:sp>
        <p:nvSpPr>
          <p:cNvPr id="9" name="Page Number - White">
            <a:extLst>
              <a:ext uri="{FF2B5EF4-FFF2-40B4-BE49-F238E27FC236}">
                <a16:creationId xmlns:a16="http://schemas.microsoft.com/office/drawing/2014/main" id="{DCC2CAC4-1054-048C-8026-505BA025C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F38C13-CB5E-39BB-74C4-F68916B25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539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28977CA-04BB-F1E9-55AC-713C619F5DA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pic>
        <p:nvPicPr>
          <p:cNvPr id="22" name="Picture 21" descr="A group of colorful dots&#10;&#10;Description automatically generated">
            <a:extLst>
              <a:ext uri="{FF2B5EF4-FFF2-40B4-BE49-F238E27FC236}">
                <a16:creationId xmlns:a16="http://schemas.microsoft.com/office/drawing/2014/main" id="{BDA9B5B2-202C-8863-9FEA-F2D2FE4558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0093" y="-2252737"/>
            <a:ext cx="6862931" cy="1145500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C55880DD-9C0E-4786-B562-F6174FE83F9F}"/>
              </a:ext>
            </a:extLst>
          </p:cNvPr>
          <p:cNvSpPr/>
          <p:nvPr/>
        </p:nvSpPr>
        <p:spPr>
          <a:xfrm>
            <a:off x="-6228" y="-4930"/>
            <a:ext cx="5169835" cy="6862929"/>
          </a:xfrm>
          <a:custGeom>
            <a:avLst/>
            <a:gdLst>
              <a:gd name="connsiteX0" fmla="*/ 0 w 5166122"/>
              <a:gd name="connsiteY0" fmla="*/ 0 h 6858000"/>
              <a:gd name="connsiteX1" fmla="*/ 5166122 w 5166122"/>
              <a:gd name="connsiteY1" fmla="*/ 0 h 6858000"/>
              <a:gd name="connsiteX2" fmla="*/ 1206651 w 5166122"/>
              <a:gd name="connsiteY2" fmla="*/ 6858000 h 6858000"/>
              <a:gd name="connsiteX3" fmla="*/ 0 w 51661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6122" h="6858000">
                <a:moveTo>
                  <a:pt x="0" y="0"/>
                </a:moveTo>
                <a:lnTo>
                  <a:pt x="5166122" y="0"/>
                </a:lnTo>
                <a:lnTo>
                  <a:pt x="1206651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17" name="Graphic 9">
            <a:extLst>
              <a:ext uri="{FF2B5EF4-FFF2-40B4-BE49-F238E27FC236}">
                <a16:creationId xmlns:a16="http://schemas.microsoft.com/office/drawing/2014/main" id="{30AE0D89-87DE-256D-5C26-C388012CB00F}"/>
              </a:ext>
            </a:extLst>
          </p:cNvPr>
          <p:cNvSpPr/>
          <p:nvPr/>
        </p:nvSpPr>
        <p:spPr>
          <a:xfrm>
            <a:off x="10740193" y="4343400"/>
            <a:ext cx="1451806" cy="2514600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solidFill>
            <a:srgbClr val="0D2240"/>
          </a:soli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Body Copy">
            <a:extLst>
              <a:ext uri="{FF2B5EF4-FFF2-40B4-BE49-F238E27FC236}">
                <a16:creationId xmlns:a16="http://schemas.microsoft.com/office/drawing/2014/main" id="{DB8FA787-83C0-8755-5702-D06DD3913C40}"/>
              </a:ext>
            </a:extLst>
          </p:cNvPr>
          <p:cNvSpPr txBox="1">
            <a:spLocks/>
          </p:cNvSpPr>
          <p:nvPr/>
        </p:nvSpPr>
        <p:spPr>
          <a:xfrm>
            <a:off x="5867400" y="437655"/>
            <a:ext cx="5525035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it-IT" sz="4800" b="1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Premi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0028EC-30AB-1025-D01E-03E87EF82035}"/>
              </a:ext>
            </a:extLst>
          </p:cNvPr>
          <p:cNvSpPr/>
          <p:nvPr/>
        </p:nvSpPr>
        <p:spPr>
          <a:xfrm rot="5400000" flipH="1">
            <a:off x="8075750" y="-756603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0AE41D-C888-1ABD-21A6-4D4777173C3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6103" y="361146"/>
            <a:ext cx="741107" cy="7021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A75FBB-A29D-7A12-70E0-37E5992BDA1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537" y="481941"/>
            <a:ext cx="4096224" cy="4096224"/>
          </a:xfrm>
          <a:prstGeom prst="rect">
            <a:avLst/>
          </a:prstGeom>
          <a:effectLst>
            <a:outerShdw blurRad="28234" dist="108229" dir="3829030" algn="tl" rotWithShape="0">
              <a:prstClr val="black">
                <a:alpha val="16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5DB3A5-D553-0AFF-43CA-EE34D7EBEB1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3535" y="3479635"/>
            <a:ext cx="1295711" cy="1295711"/>
          </a:xfrm>
          <a:prstGeom prst="rect">
            <a:avLst/>
          </a:prstGeom>
          <a:effectLst>
            <a:outerShdw blurRad="28234" dist="108229" dir="3829030" algn="tl" rotWithShape="0">
              <a:prstClr val="black">
                <a:alpha val="16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4DD36-95FC-FFE3-5D47-33E637820C2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996" y="4430119"/>
            <a:ext cx="1295711" cy="1295711"/>
          </a:xfrm>
          <a:prstGeom prst="rect">
            <a:avLst/>
          </a:prstGeom>
          <a:effectLst>
            <a:outerShdw blurRad="28234" dist="108229" dir="3829030" algn="tl" rotWithShape="0">
              <a:prstClr val="black">
                <a:alpha val="16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807EED-8D9E-8DC5-660D-564C2E277CF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7267" y="4776258"/>
            <a:ext cx="1295711" cy="1295711"/>
          </a:xfrm>
          <a:prstGeom prst="rect">
            <a:avLst/>
          </a:prstGeom>
          <a:effectLst>
            <a:outerShdw blurRad="28234" dist="108229" dir="3829030" algn="tl" rotWithShape="0">
              <a:prstClr val="black">
                <a:alpha val="16000"/>
              </a:prstClr>
            </a:outerShdw>
          </a:effectLst>
        </p:spPr>
      </p:pic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73CC4FF6-7991-F595-1761-AD070BF7E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9" name="Body Copy">
            <a:extLst>
              <a:ext uri="{FF2B5EF4-FFF2-40B4-BE49-F238E27FC236}">
                <a16:creationId xmlns:a16="http://schemas.microsoft.com/office/drawing/2014/main" id="{55FFC32B-FA0E-3A95-4DB9-6609983DDE16}"/>
              </a:ext>
            </a:extLst>
          </p:cNvPr>
          <p:cNvSpPr txBox="1">
            <a:spLocks/>
          </p:cNvSpPr>
          <p:nvPr/>
        </p:nvSpPr>
        <p:spPr>
          <a:xfrm>
            <a:off x="173683" y="600004"/>
            <a:ext cx="1036924" cy="60791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r">
              <a:buSzPct val="120000"/>
            </a:pPr>
            <a:r>
              <a:rPr lang="it-IT" sz="900">
                <a:solidFill>
                  <a:schemeClr val="bg1">
                    <a:alpha val="50215"/>
                  </a:schemeClr>
                </a:solidFill>
                <a:ea typeface="Arial" charset="0"/>
              </a:rPr>
              <a:t>Distintivo ed emblema per l'eccellenza nell’estensione</a:t>
            </a:r>
          </a:p>
        </p:txBody>
      </p:sp>
      <p:sp>
        <p:nvSpPr>
          <p:cNvPr id="20" name="Body Copy">
            <a:extLst>
              <a:ext uri="{FF2B5EF4-FFF2-40B4-BE49-F238E27FC236}">
                <a16:creationId xmlns:a16="http://schemas.microsoft.com/office/drawing/2014/main" id="{2BAF5CEC-8B92-8027-95D6-81D9F1DFB2E1}"/>
              </a:ext>
            </a:extLst>
          </p:cNvPr>
          <p:cNvSpPr txBox="1">
            <a:spLocks/>
          </p:cNvSpPr>
          <p:nvPr/>
        </p:nvSpPr>
        <p:spPr>
          <a:xfrm>
            <a:off x="227890" y="5913899"/>
            <a:ext cx="1036924" cy="60791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r">
              <a:buSzPct val="120000"/>
            </a:pPr>
            <a:r>
              <a:rPr lang="it-IT" sz="900">
                <a:solidFill>
                  <a:schemeClr val="bg1">
                    <a:alpha val="50215"/>
                  </a:schemeClr>
                </a:solidFill>
                <a:ea typeface="Arial" charset="0"/>
              </a:rPr>
              <a:t>MISSION 1.5</a:t>
            </a:r>
          </a:p>
          <a:p>
            <a:pPr algn="r">
              <a:buSzPct val="120000"/>
            </a:pPr>
            <a:r>
              <a:rPr lang="it-IT" sz="900">
                <a:solidFill>
                  <a:schemeClr val="bg1">
                    <a:alpha val="50215"/>
                  </a:schemeClr>
                </a:solidFill>
                <a:ea typeface="Arial" charset="0"/>
              </a:rPr>
              <a:t>Distintivi per soci e sponsor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9A891DB3-CFF5-6E7E-328A-5723D7961F1D}"/>
              </a:ext>
            </a:extLst>
          </p:cNvPr>
          <p:cNvSpPr txBox="1">
            <a:spLocks/>
          </p:cNvSpPr>
          <p:nvPr/>
        </p:nvSpPr>
        <p:spPr>
          <a:xfrm>
            <a:off x="5871055" y="1576818"/>
            <a:ext cx="6421661" cy="53340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500" dirty="0">
                <a:solidFill>
                  <a:srgbClr val="00338D"/>
                </a:solidFill>
                <a:latin typeface="Helvetica Neue"/>
              </a:rPr>
              <a:t>Gli eroi sono i benvenuti.</a:t>
            </a:r>
          </a:p>
        </p:txBody>
      </p:sp>
      <p:sp>
        <p:nvSpPr>
          <p:cNvPr id="14" name="Body Copy">
            <a:extLst>
              <a:ext uri="{FF2B5EF4-FFF2-40B4-BE49-F238E27FC236}">
                <a16:creationId xmlns:a16="http://schemas.microsoft.com/office/drawing/2014/main" id="{C53C0AE6-1130-D51E-063F-8FC209CE07AA}"/>
              </a:ext>
            </a:extLst>
          </p:cNvPr>
          <p:cNvSpPr txBox="1">
            <a:spLocks/>
          </p:cNvSpPr>
          <p:nvPr/>
        </p:nvSpPr>
        <p:spPr>
          <a:xfrm>
            <a:off x="5905299" y="2296784"/>
            <a:ext cx="6286699" cy="236082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2800" b="1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Nuovi club. </a:t>
            </a:r>
            <a:r>
              <a:rPr lang="it-IT" sz="2800" b="1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Nuovi soci. </a:t>
            </a:r>
          </a:p>
          <a:p>
            <a:r>
              <a:rPr lang="it-IT" sz="2800" b="1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Crescita netta. </a:t>
            </a:r>
            <a:r>
              <a:rPr lang="it-IT" sz="2800" b="1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Mantenimento soci. </a:t>
            </a:r>
          </a:p>
          <a:p>
            <a:r>
              <a:rPr lang="it-IT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Tutti i punti sopra possono contribuire a essere riconosciuti con targhe, distintivi, medaglie presidenziali e premi unici della </a:t>
            </a:r>
            <a:r>
              <a:rPr lang="it-IT" i="1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MISSION </a:t>
            </a:r>
            <a:r>
              <a:rPr lang="it-IT" b="1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1.5</a:t>
            </a:r>
            <a:r>
              <a:rPr lang="it-IT" dirty="0">
                <a:solidFill>
                  <a:srgbClr val="000000"/>
                </a:solidFill>
                <a:latin typeface="Arial"/>
                <a:ea typeface="ヒラギノ角ゴ Pro W3"/>
                <a:cs typeface="Arial"/>
              </a:rPr>
              <a:t> per club e Lions che raggiungono ottimi risultati. Scoprite cosa potete aggiudicarvi!</a:t>
            </a:r>
          </a:p>
          <a:p>
            <a:endParaRPr lang="en-US" sz="1800" kern="0" dirty="0">
              <a:solidFill>
                <a:srgbClr val="000000"/>
              </a:solidFill>
            </a:endParaRPr>
          </a:p>
          <a:p>
            <a:endParaRPr lang="en-US" sz="1800" kern="0" dirty="0">
              <a:solidFill>
                <a:srgbClr val="000000"/>
              </a:solidFill>
            </a:endParaRPr>
          </a:p>
        </p:txBody>
      </p:sp>
      <p:pic>
        <p:nvPicPr>
          <p:cNvPr id="16" name="Picture 15" descr="A blue and white rectangular object&#10;&#10;Description automatically generated">
            <a:extLst>
              <a:ext uri="{FF2B5EF4-FFF2-40B4-BE49-F238E27FC236}">
                <a16:creationId xmlns:a16="http://schemas.microsoft.com/office/drawing/2014/main" id="{317CCB40-3CB5-EEA8-9CF8-E14327F231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845" y="4762585"/>
            <a:ext cx="1505296" cy="1736131"/>
          </a:xfrm>
          <a:prstGeom prst="rect">
            <a:avLst/>
          </a:prstGeom>
        </p:spPr>
      </p:pic>
      <p:sp>
        <p:nvSpPr>
          <p:cNvPr id="25" name="Headline">
            <a:extLst>
              <a:ext uri="{FF2B5EF4-FFF2-40B4-BE49-F238E27FC236}">
                <a16:creationId xmlns:a16="http://schemas.microsoft.com/office/drawing/2014/main" id="{31F6B64E-79C8-8390-33EF-2B3BB55640A7}"/>
              </a:ext>
            </a:extLst>
          </p:cNvPr>
          <p:cNvSpPr txBox="1">
            <a:spLocks/>
          </p:cNvSpPr>
          <p:nvPr/>
        </p:nvSpPr>
        <p:spPr>
          <a:xfrm>
            <a:off x="8908930" y="4846893"/>
            <a:ext cx="1615122" cy="190583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it-IT" sz="14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SCANSIONA QUI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32D867-7E40-3C31-70EB-744D89639942}"/>
              </a:ext>
            </a:extLst>
          </p:cNvPr>
          <p:cNvSpPr txBox="1"/>
          <p:nvPr/>
        </p:nvSpPr>
        <p:spPr>
          <a:xfrm>
            <a:off x="5870077" y="5187221"/>
            <a:ext cx="2600888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600" b="1" i="1" dirty="0">
                <a:solidFill>
                  <a:srgbClr val="522D8A"/>
                </a:solidFill>
                <a:latin typeface="Arial"/>
                <a:cs typeface="Arial"/>
              </a:rPr>
              <a:t>Per saperne di più, collegatevi sulla nostra pagina dedicata ai premi della MISSION</a:t>
            </a:r>
            <a:r>
              <a:rPr lang="it-IT" sz="1600" b="1" dirty="0">
                <a:solidFill>
                  <a:srgbClr val="522D8A"/>
                </a:solidFill>
                <a:latin typeface="Arial"/>
                <a:cs typeface="Arial"/>
              </a:rPr>
              <a:t> 1.5</a:t>
            </a:r>
            <a:r>
              <a:rPr lang="it-IT" sz="1600" dirty="0">
                <a:solidFill>
                  <a:srgbClr val="522D8A"/>
                </a:solidFill>
                <a:latin typeface="Arial"/>
                <a:cs typeface="Arial"/>
              </a:rPr>
              <a:t>​</a:t>
            </a:r>
            <a:r>
              <a:rPr lang="it-IT" sz="1600" b="1" i="1" dirty="0">
                <a:solidFill>
                  <a:srgbClr val="522D8A"/>
                </a:solidFill>
                <a:latin typeface="Arial"/>
                <a:cs typeface="Arial"/>
              </a:rPr>
              <a:t>. </a:t>
            </a: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AD9D7053-4711-135A-A679-ED3296EC1A5A}"/>
              </a:ext>
            </a:extLst>
          </p:cNvPr>
          <p:cNvSpPr/>
          <p:nvPr/>
        </p:nvSpPr>
        <p:spPr>
          <a:xfrm rot="5400000">
            <a:off x="8483979" y="5576266"/>
            <a:ext cx="392205" cy="268941"/>
          </a:xfrm>
          <a:prstGeom prst="triangle">
            <a:avLst/>
          </a:prstGeom>
          <a:solidFill>
            <a:srgbClr val="522D8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 descr="A qr code with a logo&#10;&#10;Description automatically generated">
            <a:extLst>
              <a:ext uri="{FF2B5EF4-FFF2-40B4-BE49-F238E27FC236}">
                <a16:creationId xmlns:a16="http://schemas.microsoft.com/office/drawing/2014/main" id="{54DF8A26-E42E-346D-1394-AC50ACE3AAC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1577" y="5182634"/>
            <a:ext cx="1101391" cy="111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62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5C6C1D-F0F3-A870-FF77-6B9174EA586A}"/>
              </a:ext>
            </a:extLst>
          </p:cNvPr>
          <p:cNvGrpSpPr/>
          <p:nvPr/>
        </p:nvGrpSpPr>
        <p:grpSpPr>
          <a:xfrm>
            <a:off x="-6" y="0"/>
            <a:ext cx="12192003" cy="6858000"/>
            <a:chOff x="-6" y="0"/>
            <a:chExt cx="12192003" cy="6858000"/>
          </a:xfrm>
        </p:grpSpPr>
        <p:pic>
          <p:nvPicPr>
            <p:cNvPr id="3" name="Picture 2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48B7C9CA-232B-35A3-758E-568181610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" y="0"/>
              <a:ext cx="12192000" cy="6858000"/>
            </a:xfrm>
            <a:prstGeom prst="rect">
              <a:avLst/>
            </a:prstGeom>
          </p:spPr>
        </p:pic>
        <p:sp>
          <p:nvSpPr>
            <p:cNvPr id="4" name="Background - Overlay">
              <a:extLst>
                <a:ext uri="{FF2B5EF4-FFF2-40B4-BE49-F238E27FC236}">
                  <a16:creationId xmlns:a16="http://schemas.microsoft.com/office/drawing/2014/main" id="{7A7A6277-74C6-DFCB-E343-26B909CF0DBA}"/>
                </a:ext>
              </a:extLst>
            </p:cNvPr>
            <p:cNvSpPr/>
            <p:nvPr/>
          </p:nvSpPr>
          <p:spPr>
            <a:xfrm>
              <a:off x="-3" y="0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5510AB1D-5981-3638-D785-733653124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441BB96B-2DE2-98A9-8D50-347E41094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7F3E1BF7-4063-7AD3-3EE0-99F91E082288}"/>
              </a:ext>
            </a:extLst>
          </p:cNvPr>
          <p:cNvSpPr txBox="1">
            <a:spLocks/>
          </p:cNvSpPr>
          <p:nvPr/>
        </p:nvSpPr>
        <p:spPr>
          <a:xfrm>
            <a:off x="6825" y="2238987"/>
            <a:ext cx="12182692" cy="119001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b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it-IT" sz="7000">
                <a:solidFill>
                  <a:schemeClr val="bg1"/>
                </a:solidFill>
              </a:rPr>
              <a:t>COMUNICAZIONE</a:t>
            </a: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0B390859-1CFD-D2EE-5D2A-4178FE1FDB17}"/>
              </a:ext>
            </a:extLst>
          </p:cNvPr>
          <p:cNvSpPr txBox="1">
            <a:spLocks/>
          </p:cNvSpPr>
          <p:nvPr/>
        </p:nvSpPr>
        <p:spPr>
          <a:xfrm>
            <a:off x="6825" y="4029789"/>
            <a:ext cx="12182692" cy="1397059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it-IT" sz="35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Spargete la voce sulla</a:t>
            </a:r>
            <a:r>
              <a:rPr lang="it-IT" sz="3500" i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MISSION</a:t>
            </a:r>
            <a:r>
              <a:rPr lang="it-IT" sz="35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1.5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112E10-E6D4-A311-765E-AB01443BDB80}"/>
              </a:ext>
            </a:extLst>
          </p:cNvPr>
          <p:cNvSpPr/>
          <p:nvPr/>
        </p:nvSpPr>
        <p:spPr>
          <a:xfrm rot="5400000" flipH="1">
            <a:off x="6063835" y="3405380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96BD91-3FAE-1F4C-A386-BD25AA9962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654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24F343-FD74-9402-E477-E5DA6658104D}"/>
              </a:ext>
            </a:extLst>
          </p:cNvPr>
          <p:cNvGrpSpPr/>
          <p:nvPr/>
        </p:nvGrpSpPr>
        <p:grpSpPr>
          <a:xfrm>
            <a:off x="-5444" y="-2"/>
            <a:ext cx="12197444" cy="6858002"/>
            <a:chOff x="-5444" y="-2"/>
            <a:chExt cx="12197444" cy="68580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1BC1E55-7829-CB7D-E3CB-11146CA62E3A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  <a:latin typeface="Open Sans Regular" charset="0"/>
              </a:endParaRPr>
            </a:p>
          </p:txBody>
        </p:sp>
        <p:sp>
          <p:nvSpPr>
            <p:cNvPr id="4" name="Graphic 9">
              <a:extLst>
                <a:ext uri="{FF2B5EF4-FFF2-40B4-BE49-F238E27FC236}">
                  <a16:creationId xmlns:a16="http://schemas.microsoft.com/office/drawing/2014/main" id="{B6FA73EA-AE17-32F5-64DC-FC8A777C32AE}"/>
                </a:ext>
              </a:extLst>
            </p:cNvPr>
            <p:cNvSpPr/>
            <p:nvPr/>
          </p:nvSpPr>
          <p:spPr>
            <a:xfrm>
              <a:off x="10740193" y="4343400"/>
              <a:ext cx="1451806" cy="2514600"/>
            </a:xfrm>
            <a:custGeom>
              <a:avLst/>
              <a:gdLst>
                <a:gd name="connsiteX0" fmla="*/ 0 w 1451806"/>
                <a:gd name="connsiteY0" fmla="*/ 2514600 h 2514600"/>
                <a:gd name="connsiteX1" fmla="*/ 1451806 w 1451806"/>
                <a:gd name="connsiteY1" fmla="*/ 0 h 2514600"/>
                <a:gd name="connsiteX2" fmla="*/ 1451806 w 1451806"/>
                <a:gd name="connsiteY2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1806" h="2514600">
                  <a:moveTo>
                    <a:pt x="0" y="2514600"/>
                  </a:moveTo>
                  <a:lnTo>
                    <a:pt x="1451806" y="0"/>
                  </a:lnTo>
                  <a:lnTo>
                    <a:pt x="1451806" y="2514600"/>
                  </a:lnTo>
                  <a:close/>
                </a:path>
              </a:pathLst>
            </a:custGeom>
            <a:solidFill>
              <a:srgbClr val="0D2240"/>
            </a:solidFill>
            <a:ln w="29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Graphic 35">
              <a:extLst>
                <a:ext uri="{FF2B5EF4-FFF2-40B4-BE49-F238E27FC236}">
                  <a16:creationId xmlns:a16="http://schemas.microsoft.com/office/drawing/2014/main" id="{7AEFE87A-8F8D-0477-2109-C4265CAD9259}"/>
                </a:ext>
              </a:extLst>
            </p:cNvPr>
            <p:cNvSpPr/>
            <p:nvPr/>
          </p:nvSpPr>
          <p:spPr>
            <a:xfrm rot="10800000">
              <a:off x="-5444" y="-1"/>
              <a:ext cx="2977244" cy="5156734"/>
            </a:xfrm>
            <a:custGeom>
              <a:avLst/>
              <a:gdLst>
                <a:gd name="connsiteX0" fmla="*/ 0 w 1451806"/>
                <a:gd name="connsiteY0" fmla="*/ 2514600 h 2514600"/>
                <a:gd name="connsiteX1" fmla="*/ 1451806 w 1451806"/>
                <a:gd name="connsiteY1" fmla="*/ 0 h 2514600"/>
                <a:gd name="connsiteX2" fmla="*/ 1451806 w 1451806"/>
                <a:gd name="connsiteY2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1806" h="2514600">
                  <a:moveTo>
                    <a:pt x="0" y="2514600"/>
                  </a:moveTo>
                  <a:lnTo>
                    <a:pt x="1451806" y="0"/>
                  </a:lnTo>
                  <a:lnTo>
                    <a:pt x="1451806" y="2514600"/>
                  </a:lnTo>
                  <a:close/>
                </a:path>
              </a:pathLst>
            </a:custGeom>
            <a:gradFill>
              <a:gsLst>
                <a:gs pos="0">
                  <a:srgbClr val="7A2582"/>
                </a:gs>
                <a:gs pos="100000">
                  <a:srgbClr val="00338D"/>
                </a:gs>
              </a:gsLst>
              <a:lin ang="19800000" scaled="0"/>
            </a:gradFill>
            <a:ln w="29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Graphic 31">
              <a:extLst>
                <a:ext uri="{FF2B5EF4-FFF2-40B4-BE49-F238E27FC236}">
                  <a16:creationId xmlns:a16="http://schemas.microsoft.com/office/drawing/2014/main" id="{BBC5E514-2ECF-68D9-D671-0879FEF0C2A7}"/>
                </a:ext>
              </a:extLst>
            </p:cNvPr>
            <p:cNvSpPr/>
            <p:nvPr/>
          </p:nvSpPr>
          <p:spPr>
            <a:xfrm rot="10800000">
              <a:off x="0" y="-2"/>
              <a:ext cx="2379178" cy="4120855"/>
            </a:xfrm>
            <a:custGeom>
              <a:avLst/>
              <a:gdLst>
                <a:gd name="connsiteX0" fmla="*/ 0 w 2379178"/>
                <a:gd name="connsiteY0" fmla="*/ 4120855 h 4120855"/>
                <a:gd name="connsiteX1" fmla="*/ 2379179 w 2379178"/>
                <a:gd name="connsiteY1" fmla="*/ 0 h 4120855"/>
                <a:gd name="connsiteX2" fmla="*/ 2379179 w 2379178"/>
                <a:gd name="connsiteY2" fmla="*/ 4120855 h 412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9178" h="4120855">
                  <a:moveTo>
                    <a:pt x="0" y="4120855"/>
                  </a:moveTo>
                  <a:lnTo>
                    <a:pt x="2379179" y="0"/>
                  </a:lnTo>
                  <a:lnTo>
                    <a:pt x="2379179" y="4120855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Graphic 32">
              <a:extLst>
                <a:ext uri="{FF2B5EF4-FFF2-40B4-BE49-F238E27FC236}">
                  <a16:creationId xmlns:a16="http://schemas.microsoft.com/office/drawing/2014/main" id="{39A44356-B9EB-A994-F302-31570B8B4AE2}"/>
                </a:ext>
              </a:extLst>
            </p:cNvPr>
            <p:cNvSpPr/>
            <p:nvPr/>
          </p:nvSpPr>
          <p:spPr>
            <a:xfrm rot="10800000">
              <a:off x="0" y="-2"/>
              <a:ext cx="1815562" cy="3144645"/>
            </a:xfrm>
            <a:custGeom>
              <a:avLst/>
              <a:gdLst>
                <a:gd name="connsiteX0" fmla="*/ 0 w 1815562"/>
                <a:gd name="connsiteY0" fmla="*/ 3144645 h 3144645"/>
                <a:gd name="connsiteX1" fmla="*/ 1815563 w 1815562"/>
                <a:gd name="connsiteY1" fmla="*/ 0 h 3144645"/>
                <a:gd name="connsiteX2" fmla="*/ 1815563 w 1815562"/>
                <a:gd name="connsiteY2" fmla="*/ 3144645 h 3144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562" h="3144645">
                  <a:moveTo>
                    <a:pt x="0" y="3144645"/>
                  </a:moveTo>
                  <a:lnTo>
                    <a:pt x="1815563" y="0"/>
                  </a:lnTo>
                  <a:lnTo>
                    <a:pt x="1815563" y="3144645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3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" name="Page Number - Blue">
            <a:extLst>
              <a:ext uri="{FF2B5EF4-FFF2-40B4-BE49-F238E27FC236}">
                <a16:creationId xmlns:a16="http://schemas.microsoft.com/office/drawing/2014/main" id="{330A9253-83D3-088F-C2F9-6FB67DD6C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29</a:t>
            </a:fld>
            <a:endParaRPr lang="en-US" sz="1000">
              <a:solidFill>
                <a:schemeClr val="bg1"/>
              </a:solidFill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440C452-2A0B-C88A-68CD-21E6E9F755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0130738"/>
              </p:ext>
            </p:extLst>
          </p:nvPr>
        </p:nvGraphicFramePr>
        <p:xfrm>
          <a:off x="500354" y="2246916"/>
          <a:ext cx="11115886" cy="3686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40A0731-662E-2A4C-5C8A-A181468A5563}"/>
              </a:ext>
            </a:extLst>
          </p:cNvPr>
          <p:cNvSpPr txBox="1"/>
          <p:nvPr/>
        </p:nvSpPr>
        <p:spPr>
          <a:xfrm>
            <a:off x="1285447" y="1300097"/>
            <a:ext cx="962110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Utilizzate tutti i vostri canali per sensibilizzare </a:t>
            </a:r>
          </a:p>
          <a:p>
            <a:pPr algn="ctr"/>
            <a:r>
              <a:rPr lang="it-IT" sz="240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e creare entusiasmo per la</a:t>
            </a:r>
            <a:r>
              <a:rPr lang="it-IT" sz="2400" b="1" i="1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 MISSION</a:t>
            </a:r>
            <a:r>
              <a:rPr lang="it-IT" sz="2400" b="1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 1.5</a:t>
            </a:r>
            <a:r>
              <a:rPr lang="it-IT" sz="240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1179894-487F-FB26-54AE-5AEB7B837D48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FC2A8EC-BC67-3EDF-1645-083C1CB795A1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4" name="Background - Solid">
                <a:extLst>
                  <a:ext uri="{FF2B5EF4-FFF2-40B4-BE49-F238E27FC236}">
                    <a16:creationId xmlns:a16="http://schemas.microsoft.com/office/drawing/2014/main" id="{3D02E79A-A75A-A929-B230-C7746566EE2D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1A07562-6B24-611E-63E9-C03F2E4824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32EC6F8-25FD-6959-4123-63A0B91978DA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Body Copy">
            <a:extLst>
              <a:ext uri="{FF2B5EF4-FFF2-40B4-BE49-F238E27FC236}">
                <a16:creationId xmlns:a16="http://schemas.microsoft.com/office/drawing/2014/main" id="{D259375F-094C-2B7A-CCEB-1AF42C09F8DA}"/>
              </a:ext>
            </a:extLst>
          </p:cNvPr>
          <p:cNvSpPr txBox="1">
            <a:spLocks/>
          </p:cNvSpPr>
          <p:nvPr/>
        </p:nvSpPr>
        <p:spPr>
          <a:xfrm>
            <a:off x="2280098" y="545649"/>
            <a:ext cx="9524214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SzPct val="120000"/>
              <a:defRPr/>
            </a:pPr>
            <a:r>
              <a:rPr lang="it-IT" sz="4500" b="1" dirty="0">
                <a:solidFill>
                  <a:srgbClr val="00338D"/>
                </a:solidFill>
                <a:latin typeface="Arial"/>
                <a:ea typeface="Arial" charset="0"/>
                <a:cs typeface="Arial"/>
              </a:rPr>
              <a:t>Aumentiamo la sensibilizzazione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20BBF3C-3D2F-FC29-AFCF-24A7D3F4935D}"/>
              </a:ext>
            </a:extLst>
          </p:cNvPr>
          <p:cNvSpPr txBox="1"/>
          <p:nvPr/>
        </p:nvSpPr>
        <p:spPr>
          <a:xfrm>
            <a:off x="1016654" y="6129688"/>
            <a:ext cx="1015869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600" b="1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Lions International utilizzerà le nostre comunicazioni e le piattaforme digitali</a:t>
            </a:r>
            <a:br>
              <a:rPr lang="it-IT" sz="1600" b="1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</a:br>
            <a:r>
              <a:rPr lang="it-IT" sz="1600" b="1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per amplificare il messaggio della </a:t>
            </a:r>
            <a:r>
              <a:rPr lang="it-IT" sz="1600" b="1" i="1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MISSION </a:t>
            </a:r>
            <a:r>
              <a:rPr lang="it-IT" sz="1600" b="1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1.5.</a:t>
            </a:r>
          </a:p>
        </p:txBody>
      </p:sp>
    </p:spTree>
    <p:extLst>
      <p:ext uri="{BB962C8B-B14F-4D97-AF65-F5344CB8AC3E}">
        <p14:creationId xmlns:p14="http://schemas.microsoft.com/office/powerpoint/2010/main" val="1894552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3E812BE-0940-BE27-8266-CC3B5156E284}"/>
              </a:ext>
            </a:extLst>
          </p:cNvPr>
          <p:cNvGrpSpPr/>
          <p:nvPr/>
        </p:nvGrpSpPr>
        <p:grpSpPr>
          <a:xfrm>
            <a:off x="6580415" y="0"/>
            <a:ext cx="6861265" cy="6858000"/>
            <a:chOff x="6580415" y="0"/>
            <a:chExt cx="6861265" cy="6858000"/>
          </a:xfrm>
        </p:grpSpPr>
        <p:sp>
          <p:nvSpPr>
            <p:cNvPr id="7" name="Graphic 10">
              <a:extLst>
                <a:ext uri="{FF2B5EF4-FFF2-40B4-BE49-F238E27FC236}">
                  <a16:creationId xmlns:a16="http://schemas.microsoft.com/office/drawing/2014/main" id="{1DA3F39F-E62B-52A7-DDF6-71AE9198EBBA}"/>
                </a:ext>
              </a:extLst>
            </p:cNvPr>
            <p:cNvSpPr/>
            <p:nvPr/>
          </p:nvSpPr>
          <p:spPr>
            <a:xfrm flipH="1">
              <a:off x="6580415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100000">
                  <a:srgbClr val="7A2582">
                    <a:alpha val="0"/>
                  </a:srgbClr>
                </a:gs>
                <a:gs pos="0">
                  <a:srgbClr val="00338D">
                    <a:alpha val="25000"/>
                  </a:srgbClr>
                </a:gs>
              </a:gsLst>
              <a:lin ang="162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Graphic 11">
              <a:extLst>
                <a:ext uri="{FF2B5EF4-FFF2-40B4-BE49-F238E27FC236}">
                  <a16:creationId xmlns:a16="http://schemas.microsoft.com/office/drawing/2014/main" id="{E2D40EBD-49C4-E032-AA69-60B64998172C}"/>
                </a:ext>
              </a:extLst>
            </p:cNvPr>
            <p:cNvSpPr/>
            <p:nvPr/>
          </p:nvSpPr>
          <p:spPr>
            <a:xfrm>
              <a:off x="6583680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0">
                  <a:srgbClr val="7A2582">
                    <a:alpha val="25000"/>
                  </a:srgbClr>
                </a:gs>
                <a:gs pos="99000">
                  <a:srgbClr val="00338D">
                    <a:alpha val="0"/>
                  </a:srgbClr>
                </a:gs>
              </a:gsLst>
              <a:lin ang="162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AE83FA5B-2EF3-1966-CA5A-FD7A3397B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412CB9CB-8261-E580-F2BA-2EAA84F17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D2240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D224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91B9E275-1163-87DD-9F90-D7C62333B6C1}"/>
              </a:ext>
            </a:extLst>
          </p:cNvPr>
          <p:cNvSpPr txBox="1">
            <a:spLocks/>
          </p:cNvSpPr>
          <p:nvPr/>
        </p:nvSpPr>
        <p:spPr>
          <a:xfrm>
            <a:off x="628073" y="1813488"/>
            <a:ext cx="11240654" cy="3874756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it-IT" sz="8000" dirty="0">
                <a:solidFill>
                  <a:srgbClr val="00338D"/>
                </a:solidFill>
                <a:latin typeface="Arial"/>
                <a:ea typeface="ヒラギノ角ゴ Pro W3"/>
                <a:cs typeface="Arial"/>
              </a:rPr>
              <a:t>Viviamo e</a:t>
            </a:r>
          </a:p>
          <a:p>
            <a:pPr>
              <a:spcBef>
                <a:spcPts val="0"/>
              </a:spcBef>
            </a:pPr>
            <a:r>
              <a:rPr lang="it-IT" sz="8000" dirty="0">
                <a:solidFill>
                  <a:srgbClr val="00338D"/>
                </a:solidFill>
                <a:latin typeface="Arial"/>
                <a:ea typeface="ヒラギノ角ゴ Pro W3"/>
                <a:cs typeface="Arial"/>
              </a:rPr>
              <a:t>cresciamo per servire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6DB90AD4-38F0-9834-CAB4-0DFF7BA6EC1D}"/>
              </a:ext>
            </a:extLst>
          </p:cNvPr>
          <p:cNvSpPr/>
          <p:nvPr/>
        </p:nvSpPr>
        <p:spPr>
          <a:xfrm>
            <a:off x="8601512" y="4967479"/>
            <a:ext cx="2571750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D19102-9161-471B-E506-267E9166C94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632" y="1180022"/>
            <a:ext cx="3602736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4" y="0"/>
            <a:ext cx="12194483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3" y="4175"/>
            <a:ext cx="12192000" cy="6858000"/>
          </a:xfrm>
          <a:prstGeom prst="rect">
            <a:avLst/>
          </a:prstGeom>
        </p:spPr>
      </p:pic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421A39F9-B226-E1B3-BC20-651EA702D0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061559"/>
              </p:ext>
            </p:extLst>
          </p:nvPr>
        </p:nvGraphicFramePr>
        <p:xfrm>
          <a:off x="5142192" y="685036"/>
          <a:ext cx="7046759" cy="5967084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1887258">
                  <a:extLst>
                    <a:ext uri="{9D8B030D-6E8A-4147-A177-3AD203B41FA5}">
                      <a16:colId xmlns:a16="http://schemas.microsoft.com/office/drawing/2014/main" val="2247576998"/>
                    </a:ext>
                  </a:extLst>
                </a:gridCol>
                <a:gridCol w="5159501">
                  <a:extLst>
                    <a:ext uri="{9D8B030D-6E8A-4147-A177-3AD203B41FA5}">
                      <a16:colId xmlns:a16="http://schemas.microsoft.com/office/drawing/2014/main" val="123732915"/>
                    </a:ext>
                  </a:extLst>
                </a:gridCol>
              </a:tblGrid>
              <a:tr h="467211">
                <a:tc>
                  <a:txBody>
                    <a:bodyPr/>
                    <a:lstStyle/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b="1" dirty="0">
                          <a:solidFill>
                            <a:srgbClr val="F0C300"/>
                          </a:solidFill>
                          <a:effectLst/>
                          <a:latin typeface="Arial"/>
                          <a:ea typeface="Calibri" panose="020F0502020204030204" pitchFamily="34" charset="0"/>
                          <a:cs typeface="Arial"/>
                        </a:rPr>
                        <a:t>BENEFICI CHIAVE</a:t>
                      </a:r>
                    </a:p>
                  </a:txBody>
                  <a:tcPr marL="68580" marR="68580" marT="0" marB="0"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rgbClr val="F0C30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b="1">
                          <a:solidFill>
                            <a:srgbClr val="F0C300"/>
                          </a:solidFill>
                          <a:effectLst/>
                          <a:latin typeface="Arial"/>
                          <a:ea typeface="Calibri" panose="020F0502020204030204" pitchFamily="34" charset="0"/>
                          <a:cs typeface="Arial"/>
                        </a:rPr>
                        <a:t>MESSAGGISTICA</a:t>
                      </a:r>
                    </a:p>
                  </a:txBody>
                  <a:tcPr marL="68580" marR="68580" marT="0" marB="0"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rgbClr val="F0C30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141508"/>
                  </a:ext>
                </a:extLst>
              </a:tr>
              <a:tr h="257772">
                <a:tc rowSpan="3">
                  <a:txBody>
                    <a:bodyPr/>
                    <a:lstStyle/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0" i="0" u="none" strike="noStrike" noProof="0">
                          <a:solidFill>
                            <a:srgbClr val="F0C300"/>
                          </a:solidFill>
                          <a:effectLst/>
                          <a:latin typeface="Arial"/>
                        </a:rPr>
                        <a:t>Maggiore capacità</a:t>
                      </a:r>
                      <a:br>
                        <a:rPr lang="it-IT" sz="1600" b="0" i="0" u="none" strike="noStrike" noProof="0">
                          <a:solidFill>
                            <a:srgbClr val="F0C300"/>
                          </a:solidFill>
                          <a:effectLst/>
                          <a:latin typeface="Arial"/>
                        </a:rPr>
                      </a:br>
                      <a:r>
                        <a:rPr lang="it-IT" sz="1600" b="0" i="0" u="none" strike="noStrike" noProof="0">
                          <a:solidFill>
                            <a:srgbClr val="F0C300"/>
                          </a:solidFill>
                          <a:effectLst/>
                          <a:latin typeface="Arial"/>
                        </a:rPr>
                        <a:t>di servire</a:t>
                      </a:r>
                    </a:p>
                  </a:txBody>
                  <a:tcPr marL="68580" marR="68580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0" noProof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Più cresciamo, più possiamo dare.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799122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La solidarietà è</a:t>
                      </a:r>
                      <a:r>
                        <a:rPr lang="it-IT" sz="1600" b="0" i="0" u="none" strike="noStrike" baseline="0" noProof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la nostra</a:t>
                      </a:r>
                      <a:r>
                        <a:rPr lang="it-IT" sz="16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guida.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32618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Ritrovare se stessi con l’altruismo.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711758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885899"/>
                  </a:ext>
                </a:extLst>
              </a:tr>
              <a:tr h="257772">
                <a:tc rowSpan="3">
                  <a:txBody>
                    <a:bodyPr/>
                    <a:lstStyle/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0" i="0" u="none" strike="noStrike" noProof="0">
                          <a:solidFill>
                            <a:srgbClr val="F0C300"/>
                          </a:solidFill>
                          <a:effectLst/>
                          <a:latin typeface="Arial"/>
                        </a:rPr>
                        <a:t>Maggiore diversità</a:t>
                      </a:r>
                      <a:br>
                        <a:rPr lang="it-IT" sz="1600" b="0" i="0" u="none" strike="noStrike" noProof="0">
                          <a:solidFill>
                            <a:srgbClr val="F0C300"/>
                          </a:solidFill>
                          <a:effectLst/>
                          <a:latin typeface="Arial"/>
                        </a:rPr>
                      </a:br>
                      <a:r>
                        <a:rPr lang="it-IT" sz="1600" b="0" i="0" u="none" strike="noStrike" noProof="0">
                          <a:solidFill>
                            <a:srgbClr val="F0C300"/>
                          </a:solidFill>
                          <a:effectLst/>
                          <a:latin typeface="Arial"/>
                        </a:rPr>
                        <a:t>e inclusione</a:t>
                      </a:r>
                    </a:p>
                  </a:txBody>
                  <a:tcPr marL="68580" marR="68580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Dentro tutti noi vive un Lions.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8464869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0" i="0" u="none" strike="noStrike" noProof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I nostri club servono le nostre comunità in modi</a:t>
                      </a:r>
                      <a:r>
                        <a:rPr lang="it-IT" sz="1600" b="0" i="0" u="none" strike="noStrike" noProof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it-IT" sz="1600" b="0" i="0" u="none" strike="noStrike" noProof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che non avremmo mai potuto fare da soli. 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0070374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0" i="0" u="none" strike="noStrike" noProof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Sembri un Lions.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793141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128437"/>
                  </a:ext>
                </a:extLst>
              </a:tr>
              <a:tr h="257772">
                <a:tc rowSpan="3">
                  <a:txBody>
                    <a:bodyPr/>
                    <a:lstStyle/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0" i="0" u="none" strike="noStrike" noProof="0">
                          <a:solidFill>
                            <a:srgbClr val="F0C300"/>
                          </a:solidFill>
                          <a:effectLst/>
                          <a:latin typeface="Arial"/>
                        </a:rPr>
                        <a:t>Maggiore sostegno</a:t>
                      </a:r>
                      <a:br>
                        <a:rPr lang="it-IT" sz="1600" b="0" i="0" u="none" strike="noStrike" noProof="0">
                          <a:solidFill>
                            <a:srgbClr val="F0C300"/>
                          </a:solidFill>
                          <a:effectLst/>
                          <a:latin typeface="Arial"/>
                        </a:rPr>
                      </a:br>
                      <a:r>
                        <a:rPr lang="it-IT" sz="1600" b="0" i="0" u="none" strike="noStrike" noProof="0">
                          <a:solidFill>
                            <a:srgbClr val="F0C300"/>
                          </a:solidFill>
                          <a:effectLst/>
                          <a:latin typeface="Arial"/>
                        </a:rPr>
                        <a:t>al cambiamento</a:t>
                      </a:r>
                    </a:p>
                  </a:txBody>
                  <a:tcPr marL="68580" marR="68580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0" i="0" u="none" strike="noStrike" noProof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Un piccolo cambiamento è sempre molto apprezzato.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954940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0" i="0" u="none" strike="noStrike" noProof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Impegno locale, cambiamento globale.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359039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I cambiamenti più grandi iniziano da te.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738125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13775"/>
                  </a:ext>
                </a:extLst>
              </a:tr>
              <a:tr h="257772">
                <a:tc rowSpan="3">
                  <a:txBody>
                    <a:bodyPr/>
                    <a:lstStyle/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0" i="0" u="none" strike="noStrike" noProof="0">
                          <a:solidFill>
                            <a:srgbClr val="F0C300"/>
                          </a:solidFill>
                          <a:effectLst/>
                          <a:latin typeface="Arial"/>
                        </a:rPr>
                        <a:t>Maggiori benefici per i soci</a:t>
                      </a:r>
                    </a:p>
                  </a:txBody>
                  <a:tcPr marL="68580" marR="68580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Non cresciamo collettivamente se agiamo da soli.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21778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0" i="0" u="none" strike="noStrike" noProof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Più forti insieme. Sempre.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338054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0" i="0" u="none" strike="noStrike" noProof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Si ha di più donando.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16545"/>
                  </a:ext>
                </a:extLst>
              </a:tr>
              <a:tr h="257772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25195" algn="l"/>
                        </a:tabLst>
                      </a:pPr>
                      <a:endParaRPr lang="en-US" sz="1600" kern="1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00" dirty="0">
                        <a:solidFill>
                          <a:schemeClr val="bg1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003307"/>
                  </a:ext>
                </a:extLst>
              </a:tr>
              <a:tr h="257772">
                <a:tc rowSpan="3">
                  <a:txBody>
                    <a:bodyPr/>
                    <a:lstStyle/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0" i="0" u="none" strike="noStrike" noProof="0" dirty="0">
                          <a:solidFill>
                            <a:srgbClr val="F0C300"/>
                          </a:solidFill>
                          <a:effectLst/>
                          <a:latin typeface="Arial"/>
                        </a:rPr>
                        <a:t>Più forti a tutti</a:t>
                      </a:r>
                      <a:br>
                        <a:rPr lang="it-IT" sz="1600" b="0" i="0" u="none" strike="noStrike" noProof="0" dirty="0">
                          <a:solidFill>
                            <a:srgbClr val="F0C300"/>
                          </a:solidFill>
                          <a:effectLst/>
                          <a:latin typeface="Arial"/>
                        </a:rPr>
                      </a:br>
                      <a:r>
                        <a:rPr lang="it-IT" sz="1600" b="0" i="0" u="none" strike="noStrike" noProof="0" dirty="0">
                          <a:solidFill>
                            <a:srgbClr val="F0C300"/>
                          </a:solidFill>
                          <a:effectLst/>
                          <a:latin typeface="Arial"/>
                        </a:rPr>
                        <a:t>i livelli dei Lions</a:t>
                      </a:r>
                    </a:p>
                  </a:txBody>
                  <a:tcPr marL="68580" marR="68580" marT="0" marB="0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Servire fianco a fianco significa crescere </a:t>
                      </a:r>
                      <a:br>
                        <a:rPr lang="it-IT" sz="16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</a:br>
                      <a:r>
                        <a:rPr lang="it-IT" sz="16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più forti insieme.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564162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0" i="0" u="none" strike="noStrike" noProof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I Lions restano uniti.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341249"/>
                  </a:ext>
                </a:extLst>
              </a:tr>
              <a:tr h="257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Sempre pronti a servire. </a:t>
                      </a:r>
                    </a:p>
                  </a:txBody>
                  <a:tcPr marL="68580" marR="68580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8D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2418822"/>
                  </a:ext>
                </a:extLst>
              </a:tr>
            </a:tbl>
          </a:graphicData>
        </a:graphic>
      </p:graphicFrame>
      <p:sp>
        <p:nvSpPr>
          <p:cNvPr id="16" name="Body Copy">
            <a:extLst>
              <a:ext uri="{FF2B5EF4-FFF2-40B4-BE49-F238E27FC236}">
                <a16:creationId xmlns:a16="http://schemas.microsoft.com/office/drawing/2014/main" id="{0EF9FAF9-4629-9A28-BF76-C4E6687E8DB0}"/>
              </a:ext>
            </a:extLst>
          </p:cNvPr>
          <p:cNvSpPr txBox="1">
            <a:spLocks/>
          </p:cNvSpPr>
          <p:nvPr/>
        </p:nvSpPr>
        <p:spPr>
          <a:xfrm>
            <a:off x="595591" y="3788929"/>
            <a:ext cx="3307548" cy="208433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>
                <a:solidFill>
                  <a:schemeClr val="bg1"/>
                </a:solidFill>
                <a:latin typeface="Arial"/>
                <a:cs typeface="Arial"/>
              </a:rPr>
              <a:t>Abbiamo preparato una serie di messaggi specifici per la </a:t>
            </a:r>
            <a:r>
              <a:rPr lang="it-IT" b="1" i="1">
                <a:solidFill>
                  <a:schemeClr val="bg1"/>
                </a:solidFill>
                <a:latin typeface="Arial"/>
                <a:cs typeface="Arial"/>
              </a:rPr>
              <a:t>MISSION</a:t>
            </a:r>
            <a:r>
              <a:rPr lang="it-IT" b="1">
                <a:solidFill>
                  <a:schemeClr val="bg1"/>
                </a:solidFill>
                <a:latin typeface="Arial"/>
                <a:cs typeface="Arial"/>
              </a:rPr>
              <a:t> 1.5 </a:t>
            </a:r>
            <a:r>
              <a:rPr lang="it-IT">
                <a:solidFill>
                  <a:schemeClr val="bg1"/>
                </a:solidFill>
                <a:latin typeface="Arial"/>
                <a:cs typeface="Arial"/>
              </a:rPr>
              <a:t>che sono utili per parlare direttamente dei benefici chiave dell'iniziativa.</a:t>
            </a:r>
          </a:p>
        </p:txBody>
      </p:sp>
      <p:sp>
        <p:nvSpPr>
          <p:cNvPr id="18" name="Headline">
            <a:extLst>
              <a:ext uri="{FF2B5EF4-FFF2-40B4-BE49-F238E27FC236}">
                <a16:creationId xmlns:a16="http://schemas.microsoft.com/office/drawing/2014/main" id="{F2C7C9B2-02F8-DEB1-D2C6-D351E2796D7F}"/>
              </a:ext>
            </a:extLst>
          </p:cNvPr>
          <p:cNvSpPr txBox="1">
            <a:spLocks/>
          </p:cNvSpPr>
          <p:nvPr/>
        </p:nvSpPr>
        <p:spPr>
          <a:xfrm>
            <a:off x="276225" y="978994"/>
            <a:ext cx="4579739" cy="228814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5000" dirty="0">
                <a:solidFill>
                  <a:schemeClr val="bg1"/>
                </a:solidFill>
                <a:latin typeface="Helvetica Neue"/>
              </a:rPr>
              <a:t>Messaggistica sulla</a:t>
            </a:r>
            <a:br>
              <a:rPr lang="it-IT" sz="5000" dirty="0">
                <a:solidFill>
                  <a:schemeClr val="bg1"/>
                </a:solidFill>
                <a:latin typeface="Helvetica Neue"/>
              </a:rPr>
            </a:br>
            <a:r>
              <a:rPr lang="it-IT" sz="5000" i="1" dirty="0">
                <a:solidFill>
                  <a:schemeClr val="bg1"/>
                </a:solidFill>
                <a:latin typeface="Helvetica Neue"/>
              </a:rPr>
              <a:t>MISSION</a:t>
            </a:r>
            <a:r>
              <a:rPr lang="it-IT" sz="5000" dirty="0">
                <a:solidFill>
                  <a:schemeClr val="bg1"/>
                </a:solidFill>
                <a:latin typeface="Helvetica Neue"/>
              </a:rPr>
              <a:t> 1.5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E1479D-91ED-F772-3FF5-06F8F6FD94E9}"/>
              </a:ext>
            </a:extLst>
          </p:cNvPr>
          <p:cNvSpPr/>
          <p:nvPr/>
        </p:nvSpPr>
        <p:spPr>
          <a:xfrm rot="5400000" flipH="1">
            <a:off x="972369" y="3137489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2D64C5-4090-C2BD-AC6A-93ABE75EC220}"/>
              </a:ext>
            </a:extLst>
          </p:cNvPr>
          <p:cNvSpPr/>
          <p:nvPr/>
        </p:nvSpPr>
        <p:spPr>
          <a:xfrm rot="10800000" flipH="1">
            <a:off x="4858449" y="752016"/>
            <a:ext cx="81819" cy="564031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42B206A-F24A-EA30-7EB6-872564937D87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84FE39E-953E-F5CA-08C3-A8C29DC4C6FE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7" name="Background - Solid">
                <a:extLst>
                  <a:ext uri="{FF2B5EF4-FFF2-40B4-BE49-F238E27FC236}">
                    <a16:creationId xmlns:a16="http://schemas.microsoft.com/office/drawing/2014/main" id="{7D12A704-03E8-E1B5-77DE-2382DB660E30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60D4A559-13A8-6BB9-AFC8-78B311086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6B950DD-249A-B085-8D8C-B025D2156211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364444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A2EA05F-A871-3D14-1F96-1851515889DE}"/>
              </a:ext>
            </a:extLst>
          </p:cNvPr>
          <p:cNvGrpSpPr/>
          <p:nvPr/>
        </p:nvGrpSpPr>
        <p:grpSpPr>
          <a:xfrm>
            <a:off x="0" y="9940"/>
            <a:ext cx="12192000" cy="6858000"/>
            <a:chOff x="0" y="0"/>
            <a:chExt cx="12192000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39EE22B-15BE-D35D-2522-00B4B31E564F}"/>
                </a:ext>
              </a:extLst>
            </p:cNvPr>
            <p:cNvSpPr/>
            <p:nvPr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endParaRPr kumimoji="0" lang="en-US" sz="3000" b="0" i="0" u="none" strike="noStrike" cap="none" normalizeH="0" dirty="0" err="1">
                <a:ln>
                  <a:noFill/>
                </a:ln>
                <a:solidFill>
                  <a:srgbClr val="404040"/>
                </a:solidFill>
                <a:effectLst/>
                <a:ea typeface="ヒラギノ角ゴ Pro W3" pitchFamily="84" charset="-128"/>
              </a:endParaRPr>
            </a:p>
          </p:txBody>
        </p:sp>
        <p:sp>
          <p:nvSpPr>
            <p:cNvPr id="4" name="Graphic 7">
              <a:extLst>
                <a:ext uri="{FF2B5EF4-FFF2-40B4-BE49-F238E27FC236}">
                  <a16:creationId xmlns:a16="http://schemas.microsoft.com/office/drawing/2014/main" id="{2782B666-E524-BD7C-03C7-01DD8513A01F}"/>
                </a:ext>
              </a:extLst>
            </p:cNvPr>
            <p:cNvSpPr/>
            <p:nvPr/>
          </p:nvSpPr>
          <p:spPr>
            <a:xfrm>
              <a:off x="5334000" y="0"/>
              <a:ext cx="6858000" cy="6858000"/>
            </a:xfrm>
            <a:custGeom>
              <a:avLst/>
              <a:gdLst>
                <a:gd name="connsiteX0" fmla="*/ 3959471 w 6858000"/>
                <a:gd name="connsiteY0" fmla="*/ 0 h 6858000"/>
                <a:gd name="connsiteX1" fmla="*/ 0 w 6858000"/>
                <a:gd name="connsiteY1" fmla="*/ 6858000 h 6858000"/>
                <a:gd name="connsiteX2" fmla="*/ 6858000 w 6858000"/>
                <a:gd name="connsiteY2" fmla="*/ 6858000 h 6858000"/>
                <a:gd name="connsiteX3" fmla="*/ 6858000 w 6858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3959471" y="0"/>
                  </a:moveTo>
                  <a:lnTo>
                    <a:pt x="0" y="6858000"/>
                  </a:lnTo>
                  <a:lnTo>
                    <a:pt x="6858000" y="6858000"/>
                  </a:lnTo>
                  <a:lnTo>
                    <a:pt x="6858000" y="0"/>
                  </a:lnTo>
                  <a:close/>
                </a:path>
              </a:pathLst>
            </a:custGeom>
            <a:gradFill>
              <a:gsLst>
                <a:gs pos="0">
                  <a:srgbClr val="7A2582"/>
                </a:gs>
                <a:gs pos="100000">
                  <a:srgbClr val="00338D"/>
                </a:gs>
              </a:gsLst>
              <a:lin ang="186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FB17D5E-F023-FA9C-A04E-A6F70DDA7A23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A663E70-D122-1654-6602-9661113518AA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9" name="Background - Solid">
                <a:extLst>
                  <a:ext uri="{FF2B5EF4-FFF2-40B4-BE49-F238E27FC236}">
                    <a16:creationId xmlns:a16="http://schemas.microsoft.com/office/drawing/2014/main" id="{048DBB50-9E6F-6BA6-E79B-491F9688BC67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B9DAD42-6525-2CDF-3B59-6F0BBFE263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FFCC994-1C6F-AD28-D7E2-C9CF9D13A2CF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0349753-014C-89F3-F7CB-72F7EA18F016}"/>
              </a:ext>
            </a:extLst>
          </p:cNvPr>
          <p:cNvSpPr txBox="1">
            <a:spLocks/>
          </p:cNvSpPr>
          <p:nvPr/>
        </p:nvSpPr>
        <p:spPr>
          <a:xfrm>
            <a:off x="874756" y="1226507"/>
            <a:ext cx="6730738" cy="1742612"/>
          </a:xfrm>
          <a:prstGeom prst="rect">
            <a:avLst/>
          </a:prstGeom>
        </p:spPr>
        <p:txBody>
          <a:bodyPr anchor="t" anchorCtr="0"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 b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Amplificazione della </a:t>
            </a:r>
            <a:r>
              <a:rPr lang="it-IT" sz="6000" b="1" dirty="0" err="1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mission</a:t>
            </a:r>
            <a:endParaRPr lang="it-IT" sz="6000" b="1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05F508-0CCF-49AC-EF27-51C94E8555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565" y="1484865"/>
            <a:ext cx="3572781" cy="41509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0B21EB-DFAF-D558-47AD-8D07A8BFC8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t="8997" r="11715" b="13032"/>
          <a:stretch/>
        </p:blipFill>
        <p:spPr>
          <a:xfrm>
            <a:off x="8200788" y="2630392"/>
            <a:ext cx="2498591" cy="2498591"/>
          </a:xfrm>
          <a:prstGeom prst="rect">
            <a:avLst/>
          </a:prstGeom>
        </p:spPr>
      </p:pic>
      <p:sp>
        <p:nvSpPr>
          <p:cNvPr id="15" name="Headline">
            <a:extLst>
              <a:ext uri="{FF2B5EF4-FFF2-40B4-BE49-F238E27FC236}">
                <a16:creationId xmlns:a16="http://schemas.microsoft.com/office/drawing/2014/main" id="{5FCA23D9-2651-22F4-03C6-C325F519ABE1}"/>
              </a:ext>
            </a:extLst>
          </p:cNvPr>
          <p:cNvSpPr txBox="1">
            <a:spLocks/>
          </p:cNvSpPr>
          <p:nvPr/>
        </p:nvSpPr>
        <p:spPr>
          <a:xfrm>
            <a:off x="7093577" y="1468321"/>
            <a:ext cx="4724754" cy="784494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it-IT" sz="32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SCANSIONA QUI</a:t>
            </a:r>
          </a:p>
        </p:txBody>
      </p:sp>
      <p:sp>
        <p:nvSpPr>
          <p:cNvPr id="17" name="Headline">
            <a:extLst>
              <a:ext uri="{FF2B5EF4-FFF2-40B4-BE49-F238E27FC236}">
                <a16:creationId xmlns:a16="http://schemas.microsoft.com/office/drawing/2014/main" id="{522FE19D-7794-AA88-7810-0D214E6E6026}"/>
              </a:ext>
            </a:extLst>
          </p:cNvPr>
          <p:cNvSpPr txBox="1">
            <a:spLocks/>
          </p:cNvSpPr>
          <p:nvPr/>
        </p:nvSpPr>
        <p:spPr>
          <a:xfrm>
            <a:off x="914401" y="3845395"/>
            <a:ext cx="4854804" cy="1533524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>
              <a:spcBef>
                <a:spcPts val="1000"/>
              </a:spcBef>
            </a:pPr>
            <a:r>
              <a:rPr lang="it-IT" sz="25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La pagina principale della nostra </a:t>
            </a:r>
            <a:r>
              <a:rPr lang="it-IT" sz="2500" i="1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MISSION</a:t>
            </a:r>
            <a:r>
              <a:rPr lang="it-IT" sz="25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 1.5 aiuta i Lions a conoscere questa entusiasmante iniziativa e ad avere a disposizione gli strumenti necessari per agire.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7B4DAA-8022-E13D-E35D-1F25D4BF4F0C}"/>
              </a:ext>
            </a:extLst>
          </p:cNvPr>
          <p:cNvSpPr/>
          <p:nvPr/>
        </p:nvSpPr>
        <p:spPr>
          <a:xfrm rot="5400000" flipH="1">
            <a:off x="1292326" y="2874584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FD9DCF25-1323-3A3F-430A-741A9CFBE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1066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24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5F6BC6A-5507-33DA-A2C3-80BDB6E02D4B}"/>
              </a:ext>
            </a:extLst>
          </p:cNvPr>
          <p:cNvGrpSpPr/>
          <p:nvPr/>
        </p:nvGrpSpPr>
        <p:grpSpPr>
          <a:xfrm>
            <a:off x="6580415" y="0"/>
            <a:ext cx="6861265" cy="6858000"/>
            <a:chOff x="6580415" y="0"/>
            <a:chExt cx="6861265" cy="6858000"/>
          </a:xfrm>
        </p:grpSpPr>
        <p:sp>
          <p:nvSpPr>
            <p:cNvPr id="5" name="Graphic 10">
              <a:extLst>
                <a:ext uri="{FF2B5EF4-FFF2-40B4-BE49-F238E27FC236}">
                  <a16:creationId xmlns:a16="http://schemas.microsoft.com/office/drawing/2014/main" id="{3CAD6BE5-A25D-F40F-1E65-FC7A02AFE3C8}"/>
                </a:ext>
              </a:extLst>
            </p:cNvPr>
            <p:cNvSpPr/>
            <p:nvPr/>
          </p:nvSpPr>
          <p:spPr>
            <a:xfrm flipH="1">
              <a:off x="6580415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100000">
                  <a:srgbClr val="7A2582">
                    <a:alpha val="0"/>
                  </a:srgbClr>
                </a:gs>
                <a:gs pos="0">
                  <a:srgbClr val="00338D">
                    <a:alpha val="25000"/>
                  </a:srgbClr>
                </a:gs>
              </a:gsLst>
              <a:lin ang="162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Graphic 11">
              <a:extLst>
                <a:ext uri="{FF2B5EF4-FFF2-40B4-BE49-F238E27FC236}">
                  <a16:creationId xmlns:a16="http://schemas.microsoft.com/office/drawing/2014/main" id="{64BA71FF-601F-5856-1307-F51EE7F3FB2F}"/>
                </a:ext>
              </a:extLst>
            </p:cNvPr>
            <p:cNvSpPr/>
            <p:nvPr/>
          </p:nvSpPr>
          <p:spPr>
            <a:xfrm>
              <a:off x="6583680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0">
                  <a:srgbClr val="7A2582">
                    <a:alpha val="25000"/>
                  </a:srgbClr>
                </a:gs>
                <a:gs pos="99000">
                  <a:srgbClr val="00338D">
                    <a:alpha val="0"/>
                  </a:srgbClr>
                </a:gs>
              </a:gsLst>
              <a:lin ang="162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80AA6DBF-4AC1-1673-3365-3E0CF3411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Page Number - White">
            <a:extLst>
              <a:ext uri="{FF2B5EF4-FFF2-40B4-BE49-F238E27FC236}">
                <a16:creationId xmlns:a16="http://schemas.microsoft.com/office/drawing/2014/main" id="{B3234016-9CBF-8180-9286-2D5DBF7E0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D2240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D224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B4DC4D11-9830-A1D9-E115-0CCAE1B6D11D}"/>
              </a:ext>
            </a:extLst>
          </p:cNvPr>
          <p:cNvSpPr txBox="1">
            <a:spLocks/>
          </p:cNvSpPr>
          <p:nvPr/>
        </p:nvSpPr>
        <p:spPr>
          <a:xfrm>
            <a:off x="756053" y="1813488"/>
            <a:ext cx="10679894" cy="2897057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it-IT" sz="8000" dirty="0">
                <a:solidFill>
                  <a:srgbClr val="00338D"/>
                </a:solidFill>
                <a:latin typeface="Arial"/>
                <a:ea typeface="ヒラギノ角ゴ Pro W3"/>
                <a:cs typeface="Arial"/>
              </a:rPr>
              <a:t>Cresceremo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BE741DEF-73E8-4004-9A7D-56E3691B24B7}"/>
              </a:ext>
            </a:extLst>
          </p:cNvPr>
          <p:cNvSpPr/>
          <p:nvPr/>
        </p:nvSpPr>
        <p:spPr>
          <a:xfrm>
            <a:off x="3228975" y="4009426"/>
            <a:ext cx="5780866" cy="143473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2" name="Headline">
            <a:extLst>
              <a:ext uri="{FF2B5EF4-FFF2-40B4-BE49-F238E27FC236}">
                <a16:creationId xmlns:a16="http://schemas.microsoft.com/office/drawing/2014/main" id="{7208F50A-3FE1-F7AC-8E9F-0A5620CA6BF0}"/>
              </a:ext>
            </a:extLst>
          </p:cNvPr>
          <p:cNvSpPr txBox="1">
            <a:spLocks/>
          </p:cNvSpPr>
          <p:nvPr/>
        </p:nvSpPr>
        <p:spPr>
          <a:xfrm>
            <a:off x="2076558" y="4400697"/>
            <a:ext cx="8038884" cy="109493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it-IT" sz="270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Ma come lo comunicheremo al mondo?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B04CA3-5871-3CA7-45F2-70A040CBB7C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632" y="1180022"/>
            <a:ext cx="3602736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5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9">
            <a:extLst>
              <a:ext uri="{FF2B5EF4-FFF2-40B4-BE49-F238E27FC236}">
                <a16:creationId xmlns:a16="http://schemas.microsoft.com/office/drawing/2014/main" id="{6BE11D7C-55D1-4AA4-4F37-7587B7A56275}"/>
              </a:ext>
            </a:extLst>
          </p:cNvPr>
          <p:cNvSpPr/>
          <p:nvPr/>
        </p:nvSpPr>
        <p:spPr>
          <a:xfrm>
            <a:off x="10740193" y="4343400"/>
            <a:ext cx="1451806" cy="2514600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solidFill>
            <a:srgbClr val="0D2240"/>
          </a:soli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Graphic 35">
            <a:extLst>
              <a:ext uri="{FF2B5EF4-FFF2-40B4-BE49-F238E27FC236}">
                <a16:creationId xmlns:a16="http://schemas.microsoft.com/office/drawing/2014/main" id="{4838489A-42FA-347E-F405-AF2FD58B3B83}"/>
              </a:ext>
            </a:extLst>
          </p:cNvPr>
          <p:cNvSpPr/>
          <p:nvPr/>
        </p:nvSpPr>
        <p:spPr>
          <a:xfrm rot="10800000">
            <a:off x="-5444" y="-1"/>
            <a:ext cx="2977244" cy="5156734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9800000" scaled="0"/>
          </a:gra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Graphic 31">
            <a:extLst>
              <a:ext uri="{FF2B5EF4-FFF2-40B4-BE49-F238E27FC236}">
                <a16:creationId xmlns:a16="http://schemas.microsoft.com/office/drawing/2014/main" id="{0EE4C60D-A571-BA53-C804-9C8AFECEA3A0}"/>
              </a:ext>
            </a:extLst>
          </p:cNvPr>
          <p:cNvSpPr/>
          <p:nvPr/>
        </p:nvSpPr>
        <p:spPr>
          <a:xfrm rot="10800000">
            <a:off x="0" y="-2"/>
            <a:ext cx="2379178" cy="4120855"/>
          </a:xfrm>
          <a:custGeom>
            <a:avLst/>
            <a:gdLst>
              <a:gd name="connsiteX0" fmla="*/ 0 w 2379178"/>
              <a:gd name="connsiteY0" fmla="*/ 4120855 h 4120855"/>
              <a:gd name="connsiteX1" fmla="*/ 2379179 w 2379178"/>
              <a:gd name="connsiteY1" fmla="*/ 0 h 4120855"/>
              <a:gd name="connsiteX2" fmla="*/ 2379179 w 2379178"/>
              <a:gd name="connsiteY2" fmla="*/ 4120855 h 4120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178" h="4120855">
                <a:moveTo>
                  <a:pt x="0" y="4120855"/>
                </a:moveTo>
                <a:lnTo>
                  <a:pt x="2379179" y="0"/>
                </a:lnTo>
                <a:lnTo>
                  <a:pt x="2379179" y="4120855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32">
            <a:extLst>
              <a:ext uri="{FF2B5EF4-FFF2-40B4-BE49-F238E27FC236}">
                <a16:creationId xmlns:a16="http://schemas.microsoft.com/office/drawing/2014/main" id="{F1E8317B-AA79-4E36-133C-A4178DDA7C3E}"/>
              </a:ext>
            </a:extLst>
          </p:cNvPr>
          <p:cNvSpPr/>
          <p:nvPr/>
        </p:nvSpPr>
        <p:spPr>
          <a:xfrm rot="10800000">
            <a:off x="0" y="-2"/>
            <a:ext cx="1815562" cy="3144645"/>
          </a:xfrm>
          <a:custGeom>
            <a:avLst/>
            <a:gdLst>
              <a:gd name="connsiteX0" fmla="*/ 0 w 1815562"/>
              <a:gd name="connsiteY0" fmla="*/ 3144645 h 3144645"/>
              <a:gd name="connsiteX1" fmla="*/ 1815563 w 1815562"/>
              <a:gd name="connsiteY1" fmla="*/ 0 h 3144645"/>
              <a:gd name="connsiteX2" fmla="*/ 1815563 w 1815562"/>
              <a:gd name="connsiteY2" fmla="*/ 3144645 h 314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5562" h="3144645">
                <a:moveTo>
                  <a:pt x="0" y="3144645"/>
                </a:moveTo>
                <a:lnTo>
                  <a:pt x="1815563" y="0"/>
                </a:lnTo>
                <a:lnTo>
                  <a:pt x="1815563" y="3144645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36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Page Number - White">
            <a:extLst>
              <a:ext uri="{FF2B5EF4-FFF2-40B4-BE49-F238E27FC236}">
                <a16:creationId xmlns:a16="http://schemas.microsoft.com/office/drawing/2014/main" id="{5467F34A-D067-4FDF-C6B3-3461F331D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2F7E371E-BDBF-F9BC-FAC7-AE66BABC3CFB}"/>
              </a:ext>
            </a:extLst>
          </p:cNvPr>
          <p:cNvSpPr txBox="1">
            <a:spLocks/>
          </p:cNvSpPr>
          <p:nvPr/>
        </p:nvSpPr>
        <p:spPr>
          <a:xfrm>
            <a:off x="2341930" y="660133"/>
            <a:ext cx="8630870" cy="1219464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4000" dirty="0">
                <a:solidFill>
                  <a:srgbClr val="00338D"/>
                </a:solidFill>
              </a:rPr>
              <a:t>Leader in carica per la crescita associativa della MISSION 1.5</a:t>
            </a:r>
          </a:p>
        </p:txBody>
      </p:sp>
      <p:sp>
        <p:nvSpPr>
          <p:cNvPr id="12" name="Headline">
            <a:extLst>
              <a:ext uri="{FF2B5EF4-FFF2-40B4-BE49-F238E27FC236}">
                <a16:creationId xmlns:a16="http://schemas.microsoft.com/office/drawing/2014/main" id="{C29B7220-13FD-0289-48DE-45945B638340}"/>
              </a:ext>
            </a:extLst>
          </p:cNvPr>
          <p:cNvSpPr txBox="1">
            <a:spLocks/>
          </p:cNvSpPr>
          <p:nvPr/>
        </p:nvSpPr>
        <p:spPr>
          <a:xfrm>
            <a:off x="2705708" y="2062782"/>
            <a:ext cx="6780585" cy="53519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300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I primi 5 club in crescita</a:t>
            </a:r>
          </a:p>
        </p:txBody>
      </p:sp>
      <p:graphicFrame>
        <p:nvGraphicFramePr>
          <p:cNvPr id="13" name="Table 9">
            <a:extLst>
              <a:ext uri="{FF2B5EF4-FFF2-40B4-BE49-F238E27FC236}">
                <a16:creationId xmlns:a16="http://schemas.microsoft.com/office/drawing/2014/main" id="{4920221C-8DB8-3E79-ED05-B262CB0145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348382"/>
              </p:ext>
            </p:extLst>
          </p:nvPr>
        </p:nvGraphicFramePr>
        <p:xfrm>
          <a:off x="2869345" y="3028677"/>
          <a:ext cx="6453310" cy="3555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5901">
                  <a:extLst>
                    <a:ext uri="{9D8B030D-6E8A-4147-A177-3AD203B41FA5}">
                      <a16:colId xmlns:a16="http://schemas.microsoft.com/office/drawing/2014/main" val="2610919145"/>
                    </a:ext>
                  </a:extLst>
                </a:gridCol>
                <a:gridCol w="212749">
                  <a:extLst>
                    <a:ext uri="{9D8B030D-6E8A-4147-A177-3AD203B41FA5}">
                      <a16:colId xmlns:a16="http://schemas.microsoft.com/office/drawing/2014/main" val="2799790583"/>
                    </a:ext>
                  </a:extLst>
                </a:gridCol>
                <a:gridCol w="5414660">
                  <a:extLst>
                    <a:ext uri="{9D8B030D-6E8A-4147-A177-3AD203B41FA5}">
                      <a16:colId xmlns:a16="http://schemas.microsoft.com/office/drawing/2014/main" val="2940864417"/>
                    </a:ext>
                  </a:extLst>
                </a:gridCol>
              </a:tblGrid>
              <a:tr h="619652">
                <a:tc>
                  <a:txBody>
                    <a:bodyPr/>
                    <a:lstStyle/>
                    <a:p>
                      <a:pPr algn="r"/>
                      <a:r>
                        <a:rPr lang="it-IT" sz="3600" b="1" i="1">
                          <a:solidFill>
                            <a:srgbClr val="EBB7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8280" marR="88280" marT="44140" marB="441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800" b="1" i="0">
                          <a:solidFill>
                            <a:srgbClr val="0D2240"/>
                          </a:solidFill>
                          <a:latin typeface="Arial"/>
                          <a:cs typeface="Arial"/>
                        </a:rPr>
                        <a:t>NOME DEL CLUB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5674066"/>
                  </a:ext>
                </a:extLst>
              </a:tr>
              <a:tr h="760582">
                <a:tc>
                  <a:txBody>
                    <a:bodyPr/>
                    <a:lstStyle/>
                    <a:p>
                      <a:pPr algn="r"/>
                      <a:r>
                        <a:rPr lang="it-IT" sz="3600" b="1" i="1">
                          <a:solidFill>
                            <a:srgbClr val="EBB7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8280" marR="88280" marT="44140" marB="441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800" b="1" i="0">
                          <a:solidFill>
                            <a:srgbClr val="0D2240"/>
                          </a:solidFill>
                          <a:latin typeface="Arial"/>
                          <a:cs typeface="Arial"/>
                        </a:rPr>
                        <a:t>NOME DEL CLUB 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0951331"/>
                  </a:ext>
                </a:extLst>
              </a:tr>
              <a:tr h="760582">
                <a:tc>
                  <a:txBody>
                    <a:bodyPr/>
                    <a:lstStyle/>
                    <a:p>
                      <a:pPr algn="r"/>
                      <a:r>
                        <a:rPr lang="it-IT" sz="3600" b="1" i="1">
                          <a:solidFill>
                            <a:srgbClr val="EBB7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8280" marR="88280" marT="44140" marB="441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800" b="1" i="0">
                          <a:solidFill>
                            <a:srgbClr val="0D2240"/>
                          </a:solidFill>
                          <a:latin typeface="Arial"/>
                          <a:cs typeface="Arial"/>
                        </a:rPr>
                        <a:t>NOME DEL CLUB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3548946"/>
                  </a:ext>
                </a:extLst>
              </a:tr>
              <a:tr h="760582">
                <a:tc>
                  <a:txBody>
                    <a:bodyPr/>
                    <a:lstStyle/>
                    <a:p>
                      <a:pPr algn="r"/>
                      <a:r>
                        <a:rPr lang="it-IT" sz="3600" b="1" i="1">
                          <a:solidFill>
                            <a:srgbClr val="EBB7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8280" marR="88280" marT="44140" marB="441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800" b="1" i="0">
                          <a:solidFill>
                            <a:srgbClr val="0D2240"/>
                          </a:solidFill>
                          <a:latin typeface="Arial"/>
                          <a:cs typeface="Arial"/>
                        </a:rPr>
                        <a:t>NOME DEL CLUB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3097054"/>
                  </a:ext>
                </a:extLst>
              </a:tr>
              <a:tr h="619652">
                <a:tc>
                  <a:txBody>
                    <a:bodyPr/>
                    <a:lstStyle/>
                    <a:p>
                      <a:pPr algn="r"/>
                      <a:r>
                        <a:rPr lang="it-IT" sz="3600" b="1" i="1">
                          <a:solidFill>
                            <a:srgbClr val="EBB7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en-US" sz="1700">
                        <a:solidFill>
                          <a:schemeClr val="bg1"/>
                        </a:solidFill>
                      </a:endParaRPr>
                    </a:p>
                  </a:txBody>
                  <a:tcPr marL="88280" marR="88280" marT="44140" marB="4414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2800" b="1" i="0">
                          <a:solidFill>
                            <a:srgbClr val="0D2240"/>
                          </a:solidFill>
                          <a:latin typeface="Arial"/>
                          <a:cs typeface="Arial"/>
                        </a:rPr>
                        <a:t>NOME DEL CLUB</a:t>
                      </a:r>
                    </a:p>
                  </a:txBody>
                  <a:tcPr marL="88280" marR="88280" marT="44140" marB="441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D2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528031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B387FBED-5B6C-E937-449D-C1D745B51B4B}"/>
              </a:ext>
            </a:extLst>
          </p:cNvPr>
          <p:cNvSpPr/>
          <p:nvPr/>
        </p:nvSpPr>
        <p:spPr>
          <a:xfrm rot="5400000" flipH="1">
            <a:off x="7433910" y="2314417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92537B-C5E4-5FEF-4AC0-81D93818FC17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23B90F0-CE98-EC15-E12A-3EFD2C58C872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8" name="Background - Solid">
                <a:extLst>
                  <a:ext uri="{FF2B5EF4-FFF2-40B4-BE49-F238E27FC236}">
                    <a16:creationId xmlns:a16="http://schemas.microsoft.com/office/drawing/2014/main" id="{4EADE579-5C07-3D68-C4B5-752E0713F50F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59C2715-80B0-44E6-BCD8-7819A49F5E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E27C02-97EA-895A-4D4A-928FC14BAB1B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460653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855D9718-7E75-0259-1EDA-3D165B21358B}"/>
              </a:ext>
            </a:extLst>
          </p:cNvPr>
          <p:cNvSpPr/>
          <p:nvPr/>
        </p:nvSpPr>
        <p:spPr>
          <a:xfrm>
            <a:off x="0" y="6410208"/>
            <a:ext cx="12192000" cy="457200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58D8C5-85BA-8CB0-3E53-18FD22133810}"/>
              </a:ext>
            </a:extLst>
          </p:cNvPr>
          <p:cNvSpPr txBox="1">
            <a:spLocks/>
          </p:cNvSpPr>
          <p:nvPr/>
        </p:nvSpPr>
        <p:spPr>
          <a:xfrm>
            <a:off x="1909046" y="873890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it-IT" sz="3200">
                <a:solidFill>
                  <a:srgbClr val="00338D"/>
                </a:solidFill>
              </a:rPr>
              <a:t>Resoconto regionale</a:t>
            </a:r>
          </a:p>
        </p:txBody>
      </p:sp>
      <p:sp>
        <p:nvSpPr>
          <p:cNvPr id="6" name="Graphic 8">
            <a:extLst>
              <a:ext uri="{FF2B5EF4-FFF2-40B4-BE49-F238E27FC236}">
                <a16:creationId xmlns:a16="http://schemas.microsoft.com/office/drawing/2014/main" id="{88B19537-63E4-DD2E-23AC-31D0AF69BE37}"/>
              </a:ext>
            </a:extLst>
          </p:cNvPr>
          <p:cNvSpPr/>
          <p:nvPr/>
        </p:nvSpPr>
        <p:spPr>
          <a:xfrm>
            <a:off x="10740193" y="4343400"/>
            <a:ext cx="1451806" cy="2514600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solidFill>
            <a:srgbClr val="0D2240"/>
          </a:soli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12544299-819E-5D76-D180-191196781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AC12C00D-63D6-A89C-975D-BBCFC241A123}"/>
              </a:ext>
            </a:extLst>
          </p:cNvPr>
          <p:cNvSpPr txBox="1">
            <a:spLocks/>
          </p:cNvSpPr>
          <p:nvPr/>
        </p:nvSpPr>
        <p:spPr>
          <a:xfrm>
            <a:off x="1094945" y="2025737"/>
            <a:ext cx="5001055" cy="4705482"/>
          </a:xfrm>
          <a:prstGeom prst="rect">
            <a:avLst/>
          </a:prstGeom>
        </p:spPr>
        <p:txBody>
          <a:bodyPr lIns="91440" tIns="45720" rIns="91440" bIns="45720" numCol="1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it-IT" sz="2300" b="1" u="sng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Pianificare riunioni mensili</a:t>
            </a:r>
            <a:r>
              <a:rPr lang="it-IT" sz="2300" b="1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I Leader GAT di AC si riuniscono con i Leader di Area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I Leader GAT di Area si riuniscono con il GAT di MD/D (adattabile a livello regionale) </a:t>
            </a:r>
          </a:p>
          <a:p>
            <a:pPr marL="804545" lvl="1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Group Leader invitati </a:t>
            </a:r>
            <a:br>
              <a:rPr lang="it-IT" sz="1600" dirty="0">
                <a:latin typeface="Arial"/>
                <a:ea typeface="ヒラギノ角ゴ Pro W3"/>
                <a:cs typeface="Arial"/>
              </a:rPr>
            </a:br>
            <a:r>
              <a:rPr lang="it-IT" sz="16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(per il 2024-2025)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Il Governatore Distrettuale o il Lions Coordinatore </a:t>
            </a:r>
            <a:br>
              <a:rPr lang="it-IT" sz="16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</a:br>
            <a:r>
              <a:rPr lang="it-IT" sz="16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(se del caso) si riunisce con i Primi VDG, </a:t>
            </a:r>
            <a:br>
              <a:rPr lang="it-IT" sz="16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</a:br>
            <a:r>
              <a:rPr lang="it-IT" sz="16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il GAT distrettuale e i Presidenti di Zona/Circoscrizione.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A seconda degli orari delle riunioni, il presidente di zona/circoscrizione dovrà organizzarsi in modo da avere tempo per incontrarsi con i club. </a:t>
            </a: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0A4CA3D3-7875-F3F8-BBD3-6CF5EC23A541}"/>
              </a:ext>
            </a:extLst>
          </p:cNvPr>
          <p:cNvSpPr txBox="1">
            <a:spLocks/>
          </p:cNvSpPr>
          <p:nvPr/>
        </p:nvSpPr>
        <p:spPr>
          <a:xfrm>
            <a:off x="6489270" y="2025737"/>
            <a:ext cx="5796967" cy="4705482"/>
          </a:xfrm>
          <a:prstGeom prst="rect">
            <a:avLst/>
          </a:prstGeom>
        </p:spPr>
        <p:txBody>
          <a:bodyPr lIns="91440" tIns="45720" rIns="91440" bIns="45720" numCol="1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it-IT" sz="2300" b="1" u="sng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Creare un ordine del giorno per le riunioni in cui si forniscono i resoconti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Esame del piano d'azione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Progresso sugli obiettivi nel corrente anno sociale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Barriere/ostacoli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Correzioni di rotta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Supporto necessario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F1E068-33E6-1470-059B-F2C4F6D50003}"/>
              </a:ext>
            </a:extLst>
          </p:cNvPr>
          <p:cNvSpPr/>
          <p:nvPr/>
        </p:nvSpPr>
        <p:spPr>
          <a:xfrm rot="5400000" flipH="1">
            <a:off x="6062311" y="1395018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BC2271C-B917-D7BD-5505-FB1B17233BD4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D668276-A4BA-4273-E56F-F2AFEA9914F3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6" name="Background - Solid">
                <a:extLst>
                  <a:ext uri="{FF2B5EF4-FFF2-40B4-BE49-F238E27FC236}">
                    <a16:creationId xmlns:a16="http://schemas.microsoft.com/office/drawing/2014/main" id="{F4C76D34-63D7-2A4C-F3A4-0466DEAF9BA3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2BE30025-9763-6D0E-4A13-363B2AC474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4CB98A3-36CF-7719-AFB4-3FBA674F1F41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970569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group of people standing in a kitchen&#10;&#10;Description automatically generated with medium confidence">
            <a:extLst>
              <a:ext uri="{FF2B5EF4-FFF2-40B4-BE49-F238E27FC236}">
                <a16:creationId xmlns:a16="http://schemas.microsoft.com/office/drawing/2014/main" id="{79079BC0-BA08-86ED-14F0-3ADABDEA8C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"/>
            <a:ext cx="12188951" cy="685800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5FCF6CB-BE4F-48BA-D99F-8C58329BBFD1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D2240">
              <a:alpha val="9244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Body Copy">
            <a:extLst>
              <a:ext uri="{FF2B5EF4-FFF2-40B4-BE49-F238E27FC236}">
                <a16:creationId xmlns:a16="http://schemas.microsoft.com/office/drawing/2014/main" id="{8F5A542C-C392-5023-383B-9BEB8D870E1D}"/>
              </a:ext>
            </a:extLst>
          </p:cNvPr>
          <p:cNvSpPr txBox="1">
            <a:spLocks/>
          </p:cNvSpPr>
          <p:nvPr/>
        </p:nvSpPr>
        <p:spPr>
          <a:xfrm>
            <a:off x="302454" y="351693"/>
            <a:ext cx="6030654" cy="203509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it-IT" sz="4500" b="1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Giornate dedicate all'invio dei rapporti</a:t>
            </a:r>
          </a:p>
          <a:p>
            <a:pPr>
              <a:defRPr/>
            </a:pPr>
            <a:r>
              <a:rPr lang="it-IT" sz="4500" b="1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a livello globale</a:t>
            </a:r>
          </a:p>
        </p:txBody>
      </p:sp>
      <p:sp>
        <p:nvSpPr>
          <p:cNvPr id="4" name="Body Copy">
            <a:extLst>
              <a:ext uri="{FF2B5EF4-FFF2-40B4-BE49-F238E27FC236}">
                <a16:creationId xmlns:a16="http://schemas.microsoft.com/office/drawing/2014/main" id="{40C6F738-97BE-B8F6-FD1B-6D9373E9EC2C}"/>
              </a:ext>
            </a:extLst>
          </p:cNvPr>
          <p:cNvSpPr txBox="1">
            <a:spLocks/>
          </p:cNvSpPr>
          <p:nvPr/>
        </p:nvSpPr>
        <p:spPr>
          <a:xfrm>
            <a:off x="5976399" y="679724"/>
            <a:ext cx="4890511" cy="1878982"/>
          </a:xfrm>
          <a:prstGeom prst="rect">
            <a:avLst/>
          </a:prstGeom>
        </p:spPr>
        <p:txBody>
          <a:bodyPr lIns="91440" tIns="45720" rIns="91440" bIns="45720" numCol="1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it-IT" sz="27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Partecipanti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Comitato Direttivo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Leader GAT di AC (forniscono il resoconto)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Leader GAT di Area (osservatori)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Personale di LCI (osservatori)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Group Leader (osservatori) </a:t>
            </a:r>
          </a:p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it-IT" sz="18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	- Per il 2024-2025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74F3F3-AF6D-3F77-3C33-86A15834A0CE}"/>
              </a:ext>
            </a:extLst>
          </p:cNvPr>
          <p:cNvSpPr txBox="1"/>
          <p:nvPr/>
        </p:nvSpPr>
        <p:spPr>
          <a:xfrm>
            <a:off x="302454" y="3036217"/>
            <a:ext cx="4887527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Le Giornate dedicate all'invio dei rapporti
a livello globale devono essere programmate 3 volte l'anno, un mese prima delle riunioni programmate del Consiglio di Amministrazione. </a:t>
            </a:r>
          </a:p>
          <a:p>
            <a:endParaRPr lang="en-US" sz="20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r>
              <a:rPr lang="it-IT" sz="20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Dovranno durare 60 minuti per AC, ad eccezione di OSEAL nel qual caso dureranno 30 minuti per regione.</a:t>
            </a: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DB3E1EFB-BBC4-A7B1-87EF-B6ED21DDF55B}"/>
              </a:ext>
            </a:extLst>
          </p:cNvPr>
          <p:cNvSpPr txBox="1">
            <a:spLocks/>
          </p:cNvSpPr>
          <p:nvPr/>
        </p:nvSpPr>
        <p:spPr>
          <a:xfrm>
            <a:off x="5976399" y="3861345"/>
            <a:ext cx="5673793" cy="1878982"/>
          </a:xfrm>
          <a:prstGeom prst="rect">
            <a:avLst/>
          </a:prstGeom>
        </p:spPr>
        <p:txBody>
          <a:bodyPr lIns="91440" tIns="45720" rIns="91440" bIns="45720" numCol="1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Clr>
                <a:srgbClr val="EBB700"/>
              </a:buClr>
            </a:pPr>
            <a:r>
              <a:rPr lang="it-IT" sz="2700" b="1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Ordine del giorno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18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Progresso raggiunto nell'anno lionistico in corso rispetto agli obiettivi stabiliti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18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Barriere/Ostacoli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18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Supporto necessario </a:t>
            </a:r>
          </a:p>
          <a:p>
            <a:pPr marL="285750" indent="-28575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18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Definizione degli obiettivi per il prossimo anno sociale/Approccio per la membership globale</a:t>
            </a: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92BE47B7-EE06-6F1B-4317-2CEC9E6A0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43C234-1EB7-E429-4603-9FAD159DD98D}"/>
              </a:ext>
            </a:extLst>
          </p:cNvPr>
          <p:cNvSpPr/>
          <p:nvPr/>
        </p:nvSpPr>
        <p:spPr>
          <a:xfrm rot="5400000" flipH="1">
            <a:off x="748965" y="2454925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DAB163-7ED9-9A16-0B6A-6EC19A77623D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E11E1EF-8B93-43C6-0B12-B72334847EC0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1" name="Background - Solid">
                <a:extLst>
                  <a:ext uri="{FF2B5EF4-FFF2-40B4-BE49-F238E27FC236}">
                    <a16:creationId xmlns:a16="http://schemas.microsoft.com/office/drawing/2014/main" id="{5C4FDD4E-68A8-66F5-9959-778E2591ADC1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4A9F1DB-95DB-633F-6575-3E6C959C3F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BDA9F09-758E-8FAF-054E-38AC66B3871F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002498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BC61FCD-6FF0-FE0D-0810-CB46D14264CB}"/>
              </a:ext>
            </a:extLst>
          </p:cNvPr>
          <p:cNvGrpSpPr/>
          <p:nvPr/>
        </p:nvGrpSpPr>
        <p:grpSpPr>
          <a:xfrm>
            <a:off x="-6" y="0"/>
            <a:ext cx="12192003" cy="6858000"/>
            <a:chOff x="-6" y="0"/>
            <a:chExt cx="12192003" cy="6858000"/>
          </a:xfrm>
        </p:grpSpPr>
        <p:pic>
          <p:nvPicPr>
            <p:cNvPr id="3" name="Picture 2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7E8753F5-EFEF-F061-71CA-821F107CD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" y="0"/>
              <a:ext cx="12192000" cy="6858000"/>
            </a:xfrm>
            <a:prstGeom prst="rect">
              <a:avLst/>
            </a:prstGeom>
          </p:spPr>
        </p:pic>
        <p:sp>
          <p:nvSpPr>
            <p:cNvPr id="4" name="Background - Overlay">
              <a:extLst>
                <a:ext uri="{FF2B5EF4-FFF2-40B4-BE49-F238E27FC236}">
                  <a16:creationId xmlns:a16="http://schemas.microsoft.com/office/drawing/2014/main" id="{3339EE8B-89D4-A4E4-F718-414555D7D825}"/>
                </a:ext>
              </a:extLst>
            </p:cNvPr>
            <p:cNvSpPr/>
            <p:nvPr/>
          </p:nvSpPr>
          <p:spPr>
            <a:xfrm>
              <a:off x="-3" y="0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C2CDC01B-FCB8-AFC8-362C-9FC605739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660C4FA6-0814-E26C-0414-E48EF29B9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5FEAE1FE-E487-D3F6-3905-6774CF9DDED3}"/>
              </a:ext>
            </a:extLst>
          </p:cNvPr>
          <p:cNvSpPr txBox="1">
            <a:spLocks/>
          </p:cNvSpPr>
          <p:nvPr/>
        </p:nvSpPr>
        <p:spPr>
          <a:xfrm>
            <a:off x="6825" y="2238987"/>
            <a:ext cx="12182692" cy="119001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b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it-IT" sz="7000">
                <a:solidFill>
                  <a:schemeClr val="bg1"/>
                </a:solidFill>
              </a:rPr>
              <a:t>RIEPILOGO</a:t>
            </a: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BC874281-9085-FE2E-72F1-B139FE2677A3}"/>
              </a:ext>
            </a:extLst>
          </p:cNvPr>
          <p:cNvSpPr txBox="1">
            <a:spLocks/>
          </p:cNvSpPr>
          <p:nvPr/>
        </p:nvSpPr>
        <p:spPr>
          <a:xfrm>
            <a:off x="6825" y="4029789"/>
            <a:ext cx="12182692" cy="1397059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it-IT" sz="35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Abbiamo l'opportunità di ridefinire </a:t>
            </a:r>
          </a:p>
          <a:p>
            <a:pPr>
              <a:spcBef>
                <a:spcPts val="1000"/>
              </a:spcBef>
            </a:pPr>
            <a:r>
              <a:rPr lang="it-IT" sz="35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il </a:t>
            </a:r>
            <a:r>
              <a:rPr lang="it-IT" sz="3500">
                <a:solidFill>
                  <a:srgbClr val="FFC000"/>
                </a:solidFill>
                <a:latin typeface="Arial"/>
                <a:ea typeface="ヒラギノ角ゴ Pro W3"/>
                <a:cs typeface="Arial"/>
              </a:rPr>
              <a:t>futuro del service</a:t>
            </a:r>
            <a:r>
              <a:rPr lang="it-IT" sz="35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F3871E-0EE9-28AA-BC32-A327C32B8B8E}"/>
              </a:ext>
            </a:extLst>
          </p:cNvPr>
          <p:cNvSpPr/>
          <p:nvPr/>
        </p:nvSpPr>
        <p:spPr>
          <a:xfrm rot="5400000" flipH="1">
            <a:off x="6063835" y="3405380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29A7AA-B54C-FE23-BFDC-537ADD3A3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333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human face, person, clothing, smile&#10;&#10;Description automatically generated">
            <a:extLst>
              <a:ext uri="{FF2B5EF4-FFF2-40B4-BE49-F238E27FC236}">
                <a16:creationId xmlns:a16="http://schemas.microsoft.com/office/drawing/2014/main" id="{36799910-23DD-0416-B775-ADC6BCBEBF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07"/>
          <a:stretch/>
        </p:blipFill>
        <p:spPr>
          <a:xfrm>
            <a:off x="3647623" y="407212"/>
            <a:ext cx="8541330" cy="646167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941BFAF-EAD6-4397-0E98-B21FC78E8626}"/>
              </a:ext>
            </a:extLst>
          </p:cNvPr>
          <p:cNvGrpSpPr/>
          <p:nvPr/>
        </p:nvGrpSpPr>
        <p:grpSpPr>
          <a:xfrm>
            <a:off x="0" y="0"/>
            <a:ext cx="12192000" cy="6858472"/>
            <a:chOff x="0" y="0"/>
            <a:chExt cx="12192000" cy="6858472"/>
          </a:xfrm>
        </p:grpSpPr>
        <p:sp>
          <p:nvSpPr>
            <p:cNvPr id="12" name="Background - Overlay">
              <a:extLst>
                <a:ext uri="{FF2B5EF4-FFF2-40B4-BE49-F238E27FC236}">
                  <a16:creationId xmlns:a16="http://schemas.microsoft.com/office/drawing/2014/main" id="{CC3DDC84-40E7-F2D1-388A-1B5F8BB439B5}"/>
                </a:ext>
              </a:extLst>
            </p:cNvPr>
            <p:cNvSpPr/>
            <p:nvPr/>
          </p:nvSpPr>
          <p:spPr>
            <a:xfrm>
              <a:off x="0" y="472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000"/>
                  </a:srgbClr>
                </a:gs>
                <a:gs pos="98000">
                  <a:srgbClr val="7A2582">
                    <a:alpha val="74805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3" name="Background - Solid">
              <a:extLst>
                <a:ext uri="{FF2B5EF4-FFF2-40B4-BE49-F238E27FC236}">
                  <a16:creationId xmlns:a16="http://schemas.microsoft.com/office/drawing/2014/main" id="{780A0B81-DB95-4964-AB04-CA2B9BC1D291}"/>
                </a:ext>
              </a:extLst>
            </p:cNvPr>
            <p:cNvSpPr/>
            <p:nvPr/>
          </p:nvSpPr>
          <p:spPr>
            <a:xfrm>
              <a:off x="0" y="0"/>
              <a:ext cx="3557016" cy="6858000"/>
            </a:xfrm>
            <a:prstGeom prst="rect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37F253D-F437-12B3-EE2F-FBF6E9879AC0}"/>
                </a:ext>
              </a:extLst>
            </p:cNvPr>
            <p:cNvSpPr/>
            <p:nvPr/>
          </p:nvSpPr>
          <p:spPr>
            <a:xfrm rot="16200000" flipV="1">
              <a:off x="1657810" y="105116"/>
              <a:ext cx="6858000" cy="6647770"/>
            </a:xfrm>
            <a:custGeom>
              <a:avLst/>
              <a:gdLst>
                <a:gd name="connsiteX0" fmla="*/ 0 w 6858000"/>
                <a:gd name="connsiteY0" fmla="*/ 922089 h 6647770"/>
                <a:gd name="connsiteX1" fmla="*/ 0 w 6858000"/>
                <a:gd name="connsiteY1" fmla="*/ 2959412 h 6647770"/>
                <a:gd name="connsiteX2" fmla="*/ 0 w 6858000"/>
                <a:gd name="connsiteY2" fmla="*/ 4610448 h 6647770"/>
                <a:gd name="connsiteX3" fmla="*/ 0 w 6858000"/>
                <a:gd name="connsiteY3" fmla="*/ 6647770 h 6647770"/>
                <a:gd name="connsiteX4" fmla="*/ 6858000 w 6858000"/>
                <a:gd name="connsiteY4" fmla="*/ 6647770 h 6647770"/>
                <a:gd name="connsiteX5" fmla="*/ 6858000 w 6858000"/>
                <a:gd name="connsiteY5" fmla="*/ 4610448 h 6647770"/>
                <a:gd name="connsiteX6" fmla="*/ 6858000 w 6858000"/>
                <a:gd name="connsiteY6" fmla="*/ 2037322 h 6647770"/>
                <a:gd name="connsiteX7" fmla="*/ 6858000 w 6858000"/>
                <a:gd name="connsiteY7" fmla="*/ 0 h 664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8000" h="6647770">
                  <a:moveTo>
                    <a:pt x="0" y="922089"/>
                  </a:moveTo>
                  <a:lnTo>
                    <a:pt x="0" y="2959412"/>
                  </a:lnTo>
                  <a:lnTo>
                    <a:pt x="0" y="4610448"/>
                  </a:lnTo>
                  <a:lnTo>
                    <a:pt x="0" y="6647770"/>
                  </a:lnTo>
                  <a:lnTo>
                    <a:pt x="6858000" y="6647770"/>
                  </a:lnTo>
                  <a:lnTo>
                    <a:pt x="6858000" y="4610448"/>
                  </a:lnTo>
                  <a:lnTo>
                    <a:pt x="6858000" y="2037322"/>
                  </a:lnTo>
                  <a:lnTo>
                    <a:pt x="6858000" y="0"/>
                  </a:lnTo>
                  <a:close/>
                </a:path>
              </a:pathLst>
            </a:cu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Page Number - White">
            <a:extLst>
              <a:ext uri="{FF2B5EF4-FFF2-40B4-BE49-F238E27FC236}">
                <a16:creationId xmlns:a16="http://schemas.microsoft.com/office/drawing/2014/main" id="{9269EA44-5364-544B-048B-4BC394A13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1B0A299F-9E0E-37AB-43CB-842AC6E433B5}"/>
              </a:ext>
            </a:extLst>
          </p:cNvPr>
          <p:cNvSpPr txBox="1">
            <a:spLocks/>
          </p:cNvSpPr>
          <p:nvPr/>
        </p:nvSpPr>
        <p:spPr>
          <a:xfrm>
            <a:off x="674592" y="297083"/>
            <a:ext cx="5831103" cy="352174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  <a:buSzPct val="120000"/>
              <a:defRPr/>
            </a:pPr>
            <a:endParaRPr kumimoji="0" lang="en-US" sz="1400" b="1" i="1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26690C80-A51F-A391-435B-1CAC23B3B9F0}"/>
              </a:ext>
            </a:extLst>
          </p:cNvPr>
          <p:cNvSpPr txBox="1">
            <a:spLocks/>
          </p:cNvSpPr>
          <p:nvPr/>
        </p:nvSpPr>
        <p:spPr>
          <a:xfrm>
            <a:off x="875536" y="1207010"/>
            <a:ext cx="7393083" cy="121144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it-IT" sz="4000" b="1">
                <a:solidFill>
                  <a:srgbClr val="EBB700"/>
                </a:solidFill>
                <a:latin typeface="Arial"/>
                <a:ea typeface="Arial" charset="0"/>
                <a:cs typeface="Arial"/>
              </a:rPr>
              <a:t>Cose da ricordare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E27F49-11D9-4821-95E5-3984F5EAE585}"/>
              </a:ext>
            </a:extLst>
          </p:cNvPr>
          <p:cNvSpPr txBox="1"/>
          <p:nvPr/>
        </p:nvSpPr>
        <p:spPr>
          <a:xfrm>
            <a:off x="874181" y="2357705"/>
            <a:ext cx="6306106" cy="32932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26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La crescita è fondamentale per il nostro service e per il futuro dei Lions.</a:t>
            </a:r>
          </a:p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26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Siamo responsabili l'uno dell'altro e delle comunità che serviamo.</a:t>
            </a:r>
          </a:p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pPr marL="457200" indent="-457200">
              <a:spcAft>
                <a:spcPts val="600"/>
              </a:spcAft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26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Il successo dipende da noi e da tutti gli altri Lions.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08ED1B1-9DA9-7E5D-30CB-4B0341E6B250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90F931A-B50D-7AC2-8937-6D843C7BEDD3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18" name="Background - Solid">
                <a:extLst>
                  <a:ext uri="{FF2B5EF4-FFF2-40B4-BE49-F238E27FC236}">
                    <a16:creationId xmlns:a16="http://schemas.microsoft.com/office/drawing/2014/main" id="{C0A082AE-766B-2485-7982-D8AEBE308540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A7521DD-B01D-1216-05F6-4F53079335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8729939-9DAE-9E10-2D1A-83006283BE1A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734564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outside&#10;&#10;Description automatically generated">
            <a:extLst>
              <a:ext uri="{FF2B5EF4-FFF2-40B4-BE49-F238E27FC236}">
                <a16:creationId xmlns:a16="http://schemas.microsoft.com/office/drawing/2014/main" id="{90FD3C74-9333-D882-8E65-4107F82C8B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089" y="198522"/>
            <a:ext cx="6003416" cy="6659476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3313702A-0716-8DB9-E794-755B014F42E9}"/>
              </a:ext>
            </a:extLst>
          </p:cNvPr>
          <p:cNvSpPr/>
          <p:nvPr/>
        </p:nvSpPr>
        <p:spPr>
          <a:xfrm>
            <a:off x="-2736" y="1"/>
            <a:ext cx="1391326" cy="6858000"/>
          </a:xfrm>
          <a:custGeom>
            <a:avLst/>
            <a:gdLst>
              <a:gd name="connsiteX0" fmla="*/ 0 w 1391326"/>
              <a:gd name="connsiteY0" fmla="*/ 0 h 6858000"/>
              <a:gd name="connsiteX1" fmla="*/ 1391326 w 1391326"/>
              <a:gd name="connsiteY1" fmla="*/ 0 h 6858000"/>
              <a:gd name="connsiteX2" fmla="*/ 469237 w 1391326"/>
              <a:gd name="connsiteY2" fmla="*/ 6858000 h 6858000"/>
              <a:gd name="connsiteX3" fmla="*/ 0 w 1391326"/>
              <a:gd name="connsiteY3" fmla="*/ 6858000 h 6858000"/>
              <a:gd name="connsiteX4" fmla="*/ 0 w 139132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1326" h="6858000">
                <a:moveTo>
                  <a:pt x="0" y="0"/>
                </a:moveTo>
                <a:lnTo>
                  <a:pt x="1391326" y="0"/>
                </a:lnTo>
                <a:lnTo>
                  <a:pt x="46923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C56A414-5E29-91B2-967D-12F9EA4873B5}"/>
              </a:ext>
            </a:extLst>
          </p:cNvPr>
          <p:cNvSpPr/>
          <p:nvPr/>
        </p:nvSpPr>
        <p:spPr>
          <a:xfrm rot="5400000" flipV="1">
            <a:off x="4548760" y="-746568"/>
            <a:ext cx="6858000" cy="8422384"/>
          </a:xfrm>
          <a:custGeom>
            <a:avLst/>
            <a:gdLst>
              <a:gd name="connsiteX0" fmla="*/ 0 w 6858000"/>
              <a:gd name="connsiteY0" fmla="*/ 922089 h 8422384"/>
              <a:gd name="connsiteX1" fmla="*/ 0 w 6858000"/>
              <a:gd name="connsiteY1" fmla="*/ 1511369 h 8422384"/>
              <a:gd name="connsiteX2" fmla="*/ 0 w 6858000"/>
              <a:gd name="connsiteY2" fmla="*/ 2107423 h 8422384"/>
              <a:gd name="connsiteX3" fmla="*/ 0 w 6858000"/>
              <a:gd name="connsiteY3" fmla="*/ 2696703 h 8422384"/>
              <a:gd name="connsiteX4" fmla="*/ 0 w 6858000"/>
              <a:gd name="connsiteY4" fmla="*/ 2959412 h 8422384"/>
              <a:gd name="connsiteX5" fmla="*/ 0 w 6858000"/>
              <a:gd name="connsiteY5" fmla="*/ 3548692 h 8422384"/>
              <a:gd name="connsiteX6" fmla="*/ 0 w 6858000"/>
              <a:gd name="connsiteY6" fmla="*/ 4144746 h 8422384"/>
              <a:gd name="connsiteX7" fmla="*/ 0 w 6858000"/>
              <a:gd name="connsiteY7" fmla="*/ 4610448 h 8422384"/>
              <a:gd name="connsiteX8" fmla="*/ 0 w 6858000"/>
              <a:gd name="connsiteY8" fmla="*/ 4734026 h 8422384"/>
              <a:gd name="connsiteX9" fmla="*/ 0 w 6858000"/>
              <a:gd name="connsiteY9" fmla="*/ 5199728 h 8422384"/>
              <a:gd name="connsiteX10" fmla="*/ 0 w 6858000"/>
              <a:gd name="connsiteY10" fmla="*/ 5795782 h 8422384"/>
              <a:gd name="connsiteX11" fmla="*/ 0 w 6858000"/>
              <a:gd name="connsiteY11" fmla="*/ 6385062 h 8422384"/>
              <a:gd name="connsiteX12" fmla="*/ 0 w 6858000"/>
              <a:gd name="connsiteY12" fmla="*/ 6647770 h 8422384"/>
              <a:gd name="connsiteX13" fmla="*/ 0 w 6858000"/>
              <a:gd name="connsiteY13" fmla="*/ 7237050 h 8422384"/>
              <a:gd name="connsiteX14" fmla="*/ 0 w 6858000"/>
              <a:gd name="connsiteY14" fmla="*/ 7833104 h 8422384"/>
              <a:gd name="connsiteX15" fmla="*/ 0 w 6858000"/>
              <a:gd name="connsiteY15" fmla="*/ 8422384 h 8422384"/>
              <a:gd name="connsiteX16" fmla="*/ 6858000 w 6858000"/>
              <a:gd name="connsiteY16" fmla="*/ 8422384 h 8422384"/>
              <a:gd name="connsiteX17" fmla="*/ 6858000 w 6858000"/>
              <a:gd name="connsiteY17" fmla="*/ 7833104 h 8422384"/>
              <a:gd name="connsiteX18" fmla="*/ 6858000 w 6858000"/>
              <a:gd name="connsiteY18" fmla="*/ 7237050 h 8422384"/>
              <a:gd name="connsiteX19" fmla="*/ 6858000 w 6858000"/>
              <a:gd name="connsiteY19" fmla="*/ 6647770 h 8422384"/>
              <a:gd name="connsiteX20" fmla="*/ 6858000 w 6858000"/>
              <a:gd name="connsiteY20" fmla="*/ 6385062 h 8422384"/>
              <a:gd name="connsiteX21" fmla="*/ 6858000 w 6858000"/>
              <a:gd name="connsiteY21" fmla="*/ 5795782 h 8422384"/>
              <a:gd name="connsiteX22" fmla="*/ 6858000 w 6858000"/>
              <a:gd name="connsiteY22" fmla="*/ 5199728 h 8422384"/>
              <a:gd name="connsiteX23" fmla="*/ 6858000 w 6858000"/>
              <a:gd name="connsiteY23" fmla="*/ 4610448 h 8422384"/>
              <a:gd name="connsiteX24" fmla="*/ 6858000 w 6858000"/>
              <a:gd name="connsiteY24" fmla="*/ 3811936 h 8422384"/>
              <a:gd name="connsiteX25" fmla="*/ 6858000 w 6858000"/>
              <a:gd name="connsiteY25" fmla="*/ 3222656 h 8422384"/>
              <a:gd name="connsiteX26" fmla="*/ 6858000 w 6858000"/>
              <a:gd name="connsiteY26" fmla="*/ 2626602 h 8422384"/>
              <a:gd name="connsiteX27" fmla="*/ 6858000 w 6858000"/>
              <a:gd name="connsiteY27" fmla="*/ 2037322 h 8422384"/>
              <a:gd name="connsiteX28" fmla="*/ 6858000 w 6858000"/>
              <a:gd name="connsiteY28" fmla="*/ 1774614 h 8422384"/>
              <a:gd name="connsiteX29" fmla="*/ 6858000 w 6858000"/>
              <a:gd name="connsiteY29" fmla="*/ 1185334 h 8422384"/>
              <a:gd name="connsiteX30" fmla="*/ 6858000 w 6858000"/>
              <a:gd name="connsiteY30" fmla="*/ 589280 h 8422384"/>
              <a:gd name="connsiteX31" fmla="*/ 6858000 w 6858000"/>
              <a:gd name="connsiteY31" fmla="*/ 0 h 842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858000" h="8422384">
                <a:moveTo>
                  <a:pt x="0" y="922089"/>
                </a:moveTo>
                <a:lnTo>
                  <a:pt x="0" y="1511369"/>
                </a:lnTo>
                <a:lnTo>
                  <a:pt x="0" y="2107423"/>
                </a:lnTo>
                <a:lnTo>
                  <a:pt x="0" y="2696703"/>
                </a:lnTo>
                <a:lnTo>
                  <a:pt x="0" y="2959412"/>
                </a:lnTo>
                <a:lnTo>
                  <a:pt x="0" y="3548692"/>
                </a:lnTo>
                <a:lnTo>
                  <a:pt x="0" y="4144746"/>
                </a:lnTo>
                <a:lnTo>
                  <a:pt x="0" y="4610448"/>
                </a:lnTo>
                <a:lnTo>
                  <a:pt x="0" y="4734026"/>
                </a:lnTo>
                <a:lnTo>
                  <a:pt x="0" y="5199728"/>
                </a:lnTo>
                <a:lnTo>
                  <a:pt x="0" y="5795782"/>
                </a:lnTo>
                <a:lnTo>
                  <a:pt x="0" y="6385062"/>
                </a:lnTo>
                <a:lnTo>
                  <a:pt x="0" y="6647770"/>
                </a:lnTo>
                <a:lnTo>
                  <a:pt x="0" y="7237050"/>
                </a:lnTo>
                <a:lnTo>
                  <a:pt x="0" y="7833104"/>
                </a:lnTo>
                <a:lnTo>
                  <a:pt x="0" y="8422384"/>
                </a:lnTo>
                <a:lnTo>
                  <a:pt x="6858000" y="8422384"/>
                </a:lnTo>
                <a:lnTo>
                  <a:pt x="6858000" y="7833104"/>
                </a:lnTo>
                <a:lnTo>
                  <a:pt x="6858000" y="7237050"/>
                </a:lnTo>
                <a:lnTo>
                  <a:pt x="6858000" y="6647770"/>
                </a:lnTo>
                <a:lnTo>
                  <a:pt x="6858000" y="6385062"/>
                </a:lnTo>
                <a:lnTo>
                  <a:pt x="6858000" y="5795782"/>
                </a:lnTo>
                <a:lnTo>
                  <a:pt x="6858000" y="5199728"/>
                </a:lnTo>
                <a:lnTo>
                  <a:pt x="6858000" y="4610448"/>
                </a:lnTo>
                <a:lnTo>
                  <a:pt x="6858000" y="3811936"/>
                </a:lnTo>
                <a:lnTo>
                  <a:pt x="6858000" y="3222656"/>
                </a:lnTo>
                <a:lnTo>
                  <a:pt x="6858000" y="2626602"/>
                </a:lnTo>
                <a:lnTo>
                  <a:pt x="6858000" y="2037322"/>
                </a:lnTo>
                <a:lnTo>
                  <a:pt x="6858000" y="1774614"/>
                </a:lnTo>
                <a:lnTo>
                  <a:pt x="6858000" y="1185334"/>
                </a:lnTo>
                <a:lnTo>
                  <a:pt x="6858000" y="589280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4" name="Page Number - Blue">
            <a:extLst>
              <a:ext uri="{FF2B5EF4-FFF2-40B4-BE49-F238E27FC236}">
                <a16:creationId xmlns:a16="http://schemas.microsoft.com/office/drawing/2014/main" id="{74C2B071-1E7D-09E4-9C6C-8147BEBB3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38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73B1C8-D567-452B-D729-EBD2C3B2579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18" y="5715001"/>
            <a:ext cx="999236" cy="999236"/>
          </a:xfrm>
          <a:prstGeom prst="rect">
            <a:avLst/>
          </a:prstGeom>
        </p:spPr>
      </p:pic>
      <p:sp>
        <p:nvSpPr>
          <p:cNvPr id="9" name="Body Copy">
            <a:extLst>
              <a:ext uri="{FF2B5EF4-FFF2-40B4-BE49-F238E27FC236}">
                <a16:creationId xmlns:a16="http://schemas.microsoft.com/office/drawing/2014/main" id="{CBBF9752-47F1-9A03-0D89-2AA234A6F4AE}"/>
              </a:ext>
            </a:extLst>
          </p:cNvPr>
          <p:cNvSpPr txBox="1">
            <a:spLocks/>
          </p:cNvSpPr>
          <p:nvPr/>
        </p:nvSpPr>
        <p:spPr>
          <a:xfrm>
            <a:off x="4849069" y="953450"/>
            <a:ext cx="7121526" cy="101529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  <a:defRPr/>
            </a:pPr>
            <a:r>
              <a:rPr lang="it-IT" sz="3400" b="1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Continuate a puntare al successo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C9FBFC-6842-D8BF-C6E5-5CE8D3372A97}"/>
              </a:ext>
            </a:extLst>
          </p:cNvPr>
          <p:cNvSpPr txBox="1"/>
          <p:nvPr/>
        </p:nvSpPr>
        <p:spPr>
          <a:xfrm>
            <a:off x="5057117" y="1968746"/>
            <a:ext cx="6003416" cy="44935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26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Fate della crescita una priorità. </a:t>
            </a:r>
          </a:p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26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Coinvolgete i club e assicuratevi che i Lions capiscano in che modo la</a:t>
            </a:r>
            <a:r>
              <a:rPr lang="it-IT" sz="2600" b="1" i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MISSION</a:t>
            </a:r>
            <a:r>
              <a:rPr lang="it-IT" sz="26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1.5 </a:t>
            </a:r>
            <a:r>
              <a:rPr lang="it-IT" sz="26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porta loro beneficio. </a:t>
            </a:r>
          </a:p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26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Eseguite i piani e collaborate per raggiungere i nostri obiettivi. </a:t>
            </a:r>
          </a:p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26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Comunicate, collaborate e adattatevi per avere i migliori risultati. </a:t>
            </a:r>
          </a:p>
          <a:p>
            <a:pPr marL="457200" indent="-457200">
              <a:buClr>
                <a:srgbClr val="EBB700"/>
              </a:buClr>
              <a:buFont typeface="Arial" panose="020B0604020202020204" pitchFamily="34" charset="0"/>
              <a:buChar char="•"/>
            </a:pPr>
            <a:r>
              <a:rPr lang="it-IT" sz="26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Riconoscete il successo e le persone che lo rendono possibile.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D34AB26-BCB8-5475-BE60-474CCDFEDBBB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7238523-80C4-1F3E-29B1-642A680902C1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8" name="Background - Solid">
                <a:extLst>
                  <a:ext uri="{FF2B5EF4-FFF2-40B4-BE49-F238E27FC236}">
                    <a16:creationId xmlns:a16="http://schemas.microsoft.com/office/drawing/2014/main" id="{A6DC2560-C536-2FF5-75E5-B6BD795CE630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10C03E9-B98C-B8CD-619A-15663DF46C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A2C04AD-FCC1-6EF8-19C7-35B7D4336B80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55800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70D209-9982-A6BC-B59F-2CC2C6BCE5BF}"/>
              </a:ext>
            </a:extLst>
          </p:cNvPr>
          <p:cNvGrpSpPr/>
          <p:nvPr/>
        </p:nvGrpSpPr>
        <p:grpSpPr>
          <a:xfrm>
            <a:off x="6580415" y="0"/>
            <a:ext cx="6861265" cy="6858000"/>
            <a:chOff x="6580415" y="0"/>
            <a:chExt cx="6861265" cy="6858000"/>
          </a:xfrm>
        </p:grpSpPr>
        <p:sp>
          <p:nvSpPr>
            <p:cNvPr id="3" name="Graphic 10">
              <a:extLst>
                <a:ext uri="{FF2B5EF4-FFF2-40B4-BE49-F238E27FC236}">
                  <a16:creationId xmlns:a16="http://schemas.microsoft.com/office/drawing/2014/main" id="{3079FB8C-2D59-4D07-A442-A94189A016FC}"/>
                </a:ext>
              </a:extLst>
            </p:cNvPr>
            <p:cNvSpPr/>
            <p:nvPr/>
          </p:nvSpPr>
          <p:spPr>
            <a:xfrm flipH="1">
              <a:off x="6580415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100000">
                  <a:srgbClr val="7A2582">
                    <a:alpha val="0"/>
                  </a:srgbClr>
                </a:gs>
                <a:gs pos="0">
                  <a:srgbClr val="00338D">
                    <a:alpha val="25000"/>
                  </a:srgbClr>
                </a:gs>
              </a:gsLst>
              <a:lin ang="162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Graphic 11">
              <a:extLst>
                <a:ext uri="{FF2B5EF4-FFF2-40B4-BE49-F238E27FC236}">
                  <a16:creationId xmlns:a16="http://schemas.microsoft.com/office/drawing/2014/main" id="{018B9517-FB1D-E53D-27CA-527F3CBE0C6E}"/>
                </a:ext>
              </a:extLst>
            </p:cNvPr>
            <p:cNvSpPr/>
            <p:nvPr/>
          </p:nvSpPr>
          <p:spPr>
            <a:xfrm>
              <a:off x="6583680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0">
                  <a:srgbClr val="7A2582">
                    <a:alpha val="25000"/>
                  </a:srgbClr>
                </a:gs>
                <a:gs pos="99000">
                  <a:srgbClr val="00338D">
                    <a:alpha val="0"/>
                  </a:srgbClr>
                </a:gs>
              </a:gsLst>
              <a:lin ang="16200000" scaled="0"/>
            </a:gra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66F45567-F808-BCAF-76E8-CA4902CEC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8CB5E070-55BF-0737-BCCD-45E0EAFF5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D2240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D224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3B34F759-0059-06F0-B1E6-6219E16470AD}"/>
              </a:ext>
            </a:extLst>
          </p:cNvPr>
          <p:cNvSpPr txBox="1">
            <a:spLocks/>
          </p:cNvSpPr>
          <p:nvPr/>
        </p:nvSpPr>
        <p:spPr>
          <a:xfrm>
            <a:off x="756053" y="1598804"/>
            <a:ext cx="10679894" cy="2897057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it-IT" sz="8000">
                <a:solidFill>
                  <a:srgbClr val="00338D"/>
                </a:solidFill>
                <a:latin typeface="Arial"/>
                <a:ea typeface="ヒラギノ角ゴ Pro W3"/>
                <a:cs typeface="Arial"/>
              </a:rPr>
              <a:t>Più forti insieme. Sempre.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2E7316FC-6DD2-81FB-529D-ECCF086D9CE4}"/>
              </a:ext>
            </a:extLst>
          </p:cNvPr>
          <p:cNvSpPr/>
          <p:nvPr/>
        </p:nvSpPr>
        <p:spPr>
          <a:xfrm>
            <a:off x="4218933" y="4376396"/>
            <a:ext cx="3429641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A5261990-F31C-3F24-E382-D28994901F01}"/>
              </a:ext>
            </a:extLst>
          </p:cNvPr>
          <p:cNvSpPr txBox="1">
            <a:spLocks/>
          </p:cNvSpPr>
          <p:nvPr/>
        </p:nvSpPr>
        <p:spPr>
          <a:xfrm>
            <a:off x="1198631" y="4737217"/>
            <a:ext cx="9794739" cy="109493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it-IT" sz="250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“Al servizio di un mondo che ha bisogno” è più di uno slogan. </a:t>
            </a:r>
            <a:br>
              <a:rPr lang="it-IT" sz="250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</a:br>
            <a:r>
              <a:rPr lang="it-IT" sz="2500">
                <a:solidFill>
                  <a:srgbClr val="0D2240"/>
                </a:solidFill>
                <a:latin typeface="Arial"/>
                <a:ea typeface="ヒラギノ角ゴ Pro W3"/>
                <a:cs typeface="Arial"/>
              </a:rPr>
              <a:t>È la nostra promessa al mondo. </a:t>
            </a:r>
          </a:p>
          <a:p>
            <a:pPr>
              <a:spcBef>
                <a:spcPts val="1000"/>
              </a:spcBef>
            </a:pPr>
            <a:r>
              <a:rPr lang="it-IT" sz="2500">
                <a:solidFill>
                  <a:srgbClr val="00338D"/>
                </a:solidFill>
                <a:latin typeface="Arial"/>
                <a:ea typeface="ヒラギノ角ゴ Pro W3"/>
                <a:cs typeface="Arial"/>
              </a:rPr>
              <a:t>Più cresciamo, più possiamo dare.</a:t>
            </a:r>
          </a:p>
          <a:p>
            <a:pPr>
              <a:spcBef>
                <a:spcPts val="1000"/>
              </a:spcBef>
            </a:pPr>
            <a:endParaRPr lang="en-US" sz="2500" kern="0" dirty="0">
              <a:solidFill>
                <a:srgbClr val="0D2240"/>
              </a:solidFill>
              <a:latin typeface="Arial"/>
              <a:ea typeface="ヒラギノ角ゴ Pro W3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4A3316-5A39-174B-E068-61EB034F972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632" y="1180022"/>
            <a:ext cx="3602736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2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EE30D2A-868A-96D7-2146-AC91BD290E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331" y="283290"/>
            <a:ext cx="5815622" cy="66662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D83A358-9DD9-202A-97EB-5213EB2E3A68}"/>
              </a:ext>
            </a:extLst>
          </p:cNvPr>
          <p:cNvGrpSpPr/>
          <p:nvPr/>
        </p:nvGrpSpPr>
        <p:grpSpPr>
          <a:xfrm>
            <a:off x="0" y="112155"/>
            <a:ext cx="12192000" cy="6858472"/>
            <a:chOff x="0" y="0"/>
            <a:chExt cx="12192000" cy="6858472"/>
          </a:xfrm>
        </p:grpSpPr>
        <p:sp>
          <p:nvSpPr>
            <p:cNvPr id="10" name="Background - Overlay">
              <a:extLst>
                <a:ext uri="{FF2B5EF4-FFF2-40B4-BE49-F238E27FC236}">
                  <a16:creationId xmlns:a16="http://schemas.microsoft.com/office/drawing/2014/main" id="{F1D3BE57-7E87-4970-5529-CBA22AE94D3F}"/>
                </a:ext>
              </a:extLst>
            </p:cNvPr>
            <p:cNvSpPr/>
            <p:nvPr/>
          </p:nvSpPr>
          <p:spPr>
            <a:xfrm>
              <a:off x="0" y="472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000"/>
                  </a:srgbClr>
                </a:gs>
                <a:gs pos="98000">
                  <a:srgbClr val="7A2582">
                    <a:alpha val="74805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8" name="Background - Solid">
              <a:extLst>
                <a:ext uri="{FF2B5EF4-FFF2-40B4-BE49-F238E27FC236}">
                  <a16:creationId xmlns:a16="http://schemas.microsoft.com/office/drawing/2014/main" id="{5C446A39-8E9B-6A44-A58E-9E04CA77630C}"/>
                </a:ext>
              </a:extLst>
            </p:cNvPr>
            <p:cNvSpPr/>
            <p:nvPr/>
          </p:nvSpPr>
          <p:spPr>
            <a:xfrm>
              <a:off x="0" y="0"/>
              <a:ext cx="3557016" cy="6858000"/>
            </a:xfrm>
            <a:prstGeom prst="rect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DC8AA71-55A8-3649-9696-D505B3711E6E}"/>
                </a:ext>
              </a:extLst>
            </p:cNvPr>
            <p:cNvSpPr/>
            <p:nvPr/>
          </p:nvSpPr>
          <p:spPr>
            <a:xfrm rot="16200000" flipV="1">
              <a:off x="1657810" y="105116"/>
              <a:ext cx="6858000" cy="6647770"/>
            </a:xfrm>
            <a:custGeom>
              <a:avLst/>
              <a:gdLst>
                <a:gd name="connsiteX0" fmla="*/ 0 w 6858000"/>
                <a:gd name="connsiteY0" fmla="*/ 922089 h 6647770"/>
                <a:gd name="connsiteX1" fmla="*/ 0 w 6858000"/>
                <a:gd name="connsiteY1" fmla="*/ 2959412 h 6647770"/>
                <a:gd name="connsiteX2" fmla="*/ 0 w 6858000"/>
                <a:gd name="connsiteY2" fmla="*/ 4610448 h 6647770"/>
                <a:gd name="connsiteX3" fmla="*/ 0 w 6858000"/>
                <a:gd name="connsiteY3" fmla="*/ 6647770 h 6647770"/>
                <a:gd name="connsiteX4" fmla="*/ 6858000 w 6858000"/>
                <a:gd name="connsiteY4" fmla="*/ 6647770 h 6647770"/>
                <a:gd name="connsiteX5" fmla="*/ 6858000 w 6858000"/>
                <a:gd name="connsiteY5" fmla="*/ 4610448 h 6647770"/>
                <a:gd name="connsiteX6" fmla="*/ 6858000 w 6858000"/>
                <a:gd name="connsiteY6" fmla="*/ 2037322 h 6647770"/>
                <a:gd name="connsiteX7" fmla="*/ 6858000 w 6858000"/>
                <a:gd name="connsiteY7" fmla="*/ 0 h 664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8000" h="6647770">
                  <a:moveTo>
                    <a:pt x="0" y="922089"/>
                  </a:moveTo>
                  <a:lnTo>
                    <a:pt x="0" y="2959412"/>
                  </a:lnTo>
                  <a:lnTo>
                    <a:pt x="0" y="4610448"/>
                  </a:lnTo>
                  <a:lnTo>
                    <a:pt x="0" y="6647770"/>
                  </a:lnTo>
                  <a:lnTo>
                    <a:pt x="6858000" y="6647770"/>
                  </a:lnTo>
                  <a:lnTo>
                    <a:pt x="6858000" y="4610448"/>
                  </a:lnTo>
                  <a:lnTo>
                    <a:pt x="6858000" y="2037322"/>
                  </a:lnTo>
                  <a:lnTo>
                    <a:pt x="6858000" y="0"/>
                  </a:lnTo>
                  <a:close/>
                </a:path>
              </a:pathLst>
            </a:cu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dy Copy">
            <a:extLst>
              <a:ext uri="{FF2B5EF4-FFF2-40B4-BE49-F238E27FC236}">
                <a16:creationId xmlns:a16="http://schemas.microsoft.com/office/drawing/2014/main" id="{53D039E2-1404-564C-9861-E013CD08AEA8}"/>
              </a:ext>
            </a:extLst>
          </p:cNvPr>
          <p:cNvSpPr txBox="1">
            <a:spLocks/>
          </p:cNvSpPr>
          <p:nvPr/>
        </p:nvSpPr>
        <p:spPr>
          <a:xfrm>
            <a:off x="637038" y="800528"/>
            <a:ext cx="7440162" cy="196406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lang="it-IT" sz="6500" b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Un L</a:t>
            </a:r>
            <a:r>
              <a:rPr kumimoji="0" lang="it-IT" sz="65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ions vive</a:t>
            </a:r>
            <a:br>
              <a:rPr kumimoji="0" lang="it-IT" sz="65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r>
              <a:rPr kumimoji="0" lang="it-IT" sz="65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dentro noi </a:t>
            </a:r>
            <a:r>
              <a:rPr kumimoji="0" lang="it-IT" sz="6500" b="1" i="0" u="none" strike="noStrike" cap="none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tutti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A68F3A-E16B-E5A8-F6CE-F9C44758CECB}"/>
              </a:ext>
            </a:extLst>
          </p:cNvPr>
          <p:cNvGrpSpPr/>
          <p:nvPr/>
        </p:nvGrpSpPr>
        <p:grpSpPr>
          <a:xfrm>
            <a:off x="5820757" y="2565566"/>
            <a:ext cx="1369876" cy="307606"/>
            <a:chOff x="6301119" y="2939551"/>
            <a:chExt cx="1369876" cy="307606"/>
          </a:xfrm>
        </p:grpSpPr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FF60174F-B523-F54E-924F-E45AA04B1FF4}"/>
                </a:ext>
              </a:extLst>
            </p:cNvPr>
            <p:cNvSpPr/>
            <p:nvPr/>
          </p:nvSpPr>
          <p:spPr bwMode="auto">
            <a:xfrm rot="18900000">
              <a:off x="7125151" y="2939551"/>
              <a:ext cx="545844" cy="168781"/>
            </a:xfrm>
            <a:prstGeom prst="rightArrow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endParaRPr kumimoji="0" lang="en-US" sz="3000" b="0" i="0" u="none" strike="noStrike" cap="none" normalizeH="0" dirty="0">
                <a:ln>
                  <a:noFill/>
                </a:ln>
                <a:solidFill>
                  <a:srgbClr val="404040"/>
                </a:solidFill>
                <a:effectLst/>
                <a:ea typeface="ヒラギノ角ゴ Pro W3" pitchFamily="84" charset="-128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174CA70-D4B5-9D47-AFFF-3C3891B01A8A}"/>
                </a:ext>
              </a:extLst>
            </p:cNvPr>
            <p:cNvSpPr/>
            <p:nvPr/>
          </p:nvSpPr>
          <p:spPr>
            <a:xfrm rot="5400000" flipH="1">
              <a:off x="6730383" y="2737389"/>
              <a:ext cx="80504" cy="9390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BB7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2" name="Body Copy">
            <a:extLst>
              <a:ext uri="{FF2B5EF4-FFF2-40B4-BE49-F238E27FC236}">
                <a16:creationId xmlns:a16="http://schemas.microsoft.com/office/drawing/2014/main" id="{23CA2E03-47BC-B842-AF33-9E7B6ABD7D05}"/>
              </a:ext>
            </a:extLst>
          </p:cNvPr>
          <p:cNvSpPr txBox="1">
            <a:spLocks/>
          </p:cNvSpPr>
          <p:nvPr/>
        </p:nvSpPr>
        <p:spPr>
          <a:xfrm>
            <a:off x="674592" y="297083"/>
            <a:ext cx="5831103" cy="352174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  <a:buSzPct val="120000"/>
              <a:defRPr/>
            </a:pPr>
            <a:endParaRPr kumimoji="0" lang="en-US" sz="1400" b="1" i="1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</p:txBody>
      </p:sp>
      <p:sp>
        <p:nvSpPr>
          <p:cNvPr id="17" name="Body Copy">
            <a:extLst>
              <a:ext uri="{FF2B5EF4-FFF2-40B4-BE49-F238E27FC236}">
                <a16:creationId xmlns:a16="http://schemas.microsoft.com/office/drawing/2014/main" id="{972C5255-1DD5-58F9-D047-28CDF8523557}"/>
              </a:ext>
            </a:extLst>
          </p:cNvPr>
          <p:cNvSpPr txBox="1">
            <a:spLocks/>
          </p:cNvSpPr>
          <p:nvPr/>
        </p:nvSpPr>
        <p:spPr>
          <a:xfrm>
            <a:off x="654337" y="3033871"/>
            <a:ext cx="6647771" cy="330932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  <a:buSzPct val="120000"/>
              <a:defRPr/>
            </a:pPr>
            <a:r>
              <a:rPr kumimoji="0" lang="it-IT" sz="2000" b="1" i="0" u="none" strike="noStrike" cap="none" normalizeH="0" baseline="0" noProof="0" dirty="0">
                <a:ln>
                  <a:noFill/>
                </a:ln>
                <a:solidFill>
                  <a:srgbClr val="EBB70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Ogni singolo socio è importante per coloro che fanno affidamento sui Lions. Tutti i club stanno cambiando la propria comunità, rendendola più stabile, più sicura e più solidale per tutti. </a:t>
            </a:r>
          </a:p>
          <a:p>
            <a:pPr>
              <a:spcBef>
                <a:spcPts val="0"/>
              </a:spcBef>
              <a:spcAft>
                <a:spcPts val="1800"/>
              </a:spcAft>
              <a:buSzPct val="120000"/>
              <a:defRPr/>
            </a:pPr>
            <a:r>
              <a:rPr kumimoji="0" lang="it-IT" sz="150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Per più di un secolo, i Lions sono stati pronti ad aiutare le nostre comunità, donando, sostenendo e servendo</a:t>
            </a:r>
            <a:r>
              <a:rPr lang="it-IT" sz="1500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.</a:t>
            </a:r>
          </a:p>
          <a:p>
            <a:pPr>
              <a:spcBef>
                <a:spcPts val="0"/>
              </a:spcBef>
              <a:spcAft>
                <a:spcPts val="1800"/>
              </a:spcAft>
              <a:buSzPct val="120000"/>
              <a:defRPr/>
            </a:pPr>
            <a:r>
              <a:rPr kumimoji="0" lang="it-IT" sz="15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Per soddisfare il crescente bisogno delle nostre comunità dobbiamo invitare nuovi soci a servire con noi. Per assicurarci di essere sempre presenti e pronti a servire, dobbiamo crescere.</a:t>
            </a:r>
          </a:p>
          <a:p>
            <a:pPr>
              <a:spcBef>
                <a:spcPts val="0"/>
              </a:spcBef>
              <a:spcAft>
                <a:spcPts val="1800"/>
              </a:spcAft>
              <a:buSzPct val="120000"/>
              <a:defRPr/>
            </a:pPr>
            <a:r>
              <a:rPr kumimoji="0" lang="it-IT" sz="1500" b="1" i="1" u="none" strike="noStrike" cap="none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Ecco perché abbiamo deciso di lanciare la </a:t>
            </a:r>
            <a:r>
              <a:rPr kumimoji="0" lang="it-IT" sz="1500" b="1" i="1" u="none" strike="noStrike" cap="none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MISSION</a:t>
            </a:r>
            <a:r>
              <a:rPr kumimoji="0" lang="it-IT" sz="1500" b="1" i="1" u="none" strike="noStrike" cap="none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 1.5.</a:t>
            </a:r>
          </a:p>
          <a:p>
            <a:pPr>
              <a:spcBef>
                <a:spcPts val="0"/>
              </a:spcBef>
              <a:spcAft>
                <a:spcPts val="1800"/>
              </a:spcAft>
              <a:buSzPct val="120000"/>
              <a:defRPr/>
            </a:pPr>
            <a:r>
              <a:rPr kumimoji="0" lang="it-IT" sz="1500" b="1" i="0" u="none" strike="noStrike" cap="none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 </a:t>
            </a:r>
            <a:br>
              <a:rPr kumimoji="0" lang="it-IT" sz="1500" b="1" i="0" u="none" strike="noStrike" cap="none" normalizeH="0" baseline="0" noProof="0" dirty="0">
                <a:ln>
                  <a:noFill/>
                </a:ln>
                <a:solidFill>
                  <a:srgbClr val="F0C30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</a:br>
            <a:br>
              <a:rPr kumimoji="0" lang="it-IT" b="1" i="0" u="none" strike="noStrike" cap="none" normalizeH="0" baseline="0" noProof="0" dirty="0">
                <a:ln>
                  <a:noFill/>
                </a:ln>
                <a:solidFill>
                  <a:srgbClr val="F0C30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</a:br>
            <a:endParaRPr kumimoji="0" lang="it-IT" b="1" i="0" u="none" strike="noStrike" cap="none" normalizeH="0" baseline="0" noProof="0" dirty="0">
              <a:ln>
                <a:noFill/>
              </a:ln>
              <a:solidFill>
                <a:srgbClr val="F0C300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148856-0506-D567-3915-BF00D6FE16F0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0102607-214C-70F7-97A6-595942FC15D3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8" name="Background - Solid">
                <a:extLst>
                  <a:ext uri="{FF2B5EF4-FFF2-40B4-BE49-F238E27FC236}">
                    <a16:creationId xmlns:a16="http://schemas.microsoft.com/office/drawing/2014/main" id="{16C68505-F0C2-8952-1A64-49A38E1C4E03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45C828EA-2FF7-173A-4E48-2A1D7A8FD6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7A819C3-797F-B61A-9D59-51133C726453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Page Number - White">
            <a:extLst>
              <a:ext uri="{FF2B5EF4-FFF2-40B4-BE49-F238E27FC236}">
                <a16:creationId xmlns:a16="http://schemas.microsoft.com/office/drawing/2014/main" id="{952E1C59-04A4-E805-6C0E-A358D4BBC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9574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BC61FCD-6FF0-FE0D-0810-CB46D14264CB}"/>
              </a:ext>
            </a:extLst>
          </p:cNvPr>
          <p:cNvGrpSpPr/>
          <p:nvPr/>
        </p:nvGrpSpPr>
        <p:grpSpPr>
          <a:xfrm>
            <a:off x="-6" y="0"/>
            <a:ext cx="12192003" cy="6858000"/>
            <a:chOff x="-6" y="0"/>
            <a:chExt cx="12192003" cy="6858000"/>
          </a:xfrm>
        </p:grpSpPr>
        <p:pic>
          <p:nvPicPr>
            <p:cNvPr id="3" name="Picture 2" descr="A picture containing human face, person, person, collage&#10;&#10;Description automatically generated">
              <a:extLst>
                <a:ext uri="{FF2B5EF4-FFF2-40B4-BE49-F238E27FC236}">
                  <a16:creationId xmlns:a16="http://schemas.microsoft.com/office/drawing/2014/main" id="{7E8753F5-EFEF-F061-71CA-821F107CD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" y="0"/>
              <a:ext cx="12192000" cy="6858000"/>
            </a:xfrm>
            <a:prstGeom prst="rect">
              <a:avLst/>
            </a:prstGeom>
          </p:spPr>
        </p:pic>
        <p:sp>
          <p:nvSpPr>
            <p:cNvPr id="4" name="Background - Overlay">
              <a:extLst>
                <a:ext uri="{FF2B5EF4-FFF2-40B4-BE49-F238E27FC236}">
                  <a16:creationId xmlns:a16="http://schemas.microsoft.com/office/drawing/2014/main" id="{3339EE8B-89D4-A4E4-F718-414555D7D825}"/>
                </a:ext>
              </a:extLst>
            </p:cNvPr>
            <p:cNvSpPr/>
            <p:nvPr/>
          </p:nvSpPr>
          <p:spPr>
            <a:xfrm>
              <a:off x="-3" y="0"/>
              <a:ext cx="12192000" cy="6858000"/>
            </a:xfrm>
            <a:prstGeom prst="rect">
              <a:avLst/>
            </a:prstGeom>
            <a:gradFill flip="none" rotWithShape="0">
              <a:gsLst>
                <a:gs pos="0">
                  <a:srgbClr val="00338D">
                    <a:alpha val="90980"/>
                  </a:srgbClr>
                </a:gs>
                <a:gs pos="100000">
                  <a:srgbClr val="7A2582">
                    <a:alpha val="90980"/>
                  </a:srgbClr>
                </a:gs>
              </a:gsLst>
              <a:lin ang="18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C2CDC01B-FCB8-AFC8-362C-9FC605739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660C4FA6-0814-E26C-0414-E48EF29B9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5FEAE1FE-E487-D3F6-3905-6774CF9DDED3}"/>
              </a:ext>
            </a:extLst>
          </p:cNvPr>
          <p:cNvSpPr txBox="1">
            <a:spLocks/>
          </p:cNvSpPr>
          <p:nvPr/>
        </p:nvSpPr>
        <p:spPr>
          <a:xfrm>
            <a:off x="6825" y="2238987"/>
            <a:ext cx="12182692" cy="119001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b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it-IT" sz="7000">
                <a:solidFill>
                  <a:schemeClr val="bg1"/>
                </a:solidFill>
              </a:rPr>
              <a:t>VOLETE ESSERNE PARTE?</a:t>
            </a: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BC874281-9085-FE2E-72F1-B139FE2677A3}"/>
              </a:ext>
            </a:extLst>
          </p:cNvPr>
          <p:cNvSpPr txBox="1">
            <a:spLocks/>
          </p:cNvSpPr>
          <p:nvPr/>
        </p:nvSpPr>
        <p:spPr>
          <a:xfrm>
            <a:off x="6825" y="4029789"/>
            <a:ext cx="12182692" cy="1397059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it-IT" sz="35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Non c'è mai stata una sfida troppo grande per i</a:t>
            </a:r>
            <a:r>
              <a:rPr lang="it-IT" sz="3500">
                <a:solidFill>
                  <a:srgbClr val="FFC000"/>
                </a:solidFill>
                <a:latin typeface="Arial"/>
                <a:ea typeface="ヒラギノ角ゴ Pro W3"/>
                <a:cs typeface="Arial"/>
              </a:rPr>
              <a:t> Lions</a:t>
            </a:r>
            <a:r>
              <a:rPr lang="it-IT" sz="35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. </a:t>
            </a:r>
          </a:p>
          <a:p>
            <a:pPr>
              <a:spcBef>
                <a:spcPts val="1000"/>
              </a:spcBef>
            </a:pPr>
            <a:r>
              <a:rPr lang="it-IT" sz="35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Accettate la </a:t>
            </a:r>
            <a:r>
              <a:rPr lang="it-IT" sz="350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sfida</a:t>
            </a:r>
            <a:r>
              <a:rPr lang="it-IT" sz="3500">
                <a:solidFill>
                  <a:srgbClr val="FFC000"/>
                </a:solidFill>
                <a:latin typeface="Arial"/>
                <a:ea typeface="ヒラギノ角ゴ Pro W3"/>
                <a:cs typeface="Arial"/>
              </a:rPr>
              <a:t>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F3871E-0EE9-28AA-BC32-A327C32B8B8E}"/>
              </a:ext>
            </a:extLst>
          </p:cNvPr>
          <p:cNvSpPr/>
          <p:nvPr/>
        </p:nvSpPr>
        <p:spPr>
          <a:xfrm rot="5400000" flipH="1">
            <a:off x="6063835" y="3405380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021753-493A-FB6E-F330-56C2A8EE9F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657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7A7CC892-9D79-E152-3E30-50CF7870BDCE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E99A33F7-FD09-8D2A-08B7-00C9A49F93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143" y="25400"/>
            <a:ext cx="12192000" cy="6858000"/>
          </a:xfrm>
          <a:prstGeom prst="rect">
            <a:avLst/>
          </a:prstGeom>
          <a:noFill/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FEA79CEF-3E5D-E9B5-A973-6AB8CE38C489}"/>
              </a:ext>
            </a:extLst>
          </p:cNvPr>
          <p:cNvSpPr/>
          <p:nvPr/>
        </p:nvSpPr>
        <p:spPr>
          <a:xfrm>
            <a:off x="0" y="25400"/>
            <a:ext cx="12192000" cy="6858000"/>
          </a:xfrm>
          <a:prstGeom prst="rect">
            <a:avLst/>
          </a:prstGeom>
          <a:gradFill flip="none" rotWithShape="0">
            <a:gsLst>
              <a:gs pos="8000">
                <a:srgbClr val="00338D">
                  <a:alpha val="87000"/>
                </a:srgbClr>
              </a:gs>
              <a:gs pos="100000">
                <a:srgbClr val="7A2582">
                  <a:alpha val="87000"/>
                </a:srgb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92F00FC0-74AA-520C-6982-9AF47A43D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3" name="Mission_1-5_Launch_230710_it_IT">
            <a:hlinkClick r:id="" action="ppaction://media"/>
            <a:extLst>
              <a:ext uri="{FF2B5EF4-FFF2-40B4-BE49-F238E27FC236}">
                <a16:creationId xmlns:a16="http://schemas.microsoft.com/office/drawing/2014/main" id="{34E2E60B-62E5-1868-B844-87914E2024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143" y="12701"/>
            <a:ext cx="1219179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6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" y="-5257"/>
            <a:ext cx="12209417" cy="6866903"/>
          </a:xfrm>
          <a:prstGeom prst="rect">
            <a:avLst/>
          </a:prstGeom>
        </p:spPr>
      </p:pic>
      <p:sp>
        <p:nvSpPr>
          <p:cNvPr id="2" name="Background - Overlay">
            <a:extLst>
              <a:ext uri="{FF2B5EF4-FFF2-40B4-BE49-F238E27FC236}">
                <a16:creationId xmlns:a16="http://schemas.microsoft.com/office/drawing/2014/main" id="{26A33130-88FD-5759-376A-0FE3830808DF}"/>
              </a:ext>
            </a:extLst>
          </p:cNvPr>
          <p:cNvSpPr/>
          <p:nvPr/>
        </p:nvSpPr>
        <p:spPr>
          <a:xfrm>
            <a:off x="-17417" y="0"/>
            <a:ext cx="12218126" cy="6858000"/>
          </a:xfrm>
          <a:prstGeom prst="rect">
            <a:avLst/>
          </a:prstGeom>
          <a:gradFill flip="none" rotWithShape="0">
            <a:gsLst>
              <a:gs pos="0">
                <a:srgbClr val="00338D">
                  <a:alpha val="90000"/>
                </a:srgbClr>
              </a:gs>
              <a:gs pos="98000">
                <a:srgbClr val="7A2582">
                  <a:alpha val="74805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015D6B-6F7B-C546-B15B-81A122A64AC3}"/>
              </a:ext>
            </a:extLst>
          </p:cNvPr>
          <p:cNvSpPr txBox="1">
            <a:spLocks/>
          </p:cNvSpPr>
          <p:nvPr/>
        </p:nvSpPr>
        <p:spPr>
          <a:xfrm>
            <a:off x="2238249" y="2739110"/>
            <a:ext cx="7772400" cy="1920033"/>
          </a:xfrm>
          <a:prstGeom prst="rect">
            <a:avLst/>
          </a:prstGeom>
          <a:effectLst>
            <a:outerShdw blurRad="127000" dist="63500" dir="2700000" algn="tl" rotWithShape="0">
              <a:srgbClr val="0D2240">
                <a:alpha val="25000"/>
              </a:srgbClr>
            </a:outerShdw>
          </a:effectLst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 Light"/>
                <a:ea typeface="+mj-ea"/>
                <a:cs typeface="Open Sans Light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it-IT" sz="11000" b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Grazie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D77007-DB48-654F-892C-631DEE861BBC}"/>
              </a:ext>
            </a:extLst>
          </p:cNvPr>
          <p:cNvSpPr txBox="1"/>
          <p:nvPr/>
        </p:nvSpPr>
        <p:spPr>
          <a:xfrm>
            <a:off x="4404334" y="6248400"/>
            <a:ext cx="339981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sz="1600" b="1">
                <a:solidFill>
                  <a:schemeClr val="bg1"/>
                </a:solidFill>
                <a:latin typeface="Arial"/>
                <a:cs typeface="Arial"/>
              </a:rPr>
              <a:t>© 2023 Lions International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D1A173-D56F-CC2D-F6BA-C7AE399D3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714" y="1260088"/>
            <a:ext cx="5888572" cy="1061140"/>
          </a:xfrm>
          <a:prstGeom prst="rect">
            <a:avLst/>
          </a:prstGeom>
        </p:spPr>
      </p:pic>
      <p:sp>
        <p:nvSpPr>
          <p:cNvPr id="4" name="Page Number - White">
            <a:extLst>
              <a:ext uri="{FF2B5EF4-FFF2-40B4-BE49-F238E27FC236}">
                <a16:creationId xmlns:a16="http://schemas.microsoft.com/office/drawing/2014/main" id="{C3309E03-9FC1-DD6C-B9B8-A6C6DCB51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22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0E440F4-0ED3-D98F-09A5-25E5267A3A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445" y="0"/>
            <a:ext cx="7489142" cy="686888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59E6B00C-EF31-2C2E-B3C8-AAB28DCAFB28}"/>
              </a:ext>
            </a:extLst>
          </p:cNvPr>
          <p:cNvSpPr/>
          <p:nvPr/>
        </p:nvSpPr>
        <p:spPr>
          <a:xfrm>
            <a:off x="3105962" y="736"/>
            <a:ext cx="10617955" cy="6868150"/>
          </a:xfrm>
          <a:custGeom>
            <a:avLst/>
            <a:gdLst>
              <a:gd name="connsiteX0" fmla="*/ 3959471 w 10602263"/>
              <a:gd name="connsiteY0" fmla="*/ 0 h 6858000"/>
              <a:gd name="connsiteX1" fmla="*/ 6858000 w 10602263"/>
              <a:gd name="connsiteY1" fmla="*/ 0 h 6858000"/>
              <a:gd name="connsiteX2" fmla="*/ 6858000 w 10602263"/>
              <a:gd name="connsiteY2" fmla="*/ 0 h 6858000"/>
              <a:gd name="connsiteX3" fmla="*/ 7703734 w 10602263"/>
              <a:gd name="connsiteY3" fmla="*/ 0 h 6858000"/>
              <a:gd name="connsiteX4" fmla="*/ 8396868 w 10602263"/>
              <a:gd name="connsiteY4" fmla="*/ 0 h 6858000"/>
              <a:gd name="connsiteX5" fmla="*/ 10602263 w 10602263"/>
              <a:gd name="connsiteY5" fmla="*/ 0 h 6858000"/>
              <a:gd name="connsiteX6" fmla="*/ 10602263 w 10602263"/>
              <a:gd name="connsiteY6" fmla="*/ 6858000 h 6858000"/>
              <a:gd name="connsiteX7" fmla="*/ 8396868 w 10602263"/>
              <a:gd name="connsiteY7" fmla="*/ 6858000 h 6858000"/>
              <a:gd name="connsiteX8" fmla="*/ 6858000 w 10602263"/>
              <a:gd name="connsiteY8" fmla="*/ 6858000 h 6858000"/>
              <a:gd name="connsiteX9" fmla="*/ 3744263 w 10602263"/>
              <a:gd name="connsiteY9" fmla="*/ 6858000 h 6858000"/>
              <a:gd name="connsiteX10" fmla="*/ 1538868 w 10602263"/>
              <a:gd name="connsiteY10" fmla="*/ 6858000 h 6858000"/>
              <a:gd name="connsiteX11" fmla="*/ 0 w 10602263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602263" h="6858000">
                <a:moveTo>
                  <a:pt x="3959471" y="0"/>
                </a:moveTo>
                <a:lnTo>
                  <a:pt x="6858000" y="0"/>
                </a:lnTo>
                <a:lnTo>
                  <a:pt x="6858000" y="0"/>
                </a:lnTo>
                <a:lnTo>
                  <a:pt x="7703734" y="0"/>
                </a:lnTo>
                <a:lnTo>
                  <a:pt x="8396868" y="0"/>
                </a:lnTo>
                <a:lnTo>
                  <a:pt x="10602263" y="0"/>
                </a:lnTo>
                <a:lnTo>
                  <a:pt x="10602263" y="6858000"/>
                </a:lnTo>
                <a:lnTo>
                  <a:pt x="8396868" y="6858000"/>
                </a:lnTo>
                <a:lnTo>
                  <a:pt x="6858000" y="6858000"/>
                </a:lnTo>
                <a:lnTo>
                  <a:pt x="3744263" y="6858000"/>
                </a:lnTo>
                <a:lnTo>
                  <a:pt x="153886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Large #">
            <a:extLst>
              <a:ext uri="{FF2B5EF4-FFF2-40B4-BE49-F238E27FC236}">
                <a16:creationId xmlns:a16="http://schemas.microsoft.com/office/drawing/2014/main" id="{8EBF79A8-2018-D1C8-8535-6F8C80EB515A}"/>
              </a:ext>
            </a:extLst>
          </p:cNvPr>
          <p:cNvSpPr txBox="1"/>
          <p:nvPr/>
        </p:nvSpPr>
        <p:spPr>
          <a:xfrm>
            <a:off x="6275319" y="1453427"/>
            <a:ext cx="6273174" cy="24006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5000" b="1" dirty="0">
                <a:solidFill>
                  <a:srgbClr val="00338D"/>
                </a:solidFill>
                <a:latin typeface="Arial"/>
                <a:ea typeface="Arial" charset="0"/>
                <a:cs typeface="Arial"/>
              </a:rPr>
              <a:t>I cambiamenti più grandi iniziano     da voi</a:t>
            </a:r>
          </a:p>
        </p:txBody>
      </p:sp>
      <p:sp>
        <p:nvSpPr>
          <p:cNvPr id="5" name="Body Copy">
            <a:extLst>
              <a:ext uri="{FF2B5EF4-FFF2-40B4-BE49-F238E27FC236}">
                <a16:creationId xmlns:a16="http://schemas.microsoft.com/office/drawing/2014/main" id="{BCC22F19-9768-3A34-5F7A-DDC6F7A53AB2}"/>
              </a:ext>
            </a:extLst>
          </p:cNvPr>
          <p:cNvSpPr txBox="1">
            <a:spLocks/>
          </p:cNvSpPr>
          <p:nvPr/>
        </p:nvSpPr>
        <p:spPr>
          <a:xfrm>
            <a:off x="6309439" y="4239522"/>
            <a:ext cx="4736225" cy="207872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it-IT" sz="1800" dirty="0">
                <a:solidFill>
                  <a:srgbClr val="0D2240"/>
                </a:solidFill>
                <a:latin typeface="Arial"/>
                <a:ea typeface="Arial" charset="0"/>
                <a:cs typeface="Arial"/>
              </a:rPr>
              <a:t>La </a:t>
            </a:r>
            <a:r>
              <a:rPr lang="it-IT" sz="1800" i="1" dirty="0">
                <a:solidFill>
                  <a:srgbClr val="0D2240"/>
                </a:solidFill>
                <a:latin typeface="Arial"/>
                <a:ea typeface="Arial" charset="0"/>
                <a:cs typeface="Arial"/>
              </a:rPr>
              <a:t>MISSION</a:t>
            </a:r>
            <a:r>
              <a:rPr lang="it-IT" sz="1800" dirty="0">
                <a:solidFill>
                  <a:srgbClr val="0D2240"/>
                </a:solidFill>
                <a:latin typeface="Arial"/>
                <a:ea typeface="Arial" charset="0"/>
                <a:cs typeface="Arial"/>
              </a:rPr>
              <a:t> </a:t>
            </a:r>
            <a:r>
              <a:rPr lang="it-IT" sz="1800" b="1" dirty="0">
                <a:solidFill>
                  <a:srgbClr val="0D2240"/>
                </a:solidFill>
                <a:latin typeface="Arial"/>
                <a:ea typeface="Arial" charset="0"/>
                <a:cs typeface="Arial"/>
              </a:rPr>
              <a:t>1.5</a:t>
            </a:r>
            <a:r>
              <a:rPr lang="it-IT" sz="1800" dirty="0">
                <a:solidFill>
                  <a:srgbClr val="0D2240"/>
                </a:solidFill>
                <a:latin typeface="Arial"/>
                <a:ea typeface="Arial" charset="0"/>
                <a:cs typeface="Arial"/>
              </a:rPr>
              <a:t> è la campagna per raggiungere 1,5 milioni di soci in tutto il mondo al 1</a:t>
            </a:r>
            <a:r>
              <a:rPr lang="it-IT" sz="1800" dirty="0">
                <a:solidFill>
                  <a:srgbClr val="0D22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it-IT" sz="1800" dirty="0">
                <a:solidFill>
                  <a:srgbClr val="0D2240"/>
                </a:solidFill>
                <a:latin typeface="Arial"/>
                <a:ea typeface="Arial" charset="0"/>
                <a:cs typeface="Arial"/>
              </a:rPr>
              <a:t> luglio 2027, in modo da poter rispondere meglio alle crescenti esigenze delle nostre comunità e servire un sempre maggior numero di persone.</a:t>
            </a:r>
          </a:p>
          <a:p>
            <a:pPr>
              <a:buSzPct val="120000"/>
            </a:pPr>
            <a:endParaRPr lang="en-US" sz="1800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SzPct val="120000"/>
            </a:pPr>
            <a:r>
              <a:rPr lang="it-IT" sz="1800" b="1" i="1" dirty="0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Più cresciamo, più possiamo dare.</a:t>
            </a:r>
          </a:p>
        </p:txBody>
      </p:sp>
      <p:sp>
        <p:nvSpPr>
          <p:cNvPr id="8" name="Graphic 35">
            <a:extLst>
              <a:ext uri="{FF2B5EF4-FFF2-40B4-BE49-F238E27FC236}">
                <a16:creationId xmlns:a16="http://schemas.microsoft.com/office/drawing/2014/main" id="{D40B5A60-F96E-1034-146E-F8203CC72B70}"/>
              </a:ext>
            </a:extLst>
          </p:cNvPr>
          <p:cNvSpPr/>
          <p:nvPr/>
        </p:nvSpPr>
        <p:spPr>
          <a:xfrm rot="10800000">
            <a:off x="-5444" y="-1"/>
            <a:ext cx="2487654" cy="4308740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9800000" scaled="0"/>
          </a:gra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EC7040-0A97-5033-4BD2-18A157AAE512}"/>
              </a:ext>
            </a:extLst>
          </p:cNvPr>
          <p:cNvSpPr/>
          <p:nvPr/>
        </p:nvSpPr>
        <p:spPr>
          <a:xfrm rot="5400000" flipH="1">
            <a:off x="6657398" y="3611017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4478B4C-96E9-A495-917A-8224823D063C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4A5A09C-B6B4-19C7-A00F-E5261D684951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23" name="Background - Solid">
                <a:extLst>
                  <a:ext uri="{FF2B5EF4-FFF2-40B4-BE49-F238E27FC236}">
                    <a16:creationId xmlns:a16="http://schemas.microsoft.com/office/drawing/2014/main" id="{4A985116-FBEF-06F8-7772-889C07A50210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7E4348B5-BFDE-F6E8-644B-637F5C4ED5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FBF9331-D1B2-E724-296E-3FD30016DECC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Graphic 35">
            <a:extLst>
              <a:ext uri="{FF2B5EF4-FFF2-40B4-BE49-F238E27FC236}">
                <a16:creationId xmlns:a16="http://schemas.microsoft.com/office/drawing/2014/main" id="{DA59CD79-B7A4-9652-91B2-4DDBF72F7F64}"/>
              </a:ext>
            </a:extLst>
          </p:cNvPr>
          <p:cNvSpPr/>
          <p:nvPr/>
        </p:nvSpPr>
        <p:spPr>
          <a:xfrm rot="10800000">
            <a:off x="-3048" y="0"/>
            <a:ext cx="2487654" cy="4308740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9800000" scaled="0"/>
          </a:gra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Page Number - White">
            <a:extLst>
              <a:ext uri="{FF2B5EF4-FFF2-40B4-BE49-F238E27FC236}">
                <a16:creationId xmlns:a16="http://schemas.microsoft.com/office/drawing/2014/main" id="{06AF65C7-6EA1-1265-BD47-ED7EB3B4E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D2240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D2240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705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7A7CC892-9D79-E152-3E30-50CF7870BDCE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E99A33F7-FD09-8D2A-08B7-00C9A49F93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143" y="25400"/>
            <a:ext cx="12192000" cy="6858000"/>
          </a:xfrm>
          <a:prstGeom prst="rect">
            <a:avLst/>
          </a:prstGeom>
          <a:noFill/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FEA79CEF-3E5D-E9B5-A973-6AB8CE38C489}"/>
              </a:ext>
            </a:extLst>
          </p:cNvPr>
          <p:cNvSpPr/>
          <p:nvPr/>
        </p:nvSpPr>
        <p:spPr>
          <a:xfrm>
            <a:off x="0" y="25400"/>
            <a:ext cx="12192000" cy="6858000"/>
          </a:xfrm>
          <a:prstGeom prst="rect">
            <a:avLst/>
          </a:prstGeom>
          <a:gradFill flip="none" rotWithShape="0">
            <a:gsLst>
              <a:gs pos="8000">
                <a:srgbClr val="00338D">
                  <a:alpha val="87000"/>
                </a:srgbClr>
              </a:gs>
              <a:gs pos="100000">
                <a:srgbClr val="7A2582">
                  <a:alpha val="87000"/>
                </a:srgb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2CB374AE-15A5-DE1F-8DBA-A37E95B9710D}"/>
              </a:ext>
            </a:extLst>
          </p:cNvPr>
          <p:cNvSpPr txBox="1">
            <a:spLocks/>
          </p:cNvSpPr>
          <p:nvPr/>
        </p:nvSpPr>
        <p:spPr>
          <a:xfrm>
            <a:off x="6825" y="1986032"/>
            <a:ext cx="12182692" cy="1102055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it-IT" sz="6000">
                <a:solidFill>
                  <a:srgbClr val="FFC000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Arial"/>
                <a:ea typeface="ヒラギノ角ゴ Pro W3"/>
                <a:cs typeface="Arial"/>
              </a:rPr>
              <a:t>Il mondo ha bisogno dei </a:t>
            </a: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92F00FC0-74AA-520C-6982-9AF47A43D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D629DF0C-BB5A-7A7E-C418-8C0F4211D219}"/>
              </a:ext>
            </a:extLst>
          </p:cNvPr>
          <p:cNvSpPr txBox="1">
            <a:spLocks/>
          </p:cNvSpPr>
          <p:nvPr/>
        </p:nvSpPr>
        <p:spPr>
          <a:xfrm>
            <a:off x="6825" y="4675770"/>
            <a:ext cx="12182692" cy="824356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it-IT" sz="6000" dirty="0">
                <a:solidFill>
                  <a:srgbClr val="FFC000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Arial"/>
                <a:ea typeface="ヒラギノ角ゴ Pro W3"/>
                <a:cs typeface="Arial"/>
              </a:rPr>
              <a:t>come mai prima d'ora</a:t>
            </a:r>
          </a:p>
        </p:txBody>
      </p:sp>
      <p:sp>
        <p:nvSpPr>
          <p:cNvPr id="12" name="Headline">
            <a:extLst>
              <a:ext uri="{FF2B5EF4-FFF2-40B4-BE49-F238E27FC236}">
                <a16:creationId xmlns:a16="http://schemas.microsoft.com/office/drawing/2014/main" id="{C22FAB0A-A9D2-B556-F290-C6BD0A05769A}"/>
              </a:ext>
            </a:extLst>
          </p:cNvPr>
          <p:cNvSpPr txBox="1">
            <a:spLocks/>
          </p:cNvSpPr>
          <p:nvPr/>
        </p:nvSpPr>
        <p:spPr>
          <a:xfrm>
            <a:off x="6825" y="2783398"/>
            <a:ext cx="12182692" cy="2030930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it-IT" sz="12500">
                <a:solidFill>
                  <a:schemeClr val="bg1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Arial"/>
                <a:ea typeface="ヒラギノ角ゴ Pro W3"/>
                <a:cs typeface="Arial"/>
              </a:rPr>
              <a:t>LIONS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783063-EC6F-99B5-EA83-FB89F4DCA3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58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92F00FC0-74AA-520C-6982-9AF47A43D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" name="Mission_1-5_Teaser_230815_it_IT">
            <a:hlinkClick r:id="" action="ppaction://media"/>
            <a:extLst>
              <a:ext uri="{FF2B5EF4-FFF2-40B4-BE49-F238E27FC236}">
                <a16:creationId xmlns:a16="http://schemas.microsoft.com/office/drawing/2014/main" id="{C24F678C-788D-4270-F100-A62875BCE0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"/>
            <a:ext cx="121917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5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7A7CC892-9D79-E152-3E30-50CF7870BDCE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E99A33F7-FD09-8D2A-08B7-00C9A49F93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143" y="25400"/>
            <a:ext cx="12192000" cy="6858000"/>
          </a:xfrm>
          <a:prstGeom prst="rect">
            <a:avLst/>
          </a:prstGeom>
          <a:noFill/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FEA79CEF-3E5D-E9B5-A973-6AB8CE38C489}"/>
              </a:ext>
            </a:extLst>
          </p:cNvPr>
          <p:cNvSpPr/>
          <p:nvPr/>
        </p:nvSpPr>
        <p:spPr>
          <a:xfrm>
            <a:off x="0" y="25400"/>
            <a:ext cx="12192000" cy="6858000"/>
          </a:xfrm>
          <a:prstGeom prst="rect">
            <a:avLst/>
          </a:prstGeom>
          <a:gradFill flip="none" rotWithShape="0">
            <a:gsLst>
              <a:gs pos="8000">
                <a:srgbClr val="00338D">
                  <a:alpha val="87000"/>
                </a:srgbClr>
              </a:gs>
              <a:gs pos="100000">
                <a:srgbClr val="7A2582">
                  <a:alpha val="87000"/>
                </a:srgb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2CB374AE-15A5-DE1F-8DBA-A37E95B9710D}"/>
              </a:ext>
            </a:extLst>
          </p:cNvPr>
          <p:cNvSpPr txBox="1">
            <a:spLocks/>
          </p:cNvSpPr>
          <p:nvPr/>
        </p:nvSpPr>
        <p:spPr>
          <a:xfrm>
            <a:off x="-20626" y="2662035"/>
            <a:ext cx="12182692" cy="1102055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it-IT" sz="6000">
                <a:solidFill>
                  <a:srgbClr val="FFC000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Arial"/>
                <a:ea typeface="ヒラギノ角ゴ Pro W3"/>
                <a:cs typeface="Arial"/>
              </a:rPr>
              <a:t>Allora, perché crescere</a:t>
            </a:r>
            <a:r>
              <a:rPr lang="it-IT" sz="6000">
                <a:solidFill>
                  <a:srgbClr val="EBB700"/>
                </a:solidFill>
                <a:effectLst>
                  <a:outerShdw blurRad="127000" dist="63500" dir="2700000" algn="tl" rotWithShape="0">
                    <a:srgbClr val="0D2240">
                      <a:alpha val="25000"/>
                    </a:srgbClr>
                  </a:outerShdw>
                </a:effectLst>
                <a:latin typeface="Arial"/>
                <a:ea typeface="ヒラギノ角ゴ Pro W3"/>
                <a:cs typeface="Arial"/>
              </a:rPr>
              <a:t>?</a:t>
            </a: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92F00FC0-74AA-520C-6982-9AF47A43D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7950ED2-B21F-19B4-160E-E9F7128131F2}"/>
              </a:ext>
            </a:extLst>
          </p:cNvPr>
          <p:cNvSpPr txBox="1"/>
          <p:nvPr/>
        </p:nvSpPr>
        <p:spPr>
          <a:xfrm>
            <a:off x="3018217" y="3947692"/>
            <a:ext cx="615556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Quali sono le opportunità per i Lions?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28C695-0FD9-0CA5-F35C-AB7E2E5530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16" y="1170877"/>
            <a:ext cx="3598969" cy="6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01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F72B06CB-759D-0B1C-1ECC-68152494BDB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A2582"/>
              </a:gs>
              <a:gs pos="98000">
                <a:srgbClr val="00338D"/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F2854DC-8C47-A66F-07A8-5C4B25B95656}"/>
              </a:ext>
            </a:extLst>
          </p:cNvPr>
          <p:cNvGrpSpPr/>
          <p:nvPr/>
        </p:nvGrpSpPr>
        <p:grpSpPr>
          <a:xfrm>
            <a:off x="9744164" y="2091908"/>
            <a:ext cx="2094005" cy="4766091"/>
            <a:chOff x="4257763" y="2091908"/>
            <a:chExt cx="2094005" cy="4766091"/>
          </a:xfrm>
          <a:effectLst>
            <a:outerShdw blurRad="50800" dist="38100" dir="2700000" algn="tl" rotWithShape="0">
              <a:prstClr val="black">
                <a:alpha val="19862"/>
              </a:prstClr>
            </a:outerShdw>
          </a:effectLst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AE56DD7-B4FD-B24D-7C40-3C072C335533}"/>
                </a:ext>
              </a:extLst>
            </p:cNvPr>
            <p:cNvSpPr/>
            <p:nvPr/>
          </p:nvSpPr>
          <p:spPr>
            <a:xfrm>
              <a:off x="4257763" y="2440338"/>
              <a:ext cx="2094005" cy="4417661"/>
            </a:xfrm>
            <a:prstGeom prst="rect">
              <a:avLst/>
            </a:prstGeom>
            <a:gradFill>
              <a:gsLst>
                <a:gs pos="0">
                  <a:schemeClr val="bg1">
                    <a:alpha val="11211"/>
                  </a:schemeClr>
                </a:gs>
                <a:gs pos="100000">
                  <a:schemeClr val="bg1">
                    <a:alpha val="4552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AAE198A6-2464-1AF1-6DD5-C8FCF8E3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731" y="2091908"/>
              <a:ext cx="780068" cy="780068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BF85CC1-455C-14B9-6BB0-7E85DFACC226}"/>
              </a:ext>
            </a:extLst>
          </p:cNvPr>
          <p:cNvGrpSpPr/>
          <p:nvPr/>
        </p:nvGrpSpPr>
        <p:grpSpPr>
          <a:xfrm>
            <a:off x="7395818" y="2072617"/>
            <a:ext cx="2094005" cy="4766091"/>
            <a:chOff x="4257763" y="2091908"/>
            <a:chExt cx="2094005" cy="4766091"/>
          </a:xfrm>
          <a:effectLst>
            <a:outerShdw blurRad="50800" dist="38100" dir="2700000" algn="tl" rotWithShape="0">
              <a:prstClr val="black">
                <a:alpha val="19862"/>
              </a:prstClr>
            </a:outerShdw>
          </a:effectLst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B76ACB1-CBAD-6008-BC82-EBD88D096F96}"/>
                </a:ext>
              </a:extLst>
            </p:cNvPr>
            <p:cNvSpPr/>
            <p:nvPr/>
          </p:nvSpPr>
          <p:spPr>
            <a:xfrm>
              <a:off x="4257763" y="2440338"/>
              <a:ext cx="2094005" cy="4417661"/>
            </a:xfrm>
            <a:prstGeom prst="rect">
              <a:avLst/>
            </a:prstGeom>
            <a:gradFill>
              <a:gsLst>
                <a:gs pos="0">
                  <a:schemeClr val="bg1">
                    <a:alpha val="11211"/>
                  </a:schemeClr>
                </a:gs>
                <a:gs pos="100000">
                  <a:schemeClr val="bg1">
                    <a:alpha val="4552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7F857828-83A0-7224-E71A-C30DB600C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731" y="2091908"/>
              <a:ext cx="780068" cy="780068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DC06BB4-9EA1-EB73-9501-00A599E37C02}"/>
              </a:ext>
            </a:extLst>
          </p:cNvPr>
          <p:cNvGrpSpPr/>
          <p:nvPr/>
        </p:nvGrpSpPr>
        <p:grpSpPr>
          <a:xfrm>
            <a:off x="5047471" y="2091908"/>
            <a:ext cx="2094005" cy="4766091"/>
            <a:chOff x="4257763" y="2091908"/>
            <a:chExt cx="2094005" cy="4766091"/>
          </a:xfrm>
          <a:effectLst>
            <a:outerShdw blurRad="50800" dist="38100" dir="2700000" algn="tl" rotWithShape="0">
              <a:prstClr val="black">
                <a:alpha val="19862"/>
              </a:prstClr>
            </a:outerShdw>
          </a:effectLst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37F34B4-5571-E194-384B-3FCBAABB00A5}"/>
                </a:ext>
              </a:extLst>
            </p:cNvPr>
            <p:cNvSpPr/>
            <p:nvPr/>
          </p:nvSpPr>
          <p:spPr>
            <a:xfrm>
              <a:off x="4257763" y="2440338"/>
              <a:ext cx="2094005" cy="4417661"/>
            </a:xfrm>
            <a:prstGeom prst="rect">
              <a:avLst/>
            </a:prstGeom>
            <a:gradFill>
              <a:gsLst>
                <a:gs pos="0">
                  <a:schemeClr val="bg1">
                    <a:alpha val="11211"/>
                  </a:schemeClr>
                </a:gs>
                <a:gs pos="100000">
                  <a:schemeClr val="bg1">
                    <a:alpha val="4552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2DCF2A41-434A-2731-6B81-128B8F632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731" y="2091908"/>
              <a:ext cx="780068" cy="780068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E8C6914-2A70-84C4-AF39-332698862FAE}"/>
              </a:ext>
            </a:extLst>
          </p:cNvPr>
          <p:cNvGrpSpPr/>
          <p:nvPr/>
        </p:nvGrpSpPr>
        <p:grpSpPr>
          <a:xfrm>
            <a:off x="2699123" y="2091908"/>
            <a:ext cx="2094005" cy="4766091"/>
            <a:chOff x="4257763" y="2091908"/>
            <a:chExt cx="2094005" cy="4766091"/>
          </a:xfrm>
          <a:effectLst>
            <a:outerShdw blurRad="50800" dist="38100" dir="2700000" algn="tl" rotWithShape="0">
              <a:prstClr val="black">
                <a:alpha val="19862"/>
              </a:prstClr>
            </a:outerShdw>
          </a:effectLst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35353E34-B591-4A00-071F-68F65898825A}"/>
                </a:ext>
              </a:extLst>
            </p:cNvPr>
            <p:cNvSpPr/>
            <p:nvPr/>
          </p:nvSpPr>
          <p:spPr>
            <a:xfrm>
              <a:off x="4257763" y="2440338"/>
              <a:ext cx="2094005" cy="4417661"/>
            </a:xfrm>
            <a:prstGeom prst="rect">
              <a:avLst/>
            </a:prstGeom>
            <a:gradFill>
              <a:gsLst>
                <a:gs pos="0">
                  <a:schemeClr val="bg1">
                    <a:alpha val="11211"/>
                  </a:schemeClr>
                </a:gs>
                <a:gs pos="100000">
                  <a:schemeClr val="bg1">
                    <a:alpha val="4552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0244622F-F65E-8CA5-EECF-0129408E9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731" y="2091908"/>
              <a:ext cx="780068" cy="780068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68D62C5-1C65-8070-E313-F974942185DF}"/>
              </a:ext>
            </a:extLst>
          </p:cNvPr>
          <p:cNvGrpSpPr/>
          <p:nvPr/>
        </p:nvGrpSpPr>
        <p:grpSpPr>
          <a:xfrm>
            <a:off x="350774" y="2091908"/>
            <a:ext cx="2094005" cy="4766091"/>
            <a:chOff x="4257763" y="2091908"/>
            <a:chExt cx="2094005" cy="4766091"/>
          </a:xfrm>
          <a:effectLst>
            <a:outerShdw blurRad="50800" dist="38100" dir="2700000" algn="tl" rotWithShape="0">
              <a:prstClr val="black">
                <a:alpha val="19862"/>
              </a:prstClr>
            </a:outerShdw>
          </a:effectLst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780A9FE-8D83-A112-9860-DFCAE8AEFE92}"/>
                </a:ext>
              </a:extLst>
            </p:cNvPr>
            <p:cNvSpPr/>
            <p:nvPr/>
          </p:nvSpPr>
          <p:spPr>
            <a:xfrm>
              <a:off x="4257763" y="2440338"/>
              <a:ext cx="2094005" cy="4417661"/>
            </a:xfrm>
            <a:prstGeom prst="rect">
              <a:avLst/>
            </a:prstGeom>
            <a:gradFill>
              <a:gsLst>
                <a:gs pos="0">
                  <a:schemeClr val="bg1">
                    <a:alpha val="11211"/>
                  </a:schemeClr>
                </a:gs>
                <a:gs pos="100000">
                  <a:schemeClr val="bg1">
                    <a:alpha val="4552"/>
                  </a:schemeClr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5A419017-47F2-CBA2-EA71-0D2AE55B9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731" y="2091908"/>
              <a:ext cx="780068" cy="780068"/>
            </a:xfrm>
            <a:prstGeom prst="rect">
              <a:avLst/>
            </a:prstGeom>
          </p:spPr>
        </p:pic>
      </p:grpSp>
      <p:sp>
        <p:nvSpPr>
          <p:cNvPr id="9" name="Body Copy">
            <a:extLst>
              <a:ext uri="{FF2B5EF4-FFF2-40B4-BE49-F238E27FC236}">
                <a16:creationId xmlns:a16="http://schemas.microsoft.com/office/drawing/2014/main" id="{0B430606-7096-46E5-9278-3F82ACB9C2D9}"/>
              </a:ext>
            </a:extLst>
          </p:cNvPr>
          <p:cNvSpPr txBox="1">
            <a:spLocks/>
          </p:cNvSpPr>
          <p:nvPr/>
        </p:nvSpPr>
        <p:spPr>
          <a:xfrm>
            <a:off x="457986" y="831820"/>
            <a:ext cx="5418028" cy="10132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kumimoji="0" lang="it-IT" sz="5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Benefici chiave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91EB1D-601F-B034-EC21-E297AF283040}"/>
              </a:ext>
            </a:extLst>
          </p:cNvPr>
          <p:cNvSpPr/>
          <p:nvPr/>
        </p:nvSpPr>
        <p:spPr>
          <a:xfrm flipH="1">
            <a:off x="6030143" y="958830"/>
            <a:ext cx="64330" cy="63144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5025E8-7B6F-10E6-5C8D-D6A09AC7ED97}"/>
              </a:ext>
            </a:extLst>
          </p:cNvPr>
          <p:cNvSpPr txBox="1"/>
          <p:nvPr/>
        </p:nvSpPr>
        <p:spPr>
          <a:xfrm>
            <a:off x="6484507" y="839729"/>
            <a:ext cx="444134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Non cresciamo collettivamente se agiamo da soli.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46142E9-03AC-F024-23D6-02F030F3C297}"/>
              </a:ext>
            </a:extLst>
          </p:cNvPr>
          <p:cNvGrpSpPr/>
          <p:nvPr/>
        </p:nvGrpSpPr>
        <p:grpSpPr>
          <a:xfrm>
            <a:off x="0" y="0"/>
            <a:ext cx="12192000" cy="457200"/>
            <a:chOff x="0" y="0"/>
            <a:chExt cx="12192000" cy="4572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7DE94BC-5174-1B1B-C254-F83BB83CD995}"/>
                </a:ext>
              </a:extLst>
            </p:cNvPr>
            <p:cNvGrpSpPr/>
            <p:nvPr/>
          </p:nvGrpSpPr>
          <p:grpSpPr>
            <a:xfrm>
              <a:off x="0" y="0"/>
              <a:ext cx="12188952" cy="457200"/>
              <a:chOff x="0" y="0"/>
              <a:chExt cx="12188952" cy="457200"/>
            </a:xfrm>
          </p:grpSpPr>
          <p:sp>
            <p:nvSpPr>
              <p:cNvPr id="7" name="Background - Solid">
                <a:extLst>
                  <a:ext uri="{FF2B5EF4-FFF2-40B4-BE49-F238E27FC236}">
                    <a16:creationId xmlns:a16="http://schemas.microsoft.com/office/drawing/2014/main" id="{B82DE017-3C43-7B9C-A100-E9CC1B1B18F1}"/>
                  </a:ext>
                </a:extLst>
              </p:cNvPr>
              <p:cNvSpPr/>
              <p:nvPr/>
            </p:nvSpPr>
            <p:spPr>
              <a:xfrm>
                <a:off x="0" y="0"/>
                <a:ext cx="12188952" cy="457200"/>
              </a:xfrm>
              <a:prstGeom prst="rect">
                <a:avLst/>
              </a:prstGeom>
              <a:gradFill>
                <a:gsLst>
                  <a:gs pos="0">
                    <a:srgbClr val="0D2240"/>
                  </a:gs>
                  <a:gs pos="50000">
                    <a:srgbClr val="00338D"/>
                  </a:gs>
                  <a:gs pos="100000">
                    <a:srgbClr val="7A2582"/>
                  </a:gs>
                </a:gsLst>
                <a:lin ang="18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4685" tIns="47343" rIns="94685" bIns="47343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44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1198E51-06C7-1D45-B104-4A2D7B6CF5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10333" y="112155"/>
                <a:ext cx="1329266" cy="239538"/>
              </a:xfrm>
              <a:prstGeom prst="rect">
                <a:avLst/>
              </a:prstGeom>
            </p:spPr>
          </p:pic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34E7058-FC02-5397-1EB6-437D676EE346}"/>
                </a:ext>
              </a:extLst>
            </p:cNvPr>
            <p:cNvCxnSpPr/>
            <p:nvPr/>
          </p:nvCxnSpPr>
          <p:spPr>
            <a:xfrm>
              <a:off x="0" y="457200"/>
              <a:ext cx="12192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8423E237-D12A-C2F2-87E4-582DFBA52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7A3E22-2DA8-4BF0-E810-C0847797362C}"/>
              </a:ext>
            </a:extLst>
          </p:cNvPr>
          <p:cNvSpPr txBox="1"/>
          <p:nvPr/>
        </p:nvSpPr>
        <p:spPr>
          <a:xfrm>
            <a:off x="350783" y="2948171"/>
            <a:ext cx="2094004" cy="2549929"/>
          </a:xfrm>
          <a:prstGeom prst="rect">
            <a:avLst/>
          </a:prstGeom>
          <a:noFill/>
        </p:spPr>
        <p:txBody>
          <a:bodyPr wrap="square" lIns="109728" rIns="109728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100" b="1" i="0" u="none" strike="noStrike" cap="none" normalizeH="0" baseline="0" noProof="0">
                <a:ln>
                  <a:noFill/>
                </a:ln>
                <a:solidFill>
                  <a:srgbClr val="F0C300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Maggiore capacità di servire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14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Invitare nuovi soci nel vostro club aumenterà la vostra capacità di servire la comunità e le persone che dipendono da voi.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F385FA-EA2A-2A26-C711-C08D520EBF2A}"/>
              </a:ext>
            </a:extLst>
          </p:cNvPr>
          <p:cNvSpPr txBox="1"/>
          <p:nvPr/>
        </p:nvSpPr>
        <p:spPr>
          <a:xfrm>
            <a:off x="2699129" y="2948171"/>
            <a:ext cx="2094004" cy="3273204"/>
          </a:xfrm>
          <a:prstGeom prst="rect">
            <a:avLst/>
          </a:prstGeom>
          <a:noFill/>
        </p:spPr>
        <p:txBody>
          <a:bodyPr wrap="square" lIns="109728" rIns="109728"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it-IT" sz="21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Maggiore diversità e inclusione</a:t>
            </a:r>
          </a:p>
          <a:p>
            <a:pPr marL="0" marR="0" lvl="0" indent="0" algn="l" defTabSz="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14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I Lions non solo servono il mondo, ma rappresentano il mondo che serviamo. E come le nostre</a:t>
            </a:r>
            <a:r>
              <a:rPr lang="it-IT" sz="1400" dirty="0">
                <a:solidFill>
                  <a:prstClr val="white"/>
                </a:solidFill>
                <a:latin typeface="Arial"/>
                <a:ea typeface="ヒラギノ角ゴ Pro W3"/>
                <a:cs typeface="Arial"/>
              </a:rPr>
              <a:t> c</a:t>
            </a:r>
            <a:r>
              <a:rPr kumimoji="0" lang="it-IT" sz="1400" b="0" i="0" u="none" strike="noStrike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o</a:t>
            </a:r>
            <a:r>
              <a:rPr kumimoji="0" lang="it-IT" sz="1400" b="0" i="0" u="none" strike="noStrike" cap="none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munità</a:t>
            </a:r>
            <a:r>
              <a:rPr kumimoji="0" lang="it-IT" sz="14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continuano a evolversi e a diversificarsi, lo stesso deve fare anche la nostra </a:t>
            </a:r>
            <a:r>
              <a:rPr kumimoji="0" lang="it-IT" sz="1400" b="0" i="0" u="none" strike="noStrike" cap="none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membership</a:t>
            </a:r>
            <a:r>
              <a:rPr kumimoji="0" lang="it-IT" sz="14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ヒラギノ角ゴ Pro W3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809A14-0CA5-76DD-B6EA-CF080EC4D6D2}"/>
              </a:ext>
            </a:extLst>
          </p:cNvPr>
          <p:cNvSpPr txBox="1"/>
          <p:nvPr/>
        </p:nvSpPr>
        <p:spPr>
          <a:xfrm>
            <a:off x="5047475" y="2948171"/>
            <a:ext cx="2084845" cy="3884140"/>
          </a:xfrm>
          <a:prstGeom prst="rect">
            <a:avLst/>
          </a:prstGeom>
          <a:noFill/>
        </p:spPr>
        <p:txBody>
          <a:bodyPr wrap="square" lIns="109728" tIns="45720" rIns="109728" bIns="45720" anchor="t">
            <a:spAutoFit/>
          </a:bodyPr>
          <a:lstStyle/>
          <a:p>
            <a:pPr marR="0" lvl="0" indent="0"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sz="21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Maggiore sostegno </a:t>
            </a:r>
            <a:r>
              <a:rPr lang="it-IT" sz="24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al</a:t>
            </a:r>
            <a:r>
              <a:rPr lang="it-IT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it-IT" sz="21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cambiamento</a:t>
            </a:r>
          </a:p>
          <a:p>
            <a:pPr defTabSz="0" fontAlgn="base">
              <a:buFont typeface="Arial" pitchFamily="34" charset="0"/>
              <a:defRPr/>
            </a:pPr>
            <a:r>
              <a:rPr kumimoji="0" lang="it-IT" sz="14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Ogni nuovo Lions apporta una nuova serie di idee e un paio di mani in più al</a:t>
            </a:r>
            <a:r>
              <a:rPr kumimoji="0" lang="it-IT" sz="1400" b="0" i="0" u="none" strike="noStrike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</a:t>
            </a:r>
            <a:r>
              <a:rPr kumimoji="0" lang="it-IT" sz="14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nostro </a:t>
            </a:r>
          </a:p>
          <a:p>
            <a:pPr defTabSz="0" fontAlgn="base">
              <a:buFont typeface="Arial" pitchFamily="34" charset="0"/>
              <a:defRPr/>
            </a:pPr>
            <a:r>
              <a:rPr kumimoji="0" lang="it-IT" sz="14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servizio. </a:t>
            </a:r>
            <a:r>
              <a:rPr lang="it-IT" sz="14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Man mano che crescete, aumentate il vostro  impatto locale e l’influenza che avete nella vostra comunità, e il nostro impatto globale cresce.</a:t>
            </a:r>
            <a:r>
              <a:rPr kumimoji="0" lang="it-IT" sz="14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ヒラギノ角ゴ Pro W3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1D3690-D40F-E697-3A17-47EAF2225982}"/>
              </a:ext>
            </a:extLst>
          </p:cNvPr>
          <p:cNvSpPr txBox="1"/>
          <p:nvPr/>
        </p:nvSpPr>
        <p:spPr>
          <a:xfrm>
            <a:off x="7395821" y="2948171"/>
            <a:ext cx="2094004" cy="2842317"/>
          </a:xfrm>
          <a:prstGeom prst="rect">
            <a:avLst/>
          </a:prstGeom>
          <a:noFill/>
        </p:spPr>
        <p:txBody>
          <a:bodyPr wrap="square" lIns="109728" rIns="109728"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it-IT" sz="21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Maggiori benefici per i soci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1400" b="0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Noi Lions facciamo molto di più che servire insieme, cresciamo insieme. Quindi la crescita dei club, a tutti i livelli, in tutto il mondo, porta beneficio a tutti noi.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E11E60-C085-1B75-F83F-C4E726298A4A}"/>
              </a:ext>
            </a:extLst>
          </p:cNvPr>
          <p:cNvSpPr txBox="1"/>
          <p:nvPr/>
        </p:nvSpPr>
        <p:spPr>
          <a:xfrm>
            <a:off x="9744165" y="2948171"/>
            <a:ext cx="2094004" cy="3196260"/>
          </a:xfrm>
          <a:prstGeom prst="rect">
            <a:avLst/>
          </a:prstGeom>
          <a:noFill/>
        </p:spPr>
        <p:txBody>
          <a:bodyPr wrap="square" lIns="109728" tIns="45720" rIns="109728" bIns="45720" anchor="t">
            <a:spAutoFit/>
          </a:bodyPr>
          <a:lstStyle/>
          <a:p>
            <a:pPr marR="0" lvl="0" indent="0" fontAlgn="base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sz="2100" b="1" dirty="0">
                <a:solidFill>
                  <a:srgbClr val="F0C300"/>
                </a:solidFill>
                <a:latin typeface="Arial"/>
                <a:ea typeface="ヒラギノ角ゴ Pro W3"/>
                <a:cs typeface="Arial"/>
              </a:rPr>
              <a:t>Più forti a tutti i livelli dei Lions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14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Aumentare la nostra </a:t>
            </a:r>
            <a:r>
              <a:rPr kumimoji="0" lang="it-IT" sz="1400" b="0" i="0" u="none" strike="noStrike" cap="none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membership</a:t>
            </a:r>
            <a:r>
              <a:rPr kumimoji="0" lang="it-IT" sz="14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rende i Lions più forti. Con più soci, la nostra associazione, i distretti e i club avranno più risorse per adempiere alla nostra missione di servizio, a livello locale e mondiale.</a:t>
            </a:r>
          </a:p>
        </p:txBody>
      </p:sp>
    </p:spTree>
    <p:extLst>
      <p:ext uri="{BB962C8B-B14F-4D97-AF65-F5344CB8AC3E}">
        <p14:creationId xmlns:p14="http://schemas.microsoft.com/office/powerpoint/2010/main" val="1029569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10188</TotalTime>
  <Words>4965</Words>
  <Application>Microsoft Office PowerPoint</Application>
  <PresentationFormat>Widescreen</PresentationFormat>
  <Paragraphs>558</Paragraphs>
  <Slides>42</Slides>
  <Notes>42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6" baseType="lpstr">
      <vt:lpstr>Arial</vt:lpstr>
      <vt:lpstr>Arial,Sans-Serif</vt:lpstr>
      <vt:lpstr>Calibri</vt:lpstr>
      <vt:lpstr>Calibri Light</vt:lpstr>
      <vt:lpstr>Courier New</vt:lpstr>
      <vt:lpstr>Helvetica</vt:lpstr>
      <vt:lpstr>Helvetica Neue</vt:lpstr>
      <vt:lpstr>Open Sans Light</vt:lpstr>
      <vt:lpstr>Open Sans Regular</vt:lpstr>
      <vt:lpstr>Segoe UI</vt:lpstr>
      <vt:lpstr>Segoe UI Semibold</vt:lpstr>
      <vt:lpstr>Symbol</vt:lpstr>
      <vt:lpstr>Office Theme</vt:lpstr>
      <vt:lpstr>No Page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Gnall, Steve</dc:creator>
  <cp:lastModifiedBy>Tait, Christine</cp:lastModifiedBy>
  <cp:revision>1048</cp:revision>
  <dcterms:created xsi:type="dcterms:W3CDTF">2023-06-09T13:30:04Z</dcterms:created>
  <dcterms:modified xsi:type="dcterms:W3CDTF">2024-01-12T21:31:33Z</dcterms:modified>
</cp:coreProperties>
</file>