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1444" r:id="rId3"/>
    <p:sldId id="2089" r:id="rId4"/>
    <p:sldId id="2096" r:id="rId5"/>
    <p:sldId id="1272" r:id="rId6"/>
    <p:sldId id="2075" r:id="rId7"/>
    <p:sldId id="1962" r:id="rId8"/>
    <p:sldId id="2101" r:id="rId9"/>
    <p:sldId id="2104" r:id="rId10"/>
    <p:sldId id="1998" r:id="rId11"/>
    <p:sldId id="2097" r:id="rId12"/>
    <p:sldId id="2088" r:id="rId13"/>
    <p:sldId id="2107" r:id="rId14"/>
    <p:sldId id="2042" r:id="rId15"/>
    <p:sldId id="2079" r:id="rId16"/>
    <p:sldId id="2041" r:id="rId17"/>
    <p:sldId id="2043" r:id="rId18"/>
    <p:sldId id="2073" r:id="rId19"/>
    <p:sldId id="2090" r:id="rId20"/>
    <p:sldId id="2048" r:id="rId21"/>
    <p:sldId id="2049" r:id="rId22"/>
    <p:sldId id="2091" r:id="rId23"/>
    <p:sldId id="2050" r:id="rId24"/>
    <p:sldId id="2053" r:id="rId25"/>
    <p:sldId id="2052" r:id="rId26"/>
    <p:sldId id="2092" r:id="rId27"/>
    <p:sldId id="2054" r:id="rId28"/>
    <p:sldId id="2002" r:id="rId29"/>
    <p:sldId id="2093" r:id="rId30"/>
    <p:sldId id="2095" r:id="rId31"/>
    <p:sldId id="2078" r:id="rId32"/>
    <p:sldId id="2086" r:id="rId33"/>
    <p:sldId id="2098" r:id="rId34"/>
    <p:sldId id="2074" r:id="rId35"/>
    <p:sldId id="2076" r:id="rId36"/>
    <p:sldId id="2063" r:id="rId37"/>
    <p:sldId id="2094" r:id="rId38"/>
    <p:sldId id="2065" r:id="rId39"/>
    <p:sldId id="2066" r:id="rId40"/>
    <p:sldId id="2099" r:id="rId41"/>
    <p:sldId id="2105" r:id="rId42"/>
    <p:sldId id="2106" r:id="rId43"/>
    <p:sldId id="13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830D79-031F-11A6-A32F-98C8302E5CD1}" name="Dan Hervey" initials="DH" userId="Bbvm9CA6pabUeuGZp0v6qmT2pGrCD6ieIAr7H5t1T98=" providerId="None"/>
  <p188:author id="{0DCEC6D3-1E40-0AAE-361E-B23F2935D206}" name="Hervey, Dan" initials="DH" userId="S::dhervey@lionsclubs.org::3f259316-2ea9-4036-ace5-9fcd9ddeb7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B700"/>
    <a:srgbClr val="DE079D"/>
    <a:srgbClr val="522D8A"/>
    <a:srgbClr val="00338D"/>
    <a:srgbClr val="DAA745"/>
    <a:srgbClr val="612B88"/>
    <a:srgbClr val="2C71A6"/>
    <a:srgbClr val="7A2582"/>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BF3AC-2591-4101-976D-E32A21881259}" v="13" dt="2023-09-26T17:41:28.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7"/>
    <p:restoredTop sz="83259" autoAdjust="0"/>
  </p:normalViewPr>
  <p:slideViewPr>
    <p:cSldViewPr snapToGrid="0">
      <p:cViewPr varScale="1">
        <p:scale>
          <a:sx n="84" d="100"/>
          <a:sy n="84" d="100"/>
        </p:scale>
        <p:origin x="480"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e Willems" userId="b03ebbb93e2a4a5b" providerId="LiveId" clId="{029BF3AC-2591-4101-976D-E32A21881259}"/>
    <pc:docChg chg="undo redo custSel modSld">
      <pc:chgData name="Philippe Willems" userId="b03ebbb93e2a4a5b" providerId="LiveId" clId="{029BF3AC-2591-4101-976D-E32A21881259}" dt="2023-09-26T18:01:07.683" v="947" actId="20577"/>
      <pc:docMkLst>
        <pc:docMk/>
      </pc:docMkLst>
      <pc:sldChg chg="modSp mod">
        <pc:chgData name="Philippe Willems" userId="b03ebbb93e2a4a5b" providerId="LiveId" clId="{029BF3AC-2591-4101-976D-E32A21881259}" dt="2023-09-26T17:34:12.043" v="720" actId="20577"/>
        <pc:sldMkLst>
          <pc:docMk/>
          <pc:sldMk cId="2631957476" sldId="1272"/>
        </pc:sldMkLst>
        <pc:spChg chg="mod">
          <ac:chgData name="Philippe Willems" userId="b03ebbb93e2a4a5b" providerId="LiveId" clId="{029BF3AC-2591-4101-976D-E32A21881259}" dt="2023-09-26T17:34:12.043" v="720" actId="20577"/>
          <ac:spMkLst>
            <pc:docMk/>
            <pc:sldMk cId="2631957476" sldId="1272"/>
            <ac:spMk id="17" creationId="{972C5255-1DD5-58F9-D047-28CDF8523557}"/>
          </ac:spMkLst>
        </pc:spChg>
      </pc:sldChg>
      <pc:sldChg chg="modSp mod">
        <pc:chgData name="Philippe Willems" userId="b03ebbb93e2a4a5b" providerId="LiveId" clId="{029BF3AC-2591-4101-976D-E32A21881259}" dt="2023-09-26T16:02:33.355" v="16" actId="20577"/>
        <pc:sldMkLst>
          <pc:docMk/>
          <pc:sldMk cId="2551758916" sldId="1962"/>
        </pc:sldMkLst>
        <pc:spChg chg="mod">
          <ac:chgData name="Philippe Willems" userId="b03ebbb93e2a4a5b" providerId="LiveId" clId="{029BF3AC-2591-4101-976D-E32A21881259}" dt="2023-09-26T16:02:33.355" v="16" actId="20577"/>
          <ac:spMkLst>
            <pc:docMk/>
            <pc:sldMk cId="2551758916" sldId="1962"/>
            <ac:spMk id="9" creationId="{2CB374AE-15A5-DE1F-8DBA-A37E95B9710D}"/>
          </ac:spMkLst>
        </pc:spChg>
      </pc:sldChg>
      <pc:sldChg chg="modSp mod modNotesTx">
        <pc:chgData name="Philippe Willems" userId="b03ebbb93e2a4a5b" providerId="LiveId" clId="{029BF3AC-2591-4101-976D-E32A21881259}" dt="2023-09-26T17:36:08.327" v="733" actId="20577"/>
        <pc:sldMkLst>
          <pc:docMk/>
          <pc:sldMk cId="1029569297" sldId="1998"/>
        </pc:sldMkLst>
        <pc:spChg chg="mod">
          <ac:chgData name="Philippe Willems" userId="b03ebbb93e2a4a5b" providerId="LiveId" clId="{029BF3AC-2591-4101-976D-E32A21881259}" dt="2023-09-26T16:09:32.507" v="145" actId="6549"/>
          <ac:spMkLst>
            <pc:docMk/>
            <pc:sldMk cId="1029569297" sldId="1998"/>
            <ac:spMk id="22" creationId="{6F809A14-0CA5-76DD-B6EA-CF080EC4D6D2}"/>
          </ac:spMkLst>
        </pc:spChg>
        <pc:spChg chg="mod">
          <ac:chgData name="Philippe Willems" userId="b03ebbb93e2a4a5b" providerId="LiveId" clId="{029BF3AC-2591-4101-976D-E32A21881259}" dt="2023-09-26T16:08:06.747" v="114" actId="20577"/>
          <ac:spMkLst>
            <pc:docMk/>
            <pc:sldMk cId="1029569297" sldId="1998"/>
            <ac:spMk id="24" creationId="{C4E11E60-C085-1B75-F83F-C4E726298A4A}"/>
          </ac:spMkLst>
        </pc:spChg>
        <pc:spChg chg="mod">
          <ac:chgData name="Philippe Willems" userId="b03ebbb93e2a4a5b" providerId="LiveId" clId="{029BF3AC-2591-4101-976D-E32A21881259}" dt="2023-09-26T16:06:00.305" v="95" actId="1035"/>
          <ac:spMkLst>
            <pc:docMk/>
            <pc:sldMk cId="1029569297" sldId="1998"/>
            <ac:spMk id="78" creationId="{F72B06CB-759D-0B1C-1ECC-68152494BDB0}"/>
          </ac:spMkLst>
        </pc:spChg>
        <pc:grpChg chg="mod">
          <ac:chgData name="Philippe Willems" userId="b03ebbb93e2a4a5b" providerId="LiveId" clId="{029BF3AC-2591-4101-976D-E32A21881259}" dt="2023-09-26T16:05:59.954" v="94" actId="1035"/>
          <ac:grpSpMkLst>
            <pc:docMk/>
            <pc:sldMk cId="1029569297" sldId="1998"/>
            <ac:grpSpMk id="74" creationId="{868D62C5-1C65-8070-E313-F974942185DF}"/>
          </ac:grpSpMkLst>
        </pc:grpChg>
      </pc:sldChg>
      <pc:sldChg chg="modSp mod modNotesTx">
        <pc:chgData name="Philippe Willems" userId="b03ebbb93e2a4a5b" providerId="LiveId" clId="{029BF3AC-2591-4101-976D-E32A21881259}" dt="2023-09-26T17:52:43.885" v="903" actId="20577"/>
        <pc:sldMkLst>
          <pc:docMk/>
          <pc:sldMk cId="802962621" sldId="2002"/>
        </pc:sldMkLst>
        <pc:spChg chg="mod">
          <ac:chgData name="Philippe Willems" userId="b03ebbb93e2a4a5b" providerId="LiveId" clId="{029BF3AC-2591-4101-976D-E32A21881259}" dt="2023-09-26T17:51:42.857" v="895" actId="14100"/>
          <ac:spMkLst>
            <pc:docMk/>
            <pc:sldMk cId="802962621" sldId="2002"/>
            <ac:spMk id="5" creationId="{DB8FA787-83C0-8755-5702-D06DD3913C40}"/>
          </ac:spMkLst>
        </pc:spChg>
        <pc:spChg chg="mod">
          <ac:chgData name="Philippe Willems" userId="b03ebbb93e2a4a5b" providerId="LiveId" clId="{029BF3AC-2591-4101-976D-E32A21881259}" dt="2023-09-26T16:26:20.741" v="349" actId="1037"/>
          <ac:spMkLst>
            <pc:docMk/>
            <pc:sldMk cId="802962621" sldId="2002"/>
            <ac:spMk id="6" creationId="{E00028EC-30AB-1025-D01E-03E87EF82035}"/>
          </ac:spMkLst>
        </pc:spChg>
        <pc:spChg chg="mod">
          <ac:chgData name="Philippe Willems" userId="b03ebbb93e2a4a5b" providerId="LiveId" clId="{029BF3AC-2591-4101-976D-E32A21881259}" dt="2023-09-26T17:51:36.825" v="894" actId="14100"/>
          <ac:spMkLst>
            <pc:docMk/>
            <pc:sldMk cId="802962621" sldId="2002"/>
            <ac:spMk id="10" creationId="{9A891DB3-CFF5-6E7E-328A-5723D7961F1D}"/>
          </ac:spMkLst>
        </pc:spChg>
        <pc:spChg chg="mod">
          <ac:chgData name="Philippe Willems" userId="b03ebbb93e2a4a5b" providerId="LiveId" clId="{029BF3AC-2591-4101-976D-E32A21881259}" dt="2023-09-26T17:52:20.352" v="901" actId="20577"/>
          <ac:spMkLst>
            <pc:docMk/>
            <pc:sldMk cId="802962621" sldId="2002"/>
            <ac:spMk id="14" creationId="{C53C0AE6-1130-D51E-063F-8FC209CE07AA}"/>
          </ac:spMkLst>
        </pc:spChg>
        <pc:spChg chg="mod">
          <ac:chgData name="Philippe Willems" userId="b03ebbb93e2a4a5b" providerId="LiveId" clId="{029BF3AC-2591-4101-976D-E32A21881259}" dt="2023-09-26T16:26:41.771" v="380" actId="1035"/>
          <ac:spMkLst>
            <pc:docMk/>
            <pc:sldMk cId="802962621" sldId="2002"/>
            <ac:spMk id="26" creationId="{B132D867-7E40-3C31-70EB-744D89639942}"/>
          </ac:spMkLst>
        </pc:spChg>
      </pc:sldChg>
      <pc:sldChg chg="modSp mod">
        <pc:chgData name="Philippe Willems" userId="b03ebbb93e2a4a5b" providerId="LiveId" clId="{029BF3AC-2591-4101-976D-E32A21881259}" dt="2023-09-26T16:17:58.957" v="237" actId="255"/>
        <pc:sldMkLst>
          <pc:docMk/>
          <pc:sldMk cId="2411194483" sldId="2041"/>
        </pc:sldMkLst>
        <pc:spChg chg="mod">
          <ac:chgData name="Philippe Willems" userId="b03ebbb93e2a4a5b" providerId="LiveId" clId="{029BF3AC-2591-4101-976D-E32A21881259}" dt="2023-09-26T16:17:58.957" v="237" actId="255"/>
          <ac:spMkLst>
            <pc:docMk/>
            <pc:sldMk cId="2411194483" sldId="2041"/>
            <ac:spMk id="7" creationId="{184D709D-00D0-840D-FBFA-1EFA763D4BA3}"/>
          </ac:spMkLst>
        </pc:spChg>
        <pc:spChg chg="mod">
          <ac:chgData name="Philippe Willems" userId="b03ebbb93e2a4a5b" providerId="LiveId" clId="{029BF3AC-2591-4101-976D-E32A21881259}" dt="2023-09-26T16:17:40.321" v="235" actId="255"/>
          <ac:spMkLst>
            <pc:docMk/>
            <pc:sldMk cId="2411194483" sldId="2041"/>
            <ac:spMk id="12" creationId="{055F37C4-A19A-8256-4153-40B201A05347}"/>
          </ac:spMkLst>
        </pc:spChg>
      </pc:sldChg>
      <pc:sldChg chg="modSp mod">
        <pc:chgData name="Philippe Willems" userId="b03ebbb93e2a4a5b" providerId="LiveId" clId="{029BF3AC-2591-4101-976D-E32A21881259}" dt="2023-09-26T17:37:35.756" v="734" actId="20577"/>
        <pc:sldMkLst>
          <pc:docMk/>
          <pc:sldMk cId="1991926845" sldId="2042"/>
        </pc:sldMkLst>
        <pc:spChg chg="mod">
          <ac:chgData name="Philippe Willems" userId="b03ebbb93e2a4a5b" providerId="LiveId" clId="{029BF3AC-2591-4101-976D-E32A21881259}" dt="2023-09-26T16:10:50.748" v="151" actId="14100"/>
          <ac:spMkLst>
            <pc:docMk/>
            <pc:sldMk cId="1991926845" sldId="2042"/>
            <ac:spMk id="7" creationId="{B83C4584-8611-81AE-3B7B-F1F7C81B3076}"/>
          </ac:spMkLst>
        </pc:spChg>
        <pc:graphicFrameChg chg="modGraphic">
          <ac:chgData name="Philippe Willems" userId="b03ebbb93e2a4a5b" providerId="LiveId" clId="{029BF3AC-2591-4101-976D-E32A21881259}" dt="2023-09-26T17:37:35.756" v="734" actId="20577"/>
          <ac:graphicFrameMkLst>
            <pc:docMk/>
            <pc:sldMk cId="1991926845" sldId="2042"/>
            <ac:graphicFrameMk id="9" creationId="{11B693CC-51FA-9F0F-0814-261B9A8DFDF1}"/>
          </ac:graphicFrameMkLst>
        </pc:graphicFrameChg>
      </pc:sldChg>
      <pc:sldChg chg="modSp">
        <pc:chgData name="Philippe Willems" userId="b03ebbb93e2a4a5b" providerId="LiveId" clId="{029BF3AC-2591-4101-976D-E32A21881259}" dt="2023-09-26T17:41:28.933" v="782" actId="20577"/>
        <pc:sldMkLst>
          <pc:docMk/>
          <pc:sldMk cId="1816593284" sldId="2043"/>
        </pc:sldMkLst>
        <pc:graphicFrameChg chg="mod">
          <ac:chgData name="Philippe Willems" userId="b03ebbb93e2a4a5b" providerId="LiveId" clId="{029BF3AC-2591-4101-976D-E32A21881259}" dt="2023-09-26T17:41:28.933" v="782" actId="20577"/>
          <ac:graphicFrameMkLst>
            <pc:docMk/>
            <pc:sldMk cId="1816593284" sldId="2043"/>
            <ac:graphicFrameMk id="9" creationId="{79F4C211-6301-54EB-34BA-B0944C6590DE}"/>
          </ac:graphicFrameMkLst>
        </pc:graphicFrameChg>
      </pc:sldChg>
      <pc:sldChg chg="modSp mod">
        <pc:chgData name="Philippe Willems" userId="b03ebbb93e2a4a5b" providerId="LiveId" clId="{029BF3AC-2591-4101-976D-E32A21881259}" dt="2023-09-26T16:20:19.098" v="244" actId="20577"/>
        <pc:sldMkLst>
          <pc:docMk/>
          <pc:sldMk cId="1167558944" sldId="2048"/>
        </pc:sldMkLst>
        <pc:spChg chg="mod">
          <ac:chgData name="Philippe Willems" userId="b03ebbb93e2a4a5b" providerId="LiveId" clId="{029BF3AC-2591-4101-976D-E32A21881259}" dt="2023-09-26T16:20:19.098" v="244" actId="20577"/>
          <ac:spMkLst>
            <pc:docMk/>
            <pc:sldMk cId="1167558944" sldId="2048"/>
            <ac:spMk id="3" creationId="{4D72A53E-AF37-4895-68AC-D5141F70D561}"/>
          </ac:spMkLst>
        </pc:spChg>
      </pc:sldChg>
      <pc:sldChg chg="delSp modSp mod">
        <pc:chgData name="Philippe Willems" userId="b03ebbb93e2a4a5b" providerId="LiveId" clId="{029BF3AC-2591-4101-976D-E32A21881259}" dt="2023-09-26T16:22:46.254" v="297" actId="478"/>
        <pc:sldMkLst>
          <pc:docMk/>
          <pc:sldMk cId="1197289059" sldId="2049"/>
        </pc:sldMkLst>
        <pc:spChg chg="mod">
          <ac:chgData name="Philippe Willems" userId="b03ebbb93e2a4a5b" providerId="LiveId" clId="{029BF3AC-2591-4101-976D-E32A21881259}" dt="2023-09-26T16:22:27.916" v="296" actId="14100"/>
          <ac:spMkLst>
            <pc:docMk/>
            <pc:sldMk cId="1197289059" sldId="2049"/>
            <ac:spMk id="14" creationId="{B47BB24E-32C6-9D1F-D344-13FF82A540C7}"/>
          </ac:spMkLst>
        </pc:spChg>
        <pc:spChg chg="mod">
          <ac:chgData name="Philippe Willems" userId="b03ebbb93e2a4a5b" providerId="LiveId" clId="{029BF3AC-2591-4101-976D-E32A21881259}" dt="2023-09-26T16:22:12.705" v="294" actId="14100"/>
          <ac:spMkLst>
            <pc:docMk/>
            <pc:sldMk cId="1197289059" sldId="2049"/>
            <ac:spMk id="15" creationId="{BEABCBDF-7DA9-B26A-9CB9-766CAB2392C0}"/>
          </ac:spMkLst>
        </pc:spChg>
        <pc:spChg chg="mod">
          <ac:chgData name="Philippe Willems" userId="b03ebbb93e2a4a5b" providerId="LiveId" clId="{029BF3AC-2591-4101-976D-E32A21881259}" dt="2023-09-26T16:22:00.769" v="293" actId="1035"/>
          <ac:spMkLst>
            <pc:docMk/>
            <pc:sldMk cId="1197289059" sldId="2049"/>
            <ac:spMk id="17" creationId="{672F9ADA-E31F-45EC-8C7A-490F944B92E7}"/>
          </ac:spMkLst>
        </pc:spChg>
        <pc:spChg chg="mod">
          <ac:chgData name="Philippe Willems" userId="b03ebbb93e2a4a5b" providerId="LiveId" clId="{029BF3AC-2591-4101-976D-E32A21881259}" dt="2023-09-26T16:22:18.541" v="295" actId="14100"/>
          <ac:spMkLst>
            <pc:docMk/>
            <pc:sldMk cId="1197289059" sldId="2049"/>
            <ac:spMk id="18" creationId="{93EC378E-5A0F-99BF-2752-ACA73A8EF3C9}"/>
          </ac:spMkLst>
        </pc:spChg>
        <pc:grpChg chg="del">
          <ac:chgData name="Philippe Willems" userId="b03ebbb93e2a4a5b" providerId="LiveId" clId="{029BF3AC-2591-4101-976D-E32A21881259}" dt="2023-09-26T16:22:46.254" v="297" actId="478"/>
          <ac:grpSpMkLst>
            <pc:docMk/>
            <pc:sldMk cId="1197289059" sldId="2049"/>
            <ac:grpSpMk id="28" creationId="{79AD2253-618D-7911-FFB6-619979F91769}"/>
          </ac:grpSpMkLst>
        </pc:grpChg>
      </pc:sldChg>
      <pc:sldChg chg="modSp mod">
        <pc:chgData name="Philippe Willems" userId="b03ebbb93e2a4a5b" providerId="LiveId" clId="{029BF3AC-2591-4101-976D-E32A21881259}" dt="2023-09-26T16:23:22.008" v="299" actId="20577"/>
        <pc:sldMkLst>
          <pc:docMk/>
          <pc:sldMk cId="2784340153" sldId="2050"/>
        </pc:sldMkLst>
        <pc:spChg chg="mod">
          <ac:chgData name="Philippe Willems" userId="b03ebbb93e2a4a5b" providerId="LiveId" clId="{029BF3AC-2591-4101-976D-E32A21881259}" dt="2023-09-26T16:23:22.008" v="299" actId="20577"/>
          <ac:spMkLst>
            <pc:docMk/>
            <pc:sldMk cId="2784340153" sldId="2050"/>
            <ac:spMk id="12" creationId="{BB15E0A3-0F61-9E5D-15F3-408015C298AC}"/>
          </ac:spMkLst>
        </pc:spChg>
      </pc:sldChg>
      <pc:sldChg chg="modSp mod modNotesTx">
        <pc:chgData name="Philippe Willems" userId="b03ebbb93e2a4a5b" providerId="LiveId" clId="{029BF3AC-2591-4101-976D-E32A21881259}" dt="2023-09-26T17:47:37.833" v="862" actId="20577"/>
        <pc:sldMkLst>
          <pc:docMk/>
          <pc:sldMk cId="2066936207" sldId="2052"/>
        </pc:sldMkLst>
        <pc:spChg chg="mod">
          <ac:chgData name="Philippe Willems" userId="b03ebbb93e2a4a5b" providerId="LiveId" clId="{029BF3AC-2591-4101-976D-E32A21881259}" dt="2023-09-26T17:45:23.758" v="786" actId="20577"/>
          <ac:spMkLst>
            <pc:docMk/>
            <pc:sldMk cId="2066936207" sldId="2052"/>
            <ac:spMk id="6" creationId="{2F8A6124-45FF-6E34-794F-F9F8088D0125}"/>
          </ac:spMkLst>
        </pc:spChg>
      </pc:sldChg>
      <pc:sldChg chg="modSp mod">
        <pc:chgData name="Philippe Willems" userId="b03ebbb93e2a4a5b" providerId="LiveId" clId="{029BF3AC-2591-4101-976D-E32A21881259}" dt="2023-09-26T17:44:57.323" v="785" actId="20577"/>
        <pc:sldMkLst>
          <pc:docMk/>
          <pc:sldMk cId="1419742897" sldId="2053"/>
        </pc:sldMkLst>
        <pc:spChg chg="mod">
          <ac:chgData name="Philippe Willems" userId="b03ebbb93e2a4a5b" providerId="LiveId" clId="{029BF3AC-2591-4101-976D-E32A21881259}" dt="2023-09-26T17:44:57.323" v="785" actId="20577"/>
          <ac:spMkLst>
            <pc:docMk/>
            <pc:sldMk cId="1419742897" sldId="2053"/>
            <ac:spMk id="15" creationId="{C9CB46A6-EE37-B24F-003B-5D0AF6408DC0}"/>
          </ac:spMkLst>
        </pc:spChg>
      </pc:sldChg>
      <pc:sldChg chg="modSp mod">
        <pc:chgData name="Philippe Willems" userId="b03ebbb93e2a4a5b" providerId="LiveId" clId="{029BF3AC-2591-4101-976D-E32A21881259}" dt="2023-09-26T16:24:18.491" v="300" actId="20577"/>
        <pc:sldMkLst>
          <pc:docMk/>
          <pc:sldMk cId="1014453905" sldId="2054"/>
        </pc:sldMkLst>
        <pc:spChg chg="mod">
          <ac:chgData name="Philippe Willems" userId="b03ebbb93e2a4a5b" providerId="LiveId" clId="{029BF3AC-2591-4101-976D-E32A21881259}" dt="2023-09-26T16:24:18.491" v="300" actId="20577"/>
          <ac:spMkLst>
            <pc:docMk/>
            <pc:sldMk cId="1014453905" sldId="2054"/>
            <ac:spMk id="8" creationId="{80B7D6BC-0DC2-EDEE-5308-EF1B00D817EA}"/>
          </ac:spMkLst>
        </pc:spChg>
      </pc:sldChg>
      <pc:sldChg chg="modSp mod modNotesTx">
        <pc:chgData name="Philippe Willems" userId="b03ebbb93e2a4a5b" providerId="LiveId" clId="{029BF3AC-2591-4101-976D-E32A21881259}" dt="2023-09-26T16:53:50.612" v="585" actId="20577"/>
        <pc:sldMkLst>
          <pc:docMk/>
          <pc:sldMk cId="1400249872" sldId="2063"/>
        </pc:sldMkLst>
        <pc:spChg chg="mod">
          <ac:chgData name="Philippe Willems" userId="b03ebbb93e2a4a5b" providerId="LiveId" clId="{029BF3AC-2591-4101-976D-E32A21881259}" dt="2023-09-26T16:52:18.394" v="579" actId="20577"/>
          <ac:spMkLst>
            <pc:docMk/>
            <pc:sldMk cId="1400249872" sldId="2063"/>
            <ac:spMk id="3" creationId="{8F5A542C-C392-5023-383B-9BEB8D870E1D}"/>
          </ac:spMkLst>
        </pc:spChg>
        <pc:spChg chg="mod">
          <ac:chgData name="Philippe Willems" userId="b03ebbb93e2a4a5b" providerId="LiveId" clId="{029BF3AC-2591-4101-976D-E32A21881259}" dt="2023-09-26T16:51:25.739" v="576" actId="20577"/>
          <ac:spMkLst>
            <pc:docMk/>
            <pc:sldMk cId="1400249872" sldId="2063"/>
            <ac:spMk id="4" creationId="{40C6F738-97BE-B8F6-FD1B-6D9373E9EC2C}"/>
          </ac:spMkLst>
        </pc:spChg>
        <pc:spChg chg="mod">
          <ac:chgData name="Philippe Willems" userId="b03ebbb93e2a4a5b" providerId="LiveId" clId="{029BF3AC-2591-4101-976D-E32A21881259}" dt="2023-09-26T16:53:50.612" v="585" actId="20577"/>
          <ac:spMkLst>
            <pc:docMk/>
            <pc:sldMk cId="1400249872" sldId="2063"/>
            <ac:spMk id="7" creationId="{A474F3F3-AF6D-3F77-3C33-86A15834A0CE}"/>
          </ac:spMkLst>
        </pc:spChg>
        <pc:spChg chg="mod">
          <ac:chgData name="Philippe Willems" userId="b03ebbb93e2a4a5b" providerId="LiveId" clId="{029BF3AC-2591-4101-976D-E32A21881259}" dt="2023-09-26T16:50:56.391" v="572" actId="20577"/>
          <ac:spMkLst>
            <pc:docMk/>
            <pc:sldMk cId="1400249872" sldId="2063"/>
            <ac:spMk id="9" creationId="{DB3E1EFB-BBC4-A7B1-87EF-B6ED21DDF55B}"/>
          </ac:spMkLst>
        </pc:spChg>
        <pc:spChg chg="mod">
          <ac:chgData name="Philippe Willems" userId="b03ebbb93e2a4a5b" providerId="LiveId" clId="{029BF3AC-2591-4101-976D-E32A21881259}" dt="2023-09-26T16:50:42.508" v="571" actId="1036"/>
          <ac:spMkLst>
            <pc:docMk/>
            <pc:sldMk cId="1400249872" sldId="2063"/>
            <ac:spMk id="17" creationId="{5343C234-1EB7-E429-4603-9FAD159DD98D}"/>
          </ac:spMkLst>
        </pc:spChg>
      </pc:sldChg>
      <pc:sldChg chg="modSp mod">
        <pc:chgData name="Philippe Willems" userId="b03ebbb93e2a4a5b" providerId="LiveId" clId="{029BF3AC-2591-4101-976D-E32A21881259}" dt="2023-09-26T16:54:50.959" v="601" actId="14100"/>
        <pc:sldMkLst>
          <pc:docMk/>
          <pc:sldMk cId="2873456413" sldId="2065"/>
        </pc:sldMkLst>
        <pc:spChg chg="mod">
          <ac:chgData name="Philippe Willems" userId="b03ebbb93e2a4a5b" providerId="LiveId" clId="{029BF3AC-2591-4101-976D-E32A21881259}" dt="2023-09-26T16:54:50.959" v="601" actId="14100"/>
          <ac:spMkLst>
            <pc:docMk/>
            <pc:sldMk cId="2873456413" sldId="2065"/>
            <ac:spMk id="9" creationId="{24E27F49-11D9-4821-95E5-3984F5EAE585}"/>
          </ac:spMkLst>
        </pc:spChg>
      </pc:sldChg>
      <pc:sldChg chg="modSp mod">
        <pc:chgData name="Philippe Willems" userId="b03ebbb93e2a4a5b" providerId="LiveId" clId="{029BF3AC-2591-4101-976D-E32A21881259}" dt="2023-09-26T17:00:48.793" v="670" actId="14100"/>
        <pc:sldMkLst>
          <pc:docMk/>
          <pc:sldMk cId="2745580019" sldId="2066"/>
        </pc:sldMkLst>
        <pc:spChg chg="mod">
          <ac:chgData name="Philippe Willems" userId="b03ebbb93e2a4a5b" providerId="LiveId" clId="{029BF3AC-2591-4101-976D-E32A21881259}" dt="2023-09-26T16:57:17.138" v="655" actId="14100"/>
          <ac:spMkLst>
            <pc:docMk/>
            <pc:sldMk cId="2745580019" sldId="2066"/>
            <ac:spMk id="12" creationId="{2C56A414-5E29-91B2-967D-12F9EA4873B5}"/>
          </ac:spMkLst>
        </pc:spChg>
        <pc:spChg chg="mod">
          <ac:chgData name="Philippe Willems" userId="b03ebbb93e2a4a5b" providerId="LiveId" clId="{029BF3AC-2591-4101-976D-E32A21881259}" dt="2023-09-26T17:00:48.793" v="670" actId="14100"/>
          <ac:spMkLst>
            <pc:docMk/>
            <pc:sldMk cId="2745580019" sldId="2066"/>
            <ac:spMk id="13" creationId="{FBC9FBFC-6842-D8BF-C6E5-5CE8D3372A97}"/>
          </ac:spMkLst>
        </pc:spChg>
      </pc:sldChg>
      <pc:sldChg chg="modSp mod">
        <pc:chgData name="Philippe Willems" userId="b03ebbb93e2a4a5b" providerId="LiveId" clId="{029BF3AC-2591-4101-976D-E32A21881259}" dt="2023-09-26T16:19:41.508" v="243" actId="14100"/>
        <pc:sldMkLst>
          <pc:docMk/>
          <pc:sldMk cId="2020060168" sldId="2073"/>
        </pc:sldMkLst>
        <pc:spChg chg="mod">
          <ac:chgData name="Philippe Willems" userId="b03ebbb93e2a4a5b" providerId="LiveId" clId="{029BF3AC-2591-4101-976D-E32A21881259}" dt="2023-09-26T16:18:58.557" v="240" actId="20577"/>
          <ac:spMkLst>
            <pc:docMk/>
            <pc:sldMk cId="2020060168" sldId="2073"/>
            <ac:spMk id="12" creationId="{6EBCDBDF-AFED-4D9F-ACAE-2A8E5EE5488E}"/>
          </ac:spMkLst>
        </pc:spChg>
        <pc:spChg chg="mod">
          <ac:chgData name="Philippe Willems" userId="b03ebbb93e2a4a5b" providerId="LiveId" clId="{029BF3AC-2591-4101-976D-E32A21881259}" dt="2023-09-26T16:19:41.508" v="243" actId="14100"/>
          <ac:spMkLst>
            <pc:docMk/>
            <pc:sldMk cId="2020060168" sldId="2073"/>
            <ac:spMk id="21" creationId="{5F722767-C93D-1637-864B-407BA511D6B9}"/>
          </ac:spMkLst>
        </pc:spChg>
      </pc:sldChg>
      <pc:sldChg chg="modSp mod">
        <pc:chgData name="Philippe Willems" userId="b03ebbb93e2a4a5b" providerId="LiveId" clId="{029BF3AC-2591-4101-976D-E32A21881259}" dt="2023-09-26T16:35:55.953" v="538" actId="20577"/>
        <pc:sldMkLst>
          <pc:docMk/>
          <pc:sldMk cId="3846065304" sldId="2074"/>
        </pc:sldMkLst>
        <pc:spChg chg="mod">
          <ac:chgData name="Philippe Willems" userId="b03ebbb93e2a4a5b" providerId="LiveId" clId="{029BF3AC-2591-4101-976D-E32A21881259}" dt="2023-09-26T16:35:55.953" v="538" actId="20577"/>
          <ac:spMkLst>
            <pc:docMk/>
            <pc:sldMk cId="3846065304" sldId="2074"/>
            <ac:spMk id="12" creationId="{C29B7220-13FD-0289-48DE-45945B638340}"/>
          </ac:spMkLst>
        </pc:spChg>
      </pc:sldChg>
      <pc:sldChg chg="modSp mod">
        <pc:chgData name="Philippe Willems" userId="b03ebbb93e2a4a5b" providerId="LiveId" clId="{029BF3AC-2591-4101-976D-E32A21881259}" dt="2023-09-26T16:00:21.412" v="2" actId="14100"/>
        <pc:sldMkLst>
          <pc:docMk/>
          <pc:sldMk cId="1910705915" sldId="2075"/>
        </pc:sldMkLst>
        <pc:spChg chg="mod">
          <ac:chgData name="Philippe Willems" userId="b03ebbb93e2a4a5b" providerId="LiveId" clId="{029BF3AC-2591-4101-976D-E32A21881259}" dt="2023-09-26T16:00:21.412" v="2" actId="14100"/>
          <ac:spMkLst>
            <pc:docMk/>
            <pc:sldMk cId="1910705915" sldId="2075"/>
            <ac:spMk id="5" creationId="{BCC22F19-9768-3A34-5F7A-DDC6F7A53AB2}"/>
          </ac:spMkLst>
        </pc:spChg>
      </pc:sldChg>
      <pc:sldChg chg="modSp mod modNotesTx">
        <pc:chgData name="Philippe Willems" userId="b03ebbb93e2a4a5b" providerId="LiveId" clId="{029BF3AC-2591-4101-976D-E32A21881259}" dt="2023-09-26T17:57:08.882" v="925" actId="20577"/>
        <pc:sldMkLst>
          <pc:docMk/>
          <pc:sldMk cId="3997056903" sldId="2076"/>
        </pc:sldMkLst>
        <pc:spChg chg="mod">
          <ac:chgData name="Philippe Willems" userId="b03ebbb93e2a4a5b" providerId="LiveId" clId="{029BF3AC-2591-4101-976D-E32A21881259}" dt="2023-09-26T16:47:32.910" v="544" actId="20577"/>
          <ac:spMkLst>
            <pc:docMk/>
            <pc:sldMk cId="3997056903" sldId="2076"/>
            <ac:spMk id="8" creationId="{AC12C00D-63D6-A89C-975D-BBCFC241A123}"/>
          </ac:spMkLst>
        </pc:spChg>
      </pc:sldChg>
      <pc:sldChg chg="modSp mod modNotesTx">
        <pc:chgData name="Philippe Willems" userId="b03ebbb93e2a4a5b" providerId="LiveId" clId="{029BF3AC-2591-4101-976D-E32A21881259}" dt="2023-09-26T17:55:48.461" v="910" actId="20577"/>
        <pc:sldMkLst>
          <pc:docMk/>
          <pc:sldMk cId="2036444436" sldId="2078"/>
        </pc:sldMkLst>
        <pc:spChg chg="mod">
          <ac:chgData name="Philippe Willems" userId="b03ebbb93e2a4a5b" providerId="LiveId" clId="{029BF3AC-2591-4101-976D-E32A21881259}" dt="2023-09-26T16:31:34.183" v="395" actId="14100"/>
          <ac:spMkLst>
            <pc:docMk/>
            <pc:sldMk cId="2036444436" sldId="2078"/>
            <ac:spMk id="16" creationId="{0EF9FAF9-4629-9A28-BF76-C4E6687E8DB0}"/>
          </ac:spMkLst>
        </pc:spChg>
        <pc:graphicFrameChg chg="mod modGraphic">
          <ac:chgData name="Philippe Willems" userId="b03ebbb93e2a4a5b" providerId="LiveId" clId="{029BF3AC-2591-4101-976D-E32A21881259}" dt="2023-09-26T17:54:57.683" v="908" actId="20577"/>
          <ac:graphicFrameMkLst>
            <pc:docMk/>
            <pc:sldMk cId="2036444436" sldId="2078"/>
            <ac:graphicFrameMk id="5" creationId="{421A39F9-B226-E1B3-BC20-651EA702D027}"/>
          </ac:graphicFrameMkLst>
        </pc:graphicFrameChg>
        <pc:picChg chg="mod">
          <ac:chgData name="Philippe Willems" userId="b03ebbb93e2a4a5b" providerId="LiveId" clId="{029BF3AC-2591-4101-976D-E32A21881259}" dt="2023-09-26T16:33:50.988" v="439" actId="14100"/>
          <ac:picMkLst>
            <pc:docMk/>
            <pc:sldMk cId="2036444436" sldId="2078"/>
            <ac:picMk id="14" creationId="{B6FE224F-8160-EB45-B1E9-2A2EF8E4949B}"/>
          </ac:picMkLst>
        </pc:picChg>
      </pc:sldChg>
      <pc:sldChg chg="modSp mod">
        <pc:chgData name="Philippe Willems" userId="b03ebbb93e2a4a5b" providerId="LiveId" clId="{029BF3AC-2591-4101-976D-E32A21881259}" dt="2023-09-26T17:39:38.158" v="770" actId="6549"/>
        <pc:sldMkLst>
          <pc:docMk/>
          <pc:sldMk cId="4163878152" sldId="2079"/>
        </pc:sldMkLst>
        <pc:spChg chg="mod">
          <ac:chgData name="Philippe Willems" userId="b03ebbb93e2a4a5b" providerId="LiveId" clId="{029BF3AC-2591-4101-976D-E32A21881259}" dt="2023-09-26T16:28:37.354" v="393" actId="20577"/>
          <ac:spMkLst>
            <pc:docMk/>
            <pc:sldMk cId="4163878152" sldId="2079"/>
            <ac:spMk id="7" creationId="{1597BA1F-530E-D7CF-5567-2D70D499CE2D}"/>
          </ac:spMkLst>
        </pc:spChg>
        <pc:spChg chg="mod">
          <ac:chgData name="Philippe Willems" userId="b03ebbb93e2a4a5b" providerId="LiveId" clId="{029BF3AC-2591-4101-976D-E32A21881259}" dt="2023-09-26T16:15:34.266" v="207" actId="1035"/>
          <ac:spMkLst>
            <pc:docMk/>
            <pc:sldMk cId="4163878152" sldId="2079"/>
            <ac:spMk id="15" creationId="{F00C8939-9F99-B180-1390-0C0FC2E2CF12}"/>
          </ac:spMkLst>
        </pc:spChg>
        <pc:spChg chg="mod">
          <ac:chgData name="Philippe Willems" userId="b03ebbb93e2a4a5b" providerId="LiveId" clId="{029BF3AC-2591-4101-976D-E32A21881259}" dt="2023-09-26T16:16:06.990" v="228" actId="20577"/>
          <ac:spMkLst>
            <pc:docMk/>
            <pc:sldMk cId="4163878152" sldId="2079"/>
            <ac:spMk id="17" creationId="{15DE5861-694D-0BA9-1312-A5DE28405CFC}"/>
          </ac:spMkLst>
        </pc:spChg>
        <pc:spChg chg="mod">
          <ac:chgData name="Philippe Willems" userId="b03ebbb93e2a4a5b" providerId="LiveId" clId="{029BF3AC-2591-4101-976D-E32A21881259}" dt="2023-09-26T17:39:38.158" v="770" actId="6549"/>
          <ac:spMkLst>
            <pc:docMk/>
            <pc:sldMk cId="4163878152" sldId="2079"/>
            <ac:spMk id="18" creationId="{10577900-0CDE-A041-F653-AE2DD4F74C06}"/>
          </ac:spMkLst>
        </pc:spChg>
        <pc:spChg chg="mod">
          <ac:chgData name="Philippe Willems" userId="b03ebbb93e2a4a5b" providerId="LiveId" clId="{029BF3AC-2591-4101-976D-E32A21881259}" dt="2023-09-26T16:12:11.952" v="153" actId="255"/>
          <ac:spMkLst>
            <pc:docMk/>
            <pc:sldMk cId="4163878152" sldId="2079"/>
            <ac:spMk id="20" creationId="{065A64CD-DAFB-4443-5CD5-4F6E763075C7}"/>
          </ac:spMkLst>
        </pc:spChg>
        <pc:spChg chg="mod">
          <ac:chgData name="Philippe Willems" userId="b03ebbb93e2a4a5b" providerId="LiveId" clId="{029BF3AC-2591-4101-976D-E32A21881259}" dt="2023-09-26T16:12:20.398" v="154" actId="255"/>
          <ac:spMkLst>
            <pc:docMk/>
            <pc:sldMk cId="4163878152" sldId="2079"/>
            <ac:spMk id="21" creationId="{8E3F13E9-0267-D987-D9E0-6F1F4DB80479}"/>
          </ac:spMkLst>
        </pc:spChg>
        <pc:spChg chg="mod">
          <ac:chgData name="Philippe Willems" userId="b03ebbb93e2a4a5b" providerId="LiveId" clId="{029BF3AC-2591-4101-976D-E32A21881259}" dt="2023-09-26T16:12:28.094" v="155" actId="255"/>
          <ac:spMkLst>
            <pc:docMk/>
            <pc:sldMk cId="4163878152" sldId="2079"/>
            <ac:spMk id="22" creationId="{8C942103-2B5B-9038-37F3-08709AF9DBE6}"/>
          </ac:spMkLst>
        </pc:spChg>
        <pc:cxnChg chg="mod">
          <ac:chgData name="Philippe Willems" userId="b03ebbb93e2a4a5b" providerId="LiveId" clId="{029BF3AC-2591-4101-976D-E32A21881259}" dt="2023-09-26T16:15:34.266" v="207" actId="1035"/>
          <ac:cxnSpMkLst>
            <pc:docMk/>
            <pc:sldMk cId="4163878152" sldId="2079"/>
            <ac:cxnSpMk id="12" creationId="{6C7BECF0-0594-F2B8-D801-C89950C36554}"/>
          </ac:cxnSpMkLst>
        </pc:cxnChg>
      </pc:sldChg>
      <pc:sldChg chg="modSp mod">
        <pc:chgData name="Philippe Willems" userId="b03ebbb93e2a4a5b" providerId="LiveId" clId="{029BF3AC-2591-4101-976D-E32A21881259}" dt="2023-09-26T17:56:01.276" v="923" actId="1036"/>
        <pc:sldMkLst>
          <pc:docMk/>
          <pc:sldMk cId="3670241563" sldId="2086"/>
        </pc:sldMkLst>
        <pc:spChg chg="mod">
          <ac:chgData name="Philippe Willems" userId="b03ebbb93e2a4a5b" providerId="LiveId" clId="{029BF3AC-2591-4101-976D-E32A21881259}" dt="2023-09-26T16:34:57.013" v="448" actId="20577"/>
          <ac:spMkLst>
            <pc:docMk/>
            <pc:sldMk cId="3670241563" sldId="2086"/>
            <ac:spMk id="11" creationId="{40349753-014C-89F3-F7CB-72F7EA18F016}"/>
          </ac:spMkLst>
        </pc:spChg>
        <pc:spChg chg="mod">
          <ac:chgData name="Philippe Willems" userId="b03ebbb93e2a4a5b" providerId="LiveId" clId="{029BF3AC-2591-4101-976D-E32A21881259}" dt="2023-09-26T17:56:01.276" v="923" actId="1036"/>
          <ac:spMkLst>
            <pc:docMk/>
            <pc:sldMk cId="3670241563" sldId="2086"/>
            <ac:spMk id="17" creationId="{522FE19D-7794-AA88-7810-0D214E6E6026}"/>
          </ac:spMkLst>
        </pc:spChg>
      </pc:sldChg>
      <pc:sldChg chg="modNotesTx">
        <pc:chgData name="Philippe Willems" userId="b03ebbb93e2a4a5b" providerId="LiveId" clId="{029BF3AC-2591-4101-976D-E32A21881259}" dt="2023-09-26T17:32:17.438" v="684" actId="20577"/>
        <pc:sldMkLst>
          <pc:docMk/>
          <pc:sldMk cId="1070053565" sldId="2089"/>
        </pc:sldMkLst>
      </pc:sldChg>
      <pc:sldChg chg="modSp mod modNotesTx">
        <pc:chgData name="Philippe Willems" userId="b03ebbb93e2a4a5b" providerId="LiveId" clId="{029BF3AC-2591-4101-976D-E32A21881259}" dt="2023-09-26T18:00:01.794" v="944" actId="20577"/>
        <pc:sldMkLst>
          <pc:docMk/>
          <pc:sldMk cId="2987833351" sldId="2094"/>
        </pc:sldMkLst>
        <pc:spChg chg="mod">
          <ac:chgData name="Philippe Willems" userId="b03ebbb93e2a4a5b" providerId="LiveId" clId="{029BF3AC-2591-4101-976D-E32A21881259}" dt="2023-09-26T16:54:29.623" v="599" actId="20577"/>
          <ac:spMkLst>
            <pc:docMk/>
            <pc:sldMk cId="2987833351" sldId="2094"/>
            <ac:spMk id="9" creationId="{BC874281-9085-FE2E-72F1-B139FE2677A3}"/>
          </ac:spMkLst>
        </pc:spChg>
      </pc:sldChg>
      <pc:sldChg chg="modSp mod">
        <pc:chgData name="Philippe Willems" userId="b03ebbb93e2a4a5b" providerId="LiveId" clId="{029BF3AC-2591-4101-976D-E32A21881259}" dt="2023-09-26T16:30:37.106" v="394" actId="20577"/>
        <pc:sldMkLst>
          <pc:docMk/>
          <pc:sldMk cId="1894552255" sldId="2095"/>
        </pc:sldMkLst>
        <pc:spChg chg="mod">
          <ac:chgData name="Philippe Willems" userId="b03ebbb93e2a4a5b" providerId="LiveId" clId="{029BF3AC-2591-4101-976D-E32A21881259}" dt="2023-09-26T16:30:37.106" v="394" actId="20577"/>
          <ac:spMkLst>
            <pc:docMk/>
            <pc:sldMk cId="1894552255" sldId="2095"/>
            <ac:spMk id="10" creationId="{140A0731-662E-2A4C-5C8A-A181468A5563}"/>
          </ac:spMkLst>
        </pc:spChg>
      </pc:sldChg>
      <pc:sldChg chg="modNotesTx">
        <pc:chgData name="Philippe Willems" userId="b03ebbb93e2a4a5b" providerId="LiveId" clId="{029BF3AC-2591-4101-976D-E32A21881259}" dt="2023-09-26T17:33:17.037" v="714" actId="20577"/>
        <pc:sldMkLst>
          <pc:docMk/>
          <pc:sldMk cId="36498288" sldId="2096"/>
        </pc:sldMkLst>
      </pc:sldChg>
      <pc:sldChg chg="modSp mod">
        <pc:chgData name="Philippe Willems" userId="b03ebbb93e2a4a5b" providerId="LiveId" clId="{029BF3AC-2591-4101-976D-E32A21881259}" dt="2023-09-26T16:35:32.695" v="532" actId="20577"/>
        <pc:sldMkLst>
          <pc:docMk/>
          <pc:sldMk cId="3541659946" sldId="2098"/>
        </pc:sldMkLst>
        <pc:spChg chg="mod">
          <ac:chgData name="Philippe Willems" userId="b03ebbb93e2a4a5b" providerId="LiveId" clId="{029BF3AC-2591-4101-976D-E32A21881259}" dt="2023-09-26T16:35:32.695" v="532" actId="20577"/>
          <ac:spMkLst>
            <pc:docMk/>
            <pc:sldMk cId="3541659946" sldId="2098"/>
            <ac:spMk id="9" creationId="{B4DC4D11-9830-A1D9-E115-0CCAE1B6D11D}"/>
          </ac:spMkLst>
        </pc:spChg>
        <pc:spChg chg="mod">
          <ac:chgData name="Philippe Willems" userId="b03ebbb93e2a4a5b" providerId="LiveId" clId="{029BF3AC-2591-4101-976D-E32A21881259}" dt="2023-09-26T16:35:23.143" v="531" actId="1037"/>
          <ac:spMkLst>
            <pc:docMk/>
            <pc:sldMk cId="3541659946" sldId="2098"/>
            <ac:spMk id="11" creationId="{BE741DEF-73E8-4004-9A7D-56E3691B24B7}"/>
          </ac:spMkLst>
        </pc:spChg>
        <pc:spChg chg="mod">
          <ac:chgData name="Philippe Willems" userId="b03ebbb93e2a4a5b" providerId="LiveId" clId="{029BF3AC-2591-4101-976D-E32A21881259}" dt="2023-09-26T16:35:10.857" v="469" actId="1036"/>
          <ac:spMkLst>
            <pc:docMk/>
            <pc:sldMk cId="3541659946" sldId="2098"/>
            <ac:spMk id="12" creationId="{7208F50A-3FE1-F7AC-8E9F-0A5620CA6BF0}"/>
          </ac:spMkLst>
        </pc:spChg>
      </pc:sldChg>
      <pc:sldChg chg="modSp mod modNotesTx">
        <pc:chgData name="Philippe Willems" userId="b03ebbb93e2a4a5b" providerId="LiveId" clId="{029BF3AC-2591-4101-976D-E32A21881259}" dt="2023-09-26T18:01:07.683" v="947" actId="20577"/>
        <pc:sldMkLst>
          <pc:docMk/>
          <pc:sldMk cId="1266921714" sldId="2099"/>
        </pc:sldMkLst>
        <pc:spChg chg="mod">
          <ac:chgData name="Philippe Willems" userId="b03ebbb93e2a4a5b" providerId="LiveId" clId="{029BF3AC-2591-4101-976D-E32A21881259}" dt="2023-09-26T17:01:22.141" v="675" actId="114"/>
          <ac:spMkLst>
            <pc:docMk/>
            <pc:sldMk cId="1266921714" sldId="2099"/>
            <ac:spMk id="10" creationId="{A5261990-F31C-3F24-E382-D28994901F01}"/>
          </ac:spMkLst>
        </pc:spChg>
      </pc:sldChg>
      <pc:sldChg chg="modSp mod modNotesTx">
        <pc:chgData name="Philippe Willems" userId="b03ebbb93e2a4a5b" providerId="LiveId" clId="{029BF3AC-2591-4101-976D-E32A21881259}" dt="2023-09-26T16:04:22.827" v="80" actId="20577"/>
        <pc:sldMkLst>
          <pc:docMk/>
          <pc:sldMk cId="1842201427" sldId="2104"/>
        </pc:sldMkLst>
        <pc:spChg chg="mod">
          <ac:chgData name="Philippe Willems" userId="b03ebbb93e2a4a5b" providerId="LiveId" clId="{029BF3AC-2591-4101-976D-E32A21881259}" dt="2023-09-26T16:03:33.815" v="52" actId="20577"/>
          <ac:spMkLst>
            <pc:docMk/>
            <pc:sldMk cId="1842201427" sldId="2104"/>
            <ac:spMk id="9" creationId="{2CB374AE-15A5-DE1F-8DBA-A37E95B9710D}"/>
          </ac:spMkLst>
        </pc:spChg>
        <pc:spChg chg="mod">
          <ac:chgData name="Philippe Willems" userId="b03ebbb93e2a4a5b" providerId="LiveId" clId="{029BF3AC-2591-4101-976D-E32A21881259}" dt="2023-09-26T16:03:46.715" v="76" actId="6549"/>
          <ac:spMkLst>
            <pc:docMk/>
            <pc:sldMk cId="1842201427" sldId="2104"/>
            <ac:spMk id="35" creationId="{87950ED2-B21F-19B4-160E-E9F7128131F2}"/>
          </ac:spMkLst>
        </pc:spChg>
      </pc:sldChg>
      <pc:sldChg chg="modNotesTx">
        <pc:chgData name="Philippe Willems" userId="b03ebbb93e2a4a5b" providerId="LiveId" clId="{029BF3AC-2591-4101-976D-E32A21881259}" dt="2023-09-26T16:10:38.797" v="150" actId="20577"/>
        <pc:sldMkLst>
          <pc:docMk/>
          <pc:sldMk cId="3418126438" sldId="210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fr-FR" sz="2100" b="1">
              <a:solidFill>
                <a:schemeClr val="bg1">
                  <a:lumMod val="95000"/>
                </a:schemeClr>
              </a:solidFill>
              <a:latin typeface="Arial" panose="020B0604020202020204" pitchFamily="34" charset="0"/>
              <a:ea typeface="+mn-ea"/>
              <a:cs typeface="Arial" panose="020B0604020202020204" pitchFamily="34" charset="0"/>
            </a:rPr>
            <a:t>Adaptable à chaque région du monde</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fr-FR" sz="2100" b="1">
              <a:solidFill>
                <a:schemeClr val="bg1"/>
              </a:solidFill>
              <a:latin typeface="Arial" panose="020B0604020202020204" pitchFamily="34" charset="0"/>
              <a:ea typeface="+mn-ea"/>
              <a:cs typeface="Arial" panose="020B0604020202020204" pitchFamily="34" charset="0"/>
            </a:rPr>
            <a:t>Coopération en réseau</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lnSpc>
              <a:spcPct val="100000"/>
            </a:lnSpc>
            <a:buNone/>
          </a:pPr>
          <a:r>
            <a:rPr lang="fr-FR" sz="2100" b="1">
              <a:solidFill>
                <a:schemeClr val="bg1">
                  <a:lumMod val="95000"/>
                </a:schemeClr>
              </a:solidFill>
              <a:latin typeface="Arial" panose="020B0604020202020204" pitchFamily="34" charset="0"/>
              <a:ea typeface="+mn-ea"/>
              <a:cs typeface="Arial" panose="020B0604020202020204" pitchFamily="34" charset="0"/>
            </a:rPr>
            <a:t>Enrôlement des districts et clubs les plus performants</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fr-FR" sz="2100" b="1">
              <a:solidFill>
                <a:schemeClr val="bg1">
                  <a:lumMod val="95000"/>
                </a:schemeClr>
              </a:solidFill>
              <a:latin typeface="Arial" panose="020B0604020202020204" pitchFamily="34" charset="0"/>
              <a:ea typeface="+mn-ea"/>
              <a:cs typeface="Arial" panose="020B0604020202020204" pitchFamily="34" charset="0"/>
            </a:rPr>
            <a:t>Motivation des Lions du monde entier</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4"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4">
        <dgm:presLayoutVars>
          <dgm:bulletEnabled val="1"/>
        </dgm:presLayoutVars>
      </dgm:prSet>
      <dgm:spPr/>
    </dgm:pt>
    <dgm:pt modelId="{3B196C3A-03A5-4038-B4EB-517D17CF469B}" type="pres">
      <dgm:prSet presAssocID="{BD207EAE-7092-4D9A-A856-71006BD78BFC}" presName="invisiNode" presStyleLbl="node1" presStyleIdx="0" presStyleCnt="4"/>
      <dgm:spPr/>
    </dgm:pt>
    <dgm:pt modelId="{B76C4B37-B3FA-49E3-B823-3B0B21455BCA}" type="pres">
      <dgm:prSet presAssocID="{BD207EAE-7092-4D9A-A856-71006BD78BFC}" presName="imagNode" presStyleLbl="fgImgPlace1" presStyleIdx="0" presStyleCnt="4" custScaleX="120268" custScaleY="120268" custLinFactNeighborX="-1711" custLinFactNeighborY="13200"/>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Network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4"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4">
        <dgm:presLayoutVars>
          <dgm:bulletEnabled val="1"/>
        </dgm:presLayoutVars>
      </dgm:prSet>
      <dgm:spPr/>
    </dgm:pt>
    <dgm:pt modelId="{AE7CD1F0-3876-471C-BDEB-32EDF917AE36}" type="pres">
      <dgm:prSet presAssocID="{F3F3FD9E-93BB-4BAF-807F-82245EF036F4}" presName="invisiNode" presStyleLbl="node1" presStyleIdx="1" presStyleCnt="4"/>
      <dgm:spPr/>
    </dgm:pt>
    <dgm:pt modelId="{3F4D3B3C-E117-49D9-B64E-0EDA6B30B72D}" type="pres">
      <dgm:prSet presAssocID="{F3F3FD9E-93BB-4BAF-807F-82245EF036F4}" presName="imagNode" presStyleLbl="fgImgPlace1" presStyleIdx="1" presStyleCnt="4" custScaleX="109084" custScaleY="109084" custLinFactNeighborX="965" custLinFactNeighborY="13569"/>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4"/>
      <dgm:spPr>
        <a:prstGeom prst="roundRect">
          <a:avLst>
            <a:gd name="adj" fmla="val 10000"/>
          </a:avLst>
        </a:prstGeom>
      </dgm:spPr>
    </dgm:pt>
    <dgm:pt modelId="{4461143D-DC9D-431D-AA50-195107354C8A}" type="pres">
      <dgm:prSet presAssocID="{FAC7C5E9-7F02-4FFC-9AFB-800916B05F98}" presName="nodeTx" presStyleLbl="node1" presStyleIdx="2" presStyleCnt="4">
        <dgm:presLayoutVars>
          <dgm:bulletEnabled val="1"/>
        </dgm:presLayoutVars>
      </dgm:prSet>
      <dgm:spPr/>
    </dgm:pt>
    <dgm:pt modelId="{440F7321-2743-4EC1-BD2A-DBD87789DD4F}" type="pres">
      <dgm:prSet presAssocID="{FAC7C5E9-7F02-4FFC-9AFB-800916B05F98}" presName="invisiNode" presStyleLbl="node1" presStyleIdx="2" presStyleCnt="4"/>
      <dgm:spPr/>
    </dgm:pt>
    <dgm:pt modelId="{9E2EF102-3A82-4B9A-ACE1-329DA1DD940A}" type="pres">
      <dgm:prSet presAssocID="{FAC7C5E9-7F02-4FFC-9AFB-800916B05F98}" presName="imagNode" presStyleLbl="fgImgPlace1" presStyleIdx="2" presStyleCnt="4" custScaleX="112117" custScaleY="112117" custLinFactNeighborX="-2908" custLinFactNeighborY="11220"/>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Clenched Fist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4"/>
      <dgm:spPr>
        <a:prstGeom prst="roundRect">
          <a:avLst>
            <a:gd name="adj" fmla="val 10000"/>
          </a:avLst>
        </a:prstGeom>
      </dgm:spPr>
    </dgm:pt>
    <dgm:pt modelId="{21EC19BC-DD52-4580-89CF-9405B799F7F5}" type="pres">
      <dgm:prSet presAssocID="{912B06BD-0A1B-4C2D-B878-EC228EF53E51}" presName="nodeTx" presStyleLbl="node1" presStyleIdx="3" presStyleCnt="4">
        <dgm:presLayoutVars>
          <dgm:bulletEnabled val="1"/>
        </dgm:presLayoutVars>
      </dgm:prSet>
      <dgm:spPr/>
    </dgm:pt>
    <dgm:pt modelId="{340A5223-2C59-484A-938B-6D94530E9086}" type="pres">
      <dgm:prSet presAssocID="{912B06BD-0A1B-4C2D-B878-EC228EF53E51}" presName="invisiNode" presStyleLbl="node1" presStyleIdx="3" presStyleCnt="4"/>
      <dgm:spPr/>
    </dgm:pt>
    <dgm:pt modelId="{F3DE2C33-6C45-40E6-A9CF-4412B054AD4B}" type="pres">
      <dgm:prSet presAssocID="{912B06BD-0A1B-4C2D-B878-EC228EF53E51}" presName="imagNode" presStyleLbl="fgImgPlace1" presStyleIdx="3" presStyleCnt="4" custLinFactNeighborX="-1804" custLinFactNeighborY="10938"/>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World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4D65269A-A220-4C46-9B21-B50053510488}" type="presOf" srcId="{912B06BD-0A1B-4C2D-B878-EC228EF53E51}" destId="{E4876CE7-90B7-4D6E-87DC-B45B5E164EFE}" srcOrd="0"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endParaRPr lang="en-US" sz="1500" b="1" dirty="0">
            <a:solidFill>
              <a:schemeClr val="bg1">
                <a:lumMod val="95000"/>
              </a:schemeClr>
            </a:solidFill>
            <a:latin typeface="Arial" panose="020B0604020202020204" pitchFamily="34" charset="0"/>
            <a:ea typeface="+mn-ea"/>
            <a:cs typeface="Arial" panose="020B0604020202020204" pitchFamily="34" charset="0"/>
          </a:endParaRPr>
        </a:p>
        <a:p>
          <a:pPr>
            <a:buNone/>
          </a:pPr>
          <a:r>
            <a:rPr lang="fr-FR" sz="1500" b="1">
              <a:solidFill>
                <a:schemeClr val="bg1">
                  <a:lumMod val="95000"/>
                </a:schemeClr>
              </a:solidFill>
              <a:latin typeface="Arial" panose="020B0604020202020204" pitchFamily="34" charset="0"/>
              <a:ea typeface="+mn-ea"/>
              <a:cs typeface="Arial" panose="020B0604020202020204" pitchFamily="34" charset="0"/>
            </a:rPr>
            <a:t>Ajuster programmes et ressources de manière à maximiser la croissance de l’effectif.</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endParaRPr lang="en-US" sz="1500" b="1" dirty="0">
            <a:solidFill>
              <a:schemeClr val="bg1"/>
            </a:solidFill>
            <a:latin typeface="Arial" panose="020B0604020202020204" pitchFamily="34" charset="0"/>
            <a:ea typeface="+mn-ea"/>
            <a:cs typeface="Arial" panose="020B0604020202020204" pitchFamily="34" charset="0"/>
          </a:endParaRPr>
        </a:p>
        <a:p>
          <a:pPr>
            <a:buNone/>
          </a:pPr>
          <a:r>
            <a:rPr lang="fr-FR" sz="1500" b="1">
              <a:solidFill>
                <a:schemeClr val="bg1"/>
              </a:solidFill>
              <a:latin typeface="Arial" panose="020B0604020202020204" pitchFamily="34" charset="0"/>
              <a:ea typeface="+mn-ea"/>
              <a:cs typeface="Arial" panose="020B0604020202020204" pitchFamily="34" charset="0"/>
            </a:rPr>
            <a:t>Mettre les retours et perspectives de vos Lions au service de l’engagement personnel de chacun et de l'optimisation des résultats. </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fr-FR" sz="1500" b="1" dirty="0">
              <a:solidFill>
                <a:schemeClr val="bg1">
                  <a:lumMod val="95000"/>
                </a:schemeClr>
              </a:solidFill>
              <a:latin typeface="Arial"/>
              <a:ea typeface="+mn-ea"/>
              <a:cs typeface="Arial"/>
            </a:rPr>
            <a:t>Attirer les concitoyens cherchant à se rendre utiles à leur collectivité sous la bannière Lions.</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fr-FR" sz="1500" b="1">
              <a:solidFill>
                <a:schemeClr val="bg1">
                  <a:lumMod val="95000"/>
                </a:schemeClr>
              </a:solidFill>
              <a:latin typeface="Arial" panose="020B0604020202020204" pitchFamily="34" charset="0"/>
              <a:ea typeface="+mn-ea"/>
              <a:cs typeface="Arial" panose="020B0604020202020204" pitchFamily="34" charset="0"/>
            </a:rPr>
            <a:t>Veiller à ce que chaque Lion sache comment recruter et chaque dirigeant comment créer un club.</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fr-FR" sz="1500" b="1" dirty="0">
              <a:solidFill>
                <a:schemeClr val="bg1">
                  <a:lumMod val="95000"/>
                </a:schemeClr>
              </a:solidFill>
              <a:latin typeface="Arial" panose="020B0604020202020204" pitchFamily="34" charset="0"/>
              <a:ea typeface="+mn-ea"/>
              <a:cs typeface="Arial" panose="020B0604020202020204" pitchFamily="34" charset="0"/>
            </a:rPr>
            <a:t>Mesurer les </a:t>
          </a:r>
          <a:r>
            <a:rPr lang="fr-FR" sz="1500" b="1" dirty="0" err="1">
              <a:solidFill>
                <a:schemeClr val="bg1">
                  <a:lumMod val="95000"/>
                </a:schemeClr>
              </a:solidFill>
              <a:latin typeface="Arial" panose="020B0604020202020204" pitchFamily="34" charset="0"/>
              <a:ea typeface="+mn-ea"/>
              <a:cs typeface="Arial" panose="020B0604020202020204" pitchFamily="34" charset="0"/>
            </a:rPr>
            <a:t>accomplis-sements</a:t>
          </a:r>
          <a:r>
            <a:rPr lang="fr-FR" sz="1500" b="1" dirty="0">
              <a:solidFill>
                <a:schemeClr val="bg1">
                  <a:lumMod val="95000"/>
                </a:schemeClr>
              </a:solidFill>
              <a:latin typeface="Arial" panose="020B0604020202020204" pitchFamily="34" charset="0"/>
              <a:ea typeface="+mn-ea"/>
              <a:cs typeface="Arial" panose="020B0604020202020204" pitchFamily="34" charset="0"/>
            </a:rPr>
            <a:t> et manifester votre reconnaissance pour stimuler l'engagement.</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091DF25D-5F14-4CB2-9230-EAE486D32095}">
      <dgm:prSet custT="1"/>
      <dgm:spPr>
        <a:xfrm>
          <a:off x="8735386" y="0"/>
          <a:ext cx="1696166" cy="4024179"/>
        </a:xfrm>
        <a:solidFill>
          <a:srgbClr val="612B88"/>
        </a:solidFill>
        <a:ln w="12700">
          <a:solidFill>
            <a:srgbClr val="EBB700"/>
          </a:solidFill>
        </a:ln>
        <a:effectLst/>
      </dgm:spPr>
      <dgm:t>
        <a:bodyPr/>
        <a:lstStyle/>
        <a:p>
          <a:pPr>
            <a:buNone/>
          </a:pPr>
          <a:r>
            <a:rPr lang="fr-FR" sz="1500" b="1">
              <a:solidFill>
                <a:schemeClr val="bg1">
                  <a:lumMod val="95000"/>
                </a:schemeClr>
              </a:solidFill>
              <a:latin typeface="Arial" panose="020B0604020202020204" pitchFamily="34" charset="0"/>
              <a:ea typeface="+mn-ea"/>
              <a:cs typeface="Arial" panose="020B0604020202020204" pitchFamily="34" charset="0"/>
            </a:rPr>
            <a:t>Optimiser la qualité et l'efficacité du leadership.</a:t>
          </a:r>
        </a:p>
      </dgm:t>
    </dgm:pt>
    <dgm:pt modelId="{F146FB4A-ACB2-4BBC-958A-42C6A6DF4D5B}" type="par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6A493675-9B3E-44C0-8C16-12BC618B1582}" type="sib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6"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6">
        <dgm:presLayoutVars>
          <dgm:bulletEnabled val="1"/>
        </dgm:presLayoutVars>
      </dgm:prSet>
      <dgm:spPr/>
    </dgm:pt>
    <dgm:pt modelId="{3B196C3A-03A5-4038-B4EB-517D17CF469B}" type="pres">
      <dgm:prSet presAssocID="{BD207EAE-7092-4D9A-A856-71006BD78BFC}" presName="invisiNode" presStyleLbl="node1" presStyleIdx="0" presStyleCnt="6"/>
      <dgm:spPr/>
    </dgm:pt>
    <dgm:pt modelId="{B76C4B37-B3FA-49E3-B823-3B0B21455BCA}" type="pres">
      <dgm:prSet presAssocID="{BD207EAE-7092-4D9A-A856-71006BD78BFC}" presName="imagNode" presStyleLbl="fgImgPlace1" presStyleIdx="0" presStyleCnt="6" custScaleX="90006" custScaleY="90006"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Group of men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6"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6">
        <dgm:presLayoutVars>
          <dgm:bulletEnabled val="1"/>
        </dgm:presLayoutVars>
      </dgm:prSet>
      <dgm:spPr/>
    </dgm:pt>
    <dgm:pt modelId="{AE7CD1F0-3876-471C-BDEB-32EDF917AE36}" type="pres">
      <dgm:prSet presAssocID="{F3F3FD9E-93BB-4BAF-807F-82245EF036F4}" presName="invisiNode" presStyleLbl="node1" presStyleIdx="1" presStyleCnt="6"/>
      <dgm:spPr/>
    </dgm:pt>
    <dgm:pt modelId="{3F4D3B3C-E117-49D9-B64E-0EDA6B30B72D}" type="pres">
      <dgm:prSet presAssocID="{F3F3FD9E-93BB-4BAF-807F-82245EF036F4}" presName="imagNode" presStyleLbl="fgImgPlace1" presStyleIdx="1" presStyleCnt="6"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Upward trend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6"/>
      <dgm:spPr>
        <a:prstGeom prst="roundRect">
          <a:avLst>
            <a:gd name="adj" fmla="val 10000"/>
          </a:avLst>
        </a:prstGeom>
      </dgm:spPr>
    </dgm:pt>
    <dgm:pt modelId="{4461143D-DC9D-431D-AA50-195107354C8A}" type="pres">
      <dgm:prSet presAssocID="{FAC7C5E9-7F02-4FFC-9AFB-800916B05F98}" presName="nodeTx" presStyleLbl="node1" presStyleIdx="2" presStyleCnt="6">
        <dgm:presLayoutVars>
          <dgm:bulletEnabled val="1"/>
        </dgm:presLayoutVars>
      </dgm:prSet>
      <dgm:spPr/>
    </dgm:pt>
    <dgm:pt modelId="{440F7321-2743-4EC1-BD2A-DBD87789DD4F}" type="pres">
      <dgm:prSet presAssocID="{FAC7C5E9-7F02-4FFC-9AFB-800916B05F98}" presName="invisiNode" presStyleLbl="node1" presStyleIdx="2" presStyleCnt="6"/>
      <dgm:spPr/>
    </dgm:pt>
    <dgm:pt modelId="{9E2EF102-3A82-4B9A-ACE1-329DA1DD940A}" type="pres">
      <dgm:prSet presAssocID="{FAC7C5E9-7F02-4FFC-9AFB-800916B05F98}" presName="imagNode" presStyleLbl="fgImgPlace1" presStyleIdx="2" presStyleCnt="6"/>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Megaphone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6"/>
      <dgm:spPr>
        <a:prstGeom prst="roundRect">
          <a:avLst>
            <a:gd name="adj" fmla="val 10000"/>
          </a:avLst>
        </a:prstGeom>
      </dgm:spPr>
    </dgm:pt>
    <dgm:pt modelId="{21EC19BC-DD52-4580-89CF-9405B799F7F5}" type="pres">
      <dgm:prSet presAssocID="{912B06BD-0A1B-4C2D-B878-EC228EF53E51}" presName="nodeTx" presStyleLbl="node1" presStyleIdx="3" presStyleCnt="6">
        <dgm:presLayoutVars>
          <dgm:bulletEnabled val="1"/>
        </dgm:presLayoutVars>
      </dgm:prSet>
      <dgm:spPr/>
    </dgm:pt>
    <dgm:pt modelId="{340A5223-2C59-484A-938B-6D94530E9086}" type="pres">
      <dgm:prSet presAssocID="{912B06BD-0A1B-4C2D-B878-EC228EF53E51}" presName="invisiNode" presStyleLbl="node1" presStyleIdx="3" presStyleCnt="6"/>
      <dgm:spPr/>
    </dgm:pt>
    <dgm:pt modelId="{F3DE2C33-6C45-40E6-A9CF-4412B054AD4B}" type="pres">
      <dgm:prSet presAssocID="{912B06BD-0A1B-4C2D-B878-EC228EF53E51}" presName="imagNode" presStyleLbl="fgImgPlace1" presStyleIdx="3" presStyleCnt="6"/>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Handshake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6"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6">
        <dgm:presLayoutVars>
          <dgm:bulletEnabled val="1"/>
        </dgm:presLayoutVars>
      </dgm:prSet>
      <dgm:spPr/>
    </dgm:pt>
    <dgm:pt modelId="{017A8A11-250B-4AB9-96C1-96A3FC6FA9B7}" type="pres">
      <dgm:prSet presAssocID="{475B0186-3B58-49A3-ACB4-955FD7C47E68}" presName="invisiNode" presStyleLbl="node1" presStyleIdx="4" presStyleCnt="6"/>
      <dgm:spPr/>
    </dgm:pt>
    <dgm:pt modelId="{280A1B32-09BF-4444-AA68-7C6D4D5FA43C}" type="pres">
      <dgm:prSet presAssocID="{475B0186-3B58-49A3-ACB4-955FD7C47E68}" presName="imagNode" presStyleLbl="fgImgPlace1" presStyleIdx="4" presStyleCnt="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Trophy with solid fill"/>
        </a:ext>
      </dgm:extLst>
    </dgm:pt>
    <dgm:pt modelId="{142DDAF6-9F7C-45FE-AA8C-230B1B3F66D0}" type="pres">
      <dgm:prSet presAssocID="{D8D468D7-D922-4D86-BB46-F3804DE6945B}" presName="sibTrans" presStyleLbl="sibTrans2D1" presStyleIdx="0" presStyleCnt="0"/>
      <dgm:spPr/>
    </dgm:pt>
    <dgm:pt modelId="{5FBE1848-ABB9-4CD9-AFBD-0819EF912956}" type="pres">
      <dgm:prSet presAssocID="{091DF25D-5F14-4CB2-9230-EAE486D32095}" presName="compNode" presStyleCnt="0"/>
      <dgm:spPr/>
    </dgm:pt>
    <dgm:pt modelId="{1E384FD1-8794-4198-BF9C-31B8D54D551E}" type="pres">
      <dgm:prSet presAssocID="{091DF25D-5F14-4CB2-9230-EAE486D32095}" presName="bkgdShape" presStyleLbl="node1" presStyleIdx="5" presStyleCnt="6" custLinFactNeighborY="-5613"/>
      <dgm:spPr>
        <a:prstGeom prst="roundRect">
          <a:avLst>
            <a:gd name="adj" fmla="val 10000"/>
          </a:avLst>
        </a:prstGeom>
      </dgm:spPr>
    </dgm:pt>
    <dgm:pt modelId="{AC974AFD-AA09-420E-ACAC-DB8F8069B656}" type="pres">
      <dgm:prSet presAssocID="{091DF25D-5F14-4CB2-9230-EAE486D32095}" presName="nodeTx" presStyleLbl="node1" presStyleIdx="5" presStyleCnt="6">
        <dgm:presLayoutVars>
          <dgm:bulletEnabled val="1"/>
        </dgm:presLayoutVars>
      </dgm:prSet>
      <dgm:spPr/>
    </dgm:pt>
    <dgm:pt modelId="{54F92A38-948F-4FD6-B75E-EAC1409DF88B}" type="pres">
      <dgm:prSet presAssocID="{091DF25D-5F14-4CB2-9230-EAE486D32095}" presName="invisiNode" presStyleLbl="node1" presStyleIdx="5" presStyleCnt="6"/>
      <dgm:spPr/>
    </dgm:pt>
    <dgm:pt modelId="{B13C9E14-0B1C-47C1-9E85-BFCD6CD10761}" type="pres">
      <dgm:prSet presAssocID="{091DF25D-5F14-4CB2-9230-EAE486D32095}" presName="imagNode" presStyleLbl="fgImgPlace1" presStyleIdx="5" presStyleCnt="6" custScaleX="94864" custScaleY="94864" custLinFactNeighborX="1363" custLinFactNeighborY="5207"/>
      <dgm:spPr>
        <a:xfrm>
          <a:off x="8913444" y="241450"/>
          <a:ext cx="1340051" cy="134005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gm:spPr>
      <dgm:extLst>
        <a:ext uri="{E40237B7-FDA0-4F09-8148-C483321AD2D9}">
          <dgm14:cNvPr xmlns:dgm14="http://schemas.microsoft.com/office/drawing/2010/diagram" id="0" name="" descr="Checklist with solid fill"/>
        </a:ext>
      </dgm:extLst>
    </dgm:pt>
  </dgm:ptLst>
  <dgm:cxnLst>
    <dgm:cxn modelId="{135F8D19-B6D4-0B44-B02B-6ED662D15570}" type="presOf" srcId="{F3F3FD9E-93BB-4BAF-807F-82245EF036F4}" destId="{68F61032-7346-4F8F-9CE1-5658793B33AD}" srcOrd="0" destOrd="0" presId="urn:microsoft.com/office/officeart/2005/8/layout/hList7"/>
    <dgm:cxn modelId="{B2B91D20-189F-2E4E-9A46-E14E0B7054B0}" type="presOf" srcId="{D8D468D7-D922-4D86-BB46-F3804DE6945B}" destId="{142DDAF6-9F7C-45FE-AA8C-230B1B3F66D0}"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929D1465-6EF6-4329-89E6-6E7D6C8E9290}" srcId="{CE34DD87-5DDE-4E19-B558-948DA04F9AE5}" destId="{091DF25D-5F14-4CB2-9230-EAE486D32095}" srcOrd="5" destOrd="0" parTransId="{F146FB4A-ACB2-4BBC-958A-42C6A6DF4D5B}" sibTransId="{6A493675-9B3E-44C0-8C16-12BC618B1582}"/>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175D3551-8060-944A-876E-98905BF85488}" type="presOf" srcId="{091DF25D-5F14-4CB2-9230-EAE486D32095}" destId="{AC974AFD-AA09-420E-ACAC-DB8F8069B656}" srcOrd="1"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E5C73386-DB3C-B249-84F8-9DF548F2D631}" type="presOf" srcId="{091DF25D-5F14-4CB2-9230-EAE486D32095}" destId="{1E384FD1-8794-4198-BF9C-31B8D54D551E}"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 modelId="{7AA61372-4ACD-684F-9772-EB7B68D5A559}" type="presParOf" srcId="{9D87F50F-4318-4E2F-A6D3-C349DC8476A5}" destId="{142DDAF6-9F7C-45FE-AA8C-230B1B3F66D0}" srcOrd="9" destOrd="0" presId="urn:microsoft.com/office/officeart/2005/8/layout/hList7"/>
    <dgm:cxn modelId="{1AE6CF12-C2B3-D547-B466-678DDDE5A5EB}" type="presParOf" srcId="{9D87F50F-4318-4E2F-A6D3-C349DC8476A5}" destId="{5FBE1848-ABB9-4CD9-AFBD-0819EF912956}" srcOrd="10" destOrd="0" presId="urn:microsoft.com/office/officeart/2005/8/layout/hList7"/>
    <dgm:cxn modelId="{2BB0EFE0-59D7-F244-871B-155ED9320CDB}" type="presParOf" srcId="{5FBE1848-ABB9-4CD9-AFBD-0819EF912956}" destId="{1E384FD1-8794-4198-BF9C-31B8D54D551E}" srcOrd="0" destOrd="0" presId="urn:microsoft.com/office/officeart/2005/8/layout/hList7"/>
    <dgm:cxn modelId="{4771CBFA-FF2C-414F-A8DE-9D5EDECB8AD8}" type="presParOf" srcId="{5FBE1848-ABB9-4CD9-AFBD-0819EF912956}" destId="{AC974AFD-AA09-420E-ACAC-DB8F8069B656}" srcOrd="1" destOrd="0" presId="urn:microsoft.com/office/officeart/2005/8/layout/hList7"/>
    <dgm:cxn modelId="{523A1B63-2E60-9741-AE28-44680A711A42}" type="presParOf" srcId="{5FBE1848-ABB9-4CD9-AFBD-0819EF912956}" destId="{54F92A38-948F-4FD6-B75E-EAC1409DF88B}" srcOrd="2" destOrd="0" presId="urn:microsoft.com/office/officeart/2005/8/layout/hList7"/>
    <dgm:cxn modelId="{66738DC5-CEBD-EB4E-9755-72E519700668}" type="presParOf" srcId="{5FBE1848-ABB9-4CD9-AFBD-0819EF912956}" destId="{B13C9E14-0B1C-47C1-9E85-BFCD6CD1076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fr-FR" sz="1800" b="1">
              <a:solidFill>
                <a:srgbClr val="EBB700"/>
              </a:solidFill>
              <a:latin typeface="Arial"/>
              <a:ea typeface="+mn-ea"/>
              <a:cs typeface="Arial"/>
            </a:rPr>
            <a:t>Réseaux sociaux</a:t>
          </a:r>
          <a:r>
            <a:rPr lang="fr-FR" b="1">
              <a:latin typeface="Arial"/>
              <a:ea typeface="+mn-ea"/>
              <a:cs typeface="Arial"/>
            </a:rPr>
            <a:t>
</a:t>
          </a:r>
          <a:br>
            <a:rPr lang="fr-FR" b="1">
              <a:latin typeface="Arial"/>
              <a:ea typeface="+mn-ea"/>
              <a:cs typeface="Arial"/>
            </a:rPr>
          </a:br>
          <a:r>
            <a:rPr lang="fr-FR" sz="1500" b="1">
              <a:solidFill>
                <a:schemeClr val="bg1">
                  <a:lumMod val="95000"/>
                </a:schemeClr>
              </a:solidFill>
              <a:latin typeface="Arial"/>
              <a:ea typeface="+mn-ea"/>
              <a:cs typeface="Arial"/>
            </a:rPr>
            <a:t>Soyez-y présents pour susciter l'intérêt de vos Lions et inviter vos concitoyens à vous rejoindre.</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fr-FR" sz="1800" b="1">
              <a:solidFill>
                <a:srgbClr val="EBB700"/>
              </a:solidFill>
              <a:latin typeface="Arial"/>
              <a:ea typeface="+mn-ea"/>
              <a:cs typeface="Arial"/>
            </a:rPr>
            <a:t>Bulletins d'information</a:t>
          </a:r>
          <a:r>
            <a:rPr lang="fr-FR" b="1">
              <a:latin typeface="Arial"/>
              <a:ea typeface="+mn-ea"/>
              <a:cs typeface="Arial"/>
            </a:rPr>
            <a:t>
</a:t>
          </a:r>
          <a:br>
            <a:rPr lang="fr-FR" b="1">
              <a:latin typeface="Arial"/>
              <a:ea typeface="+mn-ea"/>
              <a:cs typeface="Arial"/>
            </a:rPr>
          </a:br>
          <a:r>
            <a:rPr lang="fr-FR" sz="1500" b="1">
              <a:solidFill>
                <a:schemeClr val="bg1"/>
              </a:solidFill>
              <a:latin typeface="Arial"/>
              <a:ea typeface="+mn-ea"/>
              <a:cs typeface="Arial"/>
            </a:rPr>
            <a:t>Publiez-y toutes les annonces concernant la </a:t>
          </a:r>
          <a:r>
            <a:rPr lang="fr-FR" sz="1500" b="1" i="1">
              <a:solidFill>
                <a:schemeClr val="bg1"/>
              </a:solidFill>
              <a:latin typeface="Arial"/>
              <a:ea typeface="+mn-ea"/>
              <a:cs typeface="Arial"/>
            </a:rPr>
            <a:t>MISSION</a:t>
          </a:r>
          <a:r>
            <a:rPr lang="fr-FR" sz="1500" b="1">
              <a:solidFill>
                <a:schemeClr val="bg1"/>
              </a:solidFill>
              <a:latin typeface="Arial"/>
              <a:ea typeface="+mn-ea"/>
              <a:cs typeface="Arial"/>
            </a:rPr>
            <a:t> 1.5 et les moyens d’y prendre part.</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fr-FR" sz="1800" b="1">
              <a:solidFill>
                <a:srgbClr val="EBB700"/>
              </a:solidFill>
              <a:latin typeface="Arial"/>
              <a:ea typeface="+mn-ea"/>
              <a:cs typeface="Arial"/>
            </a:rPr>
            <a:t>Événements</a:t>
          </a:r>
          <a:r>
            <a:rPr lang="fr-FR" b="1">
              <a:latin typeface="Arial"/>
              <a:ea typeface="+mn-ea"/>
              <a:cs typeface="Arial"/>
            </a:rPr>
            <a:t>
</a:t>
          </a:r>
          <a:br>
            <a:rPr lang="fr-FR" b="1">
              <a:latin typeface="Arial"/>
              <a:ea typeface="+mn-ea"/>
              <a:cs typeface="Arial"/>
            </a:rPr>
          </a:br>
          <a:r>
            <a:rPr lang="fr-FR" sz="1500" b="1">
              <a:solidFill>
                <a:schemeClr val="bg1">
                  <a:lumMod val="95000"/>
                </a:schemeClr>
              </a:solidFill>
              <a:latin typeface="Arial"/>
              <a:ea typeface="+mn-ea"/>
              <a:cs typeface="Arial"/>
            </a:rPr>
            <a:t>Donnez un coup de projecteur à la </a:t>
          </a:r>
          <a:r>
            <a:rPr lang="fr-FR" sz="1500" b="1" i="1">
              <a:solidFill>
                <a:schemeClr val="bg1">
                  <a:lumMod val="95000"/>
                </a:schemeClr>
              </a:solidFill>
              <a:latin typeface="Arial"/>
              <a:ea typeface="+mn-ea"/>
              <a:cs typeface="Arial"/>
            </a:rPr>
            <a:t>MISSION </a:t>
          </a:r>
          <a:r>
            <a:rPr lang="fr-FR" sz="1500" b="1">
              <a:solidFill>
                <a:schemeClr val="bg1">
                  <a:lumMod val="95000"/>
                </a:schemeClr>
              </a:solidFill>
              <a:latin typeface="Arial"/>
              <a:ea typeface="+mn-ea"/>
              <a:cs typeface="Arial"/>
            </a:rPr>
            <a:t>1.5 lors des rassemblements Lions.</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fr-FR" sz="1800" b="1">
              <a:solidFill>
                <a:srgbClr val="EBB700"/>
              </a:solidFill>
              <a:latin typeface="Arial"/>
              <a:ea typeface="+mn-ea"/>
              <a:cs typeface="Arial"/>
            </a:rPr>
            <a:t>Visites aux clubs</a:t>
          </a:r>
          <a:r>
            <a:rPr lang="fr-FR" b="1">
              <a:latin typeface="Arial"/>
              <a:ea typeface="+mn-ea"/>
              <a:cs typeface="Arial"/>
            </a:rPr>
            <a:t>
</a:t>
          </a:r>
          <a:br>
            <a:rPr lang="fr-FR" b="1">
              <a:latin typeface="Arial"/>
              <a:ea typeface="+mn-ea"/>
              <a:cs typeface="Arial"/>
            </a:rPr>
          </a:br>
          <a:r>
            <a:rPr lang="fr-FR" sz="1500" b="1">
              <a:solidFill>
                <a:schemeClr val="bg1">
                  <a:lumMod val="95000"/>
                </a:schemeClr>
              </a:solidFill>
              <a:latin typeface="Arial"/>
              <a:ea typeface="+mn-ea"/>
              <a:cs typeface="Arial"/>
            </a:rPr>
            <a:t>Cultivez-y l’enthousiasme et l'engagement des Lions.</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fr-FR" sz="1800" b="1">
              <a:solidFill>
                <a:srgbClr val="EBB700"/>
              </a:solidFill>
              <a:latin typeface="Arial"/>
              <a:ea typeface="+mn-ea"/>
              <a:cs typeface="Arial"/>
            </a:rPr>
            <a:t>Sites de D/DM</a:t>
          </a:r>
          <a:r>
            <a:rPr lang="fr-FR" b="1">
              <a:latin typeface="Arial"/>
              <a:ea typeface="+mn-ea"/>
              <a:cs typeface="Arial"/>
            </a:rPr>
            <a:t>
</a:t>
          </a:r>
          <a:br>
            <a:rPr lang="fr-FR" b="1">
              <a:latin typeface="Arial"/>
              <a:ea typeface="+mn-ea"/>
              <a:cs typeface="Arial"/>
            </a:rPr>
          </a:br>
          <a:r>
            <a:rPr lang="fr-FR" sz="1500" b="1">
              <a:solidFill>
                <a:schemeClr val="bg1">
                  <a:lumMod val="95000"/>
                </a:schemeClr>
              </a:solidFill>
              <a:latin typeface="Arial"/>
              <a:ea typeface="+mn-ea"/>
              <a:cs typeface="Arial"/>
            </a:rPr>
            <a:t>Mettez-y la </a:t>
          </a:r>
          <a:r>
            <a:rPr lang="fr-FR" sz="1500" b="1" i="1">
              <a:solidFill>
                <a:schemeClr val="bg1">
                  <a:lumMod val="95000"/>
                </a:schemeClr>
              </a:solidFill>
              <a:latin typeface="Arial"/>
              <a:ea typeface="+mn-ea"/>
              <a:cs typeface="Arial"/>
            </a:rPr>
            <a:t>MISSION</a:t>
          </a:r>
          <a:r>
            <a:rPr lang="fr-FR" sz="1500" b="1">
              <a:solidFill>
                <a:schemeClr val="bg1">
                  <a:lumMod val="95000"/>
                </a:schemeClr>
              </a:solidFill>
              <a:latin typeface="Arial"/>
              <a:ea typeface="+mn-ea"/>
              <a:cs typeface="Arial"/>
            </a:rPr>
            <a:t> 1.5 en vedette sur la page d’accueil.</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5"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5">
        <dgm:presLayoutVars>
          <dgm:bulletEnabled val="1"/>
        </dgm:presLayoutVars>
      </dgm:prSet>
      <dgm:spPr/>
    </dgm:pt>
    <dgm:pt modelId="{3B196C3A-03A5-4038-B4EB-517D17CF469B}" type="pres">
      <dgm:prSet presAssocID="{BD207EAE-7092-4D9A-A856-71006BD78BFC}" presName="invisiNode" presStyleLbl="node1" presStyleIdx="0" presStyleCnt="5"/>
      <dgm:spPr/>
    </dgm:pt>
    <dgm:pt modelId="{B76C4B37-B3FA-49E3-B823-3B0B21455BCA}" type="pres">
      <dgm:prSet presAssocID="{BD207EAE-7092-4D9A-A856-71006BD78BFC}" presName="imagNode" presStyleLbl="fgImgPlace1" presStyleIdx="0" presStyleCnt="5" custScaleX="84397" custScaleY="84397"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5"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5">
        <dgm:presLayoutVars>
          <dgm:bulletEnabled val="1"/>
        </dgm:presLayoutVars>
      </dgm:prSet>
      <dgm:spPr/>
    </dgm:pt>
    <dgm:pt modelId="{AE7CD1F0-3876-471C-BDEB-32EDF917AE36}" type="pres">
      <dgm:prSet presAssocID="{F3F3FD9E-93BB-4BAF-807F-82245EF036F4}" presName="invisiNode" presStyleLbl="node1" presStyleIdx="1" presStyleCnt="5"/>
      <dgm:spPr/>
    </dgm:pt>
    <dgm:pt modelId="{3F4D3B3C-E117-49D9-B64E-0EDA6B30B72D}" type="pres">
      <dgm:prSet presAssocID="{F3F3FD9E-93BB-4BAF-807F-82245EF036F4}" presName="imagNode" presStyleLbl="fgImgPlace1" presStyleIdx="1" presStyleCnt="5"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Envelope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5"/>
      <dgm:spPr>
        <a:prstGeom prst="roundRect">
          <a:avLst>
            <a:gd name="adj" fmla="val 10000"/>
          </a:avLst>
        </a:prstGeom>
      </dgm:spPr>
    </dgm:pt>
    <dgm:pt modelId="{4461143D-DC9D-431D-AA50-195107354C8A}" type="pres">
      <dgm:prSet presAssocID="{FAC7C5E9-7F02-4FFC-9AFB-800916B05F98}" presName="nodeTx" presStyleLbl="node1" presStyleIdx="2" presStyleCnt="5">
        <dgm:presLayoutVars>
          <dgm:bulletEnabled val="1"/>
        </dgm:presLayoutVars>
      </dgm:prSet>
      <dgm:spPr/>
    </dgm:pt>
    <dgm:pt modelId="{440F7321-2743-4EC1-BD2A-DBD87789DD4F}" type="pres">
      <dgm:prSet presAssocID="{FAC7C5E9-7F02-4FFC-9AFB-800916B05F98}" presName="invisiNode" presStyleLbl="node1" presStyleIdx="2" presStyleCnt="5"/>
      <dgm:spPr/>
    </dgm:pt>
    <dgm:pt modelId="{9E2EF102-3A82-4B9A-ACE1-329DA1DD940A}" type="pres">
      <dgm:prSet presAssocID="{FAC7C5E9-7F02-4FFC-9AFB-800916B05F98}" presName="imagNode" presStyleLbl="fgImgPlace1" presStyleIdx="2" presStyleCnt="5"/>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Users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5"/>
      <dgm:spPr>
        <a:prstGeom prst="roundRect">
          <a:avLst>
            <a:gd name="adj" fmla="val 10000"/>
          </a:avLst>
        </a:prstGeom>
      </dgm:spPr>
    </dgm:pt>
    <dgm:pt modelId="{21EC19BC-DD52-4580-89CF-9405B799F7F5}" type="pres">
      <dgm:prSet presAssocID="{912B06BD-0A1B-4C2D-B878-EC228EF53E51}" presName="nodeTx" presStyleLbl="node1" presStyleIdx="3" presStyleCnt="5">
        <dgm:presLayoutVars>
          <dgm:bulletEnabled val="1"/>
        </dgm:presLayoutVars>
      </dgm:prSet>
      <dgm:spPr/>
    </dgm:pt>
    <dgm:pt modelId="{340A5223-2C59-484A-938B-6D94530E9086}" type="pres">
      <dgm:prSet presAssocID="{912B06BD-0A1B-4C2D-B878-EC228EF53E51}" presName="invisiNode" presStyleLbl="node1" presStyleIdx="3" presStyleCnt="5"/>
      <dgm:spPr/>
    </dgm:pt>
    <dgm:pt modelId="{F3DE2C33-6C45-40E6-A9CF-4412B054AD4B}" type="pres">
      <dgm:prSet presAssocID="{912B06BD-0A1B-4C2D-B878-EC228EF53E51}" presName="imagNode" presStyleLbl="fgImgPlace1" presStyleIdx="3" presStyleCnt="5" custScaleX="115356" custScaleY="115356" custLinFactNeighborY="2304"/>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Group success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5"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5">
        <dgm:presLayoutVars>
          <dgm:bulletEnabled val="1"/>
        </dgm:presLayoutVars>
      </dgm:prSet>
      <dgm:spPr/>
    </dgm:pt>
    <dgm:pt modelId="{017A8A11-250B-4AB9-96C1-96A3FC6FA9B7}" type="pres">
      <dgm:prSet presAssocID="{475B0186-3B58-49A3-ACB4-955FD7C47E68}" presName="invisiNode" presStyleLbl="node1" presStyleIdx="4" presStyleCnt="5"/>
      <dgm:spPr/>
    </dgm:pt>
    <dgm:pt modelId="{280A1B32-09BF-4444-AA68-7C6D4D5FA43C}" type="pres">
      <dgm:prSet presAssocID="{475B0186-3B58-49A3-ACB4-955FD7C47E68}" presName="imagNode" presStyleLbl="fgImgPlace1" presStyleIdx="4" presStyleCnt="5" custScaleX="113486" custScaleY="11348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Internet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20057"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fr-FR" sz="2100" b="1" kern="1200">
              <a:solidFill>
                <a:schemeClr val="bg1">
                  <a:lumMod val="95000"/>
                </a:schemeClr>
              </a:solidFill>
              <a:latin typeface="Arial" panose="020B0604020202020204" pitchFamily="34" charset="0"/>
              <a:ea typeface="+mn-ea"/>
              <a:cs typeface="Arial" panose="020B0604020202020204" pitchFamily="34" charset="0"/>
            </a:rPr>
            <a:t>Adaptable à chaque région du monde</a:t>
          </a:r>
        </a:p>
      </dsp:txBody>
      <dsp:txXfrm>
        <a:off x="20057" y="1582242"/>
        <a:ext cx="2183957" cy="1582242"/>
      </dsp:txXfrm>
    </dsp:sp>
    <dsp:sp modelId="{B76C4B37-B3FA-49E3-B823-3B0B21455BCA}">
      <dsp:nvSpPr>
        <dsp:cNvPr id="0" name=""/>
        <dsp:cNvSpPr/>
      </dsp:nvSpPr>
      <dsp:spPr>
        <a:xfrm>
          <a:off x="279429" y="277722"/>
          <a:ext cx="1584189" cy="15841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51559"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fr-FR" sz="2100" b="1" kern="1200">
              <a:solidFill>
                <a:schemeClr val="bg1"/>
              </a:solidFill>
              <a:latin typeface="Arial" panose="020B0604020202020204" pitchFamily="34" charset="0"/>
              <a:ea typeface="+mn-ea"/>
              <a:cs typeface="Arial" panose="020B0604020202020204" pitchFamily="34" charset="0"/>
            </a:rPr>
            <a:t>Coopération en réseau</a:t>
          </a:r>
        </a:p>
      </dsp:txBody>
      <dsp:txXfrm>
        <a:off x="2251559" y="1582242"/>
        <a:ext cx="2183957" cy="1582242"/>
      </dsp:txXfrm>
    </dsp:sp>
    <dsp:sp modelId="{3F4D3B3C-E117-49D9-B64E-0EDA6B30B72D}">
      <dsp:nvSpPr>
        <dsp:cNvPr id="0" name=""/>
        <dsp:cNvSpPr/>
      </dsp:nvSpPr>
      <dsp:spPr>
        <a:xfrm>
          <a:off x="2637813" y="356241"/>
          <a:ext cx="1436872" cy="143687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501035"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fr-FR" sz="2100" b="1" kern="1200">
              <a:solidFill>
                <a:schemeClr val="bg1">
                  <a:lumMod val="95000"/>
                </a:schemeClr>
              </a:solidFill>
              <a:latin typeface="Arial" panose="020B0604020202020204" pitchFamily="34" charset="0"/>
              <a:ea typeface="+mn-ea"/>
              <a:cs typeface="Arial" panose="020B0604020202020204" pitchFamily="34" charset="0"/>
            </a:rPr>
            <a:t>Enrôlement des districts et clubs les plus performants</a:t>
          </a:r>
        </a:p>
      </dsp:txBody>
      <dsp:txXfrm>
        <a:off x="4501035" y="1582242"/>
        <a:ext cx="2183957" cy="1582242"/>
      </dsp:txXfrm>
    </dsp:sp>
    <dsp:sp modelId="{9E2EF102-3A82-4B9A-ACE1-329DA1DD940A}">
      <dsp:nvSpPr>
        <dsp:cNvPr id="0" name=""/>
        <dsp:cNvSpPr/>
      </dsp:nvSpPr>
      <dsp:spPr>
        <a:xfrm>
          <a:off x="4816298" y="305324"/>
          <a:ext cx="1476823" cy="147682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50511"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fr-FR" sz="2100" b="1" kern="1200">
              <a:solidFill>
                <a:schemeClr val="bg1">
                  <a:lumMod val="95000"/>
                </a:schemeClr>
              </a:solidFill>
              <a:latin typeface="Arial" panose="020B0604020202020204" pitchFamily="34" charset="0"/>
              <a:ea typeface="+mn-ea"/>
              <a:cs typeface="Arial" panose="020B0604020202020204" pitchFamily="34" charset="0"/>
            </a:rPr>
            <a:t>Motivation des Lions du monde entier</a:t>
          </a:r>
        </a:p>
      </dsp:txBody>
      <dsp:txXfrm>
        <a:off x="6750511" y="1582242"/>
        <a:ext cx="2183957" cy="1582242"/>
      </dsp:txXfrm>
    </dsp:sp>
    <dsp:sp modelId="{F3DE2C33-6C45-40E6-A9CF-4412B054AD4B}">
      <dsp:nvSpPr>
        <dsp:cNvPr id="0" name=""/>
        <dsp:cNvSpPr/>
      </dsp:nvSpPr>
      <dsp:spPr>
        <a:xfrm>
          <a:off x="7160119" y="381413"/>
          <a:ext cx="1317216" cy="13172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268010" y="3176985"/>
          <a:ext cx="8221628" cy="593340"/>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5010"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lumMod val="95000"/>
              </a:schemeClr>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fr-FR" sz="1500" b="1" kern="1200">
              <a:solidFill>
                <a:schemeClr val="bg1">
                  <a:lumMod val="95000"/>
                </a:schemeClr>
              </a:solidFill>
              <a:latin typeface="Arial" panose="020B0604020202020204" pitchFamily="34" charset="0"/>
              <a:ea typeface="+mn-ea"/>
              <a:cs typeface="Arial" panose="020B0604020202020204" pitchFamily="34" charset="0"/>
            </a:rPr>
            <a:t>Ajuster programmes et ressources de manière à maximiser la croissance de l’effectif.</a:t>
          </a:r>
        </a:p>
      </dsp:txBody>
      <dsp:txXfrm>
        <a:off x="15010" y="1580284"/>
        <a:ext cx="1807417" cy="1580284"/>
      </dsp:txXfrm>
    </dsp:sp>
    <dsp:sp modelId="{B76C4B37-B3FA-49E3-B823-3B0B21455BCA}">
      <dsp:nvSpPr>
        <dsp:cNvPr id="0" name=""/>
        <dsp:cNvSpPr/>
      </dsp:nvSpPr>
      <dsp:spPr>
        <a:xfrm>
          <a:off x="289688" y="325621"/>
          <a:ext cx="1184107" cy="118410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1861775"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fr-FR" sz="1500" b="1" kern="1200">
              <a:solidFill>
                <a:schemeClr val="bg1"/>
              </a:solidFill>
              <a:latin typeface="Arial" panose="020B0604020202020204" pitchFamily="34" charset="0"/>
              <a:ea typeface="+mn-ea"/>
              <a:cs typeface="Arial" panose="020B0604020202020204" pitchFamily="34" charset="0"/>
            </a:rPr>
            <a:t>Mettre les retours et perspectives de vos Lions au service de l’engagement personnel de chacun et de l'optimisation des résultats. </a:t>
          </a:r>
        </a:p>
      </dsp:txBody>
      <dsp:txXfrm>
        <a:off x="1861775" y="1580284"/>
        <a:ext cx="1807417" cy="1580284"/>
      </dsp:txXfrm>
    </dsp:sp>
    <dsp:sp modelId="{3F4D3B3C-E117-49D9-B64E-0EDA6B30B72D}">
      <dsp:nvSpPr>
        <dsp:cNvPr id="0" name=""/>
        <dsp:cNvSpPr/>
      </dsp:nvSpPr>
      <dsp:spPr>
        <a:xfrm>
          <a:off x="2096639" y="237042"/>
          <a:ext cx="1315587" cy="131558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372341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lumMod val="95000"/>
                </a:schemeClr>
              </a:solidFill>
              <a:latin typeface="Arial"/>
              <a:ea typeface="+mn-ea"/>
              <a:cs typeface="Arial"/>
            </a:rPr>
            <a:t>Attirer les concitoyens cherchant à se rendre utiles à leur collectivité sous la bannière Lions.</a:t>
          </a:r>
        </a:p>
      </dsp:txBody>
      <dsp:txXfrm>
        <a:off x="3723414" y="1580284"/>
        <a:ext cx="1807417" cy="1580284"/>
      </dsp:txXfrm>
    </dsp:sp>
    <dsp:sp modelId="{9E2EF102-3A82-4B9A-ACE1-329DA1DD940A}">
      <dsp:nvSpPr>
        <dsp:cNvPr id="0" name=""/>
        <dsp:cNvSpPr/>
      </dsp:nvSpPr>
      <dsp:spPr>
        <a:xfrm>
          <a:off x="3969329" y="237042"/>
          <a:ext cx="1315587" cy="13155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558505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b="1" kern="1200">
              <a:solidFill>
                <a:schemeClr val="bg1">
                  <a:lumMod val="95000"/>
                </a:schemeClr>
              </a:solidFill>
              <a:latin typeface="Arial" panose="020B0604020202020204" pitchFamily="34" charset="0"/>
              <a:ea typeface="+mn-ea"/>
              <a:cs typeface="Arial" panose="020B0604020202020204" pitchFamily="34" charset="0"/>
            </a:rPr>
            <a:t>Veiller à ce que chaque Lion sache comment recruter et chaque dirigeant comment créer un club.</a:t>
          </a:r>
        </a:p>
      </dsp:txBody>
      <dsp:txXfrm>
        <a:off x="5585054" y="1580284"/>
        <a:ext cx="1807417" cy="1580284"/>
      </dsp:txXfrm>
    </dsp:sp>
    <dsp:sp modelId="{F3DE2C33-6C45-40E6-A9CF-4412B054AD4B}">
      <dsp:nvSpPr>
        <dsp:cNvPr id="0" name=""/>
        <dsp:cNvSpPr/>
      </dsp:nvSpPr>
      <dsp:spPr>
        <a:xfrm>
          <a:off x="5830969" y="237042"/>
          <a:ext cx="1315587" cy="131558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744669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lumMod val="95000"/>
                </a:schemeClr>
              </a:solidFill>
              <a:latin typeface="Arial" panose="020B0604020202020204" pitchFamily="34" charset="0"/>
              <a:ea typeface="+mn-ea"/>
              <a:cs typeface="Arial" panose="020B0604020202020204" pitchFamily="34" charset="0"/>
            </a:rPr>
            <a:t>Mesurer les </a:t>
          </a:r>
          <a:r>
            <a:rPr lang="fr-FR" sz="1500" b="1" kern="1200" dirty="0" err="1">
              <a:solidFill>
                <a:schemeClr val="bg1">
                  <a:lumMod val="95000"/>
                </a:schemeClr>
              </a:solidFill>
              <a:latin typeface="Arial" panose="020B0604020202020204" pitchFamily="34" charset="0"/>
              <a:ea typeface="+mn-ea"/>
              <a:cs typeface="Arial" panose="020B0604020202020204" pitchFamily="34" charset="0"/>
            </a:rPr>
            <a:t>accomplis-sements</a:t>
          </a:r>
          <a:r>
            <a:rPr lang="fr-FR" sz="1500" b="1" kern="1200" dirty="0">
              <a:solidFill>
                <a:schemeClr val="bg1">
                  <a:lumMod val="95000"/>
                </a:schemeClr>
              </a:solidFill>
              <a:latin typeface="Arial" panose="020B0604020202020204" pitchFamily="34" charset="0"/>
              <a:ea typeface="+mn-ea"/>
              <a:cs typeface="Arial" panose="020B0604020202020204" pitchFamily="34" charset="0"/>
            </a:rPr>
            <a:t> et manifester votre reconnaissance pour stimuler l'engagement.</a:t>
          </a:r>
        </a:p>
      </dsp:txBody>
      <dsp:txXfrm>
        <a:off x="7446693" y="1580284"/>
        <a:ext cx="1807417" cy="1580284"/>
      </dsp:txXfrm>
    </dsp:sp>
    <dsp:sp modelId="{280A1B32-09BF-4444-AA68-7C6D4D5FA43C}">
      <dsp:nvSpPr>
        <dsp:cNvPr id="0" name=""/>
        <dsp:cNvSpPr/>
      </dsp:nvSpPr>
      <dsp:spPr>
        <a:xfrm>
          <a:off x="7692608" y="292297"/>
          <a:ext cx="1315587" cy="131558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E384FD1-8794-4198-BF9C-31B8D54D551E}">
      <dsp:nvSpPr>
        <dsp:cNvPr id="0" name=""/>
        <dsp:cNvSpPr/>
      </dsp:nvSpPr>
      <dsp:spPr>
        <a:xfrm>
          <a:off x="930833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b="1" kern="1200">
              <a:solidFill>
                <a:schemeClr val="bg1">
                  <a:lumMod val="95000"/>
                </a:schemeClr>
              </a:solidFill>
              <a:latin typeface="Arial" panose="020B0604020202020204" pitchFamily="34" charset="0"/>
              <a:ea typeface="+mn-ea"/>
              <a:cs typeface="Arial" panose="020B0604020202020204" pitchFamily="34" charset="0"/>
            </a:rPr>
            <a:t>Optimiser la qualité et l'efficacité du leadership.</a:t>
          </a:r>
        </a:p>
      </dsp:txBody>
      <dsp:txXfrm>
        <a:off x="9308333" y="1580284"/>
        <a:ext cx="1807417" cy="1580284"/>
      </dsp:txXfrm>
    </dsp:sp>
    <dsp:sp modelId="{B13C9E14-0B1C-47C1-9E85-BFCD6CD10761}">
      <dsp:nvSpPr>
        <dsp:cNvPr id="0" name=""/>
        <dsp:cNvSpPr/>
      </dsp:nvSpPr>
      <dsp:spPr>
        <a:xfrm>
          <a:off x="9605963" y="339329"/>
          <a:ext cx="1248018" cy="124801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3173055"/>
          <a:ext cx="10226615" cy="592606"/>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786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b="1" kern="1200">
              <a:solidFill>
                <a:srgbClr val="EBB700"/>
              </a:solidFill>
              <a:latin typeface="Arial"/>
              <a:ea typeface="+mn-ea"/>
              <a:cs typeface="Arial"/>
            </a:rPr>
            <a:t>Réseaux sociaux</a:t>
          </a:r>
          <a:r>
            <a:rPr lang="fr-FR" b="1" kern="1200">
              <a:latin typeface="Arial"/>
              <a:ea typeface="+mn-ea"/>
              <a:cs typeface="Arial"/>
            </a:rPr>
            <a:t>
</a:t>
          </a:r>
          <a:br>
            <a:rPr lang="fr-FR" b="1" kern="1200">
              <a:latin typeface="Arial"/>
              <a:ea typeface="+mn-ea"/>
              <a:cs typeface="Arial"/>
            </a:rPr>
          </a:br>
          <a:r>
            <a:rPr lang="fr-FR" sz="1500" b="1" kern="1200">
              <a:solidFill>
                <a:schemeClr val="bg1">
                  <a:lumMod val="95000"/>
                </a:schemeClr>
              </a:solidFill>
              <a:latin typeface="Arial"/>
              <a:ea typeface="+mn-ea"/>
              <a:cs typeface="Arial"/>
            </a:rPr>
            <a:t>Soyez-y présents pour susciter l'intérêt de vos Lions et inviter vos concitoyens à vous rejoindre.</a:t>
          </a:r>
        </a:p>
      </dsp:txBody>
      <dsp:txXfrm>
        <a:off x="17867" y="1474688"/>
        <a:ext cx="2171071" cy="1474688"/>
      </dsp:txXfrm>
    </dsp:sp>
    <dsp:sp modelId="{B76C4B37-B3FA-49E3-B823-3B0B21455BCA}">
      <dsp:nvSpPr>
        <dsp:cNvPr id="0" name=""/>
        <dsp:cNvSpPr/>
      </dsp:nvSpPr>
      <dsp:spPr>
        <a:xfrm>
          <a:off x="546849" y="338293"/>
          <a:ext cx="1036123" cy="103612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36203"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b="1" kern="1200">
              <a:solidFill>
                <a:srgbClr val="EBB700"/>
              </a:solidFill>
              <a:latin typeface="Arial"/>
              <a:ea typeface="+mn-ea"/>
              <a:cs typeface="Arial"/>
            </a:rPr>
            <a:t>Bulletins d'information</a:t>
          </a:r>
          <a:r>
            <a:rPr lang="fr-FR" b="1" kern="1200">
              <a:latin typeface="Arial"/>
              <a:ea typeface="+mn-ea"/>
              <a:cs typeface="Arial"/>
            </a:rPr>
            <a:t>
</a:t>
          </a:r>
          <a:br>
            <a:rPr lang="fr-FR" b="1" kern="1200">
              <a:latin typeface="Arial"/>
              <a:ea typeface="+mn-ea"/>
              <a:cs typeface="Arial"/>
            </a:rPr>
          </a:br>
          <a:r>
            <a:rPr lang="fr-FR" sz="1500" b="1" kern="1200">
              <a:solidFill>
                <a:schemeClr val="bg1"/>
              </a:solidFill>
              <a:latin typeface="Arial"/>
              <a:ea typeface="+mn-ea"/>
              <a:cs typeface="Arial"/>
            </a:rPr>
            <a:t>Publiez-y toutes les annonces concernant la </a:t>
          </a:r>
          <a:r>
            <a:rPr lang="fr-FR" sz="1500" b="1" i="1" kern="1200">
              <a:solidFill>
                <a:schemeClr val="bg1"/>
              </a:solidFill>
              <a:latin typeface="Arial"/>
              <a:ea typeface="+mn-ea"/>
              <a:cs typeface="Arial"/>
            </a:rPr>
            <a:t>MISSION</a:t>
          </a:r>
          <a:r>
            <a:rPr lang="fr-FR" sz="1500" b="1" kern="1200">
              <a:solidFill>
                <a:schemeClr val="bg1"/>
              </a:solidFill>
              <a:latin typeface="Arial"/>
              <a:ea typeface="+mn-ea"/>
              <a:cs typeface="Arial"/>
            </a:rPr>
            <a:t> 1.5 et les moyens d’y prendre part.</a:t>
          </a:r>
        </a:p>
      </dsp:txBody>
      <dsp:txXfrm>
        <a:off x="2236203" y="1474688"/>
        <a:ext cx="2171071" cy="1474688"/>
      </dsp:txXfrm>
    </dsp:sp>
    <dsp:sp modelId="{3F4D3B3C-E117-49D9-B64E-0EDA6B30B72D}">
      <dsp:nvSpPr>
        <dsp:cNvPr id="0" name=""/>
        <dsp:cNvSpPr/>
      </dsp:nvSpPr>
      <dsp:spPr>
        <a:xfrm>
          <a:off x="2697587" y="221203"/>
          <a:ext cx="1227678" cy="12276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47240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b="1" kern="1200">
              <a:solidFill>
                <a:srgbClr val="EBB700"/>
              </a:solidFill>
              <a:latin typeface="Arial"/>
              <a:ea typeface="+mn-ea"/>
              <a:cs typeface="Arial"/>
            </a:rPr>
            <a:t>Événements</a:t>
          </a:r>
          <a:r>
            <a:rPr lang="fr-FR" b="1" kern="1200">
              <a:latin typeface="Arial"/>
              <a:ea typeface="+mn-ea"/>
              <a:cs typeface="Arial"/>
            </a:rPr>
            <a:t>
</a:t>
          </a:r>
          <a:br>
            <a:rPr lang="fr-FR" b="1" kern="1200">
              <a:latin typeface="Arial"/>
              <a:ea typeface="+mn-ea"/>
              <a:cs typeface="Arial"/>
            </a:rPr>
          </a:br>
          <a:r>
            <a:rPr lang="fr-FR" sz="1500" b="1" kern="1200">
              <a:solidFill>
                <a:schemeClr val="bg1">
                  <a:lumMod val="95000"/>
                </a:schemeClr>
              </a:solidFill>
              <a:latin typeface="Arial"/>
              <a:ea typeface="+mn-ea"/>
              <a:cs typeface="Arial"/>
            </a:rPr>
            <a:t>Donnez un coup de projecteur à la </a:t>
          </a:r>
          <a:r>
            <a:rPr lang="fr-FR" sz="1500" b="1" i="1" kern="1200">
              <a:solidFill>
                <a:schemeClr val="bg1">
                  <a:lumMod val="95000"/>
                </a:schemeClr>
              </a:solidFill>
              <a:latin typeface="Arial"/>
              <a:ea typeface="+mn-ea"/>
              <a:cs typeface="Arial"/>
            </a:rPr>
            <a:t>MISSION </a:t>
          </a:r>
          <a:r>
            <a:rPr lang="fr-FR" sz="1500" b="1" kern="1200">
              <a:solidFill>
                <a:schemeClr val="bg1">
                  <a:lumMod val="95000"/>
                </a:schemeClr>
              </a:solidFill>
              <a:latin typeface="Arial"/>
              <a:ea typeface="+mn-ea"/>
              <a:cs typeface="Arial"/>
            </a:rPr>
            <a:t>1.5 lors des rassemblements Lions.</a:t>
          </a:r>
        </a:p>
      </dsp:txBody>
      <dsp:txXfrm>
        <a:off x="4472407" y="1474688"/>
        <a:ext cx="2171071" cy="1474688"/>
      </dsp:txXfrm>
    </dsp:sp>
    <dsp:sp modelId="{9E2EF102-3A82-4B9A-ACE1-329DA1DD940A}">
      <dsp:nvSpPr>
        <dsp:cNvPr id="0" name=""/>
        <dsp:cNvSpPr/>
      </dsp:nvSpPr>
      <dsp:spPr>
        <a:xfrm>
          <a:off x="4944103" y="221203"/>
          <a:ext cx="1227678" cy="12276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08610"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b="1" kern="1200">
              <a:solidFill>
                <a:srgbClr val="EBB700"/>
              </a:solidFill>
              <a:latin typeface="Arial"/>
              <a:ea typeface="+mn-ea"/>
              <a:cs typeface="Arial"/>
            </a:rPr>
            <a:t>Visites aux clubs</a:t>
          </a:r>
          <a:r>
            <a:rPr lang="fr-FR" b="1" kern="1200">
              <a:latin typeface="Arial"/>
              <a:ea typeface="+mn-ea"/>
              <a:cs typeface="Arial"/>
            </a:rPr>
            <a:t>
</a:t>
          </a:r>
          <a:br>
            <a:rPr lang="fr-FR" b="1" kern="1200">
              <a:latin typeface="Arial"/>
              <a:ea typeface="+mn-ea"/>
              <a:cs typeface="Arial"/>
            </a:rPr>
          </a:br>
          <a:r>
            <a:rPr lang="fr-FR" sz="1500" b="1" kern="1200">
              <a:solidFill>
                <a:schemeClr val="bg1">
                  <a:lumMod val="95000"/>
                </a:schemeClr>
              </a:solidFill>
              <a:latin typeface="Arial"/>
              <a:ea typeface="+mn-ea"/>
              <a:cs typeface="Arial"/>
            </a:rPr>
            <a:t>Cultivez-y l’enthousiasme et l'engagement des Lions.</a:t>
          </a:r>
        </a:p>
      </dsp:txBody>
      <dsp:txXfrm>
        <a:off x="6708610" y="1474688"/>
        <a:ext cx="2171071" cy="1474688"/>
      </dsp:txXfrm>
    </dsp:sp>
    <dsp:sp modelId="{F3DE2C33-6C45-40E6-A9CF-4412B054AD4B}">
      <dsp:nvSpPr>
        <dsp:cNvPr id="0" name=""/>
        <dsp:cNvSpPr/>
      </dsp:nvSpPr>
      <dsp:spPr>
        <a:xfrm>
          <a:off x="7086046" y="155227"/>
          <a:ext cx="1416200" cy="141620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8944814"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b="1" kern="1200">
              <a:solidFill>
                <a:srgbClr val="EBB700"/>
              </a:solidFill>
              <a:latin typeface="Arial"/>
              <a:ea typeface="+mn-ea"/>
              <a:cs typeface="Arial"/>
            </a:rPr>
            <a:t>Sites de D/DM</a:t>
          </a:r>
          <a:r>
            <a:rPr lang="fr-FR" b="1" kern="1200">
              <a:latin typeface="Arial"/>
              <a:ea typeface="+mn-ea"/>
              <a:cs typeface="Arial"/>
            </a:rPr>
            <a:t>
</a:t>
          </a:r>
          <a:br>
            <a:rPr lang="fr-FR" b="1" kern="1200">
              <a:latin typeface="Arial"/>
              <a:ea typeface="+mn-ea"/>
              <a:cs typeface="Arial"/>
            </a:rPr>
          </a:br>
          <a:r>
            <a:rPr lang="fr-FR" sz="1500" b="1" kern="1200">
              <a:solidFill>
                <a:schemeClr val="bg1">
                  <a:lumMod val="95000"/>
                </a:schemeClr>
              </a:solidFill>
              <a:latin typeface="Arial"/>
              <a:ea typeface="+mn-ea"/>
              <a:cs typeface="Arial"/>
            </a:rPr>
            <a:t>Mettez-y la </a:t>
          </a:r>
          <a:r>
            <a:rPr lang="fr-FR" sz="1500" b="1" i="1" kern="1200">
              <a:solidFill>
                <a:schemeClr val="bg1">
                  <a:lumMod val="95000"/>
                </a:schemeClr>
              </a:solidFill>
              <a:latin typeface="Arial"/>
              <a:ea typeface="+mn-ea"/>
              <a:cs typeface="Arial"/>
            </a:rPr>
            <a:t>MISSION</a:t>
          </a:r>
          <a:r>
            <a:rPr lang="fr-FR" sz="1500" b="1" kern="1200">
              <a:solidFill>
                <a:schemeClr val="bg1">
                  <a:lumMod val="95000"/>
                </a:schemeClr>
              </a:solidFill>
              <a:latin typeface="Arial"/>
              <a:ea typeface="+mn-ea"/>
              <a:cs typeface="Arial"/>
            </a:rPr>
            <a:t> 1.5 en vedette sur la page d’accueil.</a:t>
          </a:r>
        </a:p>
      </dsp:txBody>
      <dsp:txXfrm>
        <a:off x="8944814" y="1474688"/>
        <a:ext cx="2171071" cy="1474688"/>
      </dsp:txXfrm>
    </dsp:sp>
    <dsp:sp modelId="{280A1B32-09BF-4444-AA68-7C6D4D5FA43C}">
      <dsp:nvSpPr>
        <dsp:cNvPr id="0" name=""/>
        <dsp:cNvSpPr/>
      </dsp:nvSpPr>
      <dsp:spPr>
        <a:xfrm>
          <a:off x="9333728" y="189983"/>
          <a:ext cx="1393242" cy="139324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2961028"/>
          <a:ext cx="10226615" cy="553008"/>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0C0BB-1FDF-EE49-8222-BA0F1B202D86}"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F6D64-E802-DE49-BB0C-5DF6C1ACA17E}" type="slidenum">
              <a:rPr lang="en-US" smtClean="0"/>
              <a:t>‹#›</a:t>
            </a:fld>
            <a:endParaRPr lang="en-US"/>
          </a:p>
        </p:txBody>
      </p:sp>
    </p:spTree>
    <p:extLst>
      <p:ext uri="{BB962C8B-B14F-4D97-AF65-F5344CB8AC3E}">
        <p14:creationId xmlns:p14="http://schemas.microsoft.com/office/powerpoint/2010/main" val="299989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a:t>Nous vous remercions de bien vouloir prendre le temps de suivre cette présentation de notre nouvelle initiative mondiale en matière de croissance de l’effectif.</a:t>
            </a:r>
          </a:p>
          <a:p>
            <a:pPr marL="171450" indent="-171450">
              <a:buFont typeface="Symbol"/>
              <a:buChar char="•"/>
            </a:pPr>
            <a:r>
              <a:rPr lang="fr-FR"/>
              <a:t>Nous allons vous en expliquer la nature//le processus, la raison d’être et l’importance du rôle que vous avez à y jouer.</a:t>
            </a:r>
          </a:p>
          <a:p>
            <a:endParaRPr lang="en-US" dirty="0">
              <a:cs typeface="Calibri"/>
            </a:endParaRP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Comment y arriver ? </a:t>
            </a:r>
          </a:p>
          <a:p>
            <a:pPr marL="285750" indent="-285750">
              <a:buFont typeface="Symbol"/>
              <a:buChar char="•"/>
            </a:pPr>
            <a:r>
              <a:rPr lang="fr-FR"/>
              <a:t>Comme toujours : par le travail d’équipe. </a:t>
            </a:r>
          </a:p>
          <a:p>
            <a:pPr marL="285750" indent="-285750">
              <a:buFont typeface="Symbol"/>
              <a:buChar char="•"/>
            </a:pPr>
            <a:r>
              <a:rPr lang="fr-FR"/>
              <a:t>Parce que nous donnons le meilleur de nous-mêmes lorsque nous agissons ensemble.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10</a:t>
            </a:fld>
            <a:endParaRPr lang="en-US"/>
          </a:p>
        </p:txBody>
      </p:sp>
    </p:spTree>
    <p:extLst>
      <p:ext uri="{BB962C8B-B14F-4D97-AF65-F5344CB8AC3E}">
        <p14:creationId xmlns:p14="http://schemas.microsoft.com/office/powerpoint/2010/main" val="17467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Maintenant que nous avons expliqué l’importance de notre mission, </a:t>
            </a:r>
          </a:p>
          <a:p>
            <a:pPr marL="285750" indent="-285750">
              <a:buFont typeface="Symbol"/>
              <a:buChar char="•"/>
            </a:pPr>
            <a:r>
              <a:rPr lang="fr-FR"/>
              <a:t>passons à la mise en œuvre de cette initiative de croissance mondiale.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11</a:t>
            </a:fld>
            <a:endParaRPr lang="en-US"/>
          </a:p>
        </p:txBody>
      </p:sp>
    </p:spTree>
    <p:extLst>
      <p:ext uri="{BB962C8B-B14F-4D97-AF65-F5344CB8AC3E}">
        <p14:creationId xmlns:p14="http://schemas.microsoft.com/office/powerpoint/2010/main" val="217525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a:buChar char="•"/>
            </a:pPr>
            <a:r>
              <a:rPr lang="fr-FR" dirty="0"/>
              <a:t> Pour réussir, nous devons :</a:t>
            </a:r>
          </a:p>
          <a:p>
            <a:pPr lvl="1">
              <a:buFont typeface="Courier New"/>
              <a:buChar char="○"/>
            </a:pPr>
            <a:r>
              <a:rPr lang="fr-FR" dirty="0"/>
              <a:t> Adapter l'initiative aux particularités régionales afin qu'elle corresponde à ses Lions et au terrain.</a:t>
            </a:r>
          </a:p>
          <a:p>
            <a:pPr lvl="1">
              <a:buFont typeface="Courier New"/>
              <a:buChar char="○"/>
            </a:pPr>
            <a:r>
              <a:rPr lang="fr-FR" dirty="0"/>
              <a:t> Faire un travail collectif et tirer parti de nos réseaux du monde entier.</a:t>
            </a:r>
          </a:p>
          <a:p>
            <a:pPr lvl="1">
              <a:buFont typeface="Courier New"/>
              <a:buChar char="○"/>
            </a:pPr>
            <a:r>
              <a:rPr lang="fr-FR" dirty="0"/>
              <a:t> Inciter les districts et clubs les plus performants, et tous les Lions, à s'engager dans la réussite de l’entreprise.</a:t>
            </a:r>
          </a:p>
          <a:p>
            <a:pPr lvl="1">
              <a:buFont typeface="Courier New"/>
              <a:buChar char="○"/>
            </a:pPr>
            <a:r>
              <a:rPr lang="fr-FR" dirty="0"/>
              <a:t> Motiver le monde Lions : tout le monde doit savoir de quoi il s'agit et comment nous en bénéficieront tous.</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12</a:t>
            </a:fld>
            <a:endParaRPr lang="en-US"/>
          </a:p>
        </p:txBody>
      </p:sp>
    </p:spTree>
    <p:extLst>
      <p:ext uri="{BB962C8B-B14F-4D97-AF65-F5344CB8AC3E}">
        <p14:creationId xmlns:p14="http://schemas.microsoft.com/office/powerpoint/2010/main" val="358000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Il est important de souligner que cette initiative engage la pleine participation de nos dirigeants internationaux et officiels exécutifs.</a:t>
            </a:r>
          </a:p>
          <a:p>
            <a:pPr marL="285750" indent="-285750">
              <a:buFont typeface="Symbol"/>
              <a:buChar char="•"/>
            </a:pPr>
            <a:r>
              <a:rPr lang="fr-FR"/>
              <a:t>Les responsables de tous niveaux se portent responsables de sa réussite.</a:t>
            </a:r>
          </a:p>
          <a:p>
            <a:pPr marL="285750" indent="-285750">
              <a:buFont typeface="Symbol"/>
              <a:buChar char="•"/>
            </a:pPr>
            <a:r>
              <a:rPr lang="fr-FR"/>
              <a:t>Voici une vue d’ensemble du rôle des cadres de cette mission.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13</a:t>
            </a:fld>
            <a:endParaRPr lang="en-US"/>
          </a:p>
        </p:txBody>
      </p:sp>
    </p:spTree>
    <p:extLst>
      <p:ext uri="{BB962C8B-B14F-4D97-AF65-F5344CB8AC3E}">
        <p14:creationId xmlns:p14="http://schemas.microsoft.com/office/powerpoint/2010/main" val="398089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La Structure mondiale d’action sera le moteur de la MISSION 1.5.</a:t>
            </a:r>
          </a:p>
          <a:p>
            <a:pPr marL="285750" indent="-285750">
              <a:buFont typeface="Symbol"/>
              <a:buChar char="•"/>
            </a:pPr>
            <a:r>
              <a:rPr lang="fr-FR" dirty="0"/>
              <a:t>La SMA aura le rôle critique de stimuler l’engagement au niveau du club et du district. </a:t>
            </a:r>
          </a:p>
          <a:p>
            <a:pPr marL="285750" indent="-285750">
              <a:buFont typeface="Symbol"/>
              <a:buChar char="•"/>
            </a:pPr>
            <a:r>
              <a:rPr lang="fr-FR" dirty="0"/>
              <a:t>J’aimerais vous présenter la répartition des rôles dans le déroulement des opérations. </a:t>
            </a:r>
          </a:p>
          <a:p>
            <a:pPr marL="285750" indent="-285750">
              <a:buFont typeface="Symbol"/>
              <a:buChar char="•"/>
            </a:pPr>
            <a:r>
              <a:rPr lang="fr-FR" dirty="0"/>
              <a:t>Comme vous pouvez le voir, tout le monde y a son rôle à jouer.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14</a:t>
            </a:fld>
            <a:endParaRPr lang="en-US"/>
          </a:p>
        </p:txBody>
      </p:sp>
    </p:spTree>
    <p:extLst>
      <p:ext uri="{BB962C8B-B14F-4D97-AF65-F5344CB8AC3E}">
        <p14:creationId xmlns:p14="http://schemas.microsoft.com/office/powerpoint/2010/main" val="208832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a:t>Parlons maintenant des stratégies qui vont nous aider à atteindre l’objectif de notre MISSION 1.5.</a:t>
            </a:r>
          </a:p>
          <a:p>
            <a:pPr marL="628650" lvl="1" indent="-171450">
              <a:buFont typeface="Courier New"/>
              <a:buChar char="○"/>
            </a:pPr>
            <a:r>
              <a:rPr lang="fr-FR"/>
              <a:t>Il faut bien comprendre la MISSION 1.5, en faire la promotion et prendre un véritable engagement pour qu’elle réussisse.</a:t>
            </a:r>
          </a:p>
          <a:p>
            <a:pPr marL="628650" lvl="1" indent="-171450">
              <a:buFont typeface="Courier New"/>
              <a:buChar char="○"/>
            </a:pPr>
            <a:r>
              <a:rPr lang="fr-FR"/>
              <a:t>Nous devons tous montrer l'exemple, et cela signifie que nous devons jouer notre rôle en matière de création de clubs et de croissance de l’effectif.</a:t>
            </a:r>
          </a:p>
          <a:p>
            <a:pPr marL="628650" lvl="1" indent="-171450">
              <a:buFont typeface="Courier New"/>
              <a:buChar char="○"/>
            </a:pPr>
            <a:r>
              <a:rPr lang="fr-FR"/>
              <a:t>Chacun doit répondre de ses responsabilités et objectifs, et du succès de l’entreprise.</a:t>
            </a:r>
          </a:p>
          <a:p>
            <a:pPr marL="628650" lvl="1" indent="-171450">
              <a:buFont typeface="Courier New"/>
              <a:buChar char="○"/>
            </a:pPr>
            <a:r>
              <a:rPr lang="fr-FR"/>
              <a:t>Nous devons veiller à la formation des responsables et de tous les Lions et leurs dirigeants, à la bonne mise en œuvre des plans, et au suivi des rapports, de manière à pouvoir apporter le soutien nécessaire.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15</a:t>
            </a:fld>
            <a:endParaRPr lang="en-US"/>
          </a:p>
        </p:txBody>
      </p:sp>
    </p:spTree>
    <p:extLst>
      <p:ext uri="{BB962C8B-B14F-4D97-AF65-F5344CB8AC3E}">
        <p14:creationId xmlns:p14="http://schemas.microsoft.com/office/powerpoint/2010/main" val="277976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dirty="0"/>
              <a:t>Quelles sont donc les clés du succès ?</a:t>
            </a:r>
          </a:p>
          <a:p>
            <a:pPr marL="628650" lvl="1" indent="-171450">
              <a:buFont typeface="Courier New"/>
              <a:buChar char="○"/>
            </a:pPr>
            <a:r>
              <a:rPr lang="fr-FR" dirty="0"/>
              <a:t>Utilisons les programmes et les outils dont nous disposons et affinons-les au besoin.</a:t>
            </a:r>
          </a:p>
          <a:p>
            <a:pPr marL="628650" lvl="1" indent="-171450">
              <a:buFont typeface="Courier New"/>
              <a:buChar char="○"/>
            </a:pPr>
            <a:r>
              <a:rPr lang="fr-FR" dirty="0"/>
              <a:t>Utilisons les retours d’information pour ajuster les plans et l’approche adoptée.</a:t>
            </a:r>
          </a:p>
          <a:p>
            <a:pPr marL="628650" lvl="1" indent="-171450">
              <a:buFont typeface="Courier New"/>
              <a:buChar char="○"/>
            </a:pPr>
            <a:r>
              <a:rPr lang="fr-FR" dirty="0"/>
              <a:t>Faisons tous la promotion de cette initiative et recrutons afin de grossir nos rangs.</a:t>
            </a:r>
          </a:p>
          <a:p>
            <a:pPr marL="628650" lvl="1" indent="-171450">
              <a:buFont typeface="Courier New"/>
              <a:buChar char="○"/>
            </a:pPr>
            <a:r>
              <a:rPr lang="fr-FR" dirty="0"/>
              <a:t>Faisons en sorte que chaque Lion soit préparé au recrutement et que chaque dirigeant sache comment créer un club.</a:t>
            </a:r>
          </a:p>
          <a:p>
            <a:pPr marL="628650" lvl="1" indent="-171450">
              <a:buFont typeface="Courier New"/>
              <a:buChar char="○"/>
            </a:pPr>
            <a:r>
              <a:rPr lang="fr-FR" dirty="0"/>
              <a:t>Baser son approche sur les données et manifester une reconnaissance officielle aux Lions qui contribuent à la réussite.</a:t>
            </a:r>
          </a:p>
          <a:p>
            <a:pPr marL="628650" lvl="1" indent="-171450">
              <a:buFont typeface="Courier New"/>
              <a:buChar char="○"/>
            </a:pPr>
            <a:r>
              <a:rPr lang="fr-FR" dirty="0"/>
              <a:t>Et enfin, continuons à assurer la qualité de nos formations pour avoir des responsables qualifiés.</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16</a:t>
            </a:fld>
            <a:endParaRPr lang="en-US"/>
          </a:p>
        </p:txBody>
      </p:sp>
    </p:spTree>
    <p:extLst>
      <p:ext uri="{BB962C8B-B14F-4D97-AF65-F5344CB8AC3E}">
        <p14:creationId xmlns:p14="http://schemas.microsoft.com/office/powerpoint/2010/main" val="232586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dirty="0"/>
              <a:t>Après la répartition des tâches, voyons maintenant comment chaque niveau de l’organisation à son rôle à jouer dans la réalisation de notre MISSION 1.5.</a:t>
            </a:r>
          </a:p>
          <a:p>
            <a:pPr marL="628650" lvl="1" indent="-171450">
              <a:buFont typeface="Courier New"/>
              <a:buChar char="○"/>
            </a:pPr>
            <a:r>
              <a:rPr lang="fr-FR" dirty="0"/>
              <a:t>Les officiels exécutifs définissent les objectifs et la stratégie.</a:t>
            </a:r>
          </a:p>
          <a:p>
            <a:pPr marL="628650" lvl="1" indent="-171450">
              <a:buFont typeface="Courier New"/>
              <a:buChar char="○"/>
            </a:pPr>
            <a:r>
              <a:rPr lang="fr-FR" dirty="0"/>
              <a:t>Les dirigeants internationaux définissent les cibles et les objectifs.</a:t>
            </a:r>
          </a:p>
          <a:p>
            <a:pPr marL="628650" lvl="1" indent="-171450">
              <a:buFont typeface="Courier New"/>
              <a:buChar char="○"/>
            </a:pPr>
            <a:r>
              <a:rPr lang="fr-FR" dirty="0"/>
              <a:t>Le siège international fournit les ressources et le soutien.</a:t>
            </a:r>
          </a:p>
          <a:p>
            <a:pPr marL="628650" lvl="1" indent="-171450">
              <a:buFont typeface="Courier New"/>
              <a:buChar char="○"/>
            </a:pPr>
            <a:r>
              <a:rPr lang="fr-FR" dirty="0"/>
              <a:t>Les districts et les clubs mettent ces plans à exécution.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17</a:t>
            </a:fld>
            <a:endParaRPr lang="en-US"/>
          </a:p>
        </p:txBody>
      </p:sp>
    </p:spTree>
    <p:extLst>
      <p:ext uri="{BB962C8B-B14F-4D97-AF65-F5344CB8AC3E}">
        <p14:creationId xmlns:p14="http://schemas.microsoft.com/office/powerpoint/2010/main" val="216365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Notre objectif est d’atteindre le million et demi de Lions d’ici 2027. </a:t>
            </a:r>
          </a:p>
          <a:p>
            <a:pPr marL="285750" indent="-285750">
              <a:buFont typeface="Symbol"/>
              <a:buChar char="•"/>
            </a:pPr>
            <a:r>
              <a:rPr lang="fr-FR" dirty="0"/>
              <a:t>Cela nécessitera l'engagement de chaque responsable et de chaque Lion. </a:t>
            </a:r>
          </a:p>
          <a:p>
            <a:pPr marL="285750" indent="-285750">
              <a:buFont typeface="Symbol"/>
              <a:buChar char="•"/>
            </a:pPr>
            <a:r>
              <a:rPr lang="fr-FR" dirty="0"/>
              <a:t>Et cela nécessitera également une croissance à tous les niveaux de l’organisation.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18</a:t>
            </a:fld>
            <a:endParaRPr lang="en-US"/>
          </a:p>
        </p:txBody>
      </p:sp>
    </p:spTree>
    <p:extLst>
      <p:ext uri="{BB962C8B-B14F-4D97-AF65-F5344CB8AC3E}">
        <p14:creationId xmlns:p14="http://schemas.microsoft.com/office/powerpoint/2010/main" val="394434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Tous les districts devront créer de nouveaux clubs.</a:t>
            </a:r>
          </a:p>
          <a:p>
            <a:pPr marL="285750" indent="-285750">
              <a:buFont typeface="Symbol"/>
              <a:buChar char="•"/>
            </a:pPr>
            <a:r>
              <a:rPr lang="fr-FR"/>
              <a:t>Chaque club devra recruter de nouveaux membres.</a:t>
            </a:r>
          </a:p>
          <a:p>
            <a:pPr marL="285750" indent="-285750">
              <a:buFont typeface="Symbol"/>
              <a:buChar char="•"/>
            </a:pPr>
            <a:r>
              <a:rPr lang="fr-FR"/>
              <a:t>Et chaque région constitutionnelle devra enregistrer une croissance nette.</a:t>
            </a:r>
          </a:p>
          <a:p>
            <a:pPr marL="285750" indent="-285750">
              <a:buFont typeface="Symbol"/>
              <a:buChar char="•"/>
            </a:pPr>
            <a:r>
              <a:rPr lang="fr-FR"/>
              <a:t>Pour réussir, nous devrons nous focaliser sur le recrutement de femmes et de jeunes, pour un effectif diversifié qui perpétuera notre mission de service. </a:t>
            </a:r>
          </a:p>
          <a:p>
            <a:pPr marL="285750" indent="-285750">
              <a:buFont typeface="Symbol"/>
              <a:buChar char="•"/>
            </a:pPr>
            <a:r>
              <a:rPr lang="fr-FR"/>
              <a:t>La MISSION 1.5 nous rendra plus forts à tous les niveaux de l’organisation.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19</a:t>
            </a:fld>
            <a:endParaRPr lang="en-US"/>
          </a:p>
        </p:txBody>
      </p:sp>
    </p:spTree>
    <p:extLst>
      <p:ext uri="{BB962C8B-B14F-4D97-AF65-F5344CB8AC3E}">
        <p14:creationId xmlns:p14="http://schemas.microsoft.com/office/powerpoint/2010/main" val="92995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Avant d’aborder la stratégie qui sous-tend la Mission 1,5, parlons du </a:t>
            </a:r>
            <a:r>
              <a:rPr lang="fr-FR" u="sng" dirty="0"/>
              <a:t>pourquoi</a:t>
            </a:r>
            <a:r>
              <a:rPr lang="fr-FR" dirty="0"/>
              <a:t> de cette initiative.</a:t>
            </a:r>
          </a:p>
          <a:p>
            <a:pPr marL="285750" indent="-285750">
              <a:buFont typeface="Symbol"/>
              <a:buChar char="•"/>
            </a:pPr>
            <a:r>
              <a:rPr lang="fr-FR" dirty="0"/>
              <a:t>Les Lions répondent toujours présents dans un monde de besoins.</a:t>
            </a:r>
          </a:p>
          <a:p>
            <a:pPr marL="285750" indent="-285750">
              <a:buFont typeface="Symbol"/>
              <a:buChar char="•"/>
            </a:pPr>
            <a:r>
              <a:rPr lang="fr-FR" dirty="0"/>
              <a:t>Nous le constatons tous les jours, partout où nous servons. </a:t>
            </a:r>
          </a:p>
          <a:p>
            <a:pPr marL="285750" indent="-285750">
              <a:buFont typeface="Symbol"/>
              <a:buChar char="•"/>
            </a:pPr>
            <a:r>
              <a:rPr lang="fr-FR" dirty="0"/>
              <a:t>Et nous devons continuer à trouver des moyens de faire encore plus pour nos collectivités et le reste du monde.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a:t>
            </a:fld>
            <a:endParaRPr lang="en-US"/>
          </a:p>
        </p:txBody>
      </p:sp>
    </p:spTree>
    <p:extLst>
      <p:ext uri="{BB962C8B-B14F-4D97-AF65-F5344CB8AC3E}">
        <p14:creationId xmlns:p14="http://schemas.microsoft.com/office/powerpoint/2010/main" val="75698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Pour atteindre notre objectif global, nous devrons satisfaire une série d’objectifs annuels qui nous mènera au 1,5 million de membres en 2027.</a:t>
            </a:r>
          </a:p>
          <a:p>
            <a:pPr marL="285750" indent="-285750">
              <a:buFont typeface="Symbol"/>
              <a:buChar char="•"/>
            </a:pPr>
            <a:r>
              <a:rPr lang="fr-FR"/>
              <a:t>Voici nos objectifs mondiaux pour l'année. </a:t>
            </a:r>
          </a:p>
          <a:p>
            <a:pPr marL="285750" indent="-285750">
              <a:buFont typeface="Symbol"/>
              <a:buChar char="•"/>
            </a:pPr>
            <a:r>
              <a:rPr lang="fr-FR"/>
              <a:t>Et voici ceux de notre région constitutionnelle.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20</a:t>
            </a:fld>
            <a:endParaRPr lang="en-US"/>
          </a:p>
        </p:txBody>
      </p:sp>
    </p:spTree>
    <p:extLst>
      <p:ext uri="{BB962C8B-B14F-4D97-AF65-F5344CB8AC3E}">
        <p14:creationId xmlns:p14="http://schemas.microsoft.com/office/powerpoint/2010/main" val="2610347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Nous avons beaucoup parlé de succès. </a:t>
            </a:r>
          </a:p>
          <a:p>
            <a:pPr marL="285750" indent="-285750">
              <a:buFont typeface="Symbol"/>
              <a:buChar char="•"/>
            </a:pPr>
            <a:r>
              <a:rPr lang="fr-FR"/>
              <a:t>L'une des clés pour y parvenir est de faire sienne toute approche qui fait ses preuves.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21</a:t>
            </a:fld>
            <a:endParaRPr lang="en-US"/>
          </a:p>
        </p:txBody>
      </p:sp>
    </p:spTree>
    <p:extLst>
      <p:ext uri="{BB962C8B-B14F-4D97-AF65-F5344CB8AC3E}">
        <p14:creationId xmlns:p14="http://schemas.microsoft.com/office/powerpoint/2010/main" val="393078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Nous savons que la préparation de nos responsables est essentielle à tout ce que nous entreprenons en tant que Lions.</a:t>
            </a:r>
          </a:p>
          <a:p>
            <a:pPr marL="285750" indent="-285750">
              <a:buFont typeface="Symbol"/>
              <a:buChar char="•"/>
            </a:pPr>
            <a:r>
              <a:rPr lang="fr-FR"/>
              <a:t>Veillons à ce qu’ils tirent tout le parti des offres en formation. </a:t>
            </a:r>
          </a:p>
          <a:p>
            <a:pPr marL="285750" indent="-285750">
              <a:buFont typeface="Symbol"/>
              <a:buChar char="•"/>
            </a:pPr>
            <a:r>
              <a:rPr lang="fr-FR"/>
              <a:t>Seule la formation peut nous assurer les compétences nécessaires à nos fonctions et à la croissance de l’effectif.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22</a:t>
            </a:fld>
            <a:endParaRPr lang="en-US"/>
          </a:p>
        </p:txBody>
      </p:sp>
    </p:spTree>
    <p:extLst>
      <p:ext uri="{BB962C8B-B14F-4D97-AF65-F5344CB8AC3E}">
        <p14:creationId xmlns:p14="http://schemas.microsoft.com/office/powerpoint/2010/main" val="2760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La croissance requiert un engagement personnel. Elle nécessite aussi les ressources adéquates.</a:t>
            </a:r>
          </a:p>
          <a:p>
            <a:pPr marL="285750" indent="-285750">
              <a:buFont typeface="Symbol"/>
              <a:buChar char="•"/>
            </a:pPr>
            <a:r>
              <a:rPr lang="fr-FR"/>
              <a:t>L’Approche Globale Effectif fournit aux districts un processus et des ressources pour optimiser la croissance.</a:t>
            </a:r>
          </a:p>
          <a:p>
            <a:pPr marL="285750" indent="-285750">
              <a:buFont typeface="Symbol"/>
              <a:buChar char="•"/>
            </a:pPr>
            <a:r>
              <a:rPr lang="fr-FR"/>
              <a:t>L’Approche Globale Effectif a fait ses preuves. </a:t>
            </a:r>
          </a:p>
          <a:p>
            <a:pPr marL="285750" indent="-285750">
              <a:buFont typeface="Symbol"/>
              <a:buChar char="•"/>
            </a:pPr>
            <a:r>
              <a:rPr lang="fr-FR"/>
              <a:t>Son efficacité a été prouvée dans le monde entier. Alors, profitons des outils qui sont à notre disposition.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23</a:t>
            </a:fld>
            <a:endParaRPr lang="en-US"/>
          </a:p>
        </p:txBody>
      </p:sp>
    </p:spTree>
    <p:extLst>
      <p:ext uri="{BB962C8B-B14F-4D97-AF65-F5344CB8AC3E}">
        <p14:creationId xmlns:p14="http://schemas.microsoft.com/office/powerpoint/2010/main" val="90530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Pour atteindre nos objectifs, il nous faut un plan d’action.</a:t>
            </a:r>
          </a:p>
          <a:p>
            <a:pPr marL="285750" indent="-285750">
              <a:buFont typeface="Symbol"/>
              <a:buChar char="•"/>
            </a:pPr>
            <a:r>
              <a:rPr lang="fr-FR" dirty="0"/>
              <a:t>Nous devons élaborer un plan détaillé et adapté à notre situation, puis le mettre en œuvre.</a:t>
            </a:r>
          </a:p>
          <a:p>
            <a:pPr marL="285750" indent="-285750">
              <a:buFont typeface="Symbol"/>
              <a:buChar char="•"/>
            </a:pPr>
            <a:r>
              <a:rPr lang="fr-FR" dirty="0"/>
              <a:t>La MISSION 1.5 est enseignable, adaptable au terrain et l’application peut s’en maintenir dans le temps. </a:t>
            </a:r>
          </a:p>
          <a:p>
            <a:pPr marL="285750" indent="-285750">
              <a:buFont typeface="Symbol"/>
              <a:buChar char="•"/>
            </a:pPr>
            <a:r>
              <a:rPr lang="fr-FR" dirty="0"/>
              <a:t>Cette capacité à s’appliquer au-delà du court terme est importante. </a:t>
            </a:r>
          </a:p>
          <a:p>
            <a:pPr marL="285750" indent="-285750">
              <a:buFont typeface="Symbol"/>
              <a:buChar char="•"/>
            </a:pPr>
            <a:r>
              <a:rPr lang="fr-FR" dirty="0"/>
              <a:t>Cela signifie que le travail que nous investissons dans la MISSION 1.5 nous aidera non seulement à atteindre notre objectif, mais aussi à maintenir notre croissance au-delà de 2027.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24</a:t>
            </a:fld>
            <a:endParaRPr lang="en-US"/>
          </a:p>
        </p:txBody>
      </p:sp>
    </p:spTree>
    <p:extLst>
      <p:ext uri="{BB962C8B-B14F-4D97-AF65-F5344CB8AC3E}">
        <p14:creationId xmlns:p14="http://schemas.microsoft.com/office/powerpoint/2010/main" val="1511698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L’augmentation de nos effectifs bénéficiera à nos districts, à nos clubs et à nos collectivités.</a:t>
            </a:r>
          </a:p>
          <a:p>
            <a:pPr marL="285750" indent="-285750">
              <a:buFont typeface="Symbol"/>
              <a:buChar char="•"/>
            </a:pPr>
            <a:r>
              <a:rPr lang="fr-FR"/>
              <a:t>Il ne faut donc pas négliger d’encourager les membres des clubs et les dirigeants qui s’y illustreront en leur marquant notre reconnaissance.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25</a:t>
            </a:fld>
            <a:endParaRPr lang="en-US"/>
          </a:p>
        </p:txBody>
      </p:sp>
    </p:spTree>
    <p:extLst>
      <p:ext uri="{BB962C8B-B14F-4D97-AF65-F5344CB8AC3E}">
        <p14:creationId xmlns:p14="http://schemas.microsoft.com/office/powerpoint/2010/main" val="283426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Le travail et le dévouement doivent être récompensés.</a:t>
            </a:r>
          </a:p>
          <a:p>
            <a:pPr marL="285750" indent="-285750">
              <a:buFont typeface="Symbol"/>
              <a:buChar char="•"/>
            </a:pPr>
            <a:r>
              <a:rPr lang="fr-FR"/>
              <a:t>Si nous voulons marquer l'histoire ensemble, nous devons manifester notre reconnaissance envers les membres des clubs et les responsables qui contribuent activement à notre croissance.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26</a:t>
            </a:fld>
            <a:endParaRPr lang="en-US"/>
          </a:p>
        </p:txBody>
      </p:sp>
    </p:spTree>
    <p:extLst>
      <p:ext uri="{BB962C8B-B14F-4D97-AF65-F5344CB8AC3E}">
        <p14:creationId xmlns:p14="http://schemas.microsoft.com/office/powerpoint/2010/main" val="268598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C’est pourquoi nous avons conçu tout un éventail de distinctions spécifiques à la MISSION 1.5 pour exprimer notre reconnaissance.</a:t>
            </a:r>
          </a:p>
          <a:p>
            <a:pPr marL="285750" indent="-285750">
              <a:buFont typeface="Symbol"/>
              <a:buChar char="•"/>
            </a:pPr>
            <a:r>
              <a:rPr lang="fr-FR" dirty="0"/>
              <a:t>Il y a des plaques et des insignes MISSION 1.5 à remporter, ainsi que la médaille ou le Prix présidentiels, pour vous remercier de nous avoir aidés à créer de nouveaux clubs, à recruter des membres dans d’autres clubs et à en fidéliser les Lions.</a:t>
            </a:r>
          </a:p>
          <a:p>
            <a:pPr marL="285750" indent="-285750">
              <a:buFont typeface="Symbol"/>
              <a:buChar char="•"/>
            </a:pPr>
            <a:r>
              <a:rPr lang="fr-FR" dirty="0"/>
              <a:t>Je vous encourage à vous rendre sur la page dédiée aux distinctions MISSION 1.5. Veillez à ce que tous vos Lions sachent que </a:t>
            </a:r>
            <a:r>
              <a:rPr lang="fr-FR" u="sng" dirty="0"/>
              <a:t>tous</a:t>
            </a:r>
            <a:r>
              <a:rPr lang="fr-FR" dirty="0"/>
              <a:t> ont la possibilité d’en obtenir une.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27</a:t>
            </a:fld>
            <a:endParaRPr lang="en-US"/>
          </a:p>
        </p:txBody>
      </p:sp>
    </p:spTree>
    <p:extLst>
      <p:ext uri="{BB962C8B-B14F-4D97-AF65-F5344CB8AC3E}">
        <p14:creationId xmlns:p14="http://schemas.microsoft.com/office/powerpoint/2010/main" val="2246830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Parlons maintenant de communication. </a:t>
            </a:r>
          </a:p>
          <a:p>
            <a:pPr marL="285750" indent="-285750">
              <a:buFont typeface="Symbol"/>
              <a:buChar char="•"/>
            </a:pPr>
            <a:r>
              <a:rPr lang="fr-FR"/>
              <a:t>C’est un élément absolument critique de notre réussite.</a:t>
            </a:r>
          </a:p>
          <a:p>
            <a:pPr marL="285750" indent="-285750">
              <a:buFont typeface="Symbol"/>
              <a:buChar char="•"/>
            </a:pPr>
            <a:r>
              <a:rPr lang="fr-FR"/>
              <a:t>En tant que responsables, nous devons rester en communication étroite afin de pouvoir exécuter nos plans de la manière la plus efficace possible.</a:t>
            </a:r>
          </a:p>
          <a:p>
            <a:pPr marL="285750" indent="-285750">
              <a:buFont typeface="Symbol"/>
              <a:buChar char="•"/>
            </a:pPr>
            <a:r>
              <a:rPr lang="fr-FR"/>
              <a:t>La communication est également essentielle pour engager la participation de nos Lions à la MISSION 1.5.</a:t>
            </a:r>
          </a:p>
          <a:p>
            <a:pPr marL="285750" indent="-285750">
              <a:buFont typeface="Symbol"/>
              <a:buChar char="•"/>
            </a:pPr>
            <a:r>
              <a:rPr lang="fr-FR"/>
              <a:t>Nous devrons tous être des communicateurs actifs pour les y sensibiliser et susciter l'enthousiasme en faveur de cette initiative importante.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28</a:t>
            </a:fld>
            <a:endParaRPr lang="en-US"/>
          </a:p>
        </p:txBody>
      </p:sp>
    </p:spTree>
    <p:extLst>
      <p:ext uri="{BB962C8B-B14F-4D97-AF65-F5344CB8AC3E}">
        <p14:creationId xmlns:p14="http://schemas.microsoft.com/office/powerpoint/2010/main" val="63595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dirty="0"/>
              <a:t>Utilisons tous les canaux de communication dont nous disposons pour faire la promotion de la MISSION 1.5 et sensibiliser l’opinion à la cause de notre croissance.</a:t>
            </a:r>
          </a:p>
          <a:p>
            <a:pPr marL="628650" lvl="1" indent="-171450">
              <a:buFont typeface="Courier New"/>
              <a:buChar char="○"/>
            </a:pPr>
            <a:r>
              <a:rPr lang="fr-FR" dirty="0"/>
              <a:t>Soyez présents sur les réseaux sociaux pour susciter l'intérêt de vos Lions et inviter vos concitoyens à vous rejoindre.</a:t>
            </a:r>
          </a:p>
          <a:p>
            <a:pPr marL="628650" lvl="1" indent="-171450">
              <a:buFont typeface="Courier New"/>
              <a:buChar char="○"/>
            </a:pPr>
            <a:r>
              <a:rPr lang="fr-FR" dirty="0"/>
              <a:t>Publiez toutes les annonces concernant la MISSION dans les bulletins d'information de votre club et de votre district.</a:t>
            </a:r>
          </a:p>
          <a:p>
            <a:pPr marL="628650" lvl="1" indent="-171450">
              <a:buFont typeface="Courier New"/>
              <a:buChar char="○"/>
            </a:pPr>
            <a:r>
              <a:rPr lang="fr-FR" dirty="0"/>
              <a:t>Parlez de la MISSION 1.5 lors des événements Lions et des visites aux clubs.</a:t>
            </a:r>
          </a:p>
          <a:p>
            <a:pPr marL="628650" lvl="1" indent="-171450">
              <a:buFont typeface="Courier New"/>
              <a:buChar char="○"/>
            </a:pPr>
            <a:r>
              <a:rPr lang="fr-FR" dirty="0"/>
              <a:t>Mettez la MISSION 1.5 en vedette sur la page d’accueil de tout site de district et de DM.</a:t>
            </a:r>
          </a:p>
          <a:p>
            <a:pPr marL="171450" indent="-171450">
              <a:buFont typeface="Symbol"/>
              <a:buChar char="•"/>
            </a:pPr>
            <a:r>
              <a:rPr lang="fr-FR" dirty="0"/>
              <a:t>Lions International tirera parti de tous ses canaux de communication pour amplifier le message.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29</a:t>
            </a:fld>
            <a:endParaRPr lang="en-US"/>
          </a:p>
        </p:txBody>
      </p:sp>
    </p:spTree>
    <p:extLst>
      <p:ext uri="{BB962C8B-B14F-4D97-AF65-F5344CB8AC3E}">
        <p14:creationId xmlns:p14="http://schemas.microsoft.com/office/powerpoint/2010/main" val="109794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Notre devise est </a:t>
            </a:r>
            <a:r>
              <a:rPr lang="fr-FR" i="1" dirty="0"/>
              <a:t>Nous servons</a:t>
            </a:r>
            <a:r>
              <a:rPr lang="fr-FR" dirty="0"/>
              <a:t>, et le service Lions ne connaît aucun égal.</a:t>
            </a:r>
          </a:p>
          <a:p>
            <a:pPr marL="285750" indent="-285750">
              <a:buFont typeface="Symbol"/>
              <a:buChar char="•"/>
            </a:pPr>
            <a:r>
              <a:rPr lang="fr-FR" dirty="0"/>
              <a:t>Chacun de nous a rejoint un Lions club et cette fantastique organisation pour mettre son altruisme en action. Notre action a des effets concrets sur nos collectivités. </a:t>
            </a:r>
          </a:p>
          <a:p>
            <a:pPr marL="285750" indent="-285750">
              <a:buFont typeface="Symbol"/>
              <a:buChar char="•"/>
            </a:pPr>
            <a:r>
              <a:rPr lang="fr-FR" dirty="0"/>
              <a:t>Mais pour augmenter nos capacités, notre croissance est nécessaire.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a:t>
            </a:fld>
            <a:endParaRPr lang="en-US"/>
          </a:p>
        </p:txBody>
      </p:sp>
    </p:spTree>
    <p:extLst>
      <p:ext uri="{BB962C8B-B14F-4D97-AF65-F5344CB8AC3E}">
        <p14:creationId xmlns:p14="http://schemas.microsoft.com/office/powerpoint/2010/main" val="3366058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dirty="0"/>
              <a:t>Voici quelques messages conçus pour optimiser notre communication sur les bienfaits de la MISSION 1.5</a:t>
            </a:r>
          </a:p>
          <a:p>
            <a:pPr marL="171450" indent="-171450">
              <a:buFont typeface="Symbol"/>
              <a:buChar char="•"/>
            </a:pPr>
            <a:r>
              <a:rPr lang="fr-FR" dirty="0"/>
              <a:t>et motiver nos Lions à s’y engager.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259140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Une page dédiée à la MISSION 1.5 vise à informer les Lions sur cette initiative et à trouver les ressources qui peuvent les aider à entrer en action.</a:t>
            </a:r>
          </a:p>
          <a:p>
            <a:pPr marL="285750" indent="-285750">
              <a:buFont typeface="Symbol"/>
              <a:buChar char="•"/>
            </a:pPr>
            <a:r>
              <a:rPr lang="fr-FR" dirty="0"/>
              <a:t>C'est une excellente source d’information.</a:t>
            </a:r>
          </a:p>
          <a:p>
            <a:pPr marL="285750" indent="-285750">
              <a:buFont typeface="Symbol"/>
              <a:buChar char="•"/>
            </a:pPr>
            <a:r>
              <a:rPr lang="fr-FR" dirty="0"/>
              <a:t>Merci de partager cette page avec les Lions pour qu'ils puissent participer au mieux à notre croissance.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31</a:t>
            </a:fld>
            <a:endParaRPr lang="en-US"/>
          </a:p>
        </p:txBody>
      </p:sp>
    </p:spTree>
    <p:extLst>
      <p:ext uri="{BB962C8B-B14F-4D97-AF65-F5344CB8AC3E}">
        <p14:creationId xmlns:p14="http://schemas.microsoft.com/office/powerpoint/2010/main" val="3074429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Je connais votre engagement à l’égard de notre croissance. </a:t>
            </a:r>
          </a:p>
          <a:p>
            <a:pPr marL="285750" indent="-285750">
              <a:buFont typeface="Symbol"/>
              <a:buChar char="•"/>
            </a:pPr>
            <a:r>
              <a:rPr lang="fr-FR"/>
              <a:t>Mais comment allons-nous en suivre les progrès ? </a:t>
            </a:r>
          </a:p>
          <a:p>
            <a:pPr marL="285750" indent="-285750">
              <a:buFont typeface="Symbol"/>
              <a:buChar char="•"/>
            </a:pPr>
            <a:r>
              <a:rPr lang="fr-FR"/>
              <a:t>Il y a des mesures à prendre pour mesurer nos progrès et en rendre compte des résultats.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32</a:t>
            </a:fld>
            <a:endParaRPr lang="en-US"/>
          </a:p>
        </p:txBody>
      </p:sp>
    </p:spTree>
    <p:extLst>
      <p:ext uri="{BB962C8B-B14F-4D97-AF65-F5344CB8AC3E}">
        <p14:creationId xmlns:p14="http://schemas.microsoft.com/office/powerpoint/2010/main" val="1602663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Il est nécessaire de pouvoir suivre nos progrès afin de pouvoir mesurer nos réussites.</a:t>
            </a:r>
          </a:p>
          <a:p>
            <a:pPr marL="285750" indent="-285750">
              <a:buFont typeface="Symbol"/>
              <a:buChar char="•"/>
            </a:pPr>
            <a:r>
              <a:rPr lang="fr-FR"/>
              <a:t>Célébrons nos réalisations. Et utilisons-les pour inspirer d'autres Lions clubs à réaliser leurs propres réussites.</a:t>
            </a:r>
          </a:p>
          <a:p>
            <a:endParaRPr lang="en-US" dirty="0"/>
          </a:p>
          <a:p>
            <a:r>
              <a:rPr lang="fr-FR"/>
              <a:t>[Cette diapositive peut être modifiée pour d'autres types de reconnaissance envers des Lions individuels, des club ou des districts.]</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33</a:t>
            </a:fld>
            <a:endParaRPr lang="en-US"/>
          </a:p>
        </p:txBody>
      </p:sp>
    </p:spTree>
    <p:extLst>
      <p:ext uri="{BB962C8B-B14F-4D97-AF65-F5344CB8AC3E}">
        <p14:creationId xmlns:p14="http://schemas.microsoft.com/office/powerpoint/2010/main" val="232764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dirty="0"/>
              <a:t>Des rapports régionaux sont essentiels pour mesurer nos progrès. </a:t>
            </a:r>
          </a:p>
          <a:p>
            <a:pPr marL="171450" indent="-171450">
              <a:buFont typeface="Symbol"/>
              <a:buChar char="•"/>
            </a:pPr>
            <a:r>
              <a:rPr lang="fr-FR" dirty="0"/>
              <a:t>Cela nous aidera également à reconnaître les réussites et les obstacles rencontrés défis afin de peaufiner notre approche.</a:t>
            </a:r>
          </a:p>
          <a:p>
            <a:pPr marL="171450" indent="-171450">
              <a:buFont typeface="Symbol"/>
              <a:buChar char="•"/>
            </a:pPr>
            <a:r>
              <a:rPr lang="fr-FR" dirty="0"/>
              <a:t>Nous tiendrons des réunions mensuelles qui réuniront les principaux dirigeants pour étudier les données et les retours de terrain. </a:t>
            </a:r>
          </a:p>
          <a:p>
            <a:pPr marL="628650" lvl="1" indent="-171450">
              <a:buFont typeface="Courier New"/>
              <a:buChar char="○"/>
            </a:pPr>
            <a:r>
              <a:rPr lang="fr-FR" dirty="0"/>
              <a:t>Les responsables SMA de RC rencontreront les responsables régionaux.</a:t>
            </a:r>
          </a:p>
          <a:p>
            <a:pPr marL="628650" lvl="1" indent="-171450">
              <a:buFont typeface="Courier New"/>
              <a:buChar char="○"/>
            </a:pPr>
            <a:r>
              <a:rPr lang="fr-FR" dirty="0"/>
              <a:t>Les responsables régionaux rencontreront la SMA du district et du DM.</a:t>
            </a:r>
          </a:p>
          <a:p>
            <a:pPr marL="628650" lvl="1" indent="-171450">
              <a:buFont typeface="Courier New"/>
              <a:buChar char="○"/>
            </a:pPr>
            <a:r>
              <a:rPr lang="fr-FR" dirty="0"/>
              <a:t>Les DG ou Lions coordinateurs rencontreront PVGD, SMA du district et présidents de zone/région.</a:t>
            </a:r>
          </a:p>
          <a:p>
            <a:pPr marL="628650" lvl="1" indent="-171450">
              <a:buFont typeface="Courier New"/>
              <a:buChar char="○"/>
            </a:pPr>
            <a:r>
              <a:rPr lang="fr-FR" dirty="0"/>
              <a:t>Selon le calendrier des réunions, le président de zone/région devrait essayer de rencontrer des clubs.</a:t>
            </a:r>
          </a:p>
          <a:p>
            <a:pPr marL="171450" indent="-171450">
              <a:buFont typeface="Symbol"/>
              <a:buChar char="•"/>
            </a:pPr>
            <a:r>
              <a:rPr lang="fr-FR" dirty="0"/>
              <a:t>Pour assurer la productivité des réunions, il conviendra d’étudier les éléments suivants :</a:t>
            </a:r>
          </a:p>
          <a:p>
            <a:pPr marL="628650" lvl="1" indent="-171450">
              <a:buFont typeface="Courier New"/>
              <a:buChar char="○"/>
            </a:pPr>
            <a:r>
              <a:rPr lang="fr-FR" dirty="0"/>
              <a:t>Plans d'action</a:t>
            </a:r>
          </a:p>
          <a:p>
            <a:pPr marL="628650" lvl="1" indent="-171450">
              <a:buFont typeface="Courier New"/>
              <a:buChar char="○"/>
            </a:pPr>
            <a:r>
              <a:rPr lang="fr-FR" dirty="0"/>
              <a:t>Progrès par rapport aux objectifs fixés</a:t>
            </a:r>
          </a:p>
          <a:p>
            <a:pPr marL="628650" lvl="1" indent="-171450">
              <a:buFont typeface="Courier New"/>
              <a:buChar char="○"/>
            </a:pPr>
            <a:r>
              <a:rPr lang="fr-FR" dirty="0"/>
              <a:t>Obstacles rencontrés</a:t>
            </a:r>
          </a:p>
          <a:p>
            <a:pPr marL="628650" lvl="1" indent="-171450">
              <a:buFont typeface="Courier New"/>
              <a:buChar char="○"/>
            </a:pPr>
            <a:r>
              <a:rPr lang="fr-FR" dirty="0"/>
              <a:t>Ajustements de trajectoire nécessaires</a:t>
            </a:r>
          </a:p>
          <a:p>
            <a:pPr marL="628650" lvl="1" indent="-171450">
              <a:buFont typeface="Courier New"/>
              <a:buChar char="○"/>
            </a:pPr>
            <a:r>
              <a:rPr lang="fr-FR" dirty="0"/>
              <a:t>Besoins en assistance</a:t>
            </a:r>
          </a:p>
          <a:p>
            <a:pPr marL="171450" indent="-171450">
              <a:buFont typeface="Symbol"/>
              <a:buChar char="•"/>
            </a:pPr>
            <a:r>
              <a:rPr lang="fr-FR" dirty="0"/>
              <a:t>Ces réunions seront essentielles pour atteindre nos objectifs et nous rendre mutuellement compte de nos résultats.</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34</a:t>
            </a:fld>
            <a:endParaRPr lang="en-US"/>
          </a:p>
        </p:txBody>
      </p:sp>
    </p:spTree>
    <p:extLst>
      <p:ext uri="{BB962C8B-B14F-4D97-AF65-F5344CB8AC3E}">
        <p14:creationId xmlns:p14="http://schemas.microsoft.com/office/powerpoint/2010/main" val="584990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Les Journées mondiales de rapports constitueront un autre indicateur de résultats de notre initiative à travers le monde.</a:t>
            </a:r>
          </a:p>
          <a:p>
            <a:pPr marL="285750" indent="-285750">
              <a:buFont typeface="Symbol"/>
              <a:buChar char="•"/>
            </a:pPr>
            <a:r>
              <a:rPr lang="fr-FR" dirty="0"/>
              <a:t>Ces réunions réuniront trois fois par an les dirigeants internationaux et des représentants du siège international afin de nous assurer que nous sommes en bonne voie d’atteindre notre objectif de 1,5 million de membres.</a:t>
            </a:r>
          </a:p>
          <a:p>
            <a:pPr marL="285750" indent="-285750">
              <a:buFont typeface="Symbol"/>
              <a:buChar char="•"/>
            </a:pPr>
            <a:r>
              <a:rPr lang="fr-FR" dirty="0"/>
              <a:t>À l'instar des rapports régionaux, les rapports des Journées mondiales portent sur l'évaluation des progrès, la compréhension des obstacles rencontrés et du soutien nécessaire, ainsi que sur la définition d’objectifs en matière d’effectifs pour les années à venir.</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35</a:t>
            </a:fld>
            <a:endParaRPr lang="en-US"/>
          </a:p>
        </p:txBody>
      </p:sp>
    </p:spTree>
    <p:extLst>
      <p:ext uri="{BB962C8B-B14F-4D97-AF65-F5344CB8AC3E}">
        <p14:creationId xmlns:p14="http://schemas.microsoft.com/office/powerpoint/2010/main" val="57607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La MISSION 1.5 va redéfinir l'avenir du service humanitaire.</a:t>
            </a:r>
          </a:p>
          <a:p>
            <a:pPr marL="285750" indent="-285750">
              <a:buFont typeface="Symbol"/>
              <a:buChar char="•"/>
            </a:pPr>
            <a:r>
              <a:rPr lang="fr-FR" dirty="0"/>
              <a:t>Elle nous permettra de perpétuer la tradition que nous avons instaurée au cours des cent dernières années.</a:t>
            </a:r>
          </a:p>
          <a:p>
            <a:pPr marL="285750" indent="-285750">
              <a:buFont typeface="Symbol"/>
              <a:buChar char="•"/>
            </a:pPr>
            <a:r>
              <a:rPr lang="fr-FR" dirty="0"/>
              <a:t>C’est l’occasion de préparer nos clubs et notre association entière à l’avenir. </a:t>
            </a:r>
          </a:p>
          <a:p>
            <a:pPr marL="285750" indent="-285750">
              <a:buFont typeface="Symbol"/>
              <a:buChar char="•"/>
            </a:pPr>
            <a:r>
              <a:rPr lang="fr-FR" dirty="0"/>
              <a:t>C’est l’occasion d’augmenter nos capacités plus que jamais auparavant. </a:t>
            </a:r>
          </a:p>
          <a:p>
            <a:pPr marL="285750" indent="-285750">
              <a:buFont typeface="Symbol"/>
              <a:buChar char="•"/>
            </a:pPr>
            <a:endParaRPr lang="fr-FR" dirty="0"/>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36</a:t>
            </a:fld>
            <a:endParaRPr lang="en-US"/>
          </a:p>
        </p:txBody>
      </p:sp>
    </p:spTree>
    <p:extLst>
      <p:ext uri="{BB962C8B-B14F-4D97-AF65-F5344CB8AC3E}">
        <p14:creationId xmlns:p14="http://schemas.microsoft.com/office/powerpoint/2010/main" val="1476157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a:t>Gardons les faits suivants à l'esprit :</a:t>
            </a:r>
          </a:p>
          <a:p>
            <a:pPr marL="628650" lvl="1" indent="-171450">
              <a:buFont typeface="Courier New"/>
              <a:buChar char="○"/>
            </a:pPr>
            <a:r>
              <a:rPr lang="fr-FR"/>
              <a:t>La croissance est essentielle à notre service et à l'avenir des Lions.</a:t>
            </a:r>
          </a:p>
          <a:p>
            <a:pPr marL="628650" lvl="1" indent="-171450">
              <a:buFont typeface="Courier New"/>
              <a:buChar char="○"/>
            </a:pPr>
            <a:r>
              <a:rPr lang="fr-FR"/>
              <a:t>Nous sommes redevables de nos résultats envers nos autres districts et nos collectivités.</a:t>
            </a:r>
          </a:p>
          <a:p>
            <a:pPr marL="628650" lvl="1" indent="-171450">
              <a:buFont typeface="Courier New"/>
              <a:buChar char="○"/>
            </a:pPr>
            <a:r>
              <a:rPr lang="fr-FR"/>
              <a:t>La réussite de notre action dépend de chaque Lion. </a:t>
            </a:r>
          </a:p>
          <a:p>
            <a:pPr marL="171450" indent="-171450">
              <a:buFont typeface="Symbol"/>
              <a:buChar char="•"/>
            </a:pPr>
            <a:r>
              <a:rPr lang="fr-FR"/>
              <a:t>Ne perdons pas de vue pourquoi nous sommes Lions ni à quel point chacun d’entre nous est important pour notre action.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37</a:t>
            </a:fld>
            <a:endParaRPr lang="en-US"/>
          </a:p>
        </p:txBody>
      </p:sp>
    </p:spTree>
    <p:extLst>
      <p:ext uri="{BB962C8B-B14F-4D97-AF65-F5344CB8AC3E}">
        <p14:creationId xmlns:p14="http://schemas.microsoft.com/office/powerpoint/2010/main" val="2932475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Gardons donc les yeux rivés sur la réussite.</a:t>
            </a:r>
          </a:p>
          <a:p>
            <a:pPr marL="285750" indent="-285750">
              <a:buFont typeface="Symbol"/>
              <a:buChar char="•"/>
            </a:pPr>
            <a:r>
              <a:rPr lang="fr-FR" dirty="0"/>
              <a:t>Faisons de la croissance une priorité pour tous les Lions.</a:t>
            </a:r>
          </a:p>
          <a:p>
            <a:pPr marL="285750" indent="-285750">
              <a:buFont typeface="Symbol"/>
              <a:buChar char="•"/>
            </a:pPr>
            <a:r>
              <a:rPr lang="fr-FR" dirty="0"/>
              <a:t>Mobilisons les clubs. Nous devons réussir.</a:t>
            </a:r>
          </a:p>
          <a:p>
            <a:pPr marL="285750" indent="-285750">
              <a:buFont typeface="Symbol"/>
              <a:buChar char="•"/>
            </a:pPr>
            <a:r>
              <a:rPr lang="fr-FR" dirty="0"/>
              <a:t>Appliquons les plans d’action et atteignons nos objectifs en tant qu’équipe.</a:t>
            </a:r>
          </a:p>
          <a:p>
            <a:pPr marL="285750" indent="-285750">
              <a:buFont typeface="Symbol"/>
              <a:buChar char="•"/>
            </a:pPr>
            <a:r>
              <a:rPr lang="fr-FR" dirty="0"/>
              <a:t>La communication et la collaboration seront nos meilleurs atouts.</a:t>
            </a:r>
          </a:p>
          <a:p>
            <a:pPr marL="285750" indent="-285750">
              <a:buFont typeface="Symbol"/>
              <a:buChar char="•"/>
            </a:pPr>
            <a:r>
              <a:rPr lang="fr-FR" dirty="0"/>
              <a:t>Et reconnaissons officiellement les réussites et les Lions qui en sont responsables.</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38</a:t>
            </a:fld>
            <a:endParaRPr lang="en-US"/>
          </a:p>
        </p:txBody>
      </p:sp>
    </p:spTree>
    <p:extLst>
      <p:ext uri="{BB962C8B-B14F-4D97-AF65-F5344CB8AC3E}">
        <p14:creationId xmlns:p14="http://schemas.microsoft.com/office/powerpoint/2010/main" val="329082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dirty="0"/>
              <a:t>L’union fait la force.</a:t>
            </a:r>
          </a:p>
          <a:p>
            <a:pPr marL="285750" indent="-285750">
              <a:buFont typeface="Symbol"/>
              <a:buChar char="•"/>
            </a:pPr>
            <a:r>
              <a:rPr lang="fr-FR" dirty="0"/>
              <a:t>Notre service est une promesse faite au monde entier. </a:t>
            </a:r>
          </a:p>
          <a:p>
            <a:pPr marL="285750" indent="-285750">
              <a:buFont typeface="Symbol"/>
              <a:buChar char="•"/>
            </a:pPr>
            <a:r>
              <a:rPr lang="fr-FR" dirty="0"/>
              <a:t>C’est un engagement à rendre meilleure la vie de familles, de collectivités et du monde entier. </a:t>
            </a:r>
          </a:p>
          <a:p>
            <a:pPr marL="285750" indent="-285750">
              <a:buFont typeface="Symbol"/>
              <a:buChar char="•"/>
            </a:pPr>
            <a:r>
              <a:rPr lang="fr-FR" dirty="0"/>
              <a:t>Cela se fait par le service caritatif et humanitaire. Cela se fait par les dons.</a:t>
            </a:r>
          </a:p>
          <a:p>
            <a:pPr marL="285750" indent="-285750">
              <a:buFont typeface="Symbol"/>
              <a:buChar char="•"/>
            </a:pPr>
            <a:r>
              <a:rPr lang="fr-FR" dirty="0"/>
              <a:t>Notre croissance </a:t>
            </a:r>
            <a:r>
              <a:rPr lang="fr-FR"/>
              <a:t>nous permettra </a:t>
            </a:r>
            <a:r>
              <a:rPr lang="fr-FR" dirty="0"/>
              <a:t>d’accomplir toujours plus.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39</a:t>
            </a:fld>
            <a:endParaRPr lang="en-US"/>
          </a:p>
        </p:txBody>
      </p:sp>
    </p:spTree>
    <p:extLst>
      <p:ext uri="{BB962C8B-B14F-4D97-AF65-F5344CB8AC3E}">
        <p14:creationId xmlns:p14="http://schemas.microsoft.com/office/powerpoint/2010/main" val="276178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a:t>Notre présence compte dans les collectivités que nous servons. Notre présence compte dans le monde.</a:t>
            </a:r>
          </a:p>
          <a:p>
            <a:pPr marL="171450" indent="-171450">
              <a:buFont typeface="Symbol"/>
              <a:buChar char="•"/>
            </a:pPr>
            <a:r>
              <a:rPr lang="fr-FR"/>
              <a:t>Depuis plus d'un siècle, notre présence se manifeste par notre service, nos dons et notre soutien.</a:t>
            </a:r>
          </a:p>
          <a:p>
            <a:pPr marL="171450" indent="-171450">
              <a:buFont typeface="Symbol"/>
              <a:buChar char="•"/>
            </a:pPr>
            <a:r>
              <a:rPr lang="fr-FR"/>
              <a:t>Mais les besoins de nos collectivités et du monde entier vont croissant. Notre croissance doit donc suivre.</a:t>
            </a:r>
          </a:p>
          <a:p>
            <a:pPr marL="171450" indent="-171450">
              <a:buFont typeface="Symbol"/>
              <a:buChar char="•"/>
            </a:pPr>
            <a:r>
              <a:rPr lang="fr-FR"/>
              <a:t>C'est la raison d’être de la MISSION </a:t>
            </a:r>
            <a:r>
              <a:rPr lang="fr-FR" b="1"/>
              <a:t>1.5</a:t>
            </a:r>
            <a:r>
              <a:rPr lang="fr-FR"/>
              <a: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75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La MISSION 1.5 est un défi lancé aux Lions. À chacun d’entre nous. </a:t>
            </a:r>
          </a:p>
          <a:p>
            <a:pPr marL="285750" indent="-285750">
              <a:buFont typeface="Symbol"/>
              <a:buChar char="•"/>
            </a:pPr>
            <a:r>
              <a:rPr lang="fr-FR"/>
              <a:t>À vous. Et à moi.</a:t>
            </a:r>
          </a:p>
          <a:p>
            <a:pPr marL="285750" indent="-285750">
              <a:buFont typeface="Symbol"/>
              <a:buChar char="•"/>
            </a:pPr>
            <a:r>
              <a:rPr lang="fr-FR"/>
              <a:t>Aucun défi n’a jamais été trop grand pour les Lions.</a:t>
            </a:r>
          </a:p>
          <a:p>
            <a:pPr marL="285750" indent="-285750">
              <a:buFont typeface="Symbol"/>
              <a:buChar char="•"/>
            </a:pPr>
            <a:r>
              <a:rPr lang="fr-FR"/>
              <a:t>Alors, relèverez-vous celui-ci ?</a:t>
            </a:r>
          </a:p>
          <a:p>
            <a:pPr marL="285750" indent="-285750">
              <a:buFont typeface="Symbol"/>
              <a:buChar char="•"/>
            </a:pPr>
            <a:r>
              <a:rPr lang="fr-FR"/>
              <a:t>[Attendre la réponse.]</a:t>
            </a:r>
          </a:p>
          <a:p>
            <a:pPr marL="285750" indent="-285750">
              <a:buFont typeface="Symbol"/>
              <a:buChar char="•"/>
            </a:pPr>
            <a:r>
              <a:rPr lang="fr-FR"/>
              <a:t>Je répète : relèverez-</a:t>
            </a:r>
            <a:r>
              <a:rPr lang="fr-FR" u="sng"/>
              <a:t>vous</a:t>
            </a:r>
            <a:r>
              <a:rPr lang="fr-FR"/>
              <a:t> ce défi ?</a:t>
            </a:r>
          </a:p>
          <a:p>
            <a:pPr marL="285750" indent="-285750">
              <a:buFont typeface="Symbol"/>
              <a:buChar char="•"/>
            </a:pPr>
            <a:r>
              <a:rPr lang="fr-FR"/>
              <a:t>[Attendre la réponse.]</a:t>
            </a:r>
          </a:p>
          <a:p>
            <a:pPr marL="285750" indent="-285750">
              <a:buFont typeface="Symbol"/>
              <a:buChar char="•"/>
            </a:pPr>
            <a:r>
              <a:rPr lang="fr-FR"/>
              <a:t>Vous vous joignez donc aux Lions du monde entier qui ont la croissance pour mission.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40</a:t>
            </a:fld>
            <a:endParaRPr lang="en-US"/>
          </a:p>
        </p:txBody>
      </p:sp>
    </p:spTree>
    <p:extLst>
      <p:ext uri="{BB962C8B-B14F-4D97-AF65-F5344CB8AC3E}">
        <p14:creationId xmlns:p14="http://schemas.microsoft.com/office/powerpoint/2010/main" val="260324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[Passer la vidéo]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76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a:t>Je vous remercie de vous être joints à moi. Et de faire partie des Lions du monde entier qui œuvrent ensemble pour atteindre le million et demi de membres. </a:t>
            </a:r>
          </a:p>
          <a:p>
            <a:pPr marL="171450" indent="-171450">
              <a:buFont typeface="Symbol"/>
              <a:buChar char="•"/>
            </a:pPr>
            <a:r>
              <a:rPr lang="fr-FR"/>
              <a:t>Chacun d'entre vous joue un rôle important dans cette mission. </a:t>
            </a:r>
          </a:p>
          <a:p>
            <a:pPr marL="171450" indent="-171450">
              <a:buFont typeface="Symbol"/>
              <a:buChar char="•"/>
            </a:pPr>
            <a:r>
              <a:rPr lang="fr-FR"/>
              <a:t>Et avec les Lions et des leaders comme vous, je sais que nous atteindrons ensemble l’objectif de la MISSION 1.5. </a:t>
            </a:r>
          </a:p>
          <a:p>
            <a:pPr marL="171450" indent="-171450">
              <a:buFont typeface="Symbol"/>
              <a:buChar char="•"/>
            </a:pPr>
            <a:r>
              <a:rPr lang="fr-FR"/>
              <a:t>Merci de votre attention.</a:t>
            </a:r>
          </a:p>
          <a:p>
            <a:endParaRPr lang="en-US" dirty="0">
              <a:cs typeface="Calibri"/>
            </a:endParaRPr>
          </a:p>
        </p:txBody>
      </p:sp>
    </p:spTree>
    <p:extLst>
      <p:ext uri="{BB962C8B-B14F-4D97-AF65-F5344CB8AC3E}">
        <p14:creationId xmlns:p14="http://schemas.microsoft.com/office/powerpoint/2010/main" val="4031373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fr-FR"/>
              <a:t>La MISSION 1.5 a pour but d'atteindre le nombre de 1,5 million de Lions dans le monde.</a:t>
            </a:r>
          </a:p>
          <a:p>
            <a:pPr marL="285750" indent="-285750">
              <a:buFont typeface="Symbol"/>
              <a:buChar char="•"/>
            </a:pPr>
            <a:r>
              <a:rPr lang="fr-FR"/>
              <a:t>Cela nous permettra de répondre à des besoins croissants et de nous mettre au service de plus de personnes en difficulté que jamais.</a:t>
            </a:r>
          </a:p>
          <a:p>
            <a:pPr marL="285750" indent="-285750">
              <a:buFont typeface="Symbol"/>
              <a:buChar char="•"/>
            </a:pPr>
            <a:r>
              <a:rPr lang="fr-FR"/>
              <a:t>Car seule la croissance peut accroître nos capacités.</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5</a:t>
            </a:fld>
            <a:endParaRPr lang="en-US"/>
          </a:p>
        </p:txBody>
      </p:sp>
    </p:spTree>
    <p:extLst>
      <p:ext uri="{BB962C8B-B14F-4D97-AF65-F5344CB8AC3E}">
        <p14:creationId xmlns:p14="http://schemas.microsoft.com/office/powerpoint/2010/main" val="23611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dirty="0"/>
              <a:t>C’est un fait. Le monde a plus que jamais besoin des Lions.</a:t>
            </a:r>
          </a:p>
          <a:p>
            <a:pPr marL="171450" indent="-171450">
              <a:buFont typeface="Symbol"/>
              <a:buChar char="•"/>
            </a:pPr>
            <a:r>
              <a:rPr lang="fr-FR" dirty="0"/>
              <a:t>Il suffit de regarder autour de nous et de prendre connaissance de l’actualité pour voir que les besoins augmentent et que l’action des Lions est plus nécessaire que jamais.</a:t>
            </a:r>
          </a:p>
          <a:p>
            <a:pPr marL="171450" indent="-171450">
              <a:buFont typeface="Symbol"/>
              <a:buChar char="•"/>
            </a:pPr>
            <a:r>
              <a:rPr lang="fr-FR" dirty="0"/>
              <a:t>Écoutons des témoignages de Lions du monde entier.</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8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[Passer la vidéo]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fr-FR" dirty="0"/>
              <a:t>Nous avons parlé de la nécessité de croissance.</a:t>
            </a:r>
          </a:p>
          <a:p>
            <a:pPr marL="171450" indent="-171450">
              <a:buFont typeface="Symbol"/>
              <a:buChar char="•"/>
            </a:pPr>
            <a:r>
              <a:rPr lang="fr-FR" dirty="0"/>
              <a:t>Parlons maintenant des bénéfices qu’en tireront les Lions.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6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Symbol" panose="05050102010706020507" pitchFamily="18" charset="2"/>
              <a:buChar char="•"/>
            </a:pPr>
            <a:r>
              <a:rPr lang="fr-FR" dirty="0">
                <a:effectLst/>
              </a:rPr>
              <a:t> Les Lions</a:t>
            </a:r>
            <a:r>
              <a:rPr lang="fr-FR" dirty="0"/>
              <a:t> bénéficient toujours de la croissance de </a:t>
            </a:r>
            <a:r>
              <a:rPr lang="fr-FR" dirty="0">
                <a:effectLst/>
              </a:rPr>
              <a:t>nos clubs</a:t>
            </a:r>
            <a:r>
              <a:rPr lang="fr-FR" dirty="0"/>
              <a:t> et districts, tout comme nos collectivités. </a:t>
            </a:r>
          </a:p>
          <a:p>
            <a:pPr lvl="1">
              <a:buFont typeface="Courier New" panose="05050102010706020507" pitchFamily="18" charset="2"/>
              <a:buChar char="○"/>
            </a:pPr>
            <a:r>
              <a:rPr lang="fr-FR" dirty="0">
                <a:effectLst/>
              </a:rPr>
              <a:t> Nos capacités de service augmentent, et, partant, l’empreinte des Lions.</a:t>
            </a:r>
          </a:p>
          <a:p>
            <a:pPr lvl="1">
              <a:buFont typeface="Courier New" panose="05050102010706020507" pitchFamily="18" charset="2"/>
              <a:buChar char="○"/>
            </a:pPr>
            <a:r>
              <a:rPr lang="fr-FR" dirty="0">
                <a:effectLst/>
              </a:rPr>
              <a:t> Nous travaillons à diversifier nos effectifs </a:t>
            </a:r>
            <a:r>
              <a:rPr lang="fr-FR" dirty="0"/>
              <a:t>afin de mieux servir nos collectivités et en refléter </a:t>
            </a:r>
            <a:r>
              <a:rPr lang="fr-FR" dirty="0">
                <a:effectLst/>
              </a:rPr>
              <a:t>la </a:t>
            </a:r>
            <a:r>
              <a:rPr lang="fr-FR" dirty="0"/>
              <a:t>démographie.</a:t>
            </a:r>
          </a:p>
          <a:p>
            <a:pPr lvl="1">
              <a:buFont typeface="Courier New" panose="05050102010706020507" pitchFamily="18" charset="2"/>
              <a:buChar char="○"/>
            </a:pPr>
            <a:r>
              <a:rPr lang="fr-FR" dirty="0">
                <a:effectLst/>
              </a:rPr>
              <a:t> Nous travaillons à amplifier la présence et l’influence des Lions </a:t>
            </a:r>
            <a:r>
              <a:rPr lang="fr-FR" dirty="0"/>
              <a:t>dans leurs collectivités et le reste du monde.</a:t>
            </a:r>
          </a:p>
          <a:p>
            <a:pPr lvl="1">
              <a:buFont typeface="Courier New" panose="05050102010706020507" pitchFamily="18" charset="2"/>
              <a:buChar char="○"/>
            </a:pPr>
            <a:r>
              <a:rPr lang="fr-FR" dirty="0"/>
              <a:t> Les nouveaux membres de nos clubs sont sources de croissance et d’idées fraiches.</a:t>
            </a:r>
          </a:p>
          <a:p>
            <a:pPr lvl="1" algn="l">
              <a:buFont typeface="Courier New" panose="05050102010706020507" pitchFamily="18" charset="2"/>
              <a:buChar char="○"/>
            </a:pPr>
            <a:r>
              <a:rPr lang="fr-FR" dirty="0"/>
              <a:t> L’organisation entière en ressort </a:t>
            </a:r>
            <a:r>
              <a:rPr lang="fr-FR" dirty="0">
                <a:effectLst/>
              </a:rPr>
              <a:t>plus forte à tous les niveaux.</a:t>
            </a:r>
            <a:r>
              <a:rPr lang="fr-FR" dirty="0"/>
              <a:t>   </a:t>
            </a:r>
          </a:p>
          <a:p>
            <a:pPr marL="342900" marR="0" lvl="0" indent="-342900">
              <a:spcBef>
                <a:spcPts val="0"/>
              </a:spcBef>
              <a:spcAft>
                <a:spcPts val="0"/>
              </a:spcAft>
              <a:buFont typeface="Symbol" panose="05050102010706020507" pitchFamily="18" charset="2"/>
              <a:buChar char=""/>
            </a:pPr>
            <a:endParaRPr lang="en-US" sz="1200" kern="100" dirty="0">
              <a:effectLst/>
              <a:latin typeface="Calibri" panose="020F0502020204030204" pitchFamily="34" charset="0"/>
              <a:ea typeface="Calibri" panose="020F0502020204030204" pitchFamily="34" charset="0"/>
              <a:cs typeface="Calibri"/>
            </a:endParaRPr>
          </a:p>
          <a:p>
            <a:endParaRPr lang="en-US" dirty="0">
              <a:cs typeface="Calibri"/>
            </a:endParaRPr>
          </a:p>
        </p:txBody>
      </p:sp>
    </p:spTree>
    <p:extLst>
      <p:ext uri="{BB962C8B-B14F-4D97-AF65-F5344CB8AC3E}">
        <p14:creationId xmlns:p14="http://schemas.microsoft.com/office/powerpoint/2010/main" val="95357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3E9C-E055-F639-A770-06C472EDA4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D44A85-BE6E-5968-A20D-C16732491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F789B5-4B8D-5110-ECBF-55BD60B1E40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A07CC403-2FBB-24F7-3D14-7B29ABBC0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7026-C87B-1691-5A96-AC09AD9C8BAC}"/>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34890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C141-3EAB-B467-8C3C-90CDBCDE3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CCA43-182B-FBC6-9F6F-BB5B544A3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18545-ECD1-FB18-2B9D-6FFB9182A57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64C967D8-C8A8-46D8-5A77-F03EDC5EC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43E03-E0FB-C797-D0ED-55C437F0CFF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41165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3DDCE6-3A26-A8C4-3C21-CE5E4C3DF8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EB137-135A-DD0D-DF4C-93F86EBA2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5ABC9-98CA-D746-78E4-17116543E6D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4E6795D3-CAF2-D749-9299-513F73EBE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D4131-4A55-E90A-AF5E-C27BEC447F7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52558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49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67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89094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6866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60532710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6092268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19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38181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A5E2-65ED-0D82-484F-9EB32FD8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B7C3B-16DC-C706-1FBD-7C259EB86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660C8-1CBA-9546-1112-53CD0C611928}"/>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188398DD-BFE4-77EE-D62A-D2D31DD47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C471D-B3D7-053B-7566-3A56940127A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885548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05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2322986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473334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9238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50FA-5488-0E07-448C-E7FA1922F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845D29-0F2E-B4AD-B36B-716A48D65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EF88D-96F0-434D-7829-273A70EBF9B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C3C23F43-9A9E-53BD-2412-888D8BEB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B796-56A3-ACDB-EC83-5D3FAA15D8F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24054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694B-DBBA-D447-78C7-D55CB61F4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3E736-793C-45E5-363F-39379388E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F3E15F-7F85-0FCE-C59E-5C3B18EA1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62B5D-650B-E3C2-A487-AB3D4BA7FEE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8DBB4EF-6BD8-7238-E70E-CEF5EAAE2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744E9-618C-B318-D275-F6C1B1449829}"/>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66132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6135-9491-C841-9206-263411D05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6F614-C601-958A-9A8C-2A33FB749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14B5E-1C84-77C3-A022-15E1546C4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FA3A7A-3347-3EC3-C6AF-836C678C1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B1F0A-D2B1-324B-AA9E-81AC2D2297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17A4C-03C4-189A-B5A4-C3A2062B093F}"/>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8" name="Footer Placeholder 7">
            <a:extLst>
              <a:ext uri="{FF2B5EF4-FFF2-40B4-BE49-F238E27FC236}">
                <a16:creationId xmlns:a16="http://schemas.microsoft.com/office/drawing/2014/main" id="{3222BEA7-83A5-D9B4-26CB-526D8F7AD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B8CE61-5256-E3C8-FD9D-5723A8E1CA3A}"/>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208291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AE5-2C05-875B-D89C-DBFF91B89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F7AFC-1132-E2AE-9051-A3DF8DFF6AE7}"/>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4" name="Footer Placeholder 3">
            <a:extLst>
              <a:ext uri="{FF2B5EF4-FFF2-40B4-BE49-F238E27FC236}">
                <a16:creationId xmlns:a16="http://schemas.microsoft.com/office/drawing/2014/main" id="{67AFFD8C-D00A-02A9-7CB4-D1ACE83070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69C36-306E-2DAD-8497-DAD528068F4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70915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53E35-B050-2D89-7271-0F5E2B605E7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3" name="Footer Placeholder 2">
            <a:extLst>
              <a:ext uri="{FF2B5EF4-FFF2-40B4-BE49-F238E27FC236}">
                <a16:creationId xmlns:a16="http://schemas.microsoft.com/office/drawing/2014/main" id="{8F1E8CB9-00A7-5814-B92F-33CBBCA4F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E8CDA7-0B78-09F6-8B59-566A5B5E6C53}"/>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72359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4AE-977F-D96B-7D26-E2F8EED06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5CABFE-E5BB-CCEA-0A1B-6166D57B2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AE349-5E38-FCC8-6156-C4E63B8F8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89509-AD54-91AF-41B4-EE71AEBF3BD2}"/>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CE660D6-CBF9-A1BC-7D7B-BBD19F9C3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245519-5C6B-B540-C8A9-5A88FA380EDF}"/>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807155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4600-9366-110C-3887-35796ECD3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C9713-B221-9243-2B99-AA58DBF7C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EDEDE-4055-D186-E0E6-999F5B47C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CF41F-301A-B290-213E-555DAA29AC33}"/>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2D4CC0F5-BC3D-E0DB-34BD-819FF8580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58946-A828-C9D3-C403-0CF87659955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2843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3251B-714A-86AA-A633-830D2CCA1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6E157-F966-BCBF-D8D0-A1793BA82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DF05A-2FD9-58AB-DB0C-323134B12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0CFF29A4-6B57-4D9E-91E5-4A44CCCA5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BEF0B6-73ED-67E0-F1D1-E203CA8E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E7FF1-40FC-6D4F-9AB2-8AC4832A3CF1}" type="slidenum">
              <a:rPr lang="en-US" smtClean="0"/>
              <a:t>‹#›</a:t>
            </a:fld>
            <a:endParaRPr lang="en-US"/>
          </a:p>
        </p:txBody>
      </p:sp>
    </p:spTree>
    <p:extLst>
      <p:ext uri="{BB962C8B-B14F-4D97-AF65-F5344CB8AC3E}">
        <p14:creationId xmlns:p14="http://schemas.microsoft.com/office/powerpoint/2010/main" val="51092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91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emf"/><Relationship Id="rId4" Type="http://schemas.microsoft.com/office/2007/relationships/hdphoto" Target="../media/hdphoto1.wdp"/><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AC8AC-0927-1B94-0E1C-A4069AAD5B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3" name="Background - Overlay">
            <a:extLst>
              <a:ext uri="{FF2B5EF4-FFF2-40B4-BE49-F238E27FC236}">
                <a16:creationId xmlns:a16="http://schemas.microsoft.com/office/drawing/2014/main" id="{AA236B20-70E4-A839-A922-628922BED4A3}"/>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5" name="Picture 4">
            <a:extLst>
              <a:ext uri="{FF2B5EF4-FFF2-40B4-BE49-F238E27FC236}">
                <a16:creationId xmlns:a16="http://schemas.microsoft.com/office/drawing/2014/main" id="{564ED15C-F05B-388E-AD95-6EC3D4718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349" y="2470409"/>
            <a:ext cx="7924801" cy="1425258"/>
          </a:xfrm>
          <a:prstGeom prst="rect">
            <a:avLst/>
          </a:prstGeom>
        </p:spPr>
      </p:pic>
      <p:sp>
        <p:nvSpPr>
          <p:cNvPr id="8" name="Headline">
            <a:extLst>
              <a:ext uri="{FF2B5EF4-FFF2-40B4-BE49-F238E27FC236}">
                <a16:creationId xmlns:a16="http://schemas.microsoft.com/office/drawing/2014/main" id="{1BEA93C8-F959-5283-8E69-B931C9BC3ADF}"/>
              </a:ext>
            </a:extLst>
          </p:cNvPr>
          <p:cNvSpPr txBox="1">
            <a:spLocks/>
          </p:cNvSpPr>
          <p:nvPr/>
        </p:nvSpPr>
        <p:spPr>
          <a:xfrm>
            <a:off x="-2820" y="4349196"/>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6600">
                <a:solidFill>
                  <a:srgbClr val="FFC000"/>
                </a:solidFill>
                <a:effectLst>
                  <a:outerShdw blurRad="127000" dist="63500" dir="2700000" algn="tl" rotWithShape="0">
                    <a:srgbClr val="0D2240">
                      <a:alpha val="25000"/>
                    </a:srgbClr>
                  </a:outerShdw>
                </a:effectLst>
                <a:latin typeface="Arial"/>
                <a:ea typeface="ヒラギノ角ゴ Pro W3"/>
                <a:cs typeface="Arial"/>
              </a:rPr>
              <a:t>RAPPORT </a:t>
            </a:r>
            <a:br>
              <a:rPr lang="fr-FR" sz="6600">
                <a:solidFill>
                  <a:srgbClr val="FFC000"/>
                </a:solidFill>
                <a:effectLst>
                  <a:outerShdw blurRad="127000" dist="63500" dir="2700000" algn="tl" rotWithShape="0">
                    <a:srgbClr val="0D2240">
                      <a:alpha val="25000"/>
                    </a:srgbClr>
                  </a:outerShdw>
                </a:effectLst>
                <a:latin typeface="Arial"/>
                <a:ea typeface="ヒラギノ角ゴ Pro W3"/>
                <a:cs typeface="Arial"/>
              </a:rPr>
            </a:br>
            <a:r>
              <a:rPr lang="fr-FR" sz="6600">
                <a:solidFill>
                  <a:srgbClr val="FFC000"/>
                </a:solidFill>
                <a:effectLst>
                  <a:outerShdw blurRad="127000" dist="63500" dir="2700000" algn="tl" rotWithShape="0">
                    <a:srgbClr val="0D2240">
                      <a:alpha val="25000"/>
                    </a:srgbClr>
                  </a:outerShdw>
                </a:effectLst>
                <a:latin typeface="Arial"/>
                <a:ea typeface="ヒラギノ角ゴ Pro W3"/>
                <a:cs typeface="Arial"/>
              </a:rPr>
              <a:t>DE MISSION</a:t>
            </a:r>
            <a:r>
              <a:rPr lang="fr-FR" sz="6000">
                <a:solidFill>
                  <a:srgbClr val="FFC000"/>
                </a:solidFill>
                <a:effectLst>
                  <a:outerShdw blurRad="127000" dist="63500" dir="2700000" algn="tl" rotWithShape="0">
                    <a:srgbClr val="0D2240">
                      <a:alpha val="25000"/>
                    </a:srgbClr>
                  </a:outerShdw>
                </a:effectLst>
                <a:latin typeface="Arial"/>
                <a:ea typeface="ヒラギノ角ゴ Pro W3"/>
                <a:cs typeface="Arial"/>
              </a:rPr>
              <a:t> </a:t>
            </a:r>
          </a:p>
        </p:txBody>
      </p:sp>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A3EE01-4CF1-81A6-38B7-AA6D68BC0B71}"/>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59DC6E66-E47D-777E-F52B-787B55D1D3D3}"/>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61675B9E-8C07-4771-EE1A-D9070FC26F11}"/>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75F4D7D3-2E0D-C187-B286-C60C4854D9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F2113A0-D2DD-BF53-EB28-6C43DDA69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A7940B9E-6EE2-A08A-5508-08CE4CB60BAC}"/>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8000">
                <a:solidFill>
                  <a:srgbClr val="00338D"/>
                </a:solidFill>
                <a:latin typeface="Arial"/>
                <a:ea typeface="ヒラギノ角ゴ Pro W3"/>
                <a:cs typeface="Arial"/>
              </a:rPr>
              <a:t>Une action collective</a:t>
            </a:r>
          </a:p>
          <a:p>
            <a:pPr>
              <a:spcBef>
                <a:spcPts val="0"/>
              </a:spcBef>
            </a:pPr>
            <a:endParaRPr lang="fr-FR" sz="8000">
              <a:solidFill>
                <a:srgbClr val="00338D"/>
              </a:solidFill>
              <a:latin typeface="Arial"/>
              <a:ea typeface="ヒラギノ角ゴ Pro W3"/>
              <a:cs typeface="Arial"/>
            </a:endParaRPr>
          </a:p>
        </p:txBody>
      </p:sp>
      <p:sp>
        <p:nvSpPr>
          <p:cNvPr id="11" name="Yellow Bar">
            <a:extLst>
              <a:ext uri="{FF2B5EF4-FFF2-40B4-BE49-F238E27FC236}">
                <a16:creationId xmlns:a16="http://schemas.microsoft.com/office/drawing/2014/main" id="{BCFCB363-16BD-4E17-C94E-BFB10B60F73D}"/>
              </a:ext>
            </a:extLst>
          </p:cNvPr>
          <p:cNvSpPr/>
          <p:nvPr/>
        </p:nvSpPr>
        <p:spPr>
          <a:xfrm>
            <a:off x="4011930" y="5131645"/>
            <a:ext cx="393192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pic>
        <p:nvPicPr>
          <p:cNvPr id="2" name="Picture 1">
            <a:extLst>
              <a:ext uri="{FF2B5EF4-FFF2-40B4-BE49-F238E27FC236}">
                <a16:creationId xmlns:a16="http://schemas.microsoft.com/office/drawing/2014/main" id="{DCC61EA1-7592-6D19-59AF-A42068FC94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4991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5343DA-3E6D-25C2-6072-A74B3B7BDD4C}"/>
              </a:ext>
            </a:extLst>
          </p:cNvPr>
          <p:cNvGrpSpPr/>
          <p:nvPr/>
        </p:nvGrpSpPr>
        <p:grpSpPr>
          <a:xfrm>
            <a:off x="-6" y="0"/>
            <a:ext cx="12192003" cy="6858000"/>
            <a:chOff x="-6" y="0"/>
            <a:chExt cx="12192003" cy="6858000"/>
          </a:xfrm>
        </p:grpSpPr>
        <p:pic>
          <p:nvPicPr>
            <p:cNvPr id="12" name="Picture 11" descr="A picture containing human face, person, person, collage&#10;&#10;Description automatically generated">
              <a:extLst>
                <a:ext uri="{FF2B5EF4-FFF2-40B4-BE49-F238E27FC236}">
                  <a16:creationId xmlns:a16="http://schemas.microsoft.com/office/drawing/2014/main" id="{B2280904-25C4-76B2-FB71-E15CFD6BE5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4238A3E2-0754-361E-004E-1CFE2873D3E1}"/>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4" name="Page Number - Blue">
            <a:extLst>
              <a:ext uri="{FF2B5EF4-FFF2-40B4-BE49-F238E27FC236}">
                <a16:creationId xmlns:a16="http://schemas.microsoft.com/office/drawing/2014/main" id="{038A2C2C-00E1-44C9-6340-D306F370AE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5" name="Page Number - White">
            <a:extLst>
              <a:ext uri="{FF2B5EF4-FFF2-40B4-BE49-F238E27FC236}">
                <a16:creationId xmlns:a16="http://schemas.microsoft.com/office/drawing/2014/main" id="{70FF76DF-BF1C-321C-52EA-0EEA0EC8CD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7" name="Headline">
            <a:extLst>
              <a:ext uri="{FF2B5EF4-FFF2-40B4-BE49-F238E27FC236}">
                <a16:creationId xmlns:a16="http://schemas.microsoft.com/office/drawing/2014/main" id="{6DBE4EB7-E098-4D3C-D63C-BE0CD8FB64BC}"/>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7000">
                <a:solidFill>
                  <a:schemeClr val="bg1"/>
                </a:solidFill>
              </a:rPr>
              <a:t>PLAN DE MISSION</a:t>
            </a:r>
          </a:p>
        </p:txBody>
      </p:sp>
      <p:sp>
        <p:nvSpPr>
          <p:cNvPr id="18" name="Headline">
            <a:extLst>
              <a:ext uri="{FF2B5EF4-FFF2-40B4-BE49-F238E27FC236}">
                <a16:creationId xmlns:a16="http://schemas.microsoft.com/office/drawing/2014/main" id="{449C8DFE-5B54-544E-158D-0A1AFD2DCDDE}"/>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3500">
                <a:solidFill>
                  <a:schemeClr val="bg1"/>
                </a:solidFill>
                <a:latin typeface="Arial"/>
                <a:ea typeface="ヒラギノ角ゴ Pro W3"/>
                <a:cs typeface="Arial"/>
              </a:rPr>
              <a:t>Vous y avez votre rôle à jouer.</a:t>
            </a:r>
          </a:p>
        </p:txBody>
      </p:sp>
      <p:sp>
        <p:nvSpPr>
          <p:cNvPr id="19" name="Rectangle 18">
            <a:extLst>
              <a:ext uri="{FF2B5EF4-FFF2-40B4-BE49-F238E27FC236}">
                <a16:creationId xmlns:a16="http://schemas.microsoft.com/office/drawing/2014/main" id="{CDFDA55C-E87D-1BB3-7130-229E43081575}"/>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2" name="Picture 1">
            <a:extLst>
              <a:ext uri="{FF2B5EF4-FFF2-40B4-BE49-F238E27FC236}">
                <a16:creationId xmlns:a16="http://schemas.microsoft.com/office/drawing/2014/main" id="{670665F8-E486-C99A-61B5-1D948C091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90463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B2F5B0-222E-5E0D-8747-923BA39864D9}"/>
              </a:ext>
            </a:extLst>
          </p:cNvPr>
          <p:cNvGrpSpPr/>
          <p:nvPr/>
        </p:nvGrpSpPr>
        <p:grpSpPr>
          <a:xfrm>
            <a:off x="-5444" y="0"/>
            <a:ext cx="12197444" cy="6858002"/>
            <a:chOff x="-5444" y="-2"/>
            <a:chExt cx="12197444" cy="6858002"/>
          </a:xfrm>
        </p:grpSpPr>
        <p:sp>
          <p:nvSpPr>
            <p:cNvPr id="3" name="Rectangle 2">
              <a:extLst>
                <a:ext uri="{FF2B5EF4-FFF2-40B4-BE49-F238E27FC236}">
                  <a16:creationId xmlns:a16="http://schemas.microsoft.com/office/drawing/2014/main" id="{D96C921B-2B21-46CB-2FC5-E64768CC3DE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9E19EA2F-3FC1-9BA8-2A99-8F7D91766EB2}"/>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57FDAD54-6CC5-038F-77D1-370CACDD6932}"/>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6" name="Graphic 31">
              <a:extLst>
                <a:ext uri="{FF2B5EF4-FFF2-40B4-BE49-F238E27FC236}">
                  <a16:creationId xmlns:a16="http://schemas.microsoft.com/office/drawing/2014/main" id="{014A6B6F-EF2A-358A-AD00-8FCA9CF019D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7" name="Graphic 32">
              <a:extLst>
                <a:ext uri="{FF2B5EF4-FFF2-40B4-BE49-F238E27FC236}">
                  <a16:creationId xmlns:a16="http://schemas.microsoft.com/office/drawing/2014/main" id="{CB932E80-4145-0BB2-60DD-AC1E724282F3}"/>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8" name="Page Number - Blue">
            <a:extLst>
              <a:ext uri="{FF2B5EF4-FFF2-40B4-BE49-F238E27FC236}">
                <a16:creationId xmlns:a16="http://schemas.microsoft.com/office/drawing/2014/main" id="{11B35F2C-3515-D2EA-8FC4-ED5708ACA7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graphicFrame>
        <p:nvGraphicFramePr>
          <p:cNvPr id="9" name="Diagram 8">
            <a:extLst>
              <a:ext uri="{FF2B5EF4-FFF2-40B4-BE49-F238E27FC236}">
                <a16:creationId xmlns:a16="http://schemas.microsoft.com/office/drawing/2014/main" id="{3F4E8BA3-EFB6-6FE5-1698-CF0640C904CE}"/>
              </a:ext>
            </a:extLst>
          </p:cNvPr>
          <p:cNvGraphicFramePr/>
          <p:nvPr>
            <p:extLst>
              <p:ext uri="{D42A27DB-BD31-4B8C-83A1-F6EECF244321}">
                <p14:modId xmlns:p14="http://schemas.microsoft.com/office/powerpoint/2010/main" val="1239401436"/>
              </p:ext>
            </p:extLst>
          </p:nvPr>
        </p:nvGraphicFramePr>
        <p:xfrm>
          <a:off x="1627724" y="2232596"/>
          <a:ext cx="8936553" cy="395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1F184213-EABF-7E00-CDCA-8760CEC2CD2E}"/>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95567948-59D7-7A04-9B6A-77018681C6EB}"/>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D53D96EA-4445-C172-635C-DC116D8FA59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536ACA0-9146-7479-6A23-A59E0DAA31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6E7FAF25-894B-C9BF-0E0C-0A1EC35DF3B9}"/>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5176C4A6-BD9F-0C1B-8D8B-AF5BD0D491B1}"/>
              </a:ext>
            </a:extLst>
          </p:cNvPr>
          <p:cNvSpPr txBox="1">
            <a:spLocks/>
          </p:cNvSpPr>
          <p:nvPr/>
        </p:nvSpPr>
        <p:spPr>
          <a:xfrm>
            <a:off x="1333893" y="1065716"/>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fr-FR" sz="4500" b="1">
                <a:solidFill>
                  <a:srgbClr val="00338D"/>
                </a:solidFill>
                <a:latin typeface="Arial"/>
                <a:ea typeface="Arial" charset="0"/>
                <a:cs typeface="Arial"/>
              </a:rPr>
              <a:t>Approche</a:t>
            </a:r>
          </a:p>
          <a:p>
            <a:pPr algn="ctr">
              <a:buSzPct val="120000"/>
              <a:defRPr/>
            </a:pPr>
            <a:endParaRPr lang="en-US" sz="4500" b="1" kern="0" dirty="0">
              <a:solidFill>
                <a:srgbClr val="00338D"/>
              </a:solidFill>
              <a:latin typeface="Arial"/>
              <a:ea typeface="Arial" charset="0"/>
              <a:cs typeface="Arial"/>
            </a:endParaRPr>
          </a:p>
        </p:txBody>
      </p:sp>
    </p:spTree>
    <p:extLst>
      <p:ext uri="{BB962C8B-B14F-4D97-AF65-F5344CB8AC3E}">
        <p14:creationId xmlns:p14="http://schemas.microsoft.com/office/powerpoint/2010/main" val="341812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walking on a path&#10;&#10;Description automatically generated">
            <a:extLst>
              <a:ext uri="{FF2B5EF4-FFF2-40B4-BE49-F238E27FC236}">
                <a16:creationId xmlns:a16="http://schemas.microsoft.com/office/drawing/2014/main" id="{A5988BBA-84EC-F481-265C-9F8477C7C16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46691"/>
            <a:ext cx="12191999" cy="6858001"/>
          </a:xfrm>
          <a:prstGeom prst="rect">
            <a:avLst/>
          </a:prstGeom>
        </p:spPr>
      </p:pic>
      <p:sp>
        <p:nvSpPr>
          <p:cNvPr id="22" name="Rectangle 21">
            <a:extLst>
              <a:ext uri="{FF2B5EF4-FFF2-40B4-BE49-F238E27FC236}">
                <a16:creationId xmlns:a16="http://schemas.microsoft.com/office/drawing/2014/main" id="{BF5591B5-5845-1A8F-F458-207B8D5EEB8B}"/>
              </a:ext>
            </a:extLst>
          </p:cNvPr>
          <p:cNvSpPr/>
          <p:nvPr/>
        </p:nvSpPr>
        <p:spPr>
          <a:xfrm>
            <a:off x="1" y="160422"/>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DA1ACE6A-AF31-A0E3-479D-CDF270F34545}"/>
              </a:ext>
            </a:extLst>
          </p:cNvPr>
          <p:cNvSpPr txBox="1">
            <a:spLocks/>
          </p:cNvSpPr>
          <p:nvPr/>
        </p:nvSpPr>
        <p:spPr>
          <a:xfrm>
            <a:off x="457986" y="77476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fr-FR" sz="5000" b="1">
                <a:solidFill>
                  <a:schemeClr val="bg1"/>
                </a:solidFill>
                <a:latin typeface="Arial"/>
                <a:ea typeface="Arial" charset="0"/>
                <a:cs typeface="Arial"/>
              </a:rPr>
              <a:t>Encadrement</a:t>
            </a:r>
          </a:p>
        </p:txBody>
      </p:sp>
      <p:sp>
        <p:nvSpPr>
          <p:cNvPr id="7" name="TextBox 6">
            <a:extLst>
              <a:ext uri="{FF2B5EF4-FFF2-40B4-BE49-F238E27FC236}">
                <a16:creationId xmlns:a16="http://schemas.microsoft.com/office/drawing/2014/main" id="{B83C4584-8611-81AE-3B7B-F1F7C81B3076}"/>
              </a:ext>
            </a:extLst>
          </p:cNvPr>
          <p:cNvSpPr txBox="1"/>
          <p:nvPr/>
        </p:nvSpPr>
        <p:spPr>
          <a:xfrm>
            <a:off x="500354" y="1699554"/>
            <a:ext cx="1103680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000" dirty="0">
                <a:solidFill>
                  <a:schemeClr val="bg1"/>
                </a:solidFill>
                <a:latin typeface="Arial"/>
                <a:ea typeface="ヒラギノ角ゴ Pro W3"/>
                <a:cs typeface="Arial"/>
              </a:rPr>
              <a:t>Une mission menée au plus haut niveau de notre organisation.</a:t>
            </a:r>
          </a:p>
          <a:p>
            <a:r>
              <a:rPr lang="fr-FR" sz="2000" i="1" dirty="0">
                <a:solidFill>
                  <a:srgbClr val="EBB700"/>
                </a:solidFill>
                <a:latin typeface="Arial" panose="020B0604020202020204" pitchFamily="34" charset="0"/>
                <a:ea typeface="ヒラギノ角ゴ Pro W3"/>
                <a:cs typeface="Arial" panose="020B0604020202020204" pitchFamily="34" charset="0"/>
              </a:rPr>
              <a:t>Les dirigeants internationaux se sont engagés à répondre des résultats. </a:t>
            </a:r>
          </a:p>
        </p:txBody>
      </p:sp>
      <p:graphicFrame>
        <p:nvGraphicFramePr>
          <p:cNvPr id="9" name="Table 9">
            <a:extLst>
              <a:ext uri="{FF2B5EF4-FFF2-40B4-BE49-F238E27FC236}">
                <a16:creationId xmlns:a16="http://schemas.microsoft.com/office/drawing/2014/main" id="{11B693CC-51FA-9F0F-0814-261B9A8DFDF1}"/>
              </a:ext>
            </a:extLst>
          </p:cNvPr>
          <p:cNvGraphicFramePr>
            <a:graphicFrameLocks noGrp="1"/>
          </p:cNvGraphicFramePr>
          <p:nvPr>
            <p:extLst>
              <p:ext uri="{D42A27DB-BD31-4B8C-83A1-F6EECF244321}">
                <p14:modId xmlns:p14="http://schemas.microsoft.com/office/powerpoint/2010/main" val="3311824958"/>
              </p:ext>
            </p:extLst>
          </p:nvPr>
        </p:nvGraphicFramePr>
        <p:xfrm>
          <a:off x="602592" y="2852416"/>
          <a:ext cx="10580415" cy="3706297"/>
        </p:xfrm>
        <a:graphic>
          <a:graphicData uri="http://schemas.openxmlformats.org/drawingml/2006/table">
            <a:tbl>
              <a:tblPr firstRow="1" bandRow="1">
                <a:tableStyleId>{5C22544A-7EE6-4342-B048-85BDC9FD1C3A}</a:tableStyleId>
              </a:tblPr>
              <a:tblGrid>
                <a:gridCol w="3811753">
                  <a:extLst>
                    <a:ext uri="{9D8B030D-6E8A-4147-A177-3AD203B41FA5}">
                      <a16:colId xmlns:a16="http://schemas.microsoft.com/office/drawing/2014/main" val="2610919145"/>
                    </a:ext>
                  </a:extLst>
                </a:gridCol>
                <a:gridCol w="208280">
                  <a:extLst>
                    <a:ext uri="{9D8B030D-6E8A-4147-A177-3AD203B41FA5}">
                      <a16:colId xmlns:a16="http://schemas.microsoft.com/office/drawing/2014/main" val="2799790583"/>
                    </a:ext>
                  </a:extLst>
                </a:gridCol>
                <a:gridCol w="6560382">
                  <a:extLst>
                    <a:ext uri="{9D8B030D-6E8A-4147-A177-3AD203B41FA5}">
                      <a16:colId xmlns:a16="http://schemas.microsoft.com/office/drawing/2014/main" val="2940864417"/>
                    </a:ext>
                  </a:extLst>
                </a:gridCol>
              </a:tblGrid>
              <a:tr h="641833">
                <a:tc>
                  <a:txBody>
                    <a:bodyPr/>
                    <a:lstStyle/>
                    <a:p>
                      <a:pPr algn="l"/>
                      <a:r>
                        <a:rPr lang="fr-FR" sz="3000" b="1" i="0">
                          <a:solidFill>
                            <a:srgbClr val="EBB700"/>
                          </a:solidFill>
                          <a:latin typeface="Arial" panose="020B0604020202020204" pitchFamily="34" charset="0"/>
                          <a:cs typeface="Arial" panose="020B0604020202020204" pitchFamily="34" charset="0"/>
                        </a:rPr>
                        <a:t>POSTES</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3000" dirty="0">
                        <a:solidFill>
                          <a:schemeClr val="bg1"/>
                        </a:solidFill>
                      </a:endParaRPr>
                    </a:p>
                  </a:txBody>
                  <a:tcP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3000" b="1" i="0">
                          <a:solidFill>
                            <a:schemeClr val="bg1"/>
                          </a:solidFill>
                          <a:latin typeface="Arial" panose="020B0604020202020204" pitchFamily="34" charset="0"/>
                          <a:cs typeface="Arial" panose="020B0604020202020204" pitchFamily="34" charset="0"/>
                        </a:rPr>
                        <a:t>FONCTIONS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87808">
                <a:tc>
                  <a:txBody>
                    <a:bodyPr/>
                    <a:lstStyle/>
                    <a:p>
                      <a:pPr algn="l"/>
                      <a:r>
                        <a:rPr lang="fr-FR" sz="2000" b="1" i="0">
                          <a:solidFill>
                            <a:srgbClr val="EBB700"/>
                          </a:solidFill>
                          <a:latin typeface="Arial"/>
                          <a:cs typeface="Arial"/>
                        </a:rPr>
                        <a:t>Comité directeur</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solidFill>
                          <a:schemeClr val="bg1"/>
                        </a:solidFill>
                      </a:endParaRPr>
                    </a:p>
                  </a:txBody>
                  <a:tcP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b="0" i="0">
                          <a:solidFill>
                            <a:schemeClr val="bg1"/>
                          </a:solidFill>
                          <a:latin typeface="Arial"/>
                          <a:cs typeface="Arial"/>
                        </a:rPr>
                        <a:t>Supervision de la </a:t>
                      </a:r>
                      <a:r>
                        <a:rPr lang="fr-FR" b="0" i="1">
                          <a:solidFill>
                            <a:schemeClr val="bg1"/>
                          </a:solidFill>
                          <a:latin typeface="Arial"/>
                          <a:cs typeface="Arial"/>
                        </a:rPr>
                        <a:t>MISSION</a:t>
                      </a:r>
                      <a:r>
                        <a:rPr lang="fr-FR" b="0" i="0">
                          <a:solidFill>
                            <a:schemeClr val="bg1"/>
                          </a:solidFill>
                          <a:latin typeface="Arial"/>
                          <a:cs typeface="Arial"/>
                        </a:rPr>
                        <a:t> </a:t>
                      </a:r>
                      <a:r>
                        <a:rPr lang="fr-FR" b="1" i="0">
                          <a:solidFill>
                            <a:schemeClr val="bg1"/>
                          </a:solidFill>
                          <a:latin typeface="Arial"/>
                          <a:cs typeface="Arial"/>
                        </a:rPr>
                        <a:t>1.5</a:t>
                      </a:r>
                      <a:r>
                        <a:rPr lang="fr-FR" b="0" i="0">
                          <a:solidFill>
                            <a:schemeClr val="bg1"/>
                          </a:solidFill>
                          <a:latin typeface="Arial"/>
                          <a:cs typeface="Arial"/>
                        </a:rPr>
                        <a:t> </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87808">
                <a:tc>
                  <a:txBody>
                    <a:bodyPr/>
                    <a:lstStyle/>
                    <a:p>
                      <a:pPr algn="l"/>
                      <a:r>
                        <a:rPr lang="fr-FR" sz="2000" b="1" i="0">
                          <a:solidFill>
                            <a:srgbClr val="EBB700"/>
                          </a:solidFill>
                          <a:latin typeface="Arial"/>
                          <a:cs typeface="Arial"/>
                        </a:rPr>
                        <a:t>Officiels exécutifs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b="0" i="0">
                          <a:solidFill>
                            <a:schemeClr val="bg1"/>
                          </a:solidFill>
                          <a:latin typeface="Arial" panose="020B0604020202020204" pitchFamily="34" charset="0"/>
                          <a:cs typeface="Arial" panose="020B0604020202020204" pitchFamily="34" charset="0"/>
                        </a:rPr>
                        <a:t>Travail du comité directeur et conseil en stratégie de la Structure mondiale d'action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87808">
                <a:tc>
                  <a:txBody>
                    <a:bodyPr/>
                    <a:lstStyle/>
                    <a:p>
                      <a:pPr algn="l"/>
                      <a:r>
                        <a:rPr lang="fr-FR" sz="2000" b="1" i="0">
                          <a:solidFill>
                            <a:srgbClr val="EBB700"/>
                          </a:solidFill>
                          <a:latin typeface="Arial"/>
                          <a:cs typeface="Arial"/>
                        </a:rPr>
                        <a:t>Directeurs internationaux</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b="0" i="0">
                          <a:solidFill>
                            <a:schemeClr val="bg1"/>
                          </a:solidFill>
                          <a:latin typeface="Arial"/>
                          <a:cs typeface="Arial"/>
                        </a:rPr>
                        <a:t>Engagement de la participation à l’échelle mondiale et soutien en stratégie des équipes de RC, DM et district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41833">
                <a:tc>
                  <a:txBody>
                    <a:bodyPr/>
                    <a:lstStyle/>
                    <a:p>
                      <a:pPr algn="l"/>
                      <a:r>
                        <a:rPr lang="fr-FR" sz="2000" b="1" i="0" dirty="0">
                          <a:solidFill>
                            <a:srgbClr val="EBB700"/>
                          </a:solidFill>
                          <a:latin typeface="Arial"/>
                          <a:cs typeface="Arial"/>
                        </a:rPr>
                        <a:t>Responsables SMA de RC </a:t>
                      </a:r>
                      <a:br>
                        <a:rPr lang="fr-FR" sz="2000" b="1" i="0" dirty="0">
                          <a:solidFill>
                            <a:srgbClr val="EBB700"/>
                          </a:solidFill>
                          <a:latin typeface="Arial"/>
                          <a:cs typeface="Arial"/>
                        </a:rPr>
                      </a:br>
                      <a:r>
                        <a:rPr lang="fr-FR" sz="2000" b="1" i="0" dirty="0">
                          <a:solidFill>
                            <a:srgbClr val="EBB700"/>
                          </a:solidFill>
                          <a:latin typeface="Arial"/>
                          <a:cs typeface="Arial"/>
                        </a:rPr>
                        <a:t>et régionaux</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fr-FR" b="0" i="0" dirty="0">
                          <a:solidFill>
                            <a:schemeClr val="bg1"/>
                          </a:solidFill>
                          <a:latin typeface="Arial" panose="020B0604020202020204" pitchFamily="34" charset="0"/>
                          <a:cs typeface="Arial" panose="020B0604020202020204" pitchFamily="34" charset="0"/>
                        </a:rPr>
                        <a:t>Soutien en stratégie des équipes de RC, DM et district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4" name="Page Number - Blue">
            <a:extLst>
              <a:ext uri="{FF2B5EF4-FFF2-40B4-BE49-F238E27FC236}">
                <a16:creationId xmlns:a16="http://schemas.microsoft.com/office/drawing/2014/main" id="{02325EE8-EBA7-6355-6094-EA5E8686606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grpSp>
        <p:nvGrpSpPr>
          <p:cNvPr id="17" name="Group 16">
            <a:extLst>
              <a:ext uri="{FF2B5EF4-FFF2-40B4-BE49-F238E27FC236}">
                <a16:creationId xmlns:a16="http://schemas.microsoft.com/office/drawing/2014/main" id="{CD29611B-7529-4EDA-1AF3-228102C5503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8D35905A-0275-5BA4-3074-D11EC5B17E39}"/>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A12D292F-B01C-4D1C-B57F-DCFD1FC8B6A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190CC78-8397-9B54-169B-F0824A8DC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05DC6A2-AC76-8074-DA9F-5D4BF8DAA68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926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raphic 7">
            <a:extLst>
              <a:ext uri="{FF2B5EF4-FFF2-40B4-BE49-F238E27FC236}">
                <a16:creationId xmlns:a16="http://schemas.microsoft.com/office/drawing/2014/main" id="{03962555-D4BF-DF79-2FD4-520D9DBA121C}"/>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5" name="Body Copy">
            <a:extLst>
              <a:ext uri="{FF2B5EF4-FFF2-40B4-BE49-F238E27FC236}">
                <a16:creationId xmlns:a16="http://schemas.microsoft.com/office/drawing/2014/main" id="{F9346F5F-07C2-C102-5364-5E558535312F}"/>
              </a:ext>
            </a:extLst>
          </p:cNvPr>
          <p:cNvSpPr txBox="1">
            <a:spLocks/>
          </p:cNvSpPr>
          <p:nvPr/>
        </p:nvSpPr>
        <p:spPr>
          <a:xfrm>
            <a:off x="939860" y="1488593"/>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500" b="1" dirty="0">
                <a:solidFill>
                  <a:srgbClr val="0D2240"/>
                </a:solidFill>
              </a:rPr>
              <a:t>Une mission dont le moteur est la SMA</a:t>
            </a:r>
          </a:p>
          <a:p>
            <a:r>
              <a:rPr lang="fr-FR" sz="1400" i="1" dirty="0">
                <a:solidFill>
                  <a:srgbClr val="0D2240"/>
                </a:solidFill>
              </a:rPr>
              <a:t>La Structure mondiale d'action mène la charge au niveau des clubs et des districts.</a:t>
            </a:r>
          </a:p>
        </p:txBody>
      </p:sp>
      <p:sp>
        <p:nvSpPr>
          <p:cNvPr id="6" name="Page Number - Blue">
            <a:extLst>
              <a:ext uri="{FF2B5EF4-FFF2-40B4-BE49-F238E27FC236}">
                <a16:creationId xmlns:a16="http://schemas.microsoft.com/office/drawing/2014/main" id="{1D5A2194-A45C-2F6D-5285-283F3B0D098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7" name="Headline">
            <a:extLst>
              <a:ext uri="{FF2B5EF4-FFF2-40B4-BE49-F238E27FC236}">
                <a16:creationId xmlns:a16="http://schemas.microsoft.com/office/drawing/2014/main" id="{1597BA1F-530E-D7CF-5567-2D70D499CE2D}"/>
              </a:ext>
            </a:extLst>
          </p:cNvPr>
          <p:cNvSpPr txBox="1">
            <a:spLocks/>
          </p:cNvSpPr>
          <p:nvPr/>
        </p:nvSpPr>
        <p:spPr>
          <a:xfrm>
            <a:off x="939860" y="69703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Encadrement</a:t>
            </a:r>
          </a:p>
        </p:txBody>
      </p:sp>
      <p:grpSp>
        <p:nvGrpSpPr>
          <p:cNvPr id="8" name="Group 7">
            <a:extLst>
              <a:ext uri="{FF2B5EF4-FFF2-40B4-BE49-F238E27FC236}">
                <a16:creationId xmlns:a16="http://schemas.microsoft.com/office/drawing/2014/main" id="{FB1E849C-62C3-8A9A-D5D8-14699732794E}"/>
              </a:ext>
            </a:extLst>
          </p:cNvPr>
          <p:cNvGrpSpPr/>
          <p:nvPr/>
        </p:nvGrpSpPr>
        <p:grpSpPr>
          <a:xfrm>
            <a:off x="788313" y="2376493"/>
            <a:ext cx="10902117" cy="4273691"/>
            <a:chOff x="1150637" y="2642461"/>
            <a:chExt cx="10902117" cy="4273691"/>
          </a:xfrm>
        </p:grpSpPr>
        <p:sp>
          <p:nvSpPr>
            <p:cNvPr id="9" name="Rounded Rectangle 8">
              <a:extLst>
                <a:ext uri="{FF2B5EF4-FFF2-40B4-BE49-F238E27FC236}">
                  <a16:creationId xmlns:a16="http://schemas.microsoft.com/office/drawing/2014/main" id="{348659AF-E3EF-8C29-B03A-9E9277DC913D}"/>
                </a:ext>
              </a:extLst>
            </p:cNvPr>
            <p:cNvSpPr/>
            <p:nvPr/>
          </p:nvSpPr>
          <p:spPr>
            <a:xfrm>
              <a:off x="1150637" y="3094429"/>
              <a:ext cx="3497513" cy="2753974"/>
            </a:xfrm>
            <a:prstGeom prst="roundRect">
              <a:avLst/>
            </a:prstGeom>
            <a:solidFill>
              <a:srgbClr val="612B88"/>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0" name="Headline">
              <a:extLst>
                <a:ext uri="{FF2B5EF4-FFF2-40B4-BE49-F238E27FC236}">
                  <a16:creationId xmlns:a16="http://schemas.microsoft.com/office/drawing/2014/main" id="{C4FC2BC1-1EE0-39BE-383B-0987A2154278}"/>
                </a:ext>
              </a:extLst>
            </p:cNvPr>
            <p:cNvSpPr txBox="1">
              <a:spLocks/>
            </p:cNvSpPr>
            <p:nvPr/>
          </p:nvSpPr>
          <p:spPr>
            <a:xfrm>
              <a:off x="1623995" y="3094429"/>
              <a:ext cx="2413887" cy="806663"/>
            </a:xfrm>
            <a:prstGeom prst="rect">
              <a:avLst/>
            </a:prstGeom>
            <a:noFill/>
            <a:ln>
              <a:noFill/>
            </a:ln>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000">
                  <a:solidFill>
                    <a:schemeClr val="bg1"/>
                  </a:solidFill>
                  <a:latin typeface="Arial" panose="020B0604020202020204" pitchFamily="34" charset="0"/>
                  <a:cs typeface="Arial" panose="020B0604020202020204" pitchFamily="34" charset="0"/>
                </a:rPr>
                <a:t>Responsables au niveau du district</a:t>
              </a:r>
            </a:p>
          </p:txBody>
        </p:sp>
        <p:cxnSp>
          <p:nvCxnSpPr>
            <p:cNvPr id="11" name="Straight Connector 10">
              <a:extLst>
                <a:ext uri="{FF2B5EF4-FFF2-40B4-BE49-F238E27FC236}">
                  <a16:creationId xmlns:a16="http://schemas.microsoft.com/office/drawing/2014/main" id="{51CA3E49-0CC8-8F78-0284-E163C3282A8C}"/>
                </a:ext>
              </a:extLst>
            </p:cNvPr>
            <p:cNvCxnSpPr>
              <a:cxnSpLocks/>
              <a:stCxn id="14" idx="1"/>
            </p:cNvCxnSpPr>
            <p:nvPr/>
          </p:nvCxnSpPr>
          <p:spPr>
            <a:xfrm flipH="1">
              <a:off x="4652880" y="3217756"/>
              <a:ext cx="647540" cy="1253660"/>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6C7BECF0-0594-F2B8-D801-C89950C36554}"/>
                </a:ext>
              </a:extLst>
            </p:cNvPr>
            <p:cNvCxnSpPr>
              <a:cxnSpLocks/>
              <a:stCxn id="15" idx="1"/>
              <a:endCxn id="9" idx="3"/>
            </p:cNvCxnSpPr>
            <p:nvPr/>
          </p:nvCxnSpPr>
          <p:spPr>
            <a:xfrm flipH="1" flipV="1">
              <a:off x="4648150" y="4471416"/>
              <a:ext cx="652270" cy="7595"/>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39566BD0-A856-3274-4549-2998A87D097F}"/>
                </a:ext>
              </a:extLst>
            </p:cNvPr>
            <p:cNvCxnSpPr>
              <a:cxnSpLocks/>
              <a:stCxn id="16" idx="1"/>
              <a:endCxn id="9" idx="3"/>
            </p:cNvCxnSpPr>
            <p:nvPr/>
          </p:nvCxnSpPr>
          <p:spPr>
            <a:xfrm flipH="1" flipV="1">
              <a:off x="4648150" y="4471416"/>
              <a:ext cx="652270" cy="1358824"/>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5E231D5E-129A-1261-3D02-AE47E3159BE1}"/>
                </a:ext>
              </a:extLst>
            </p:cNvPr>
            <p:cNvSpPr/>
            <p:nvPr/>
          </p:nvSpPr>
          <p:spPr>
            <a:xfrm>
              <a:off x="5300420" y="2642461"/>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5" name="Rounded Rectangle 14">
              <a:extLst>
                <a:ext uri="{FF2B5EF4-FFF2-40B4-BE49-F238E27FC236}">
                  <a16:creationId xmlns:a16="http://schemas.microsoft.com/office/drawing/2014/main" id="{F00C8939-9F99-B180-1390-0C0FC2E2CF12}"/>
                </a:ext>
              </a:extLst>
            </p:cNvPr>
            <p:cNvSpPr/>
            <p:nvPr/>
          </p:nvSpPr>
          <p:spPr>
            <a:xfrm>
              <a:off x="5300420" y="3903716"/>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6" name="Rounded Rectangle 15">
              <a:extLst>
                <a:ext uri="{FF2B5EF4-FFF2-40B4-BE49-F238E27FC236}">
                  <a16:creationId xmlns:a16="http://schemas.microsoft.com/office/drawing/2014/main" id="{86868B08-9920-DC4D-E014-F0BCB310887C}"/>
                </a:ext>
              </a:extLst>
            </p:cNvPr>
            <p:cNvSpPr/>
            <p:nvPr/>
          </p:nvSpPr>
          <p:spPr>
            <a:xfrm>
              <a:off x="5300420" y="5164970"/>
              <a:ext cx="6752334" cy="133053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7" name="TextBox 16">
              <a:extLst>
                <a:ext uri="{FF2B5EF4-FFF2-40B4-BE49-F238E27FC236}">
                  <a16:creationId xmlns:a16="http://schemas.microsoft.com/office/drawing/2014/main" id="{15DE5861-694D-0BA9-1312-A5DE28405CFC}"/>
                </a:ext>
              </a:extLst>
            </p:cNvPr>
            <p:cNvSpPr txBox="1"/>
            <p:nvPr/>
          </p:nvSpPr>
          <p:spPr>
            <a:xfrm>
              <a:off x="7209980" y="2687451"/>
              <a:ext cx="4689500" cy="1246495"/>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Création d’un club  </a:t>
              </a:r>
            </a:p>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Parrainage de nouveaux Lions   </a:t>
              </a:r>
            </a:p>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Formation/suivi au niveau </a:t>
              </a:r>
              <a:br>
                <a:rPr lang="fr-FR" sz="1200" dirty="0">
                  <a:solidFill>
                    <a:schemeClr val="bg1"/>
                  </a:solidFill>
                  <a:latin typeface="Arial"/>
                  <a:ea typeface="ヒラギノ角ゴ Pro W3"/>
                  <a:cs typeface="Arial"/>
                </a:rPr>
              </a:br>
              <a:r>
                <a:rPr lang="fr-FR" sz="1200" dirty="0">
                  <a:solidFill>
                    <a:schemeClr val="bg1"/>
                  </a:solidFill>
                  <a:latin typeface="Arial"/>
                  <a:ea typeface="ヒラギノ角ゴ Pro W3"/>
                  <a:cs typeface="Arial"/>
                </a:rPr>
                <a:t>du district  </a:t>
              </a:r>
            </a:p>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Ressources et soutien  </a:t>
              </a:r>
            </a:p>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Répondent de la réalisation des objectifs de la RC/région</a:t>
              </a:r>
            </a:p>
          </p:txBody>
        </p:sp>
        <p:sp>
          <p:nvSpPr>
            <p:cNvPr id="18" name="TextBox 17">
              <a:extLst>
                <a:ext uri="{FF2B5EF4-FFF2-40B4-BE49-F238E27FC236}">
                  <a16:creationId xmlns:a16="http://schemas.microsoft.com/office/drawing/2014/main" id="{10577900-0CDE-A041-F653-AE2DD4F74C06}"/>
                </a:ext>
              </a:extLst>
            </p:cNvPr>
            <p:cNvSpPr txBox="1"/>
            <p:nvPr/>
          </p:nvSpPr>
          <p:spPr>
            <a:xfrm>
              <a:off x="7209980" y="3909927"/>
              <a:ext cx="4643200" cy="1246495"/>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Création d’un club  </a:t>
              </a:r>
            </a:p>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Parrainage de nouveaux Lions   </a:t>
              </a:r>
            </a:p>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Assistance à la formation </a:t>
              </a:r>
              <a:br>
                <a:rPr lang="fr-FR" sz="1200" dirty="0">
                  <a:solidFill>
                    <a:schemeClr val="bg1"/>
                  </a:solidFill>
                  <a:latin typeface="Arial"/>
                  <a:ea typeface="ヒラギノ角ゴ Pro W3"/>
                  <a:cs typeface="Arial"/>
                </a:rPr>
              </a:br>
              <a:r>
                <a:rPr lang="fr-FR" sz="1200" dirty="0">
                  <a:solidFill>
                    <a:schemeClr val="bg1"/>
                  </a:solidFill>
                  <a:latin typeface="Arial"/>
                  <a:ea typeface="ヒラギノ角ゴ Pro W3"/>
                  <a:cs typeface="Arial"/>
                </a:rPr>
                <a:t>dans le district </a:t>
              </a:r>
            </a:p>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Ressources et suivi des accomplissements  </a:t>
              </a:r>
            </a:p>
            <a:p>
              <a:pPr marL="285750" indent="-285750">
                <a:spcBef>
                  <a:spcPts val="0"/>
                </a:spcBef>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Répondent des objectifs </a:t>
              </a:r>
              <a:br>
                <a:rPr lang="fr-FR" sz="1200" dirty="0">
                  <a:solidFill>
                    <a:schemeClr val="bg1"/>
                  </a:solidFill>
                  <a:latin typeface="Arial"/>
                  <a:ea typeface="ヒラギノ角ゴ Pro W3"/>
                  <a:cs typeface="Arial"/>
                </a:rPr>
              </a:br>
              <a:r>
                <a:rPr lang="fr-FR" sz="1200" dirty="0">
                  <a:solidFill>
                    <a:schemeClr val="bg1"/>
                  </a:solidFill>
                  <a:latin typeface="Arial"/>
                  <a:ea typeface="ヒラギノ角ゴ Pro W3"/>
                  <a:cs typeface="Arial"/>
                </a:rPr>
                <a:t>du DM</a:t>
              </a:r>
            </a:p>
          </p:txBody>
        </p:sp>
        <p:sp>
          <p:nvSpPr>
            <p:cNvPr id="19" name="TextBox 18">
              <a:extLst>
                <a:ext uri="{FF2B5EF4-FFF2-40B4-BE49-F238E27FC236}">
                  <a16:creationId xmlns:a16="http://schemas.microsoft.com/office/drawing/2014/main" id="{FDDFCF33-70A1-A38E-4F91-3E518F339626}"/>
                </a:ext>
              </a:extLst>
            </p:cNvPr>
            <p:cNvSpPr txBox="1"/>
            <p:nvPr/>
          </p:nvSpPr>
          <p:spPr>
            <a:xfrm>
              <a:off x="7209980" y="5300325"/>
              <a:ext cx="4796474" cy="1615827"/>
            </a:xfrm>
            <a:prstGeom prst="rect">
              <a:avLst/>
            </a:prstGeom>
            <a:noFill/>
          </p:spPr>
          <p:txBody>
            <a:bodyPr wrap="square" lIns="91440" tIns="45720" rIns="91440" bIns="45720" numCol="2" rtlCol="0" anchor="t">
              <a:spAutoFit/>
            </a:bodyPr>
            <a:lstStyle/>
            <a:p>
              <a:pPr marL="285750" indent="-285750">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Motivation des Lions à la croissance de l'effectif et contribution personnelle</a:t>
              </a:r>
            </a:p>
            <a:p>
              <a:pPr marL="285750" indent="-285750">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Animation de formations PVDG/GED et soutien  </a:t>
              </a:r>
            </a:p>
            <a:p>
              <a:pPr>
                <a:spcAft>
                  <a:spcPts val="600"/>
                </a:spcAft>
                <a:buClr>
                  <a:srgbClr val="EBB700"/>
                </a:buClr>
              </a:pPr>
              <a:endParaRPr lang="en-US" sz="1200" dirty="0">
                <a:solidFill>
                  <a:schemeClr val="bg1"/>
                </a:solidFill>
                <a:latin typeface="Arial"/>
                <a:ea typeface="ヒラギノ角ゴ Pro W3"/>
                <a:cs typeface="Arial"/>
              </a:endParaRP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Aft>
                  <a:spcPts val="600"/>
                </a:spcAft>
                <a:buClr>
                  <a:srgbClr val="EBB700"/>
                </a:buClr>
                <a:buFont typeface="Arial,Sans-Serif" panose="020B0604020202020204" pitchFamily="34" charset="0"/>
                <a:buChar char="•"/>
              </a:pPr>
              <a:r>
                <a:rPr lang="fr-FR" sz="1200" dirty="0">
                  <a:solidFill>
                    <a:schemeClr val="bg1"/>
                  </a:solidFill>
                  <a:latin typeface="Arial"/>
                  <a:ea typeface="ヒラギノ角ゴ Pro W3"/>
                  <a:cs typeface="Arial"/>
                </a:rPr>
                <a:t>Participation active à la motivation des responsables</a:t>
              </a:r>
            </a:p>
            <a:p>
              <a:pPr marL="285750" indent="-285750">
                <a:spcAft>
                  <a:spcPts val="600"/>
                </a:spcAft>
                <a:buClr>
                  <a:srgbClr val="EBB700"/>
                </a:buClr>
                <a:buFont typeface="Arial" panose="020B0604020202020204" pitchFamily="34" charset="0"/>
                <a:buChar char="•"/>
              </a:pPr>
              <a:r>
                <a:rPr lang="fr-FR" sz="1200" dirty="0">
                  <a:solidFill>
                    <a:schemeClr val="bg1"/>
                  </a:solidFill>
                  <a:latin typeface="Arial"/>
                  <a:ea typeface="ヒラギノ角ゴ Pro W3"/>
                  <a:cs typeface="Arial"/>
                </a:rPr>
                <a:t>Mentors </a:t>
              </a:r>
              <a:r>
                <a:rPr lang="fr-FR" sz="1200" i="1" dirty="0">
                  <a:solidFill>
                    <a:schemeClr val="bg1"/>
                  </a:solidFill>
                  <a:latin typeface="Arial"/>
                  <a:ea typeface="ヒラギノ角ゴ Pro W3"/>
                  <a:cs typeface="Arial"/>
                </a:rPr>
                <a:t>MISSION</a:t>
              </a:r>
              <a:r>
                <a:rPr lang="fr-FR" sz="1200" dirty="0">
                  <a:solidFill>
                    <a:schemeClr val="bg1"/>
                  </a:solidFill>
                  <a:latin typeface="Arial"/>
                  <a:ea typeface="ヒラギノ角ゴ Pro W3"/>
                  <a:cs typeface="Arial"/>
                </a:rPr>
                <a:t> 1.5 et défenseurs de la croissance de l'effectif</a:t>
              </a:r>
            </a:p>
          </p:txBody>
        </p:sp>
        <p:sp>
          <p:nvSpPr>
            <p:cNvPr id="20" name="Headline">
              <a:extLst>
                <a:ext uri="{FF2B5EF4-FFF2-40B4-BE49-F238E27FC236}">
                  <a16:creationId xmlns:a16="http://schemas.microsoft.com/office/drawing/2014/main" id="{065A64CD-DAFB-4443-5CD5-4F6E763075C7}"/>
                </a:ext>
              </a:extLst>
            </p:cNvPr>
            <p:cNvSpPr txBox="1">
              <a:spLocks/>
            </p:cNvSpPr>
            <p:nvPr/>
          </p:nvSpPr>
          <p:spPr>
            <a:xfrm>
              <a:off x="5466078" y="2911665"/>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800" dirty="0">
                  <a:solidFill>
                    <a:schemeClr val="bg1"/>
                  </a:solidFill>
                  <a:latin typeface="Arial" panose="020B0604020202020204" pitchFamily="34" charset="0"/>
                  <a:cs typeface="Arial" panose="020B0604020202020204" pitchFamily="34" charset="0"/>
                </a:rPr>
                <a:t>Responsables SMA de RC et régionaux</a:t>
              </a:r>
            </a:p>
          </p:txBody>
        </p:sp>
        <p:sp>
          <p:nvSpPr>
            <p:cNvPr id="21" name="Headline">
              <a:extLst>
                <a:ext uri="{FF2B5EF4-FFF2-40B4-BE49-F238E27FC236}">
                  <a16:creationId xmlns:a16="http://schemas.microsoft.com/office/drawing/2014/main" id="{8E3F13E9-0267-D987-D9E0-6F1F4DB80479}"/>
                </a:ext>
              </a:extLst>
            </p:cNvPr>
            <p:cNvSpPr txBox="1">
              <a:spLocks/>
            </p:cNvSpPr>
            <p:nvPr/>
          </p:nvSpPr>
          <p:spPr>
            <a:xfrm>
              <a:off x="5466078" y="4174777"/>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800" dirty="0">
                  <a:solidFill>
                    <a:schemeClr val="bg1"/>
                  </a:solidFill>
                  <a:latin typeface="Arial" panose="020B0604020202020204" pitchFamily="34" charset="0"/>
                  <a:cs typeface="Arial" panose="020B0604020202020204" pitchFamily="34" charset="0"/>
                </a:rPr>
                <a:t>Responsables de district multiple</a:t>
              </a:r>
            </a:p>
          </p:txBody>
        </p:sp>
        <p:sp>
          <p:nvSpPr>
            <p:cNvPr id="22" name="Headline">
              <a:extLst>
                <a:ext uri="{FF2B5EF4-FFF2-40B4-BE49-F238E27FC236}">
                  <a16:creationId xmlns:a16="http://schemas.microsoft.com/office/drawing/2014/main" id="{8C942103-2B5B-9038-37F3-08709AF9DBE6}"/>
                </a:ext>
              </a:extLst>
            </p:cNvPr>
            <p:cNvSpPr txBox="1">
              <a:spLocks/>
            </p:cNvSpPr>
            <p:nvPr/>
          </p:nvSpPr>
          <p:spPr>
            <a:xfrm>
              <a:off x="5466078" y="5530486"/>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800" dirty="0">
                  <a:solidFill>
                    <a:schemeClr val="bg1"/>
                  </a:solidFill>
                  <a:latin typeface="Arial" panose="020B0604020202020204" pitchFamily="34" charset="0"/>
                  <a:cs typeface="Arial" panose="020B0604020202020204" pitchFamily="34" charset="0"/>
                </a:rPr>
                <a:t>Chefs de groupe</a:t>
              </a:r>
            </a:p>
          </p:txBody>
        </p:sp>
        <p:sp>
          <p:nvSpPr>
            <p:cNvPr id="23" name="TextBox 22">
              <a:extLst>
                <a:ext uri="{FF2B5EF4-FFF2-40B4-BE49-F238E27FC236}">
                  <a16:creationId xmlns:a16="http://schemas.microsoft.com/office/drawing/2014/main" id="{B05D894D-2C8B-1F8F-D60F-76CE83C3738E}"/>
                </a:ext>
              </a:extLst>
            </p:cNvPr>
            <p:cNvSpPr txBox="1"/>
            <p:nvPr/>
          </p:nvSpPr>
          <p:spPr>
            <a:xfrm>
              <a:off x="1516773" y="3816916"/>
              <a:ext cx="2664589" cy="1723549"/>
            </a:xfrm>
            <a:prstGeom prst="rect">
              <a:avLst/>
            </a:prstGeom>
            <a:noFill/>
            <a:ln>
              <a:noFill/>
            </a:ln>
          </p:spPr>
          <p:txBody>
            <a:bodyPr wrap="square" rtlCol="0">
              <a:spAutoFit/>
            </a:bodyPr>
            <a:lstStyle/>
            <a:p>
              <a:pPr marL="285750" indent="-285750">
                <a:spcBef>
                  <a:spcPts val="0"/>
                </a:spcBef>
                <a:spcAft>
                  <a:spcPts val="600"/>
                </a:spcAft>
                <a:buClr>
                  <a:srgbClr val="EBB700"/>
                </a:buClr>
                <a:buFont typeface="Arial" panose="020B0604020202020204" pitchFamily="34" charset="0"/>
                <a:buChar char="•"/>
              </a:pPr>
              <a:r>
                <a:rPr lang="fr-FR" sz="1600">
                  <a:solidFill>
                    <a:schemeClr val="bg1"/>
                  </a:solidFill>
                  <a:latin typeface="Arial"/>
                  <a:ea typeface="ヒラギノ角ゴ Pro W3"/>
                  <a:cs typeface="Arial"/>
                </a:rPr>
                <a:t>Formation et soutien des PVGD/GED  </a:t>
              </a:r>
            </a:p>
            <a:p>
              <a:pPr marL="285750" indent="-285750">
                <a:spcBef>
                  <a:spcPts val="0"/>
                </a:spcBef>
                <a:spcAft>
                  <a:spcPts val="600"/>
                </a:spcAft>
                <a:buClr>
                  <a:srgbClr val="EBB700"/>
                </a:buClr>
                <a:buFont typeface="Arial" panose="020B0604020202020204" pitchFamily="34" charset="0"/>
                <a:buChar char="•"/>
              </a:pPr>
              <a:r>
                <a:rPr lang="fr-FR" sz="1600">
                  <a:solidFill>
                    <a:schemeClr val="bg1"/>
                  </a:solidFill>
                  <a:latin typeface="Arial"/>
                  <a:ea typeface="ヒラギノ角ゴ Pro W3"/>
                  <a:cs typeface="Arial"/>
                </a:rPr>
                <a:t>Motivation des responsables  </a:t>
              </a:r>
            </a:p>
            <a:p>
              <a:pPr marL="285750" indent="-285750">
                <a:spcBef>
                  <a:spcPts val="0"/>
                </a:spcBef>
                <a:spcAft>
                  <a:spcPts val="600"/>
                </a:spcAft>
                <a:buClr>
                  <a:srgbClr val="EBB700"/>
                </a:buClr>
                <a:buFont typeface="Arial" panose="020B0604020202020204" pitchFamily="34" charset="0"/>
                <a:buChar char="•"/>
              </a:pPr>
              <a:r>
                <a:rPr lang="fr-FR" sz="1600">
                  <a:solidFill>
                    <a:schemeClr val="bg1"/>
                  </a:solidFill>
                  <a:latin typeface="Arial"/>
                  <a:ea typeface="ヒラギノ角ゴ Pro W3"/>
                  <a:cs typeface="Arial"/>
                </a:rPr>
                <a:t>Mentorat et promotion de la mission</a:t>
              </a:r>
            </a:p>
          </p:txBody>
        </p:sp>
      </p:grpSp>
      <p:sp>
        <p:nvSpPr>
          <p:cNvPr id="24" name="Rectangle 23">
            <a:extLst>
              <a:ext uri="{FF2B5EF4-FFF2-40B4-BE49-F238E27FC236}">
                <a16:creationId xmlns:a16="http://schemas.microsoft.com/office/drawing/2014/main" id="{3F64E84F-F966-082C-BD9F-83999AAB0F97}"/>
              </a:ext>
            </a:extLst>
          </p:cNvPr>
          <p:cNvSpPr/>
          <p:nvPr/>
        </p:nvSpPr>
        <p:spPr>
          <a:xfrm rot="5400000" flipH="1">
            <a:off x="1329922" y="104681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37" name="Group 36">
            <a:extLst>
              <a:ext uri="{FF2B5EF4-FFF2-40B4-BE49-F238E27FC236}">
                <a16:creationId xmlns:a16="http://schemas.microsoft.com/office/drawing/2014/main" id="{924F019E-8CAF-F670-8EB2-C56E735BD8BD}"/>
              </a:ext>
            </a:extLst>
          </p:cNvPr>
          <p:cNvGrpSpPr/>
          <p:nvPr/>
        </p:nvGrpSpPr>
        <p:grpSpPr>
          <a:xfrm>
            <a:off x="0" y="0"/>
            <a:ext cx="12192000" cy="457200"/>
            <a:chOff x="0" y="0"/>
            <a:chExt cx="12192000" cy="457200"/>
          </a:xfrm>
        </p:grpSpPr>
        <p:grpSp>
          <p:nvGrpSpPr>
            <p:cNvPr id="38" name="Group 37">
              <a:extLst>
                <a:ext uri="{FF2B5EF4-FFF2-40B4-BE49-F238E27FC236}">
                  <a16:creationId xmlns:a16="http://schemas.microsoft.com/office/drawing/2014/main" id="{0F8F8904-DFEC-DE98-46B6-F8226AFEA74C}"/>
                </a:ext>
              </a:extLst>
            </p:cNvPr>
            <p:cNvGrpSpPr/>
            <p:nvPr/>
          </p:nvGrpSpPr>
          <p:grpSpPr>
            <a:xfrm>
              <a:off x="0" y="0"/>
              <a:ext cx="12188952" cy="457200"/>
              <a:chOff x="0" y="0"/>
              <a:chExt cx="12188952" cy="457200"/>
            </a:xfrm>
          </p:grpSpPr>
          <p:sp>
            <p:nvSpPr>
              <p:cNvPr id="40" name="Background - Solid">
                <a:extLst>
                  <a:ext uri="{FF2B5EF4-FFF2-40B4-BE49-F238E27FC236}">
                    <a16:creationId xmlns:a16="http://schemas.microsoft.com/office/drawing/2014/main" id="{3786075B-166B-2795-7C73-AF867CBFADC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7E6701E8-7899-7BDE-FC05-9953C8A5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39" name="Straight Connector 38">
              <a:extLst>
                <a:ext uri="{FF2B5EF4-FFF2-40B4-BE49-F238E27FC236}">
                  <a16:creationId xmlns:a16="http://schemas.microsoft.com/office/drawing/2014/main" id="{CA06341D-9054-9669-0F22-469E7CD8ABD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387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6A455-6696-2CCF-F76A-0489F5F2BDAA}"/>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Body Copy">
            <a:extLst>
              <a:ext uri="{FF2B5EF4-FFF2-40B4-BE49-F238E27FC236}">
                <a16:creationId xmlns:a16="http://schemas.microsoft.com/office/drawing/2014/main" id="{DD466D36-54BE-3EE4-EF40-7F7EA41CAECA}"/>
              </a:ext>
            </a:extLst>
          </p:cNvPr>
          <p:cNvSpPr txBox="1">
            <a:spLocks/>
          </p:cNvSpPr>
          <p:nvPr/>
        </p:nvSpPr>
        <p:spPr>
          <a:xfrm>
            <a:off x="457985" y="766111"/>
            <a:ext cx="8118455"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fr-FR" sz="5000" b="1" i="1">
                <a:solidFill>
                  <a:schemeClr val="bg1"/>
                </a:solidFill>
                <a:latin typeface="Arial"/>
                <a:ea typeface="Arial" charset="0"/>
                <a:cs typeface="Arial"/>
              </a:rPr>
              <a:t>MISSION</a:t>
            </a:r>
            <a:r>
              <a:rPr lang="fr-FR" sz="5000" b="1">
                <a:solidFill>
                  <a:schemeClr val="bg1"/>
                </a:solidFill>
                <a:latin typeface="Arial"/>
                <a:ea typeface="Arial" charset="0"/>
                <a:cs typeface="Arial"/>
              </a:rPr>
              <a:t> 1.5 - </a:t>
            </a:r>
            <a:r>
              <a:rPr lang="fr-FR" sz="5000" b="1">
                <a:solidFill>
                  <a:srgbClr val="EBB700"/>
                </a:solidFill>
                <a:latin typeface="Arial"/>
                <a:ea typeface="Arial" charset="0"/>
                <a:cs typeface="Arial"/>
              </a:rPr>
              <a:t>Stratégie </a:t>
            </a:r>
          </a:p>
        </p:txBody>
      </p:sp>
      <p:sp>
        <p:nvSpPr>
          <p:cNvPr id="7" name="Body Copy">
            <a:extLst>
              <a:ext uri="{FF2B5EF4-FFF2-40B4-BE49-F238E27FC236}">
                <a16:creationId xmlns:a16="http://schemas.microsoft.com/office/drawing/2014/main" id="{184D709D-00D0-840D-FBFA-1EFA763D4BA3}"/>
              </a:ext>
            </a:extLst>
          </p:cNvPr>
          <p:cNvSpPr txBox="1">
            <a:spLocks/>
          </p:cNvSpPr>
          <p:nvPr/>
        </p:nvSpPr>
        <p:spPr>
          <a:xfrm>
            <a:off x="500355"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fr-FR" sz="2200" b="1" dirty="0">
                <a:solidFill>
                  <a:srgbClr val="F0C300"/>
                </a:solidFill>
                <a:latin typeface="Arial"/>
                <a:ea typeface="ヒラギノ角ゴ Pro W3"/>
                <a:cs typeface="Arial"/>
              </a:rPr>
              <a:t>Comprendre la </a:t>
            </a:r>
            <a:r>
              <a:rPr lang="fr-FR" sz="2200" b="1" i="1" dirty="0">
                <a:solidFill>
                  <a:srgbClr val="F0C300"/>
                </a:solidFill>
                <a:latin typeface="Arial"/>
                <a:ea typeface="ヒラギノ角ゴ Pro W3"/>
                <a:cs typeface="Arial"/>
              </a:rPr>
              <a:t>MISSION</a:t>
            </a:r>
            <a:r>
              <a:rPr lang="fr-FR" sz="2200" b="1" dirty="0">
                <a:solidFill>
                  <a:srgbClr val="F0C300"/>
                </a:solidFill>
                <a:latin typeface="Arial"/>
                <a:ea typeface="ヒラギノ角ゴ Pro W3"/>
                <a:cs typeface="Arial"/>
              </a:rPr>
              <a:t> 1.5 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Engagement personnel envers la </a:t>
            </a:r>
            <a:r>
              <a:rPr lang="fr-FR" sz="1700" b="1" i="1" dirty="0">
                <a:solidFill>
                  <a:schemeClr val="bg1"/>
                </a:solidFill>
                <a:latin typeface="Arial"/>
                <a:ea typeface="ヒラギノ角ゴ Pro W3"/>
                <a:cs typeface="Arial"/>
              </a:rPr>
              <a:t>MISSION</a:t>
            </a:r>
            <a:r>
              <a:rPr lang="fr-FR" sz="1700" dirty="0">
                <a:solidFill>
                  <a:schemeClr val="bg1"/>
                </a:solidFill>
                <a:latin typeface="Arial"/>
                <a:ea typeface="ヒラギノ角ゴ Pro W3"/>
                <a:cs typeface="Arial"/>
              </a:rPr>
              <a:t> 1.5 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Comprendre le rôle de chacun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Communication et collaboration à tous les niveaux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fr-FR" sz="2200" b="1" dirty="0">
                <a:solidFill>
                  <a:srgbClr val="F0C300"/>
                </a:solidFill>
                <a:latin typeface="Arial"/>
                <a:ea typeface="ヒラギノ角ゴ Pro W3"/>
                <a:cs typeface="Arial"/>
              </a:rPr>
              <a:t>Montrer l’exemple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Parrainer au moins un nouveau membre et créer au moins un nouveau club.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Motiver, inspirer et soutenir les Lions.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Ajuster les plans si nécessaire. </a:t>
            </a:r>
          </a:p>
        </p:txBody>
      </p:sp>
      <p:sp>
        <p:nvSpPr>
          <p:cNvPr id="12" name="Body Copy">
            <a:extLst>
              <a:ext uri="{FF2B5EF4-FFF2-40B4-BE49-F238E27FC236}">
                <a16:creationId xmlns:a16="http://schemas.microsoft.com/office/drawing/2014/main" id="{055F37C4-A19A-8256-4153-40B201A05347}"/>
              </a:ext>
            </a:extLst>
          </p:cNvPr>
          <p:cNvSpPr txBox="1">
            <a:spLocks/>
          </p:cNvSpPr>
          <p:nvPr/>
        </p:nvSpPr>
        <p:spPr>
          <a:xfrm>
            <a:off x="6302065" y="1843303"/>
            <a:ext cx="5737533"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fr-FR" sz="2200" b="1" dirty="0">
                <a:solidFill>
                  <a:srgbClr val="F0C300"/>
                </a:solidFill>
                <a:latin typeface="Arial"/>
                <a:ea typeface="ヒラギノ角ゴ Pro W3"/>
                <a:cs typeface="Arial"/>
              </a:rPr>
              <a:t>Répondre des résultats</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Faire de la </a:t>
            </a:r>
            <a:r>
              <a:rPr lang="fr-FR" sz="1700" i="1" dirty="0">
                <a:solidFill>
                  <a:schemeClr val="bg1"/>
                </a:solidFill>
                <a:latin typeface="Arial"/>
                <a:ea typeface="ヒラギノ角ゴ Pro W3"/>
                <a:cs typeface="Arial"/>
              </a:rPr>
              <a:t>MISSION</a:t>
            </a:r>
            <a:r>
              <a:rPr lang="fr-FR" sz="1700" dirty="0">
                <a:solidFill>
                  <a:schemeClr val="bg1"/>
                </a:solidFill>
                <a:latin typeface="Arial"/>
                <a:ea typeface="ヒラギノ角ゴ Pro W3"/>
                <a:cs typeface="Arial"/>
              </a:rPr>
              <a:t> 1.5 une mission personnelle.</a:t>
            </a:r>
            <a:r>
              <a:rPr lang="fr-FR" sz="1700" b="1" dirty="0">
                <a:solidFill>
                  <a:schemeClr val="bg1"/>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Faire rapport des données et faire ressortir les succès 
et les obstacles.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Atteindre les objectifs fixés.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fr-FR" sz="2200" b="1" dirty="0">
                <a:solidFill>
                  <a:srgbClr val="F0C300"/>
                </a:solidFill>
                <a:latin typeface="Arial"/>
                <a:ea typeface="ヒラギノ角ゴ Pro W3"/>
                <a:cs typeface="Arial"/>
              </a:rPr>
              <a:t>Passer à l’action</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Veiller à la mise en œuvre de la promotion, de la formation et des plans liés à la </a:t>
            </a:r>
            <a:r>
              <a:rPr lang="fr-FR" sz="1700" b="1" i="1" dirty="0">
                <a:solidFill>
                  <a:schemeClr val="bg1"/>
                </a:solidFill>
                <a:latin typeface="Arial"/>
                <a:ea typeface="ヒラギノ角ゴ Pro W3"/>
                <a:cs typeface="Arial"/>
              </a:rPr>
              <a:t>MISSION</a:t>
            </a:r>
            <a:r>
              <a:rPr lang="fr-FR" sz="1700" b="1" dirty="0">
                <a:solidFill>
                  <a:schemeClr val="bg1"/>
                </a:solidFill>
                <a:latin typeface="Arial"/>
                <a:ea typeface="ヒラギノ角ゴ Pro W3"/>
                <a:cs typeface="Arial"/>
              </a:rPr>
              <a:t> 1.5</a:t>
            </a:r>
            <a:r>
              <a:rPr lang="fr-FR" sz="1700" dirty="0">
                <a:solidFill>
                  <a:schemeClr val="bg1"/>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Étudier les rapports et offrir un encadrement en matière de stratégie. </a:t>
            </a:r>
          </a:p>
          <a:p>
            <a:pPr marL="285750" indent="-285750">
              <a:spcAft>
                <a:spcPts val="600"/>
              </a:spcAft>
              <a:buClr>
                <a:srgbClr val="EBB700"/>
              </a:buClr>
              <a:buFont typeface="Arial" panose="020B0604020202020204" pitchFamily="34" charset="0"/>
              <a:buChar char="•"/>
            </a:pPr>
            <a:r>
              <a:rPr lang="fr-FR" sz="1700" dirty="0">
                <a:solidFill>
                  <a:schemeClr val="bg1"/>
                </a:solidFill>
                <a:latin typeface="Arial"/>
                <a:ea typeface="ヒラギノ角ゴ Pro W3"/>
                <a:cs typeface="Arial"/>
              </a:rPr>
              <a:t>Veiller à ce que tout club, nouveau ou établi, bénéficie d’un soutien.</a:t>
            </a:r>
          </a:p>
        </p:txBody>
      </p:sp>
      <p:sp>
        <p:nvSpPr>
          <p:cNvPr id="2" name="Page Number - White">
            <a:extLst>
              <a:ext uri="{FF2B5EF4-FFF2-40B4-BE49-F238E27FC236}">
                <a16:creationId xmlns:a16="http://schemas.microsoft.com/office/drawing/2014/main" id="{F969D471-717C-FE28-5F32-640CA40E429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13" name="Group 12">
            <a:extLst>
              <a:ext uri="{FF2B5EF4-FFF2-40B4-BE49-F238E27FC236}">
                <a16:creationId xmlns:a16="http://schemas.microsoft.com/office/drawing/2014/main" id="{AFCC01AD-56DC-CC68-2437-8B6A4701EF91}"/>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A622D872-23DF-5754-484B-64F95C57B09B}"/>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BA85F62A-EF6A-0407-4B15-E113F7799FB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9751F7C-9504-D8CA-EE99-9749354C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55836A34-E5E5-5BB8-9260-76BAFCCED60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119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6B9E259-61AA-D025-4B2E-049CAD5D33C5}"/>
              </a:ext>
            </a:extLst>
          </p:cNvPr>
          <p:cNvGrpSpPr/>
          <p:nvPr/>
        </p:nvGrpSpPr>
        <p:grpSpPr>
          <a:xfrm>
            <a:off x="-5444" y="-2"/>
            <a:ext cx="12197444" cy="6858002"/>
            <a:chOff x="-5444" y="-2"/>
            <a:chExt cx="12197444" cy="6858002"/>
          </a:xfrm>
        </p:grpSpPr>
        <p:sp>
          <p:nvSpPr>
            <p:cNvPr id="20" name="Rectangle 19">
              <a:extLst>
                <a:ext uri="{FF2B5EF4-FFF2-40B4-BE49-F238E27FC236}">
                  <a16:creationId xmlns:a16="http://schemas.microsoft.com/office/drawing/2014/main" id="{4ED8FDD6-C250-180E-E9E2-EC9024192DD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1" name="Graphic 9">
              <a:extLst>
                <a:ext uri="{FF2B5EF4-FFF2-40B4-BE49-F238E27FC236}">
                  <a16:creationId xmlns:a16="http://schemas.microsoft.com/office/drawing/2014/main" id="{AC1A95BA-8E28-4183-FE42-FED0C9200ECA}"/>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22" name="Graphic 35">
              <a:extLst>
                <a:ext uri="{FF2B5EF4-FFF2-40B4-BE49-F238E27FC236}">
                  <a16:creationId xmlns:a16="http://schemas.microsoft.com/office/drawing/2014/main" id="{05D406F4-B3B5-5B02-94AF-61BE91A345FF}"/>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23" name="Graphic 31">
              <a:extLst>
                <a:ext uri="{FF2B5EF4-FFF2-40B4-BE49-F238E27FC236}">
                  <a16:creationId xmlns:a16="http://schemas.microsoft.com/office/drawing/2014/main" id="{7CA780AB-F83E-E485-1426-334F5FFF57F4}"/>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24" name="Graphic 32">
              <a:extLst>
                <a:ext uri="{FF2B5EF4-FFF2-40B4-BE49-F238E27FC236}">
                  <a16:creationId xmlns:a16="http://schemas.microsoft.com/office/drawing/2014/main" id="{1A5F3A14-6B47-3B48-4F74-C247F19BD885}"/>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6" name="Page Number - Blue">
            <a:extLst>
              <a:ext uri="{FF2B5EF4-FFF2-40B4-BE49-F238E27FC236}">
                <a16:creationId xmlns:a16="http://schemas.microsoft.com/office/drawing/2014/main" id="{8FA97A99-7AC6-E187-8A6D-063952826D2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graphicFrame>
        <p:nvGraphicFramePr>
          <p:cNvPr id="9" name="Diagram 8">
            <a:extLst>
              <a:ext uri="{FF2B5EF4-FFF2-40B4-BE49-F238E27FC236}">
                <a16:creationId xmlns:a16="http://schemas.microsoft.com/office/drawing/2014/main" id="{79F4C211-6301-54EB-34BA-B0944C6590DE}"/>
              </a:ext>
            </a:extLst>
          </p:cNvPr>
          <p:cNvGraphicFramePr/>
          <p:nvPr>
            <p:extLst>
              <p:ext uri="{D42A27DB-BD31-4B8C-83A1-F6EECF244321}">
                <p14:modId xmlns:p14="http://schemas.microsoft.com/office/powerpoint/2010/main" val="102805186"/>
              </p:ext>
            </p:extLst>
          </p:nvPr>
        </p:nvGraphicFramePr>
        <p:xfrm>
          <a:off x="500354" y="2237489"/>
          <a:ext cx="11115886" cy="395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6471026-84F1-4CB4-7828-B29242C4E7CA}"/>
              </a:ext>
            </a:extLst>
          </p:cNvPr>
          <p:cNvSpPr txBox="1"/>
          <p:nvPr/>
        </p:nvSpPr>
        <p:spPr>
          <a:xfrm>
            <a:off x="1285447" y="1555195"/>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a:solidFill>
                  <a:srgbClr val="0D2240"/>
                </a:solidFill>
                <a:latin typeface="Arial"/>
                <a:ea typeface="ヒラギノ角ゴ Pro W3"/>
                <a:cs typeface="Arial"/>
              </a:rPr>
              <a:t>à adapter en fonction du terrain</a:t>
            </a:r>
          </a:p>
        </p:txBody>
      </p:sp>
      <p:grpSp>
        <p:nvGrpSpPr>
          <p:cNvPr id="15" name="Group 14">
            <a:extLst>
              <a:ext uri="{FF2B5EF4-FFF2-40B4-BE49-F238E27FC236}">
                <a16:creationId xmlns:a16="http://schemas.microsoft.com/office/drawing/2014/main" id="{FBBBF1E6-E838-4D5A-FF75-4BA087F3B5F0}"/>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EFBECBF1-58F6-387E-DDBF-ED9B7F98AC29}"/>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5DBA79BE-3CB9-C05E-FED6-A0D98FA4864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3D825A9-59AC-48B6-1CF2-4D3711D3B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212BDAF6-0E3E-C4E6-4CB3-18B1AFF710B2}"/>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Body Copy">
            <a:extLst>
              <a:ext uri="{FF2B5EF4-FFF2-40B4-BE49-F238E27FC236}">
                <a16:creationId xmlns:a16="http://schemas.microsoft.com/office/drawing/2014/main" id="{92D0D58D-8DE0-CDD2-9F1F-71EF0EC2E2C9}"/>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fr-FR" sz="4500" b="1">
                <a:solidFill>
                  <a:srgbClr val="00338D"/>
                </a:solidFill>
                <a:latin typeface="Arial"/>
                <a:ea typeface="Arial" charset="0"/>
                <a:cs typeface="Arial"/>
              </a:rPr>
              <a:t>Les 6 étapes de la réussite</a:t>
            </a:r>
          </a:p>
        </p:txBody>
      </p:sp>
    </p:spTree>
    <p:extLst>
      <p:ext uri="{BB962C8B-B14F-4D97-AF65-F5344CB8AC3E}">
        <p14:creationId xmlns:p14="http://schemas.microsoft.com/office/powerpoint/2010/main" val="181659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7A6EB2-44DE-1CDD-CFD5-ED7EFF4EB182}"/>
              </a:ext>
            </a:extLst>
          </p:cNvPr>
          <p:cNvSpPr/>
          <p:nvPr/>
        </p:nvSpPr>
        <p:spPr>
          <a:xfrm>
            <a:off x="0" y="1373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Open Sans Regular" charset="0"/>
            </a:endParaRPr>
          </a:p>
        </p:txBody>
      </p:sp>
      <p:sp>
        <p:nvSpPr>
          <p:cNvPr id="3" name="Graphic 9">
            <a:extLst>
              <a:ext uri="{FF2B5EF4-FFF2-40B4-BE49-F238E27FC236}">
                <a16:creationId xmlns:a16="http://schemas.microsoft.com/office/drawing/2014/main" id="{1B66240B-103C-1E06-D139-28C6AB7C073C}"/>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5AE529CD-4101-EFB0-FF1F-219015522AF5}"/>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5386C968-844A-B63C-D52A-4CE00977AD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EFF9EA2B-6FE0-9A77-7456-9559E9D82356}"/>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C7511807-4F30-1BDC-AC9F-4DEE4A06B74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Rectangle 12">
            <a:extLst>
              <a:ext uri="{FF2B5EF4-FFF2-40B4-BE49-F238E27FC236}">
                <a16:creationId xmlns:a16="http://schemas.microsoft.com/office/drawing/2014/main" id="{ECB5C27A-166C-132D-5EFD-D160EA69D39B}"/>
              </a:ext>
            </a:extLst>
          </p:cNvPr>
          <p:cNvSpPr/>
          <p:nvPr/>
        </p:nvSpPr>
        <p:spPr>
          <a:xfrm rot="5400000" flipH="1">
            <a:off x="6063835" y="146494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4" name="Group 13">
            <a:extLst>
              <a:ext uri="{FF2B5EF4-FFF2-40B4-BE49-F238E27FC236}">
                <a16:creationId xmlns:a16="http://schemas.microsoft.com/office/drawing/2014/main" id="{851E18DD-7B1C-8267-5CB6-467F6D574978}"/>
              </a:ext>
            </a:extLst>
          </p:cNvPr>
          <p:cNvGrpSpPr/>
          <p:nvPr/>
        </p:nvGrpSpPr>
        <p:grpSpPr>
          <a:xfrm>
            <a:off x="0" y="0"/>
            <a:ext cx="12192000" cy="457200"/>
            <a:chOff x="0" y="0"/>
            <a:chExt cx="12192000" cy="457200"/>
          </a:xfrm>
        </p:grpSpPr>
        <p:grpSp>
          <p:nvGrpSpPr>
            <p:cNvPr id="15" name="Group 14">
              <a:extLst>
                <a:ext uri="{FF2B5EF4-FFF2-40B4-BE49-F238E27FC236}">
                  <a16:creationId xmlns:a16="http://schemas.microsoft.com/office/drawing/2014/main" id="{D6CEE0B3-DA79-2005-BEE5-4539A8D3DEA0}"/>
                </a:ext>
              </a:extLst>
            </p:cNvPr>
            <p:cNvGrpSpPr/>
            <p:nvPr/>
          </p:nvGrpSpPr>
          <p:grpSpPr>
            <a:xfrm>
              <a:off x="0" y="0"/>
              <a:ext cx="12188952" cy="457200"/>
              <a:chOff x="0" y="0"/>
              <a:chExt cx="12188952" cy="457200"/>
            </a:xfrm>
          </p:grpSpPr>
          <p:sp>
            <p:nvSpPr>
              <p:cNvPr id="22" name="Background - Solid">
                <a:extLst>
                  <a:ext uri="{FF2B5EF4-FFF2-40B4-BE49-F238E27FC236}">
                    <a16:creationId xmlns:a16="http://schemas.microsoft.com/office/drawing/2014/main" id="{9979F508-F0E4-8AD6-A553-0C2E7B9574B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D03E00F-B509-3036-8F11-E87A41456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6" name="Straight Connector 15">
              <a:extLst>
                <a:ext uri="{FF2B5EF4-FFF2-40B4-BE49-F238E27FC236}">
                  <a16:creationId xmlns:a16="http://schemas.microsoft.com/office/drawing/2014/main" id="{DAA2BF7E-A081-CD54-108B-49C221498005}"/>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Body Copy">
            <a:extLst>
              <a:ext uri="{FF2B5EF4-FFF2-40B4-BE49-F238E27FC236}">
                <a16:creationId xmlns:a16="http://schemas.microsoft.com/office/drawing/2014/main" id="{A39F0C8E-9978-02B3-C503-A28DFC3DA805}"/>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fr-FR" sz="4500" b="1">
                <a:solidFill>
                  <a:srgbClr val="00338D"/>
                </a:solidFill>
                <a:latin typeface="Arial"/>
                <a:ea typeface="Arial" charset="0"/>
                <a:cs typeface="Arial"/>
              </a:rPr>
              <a:t>La force du travail d’équipe</a:t>
            </a:r>
          </a:p>
        </p:txBody>
      </p:sp>
      <p:pic>
        <p:nvPicPr>
          <p:cNvPr id="11" name="Picture 10" descr="A blue and purple rectangles&#10;&#10;Description automatically generated">
            <a:extLst>
              <a:ext uri="{FF2B5EF4-FFF2-40B4-BE49-F238E27FC236}">
                <a16:creationId xmlns:a16="http://schemas.microsoft.com/office/drawing/2014/main" id="{2C260AA9-778B-A5E0-9638-6F549E14A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01" y="2167629"/>
            <a:ext cx="11707189" cy="3519489"/>
          </a:xfrm>
          <a:prstGeom prst="rect">
            <a:avLst/>
          </a:prstGeom>
        </p:spPr>
      </p:pic>
      <p:sp>
        <p:nvSpPr>
          <p:cNvPr id="18" name="TextBox 17">
            <a:extLst>
              <a:ext uri="{FF2B5EF4-FFF2-40B4-BE49-F238E27FC236}">
                <a16:creationId xmlns:a16="http://schemas.microsoft.com/office/drawing/2014/main" id="{A9BC7C03-F215-67BE-2DCE-57604B056E3C}"/>
              </a:ext>
            </a:extLst>
          </p:cNvPr>
          <p:cNvSpPr txBox="1"/>
          <p:nvPr/>
        </p:nvSpPr>
        <p:spPr>
          <a:xfrm>
            <a:off x="1180480" y="3015452"/>
            <a:ext cx="1462515"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fr-FR" b="1">
                <a:solidFill>
                  <a:schemeClr val="bg1"/>
                </a:solidFill>
                <a:latin typeface="Arial" panose="020B0604020202020204" pitchFamily="34" charset="0"/>
                <a:ea typeface="+mn-ea"/>
                <a:cs typeface="Arial" panose="020B0604020202020204" pitchFamily="34" charset="0"/>
              </a:rPr>
              <a:t>Les officiels exécutifs définissent les objectifs et la stratégie.</a:t>
            </a:r>
          </a:p>
        </p:txBody>
      </p:sp>
      <p:sp>
        <p:nvSpPr>
          <p:cNvPr id="19" name="TextBox 18">
            <a:extLst>
              <a:ext uri="{FF2B5EF4-FFF2-40B4-BE49-F238E27FC236}">
                <a16:creationId xmlns:a16="http://schemas.microsoft.com/office/drawing/2014/main" id="{EA57C282-4BDF-683D-1AB7-47E8E0EA2977}"/>
              </a:ext>
            </a:extLst>
          </p:cNvPr>
          <p:cNvSpPr txBox="1"/>
          <p:nvPr/>
        </p:nvSpPr>
        <p:spPr>
          <a:xfrm>
            <a:off x="5311163" y="3140102"/>
            <a:ext cx="1627760" cy="1588127"/>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fr-FR" b="1">
                <a:solidFill>
                  <a:schemeClr val="bg1"/>
                </a:solidFill>
                <a:latin typeface="Arial" panose="020B0604020202020204" pitchFamily="34" charset="0"/>
                <a:ea typeface="+mn-ea"/>
                <a:cs typeface="Arial" panose="020B0604020202020204" pitchFamily="34" charset="0"/>
              </a:rPr>
              <a:t>Le siège international fournit les ressources et le soutien. </a:t>
            </a:r>
          </a:p>
        </p:txBody>
      </p:sp>
      <p:sp>
        <p:nvSpPr>
          <p:cNvPr id="20" name="TextBox 19">
            <a:extLst>
              <a:ext uri="{FF2B5EF4-FFF2-40B4-BE49-F238E27FC236}">
                <a16:creationId xmlns:a16="http://schemas.microsoft.com/office/drawing/2014/main" id="{8C5CA861-DD03-1B3D-52DE-C9990760A132}"/>
              </a:ext>
            </a:extLst>
          </p:cNvPr>
          <p:cNvSpPr txBox="1"/>
          <p:nvPr/>
        </p:nvSpPr>
        <p:spPr>
          <a:xfrm>
            <a:off x="7465103" y="3015452"/>
            <a:ext cx="1432426"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fr-FR" b="1">
                <a:solidFill>
                  <a:schemeClr val="bg1"/>
                </a:solidFill>
                <a:latin typeface="Arial" panose="020B0604020202020204" pitchFamily="34" charset="0"/>
                <a:ea typeface="+mn-ea"/>
                <a:cs typeface="Arial" panose="020B0604020202020204" pitchFamily="34" charset="0"/>
              </a:rPr>
              <a:t>Les districts et les clubs mettent ces plans à exécution.</a:t>
            </a:r>
          </a:p>
        </p:txBody>
      </p:sp>
      <p:sp>
        <p:nvSpPr>
          <p:cNvPr id="21" name="TextBox 20">
            <a:extLst>
              <a:ext uri="{FF2B5EF4-FFF2-40B4-BE49-F238E27FC236}">
                <a16:creationId xmlns:a16="http://schemas.microsoft.com/office/drawing/2014/main" id="{5F722767-C93D-1637-864B-407BA511D6B9}"/>
              </a:ext>
            </a:extLst>
          </p:cNvPr>
          <p:cNvSpPr txBox="1"/>
          <p:nvPr/>
        </p:nvSpPr>
        <p:spPr>
          <a:xfrm>
            <a:off x="9435270" y="3555600"/>
            <a:ext cx="2286830" cy="757130"/>
          </a:xfrm>
          <a:prstGeom prst="rect">
            <a:avLst/>
          </a:prstGeom>
          <a:noFill/>
        </p:spPr>
        <p:txBody>
          <a:bodyPr wrap="square" lIns="91440" tIns="45720" rIns="91440" bIns="45720" rtlCol="0" anchor="ctr">
            <a:spAutoFit/>
          </a:bodyPr>
          <a:lstStyle/>
          <a:p>
            <a:pPr marL="0" lvl="0" indent="0" defTabSz="666750">
              <a:lnSpc>
                <a:spcPct val="90000"/>
              </a:lnSpc>
              <a:spcBef>
                <a:spcPct val="0"/>
              </a:spcBef>
              <a:spcAft>
                <a:spcPct val="35000"/>
              </a:spcAft>
              <a:buNone/>
            </a:pPr>
            <a:r>
              <a:rPr lang="fr-FR" sz="2400" b="1" i="1" dirty="0">
                <a:solidFill>
                  <a:srgbClr val="0D2240"/>
                </a:solidFill>
                <a:latin typeface="Arial"/>
                <a:cs typeface="Arial"/>
              </a:rPr>
              <a:t>MISSION </a:t>
            </a:r>
            <a:r>
              <a:rPr lang="fr-FR" sz="2400" b="1" dirty="0">
                <a:solidFill>
                  <a:srgbClr val="0D2240"/>
                </a:solidFill>
                <a:latin typeface="Arial"/>
                <a:cs typeface="Arial"/>
              </a:rPr>
              <a:t>1.5</a:t>
            </a:r>
            <a:br>
              <a:rPr lang="fr-FR" sz="2400" b="1" dirty="0">
                <a:latin typeface="Arial" panose="020B0604020202020204" pitchFamily="34" charset="0"/>
                <a:cs typeface="Arial" panose="020B0604020202020204" pitchFamily="34" charset="0"/>
              </a:rPr>
            </a:br>
            <a:r>
              <a:rPr lang="fr-FR" sz="2400" b="1" dirty="0">
                <a:solidFill>
                  <a:srgbClr val="0D2240"/>
                </a:solidFill>
                <a:latin typeface="Arial"/>
                <a:cs typeface="Arial"/>
              </a:rPr>
              <a:t>ACCOMPLIE !</a:t>
            </a:r>
          </a:p>
        </p:txBody>
      </p:sp>
      <p:sp>
        <p:nvSpPr>
          <p:cNvPr id="12" name="TextBox 11">
            <a:extLst>
              <a:ext uri="{FF2B5EF4-FFF2-40B4-BE49-F238E27FC236}">
                <a16:creationId xmlns:a16="http://schemas.microsoft.com/office/drawing/2014/main" id="{6EBCDBDF-AFED-4D9F-ACAE-2A8E5EE5488E}"/>
              </a:ext>
            </a:extLst>
          </p:cNvPr>
          <p:cNvSpPr txBox="1"/>
          <p:nvPr/>
        </p:nvSpPr>
        <p:spPr>
          <a:xfrm>
            <a:off x="3235003" y="3015452"/>
            <a:ext cx="1627760"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fr-FR" b="1" dirty="0">
                <a:solidFill>
                  <a:schemeClr val="bg1"/>
                </a:solidFill>
                <a:latin typeface="Arial" panose="020B0604020202020204" pitchFamily="34" charset="0"/>
                <a:cs typeface="Arial" panose="020B0604020202020204" pitchFamily="34" charset="0"/>
              </a:rPr>
              <a:t>Les dirigeants </a:t>
            </a:r>
            <a:r>
              <a:rPr lang="fr-FR" b="1" dirty="0" err="1">
                <a:solidFill>
                  <a:schemeClr val="bg1"/>
                </a:solidFill>
                <a:latin typeface="Arial" panose="020B0604020202020204" pitchFamily="34" charset="0"/>
                <a:cs typeface="Arial" panose="020B0604020202020204" pitchFamily="34" charset="0"/>
              </a:rPr>
              <a:t>inter-nationaux</a:t>
            </a:r>
            <a:r>
              <a:rPr lang="fr-FR" b="1" dirty="0">
                <a:solidFill>
                  <a:schemeClr val="bg1"/>
                </a:solidFill>
                <a:latin typeface="Arial" panose="020B0604020202020204" pitchFamily="34" charset="0"/>
                <a:cs typeface="Arial" panose="020B0604020202020204" pitchFamily="34" charset="0"/>
              </a:rPr>
              <a:t> définissent les cibles et les objectifs.</a:t>
            </a:r>
          </a:p>
        </p:txBody>
      </p:sp>
    </p:spTree>
    <p:extLst>
      <p:ext uri="{BB962C8B-B14F-4D97-AF65-F5344CB8AC3E}">
        <p14:creationId xmlns:p14="http://schemas.microsoft.com/office/powerpoint/2010/main" val="202006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D0FB8E-0CFF-FCD4-0E16-F247171141DC}"/>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93758B3-E893-71DC-35CC-42EE01B909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FD98059F-FD6D-6448-325E-77BC3DADF948}"/>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DBDD7DFA-7502-B3D5-8A2B-75037C2471A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E14D0A88-E2B0-CEB1-D5B8-986D424B1F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0D5E2C27-1E81-EBF4-89BF-DC559C43078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7000">
                <a:solidFill>
                  <a:schemeClr val="bg1"/>
                </a:solidFill>
              </a:rPr>
              <a:t>OBJECTIF DE LA MISSION</a:t>
            </a:r>
          </a:p>
        </p:txBody>
      </p:sp>
      <p:sp>
        <p:nvSpPr>
          <p:cNvPr id="9" name="Headline">
            <a:extLst>
              <a:ext uri="{FF2B5EF4-FFF2-40B4-BE49-F238E27FC236}">
                <a16:creationId xmlns:a16="http://schemas.microsoft.com/office/drawing/2014/main" id="{ECF18292-0D86-3A97-0471-C46BDE21E66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3500">
                <a:solidFill>
                  <a:schemeClr val="bg1"/>
                </a:solidFill>
                <a:latin typeface="Arial"/>
                <a:ea typeface="ヒラギノ角ゴ Pro W3"/>
                <a:cs typeface="Arial"/>
              </a:rPr>
              <a:t>1,5 million de Lions au 1</a:t>
            </a:r>
            <a:r>
              <a:rPr lang="fr-FR" sz="3500" baseline="30000">
                <a:solidFill>
                  <a:schemeClr val="bg1"/>
                </a:solidFill>
                <a:latin typeface="Arial"/>
                <a:ea typeface="ヒラギノ角ゴ Pro W3"/>
                <a:cs typeface="Arial"/>
              </a:rPr>
              <a:t>er</a:t>
            </a:r>
            <a:r>
              <a:rPr lang="fr-FR" sz="3500">
                <a:solidFill>
                  <a:schemeClr val="bg1"/>
                </a:solidFill>
                <a:latin typeface="Arial"/>
                <a:ea typeface="ヒラギノ角ゴ Pro W3"/>
                <a:cs typeface="Arial"/>
              </a:rPr>
              <a:t> juillet 2027</a:t>
            </a:r>
          </a:p>
        </p:txBody>
      </p:sp>
      <p:sp>
        <p:nvSpPr>
          <p:cNvPr id="10" name="Rectangle 9">
            <a:extLst>
              <a:ext uri="{FF2B5EF4-FFF2-40B4-BE49-F238E27FC236}">
                <a16:creationId xmlns:a16="http://schemas.microsoft.com/office/drawing/2014/main" id="{5D24594A-1FE5-0191-33A8-7BE05B7DB3C2}"/>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2" name="Picture 11">
            <a:extLst>
              <a:ext uri="{FF2B5EF4-FFF2-40B4-BE49-F238E27FC236}">
                <a16:creationId xmlns:a16="http://schemas.microsoft.com/office/drawing/2014/main" id="{9B47E7EB-8339-C5DA-538F-97ECEF56E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4253012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3472AB-654F-E389-CECB-890A349EA0D9}"/>
              </a:ext>
            </a:extLst>
          </p:cNvPr>
          <p:cNvGrpSpPr/>
          <p:nvPr/>
        </p:nvGrpSpPr>
        <p:grpSpPr>
          <a:xfrm>
            <a:off x="0" y="-2"/>
            <a:ext cx="12192000" cy="6858002"/>
            <a:chOff x="0" y="-2"/>
            <a:chExt cx="12192000" cy="6858002"/>
          </a:xfrm>
        </p:grpSpPr>
        <p:sp>
          <p:nvSpPr>
            <p:cNvPr id="14" name="Rectangle 13">
              <a:extLst>
                <a:ext uri="{FF2B5EF4-FFF2-40B4-BE49-F238E27FC236}">
                  <a16:creationId xmlns:a16="http://schemas.microsoft.com/office/drawing/2014/main" id="{90D63527-440B-AA3C-E9D7-1B16B182F15A}"/>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5" name="Graphic 14">
              <a:extLst>
                <a:ext uri="{FF2B5EF4-FFF2-40B4-BE49-F238E27FC236}">
                  <a16:creationId xmlns:a16="http://schemas.microsoft.com/office/drawing/2014/main" id="{6C3025EB-A1FD-0196-1D69-A6B08E11DA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16" name="Graphic 15">
              <a:extLst>
                <a:ext uri="{FF2B5EF4-FFF2-40B4-BE49-F238E27FC236}">
                  <a16:creationId xmlns:a16="http://schemas.microsoft.com/office/drawing/2014/main" id="{25FE14C5-1F1E-FC8D-7F79-00D386C19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grpSp>
      <p:sp>
        <p:nvSpPr>
          <p:cNvPr id="3" name="Body Copy">
            <a:extLst>
              <a:ext uri="{FF2B5EF4-FFF2-40B4-BE49-F238E27FC236}">
                <a16:creationId xmlns:a16="http://schemas.microsoft.com/office/drawing/2014/main" id="{4D72A53E-AF37-4895-68AC-D5141F70D561}"/>
              </a:ext>
            </a:extLst>
          </p:cNvPr>
          <p:cNvSpPr txBox="1">
            <a:spLocks/>
          </p:cNvSpPr>
          <p:nvPr/>
        </p:nvSpPr>
        <p:spPr>
          <a:xfrm>
            <a:off x="598657" y="895430"/>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fr-FR" sz="5000" b="1" i="0" u="none" strike="noStrike" cap="none" normalizeH="0" baseline="0" noProof="0" dirty="0">
                <a:ln>
                  <a:noFill/>
                </a:ln>
                <a:solidFill>
                  <a:srgbClr val="EBB700"/>
                </a:solidFill>
                <a:effectLst/>
                <a:uLnTx/>
                <a:uFillTx/>
                <a:latin typeface="Arial"/>
                <a:ea typeface="Arial" charset="0"/>
                <a:cs typeface="Arial"/>
              </a:rPr>
              <a:t>But et objectifs</a:t>
            </a:r>
            <a:r>
              <a:rPr lang="fr-FR" sz="5000" b="1" i="0" u="none" strike="noStrike" cap="none" normalizeH="0" baseline="0" noProof="0" dirty="0">
                <a:ln>
                  <a:noFill/>
                </a:ln>
                <a:effectLst/>
                <a:uLnTx/>
                <a:uFillTx/>
                <a:latin typeface="Arial"/>
                <a:ea typeface="Arial" charset="0"/>
                <a:cs typeface="Arial"/>
              </a:rPr>
              <a:t> </a:t>
            </a:r>
            <a:br>
              <a:rPr lang="fr-FR" sz="5000" b="1" i="0" u="none" strike="noStrike" cap="none" normalizeH="0" baseline="0" noProof="0" dirty="0">
                <a:ln>
                  <a:noFill/>
                </a:ln>
                <a:effectLst/>
                <a:uLnTx/>
                <a:uFillTx/>
                <a:latin typeface="Arial"/>
                <a:ea typeface="Arial" charset="0"/>
                <a:cs typeface="Arial"/>
              </a:rPr>
            </a:br>
            <a:r>
              <a:rPr lang="fr-FR" sz="5000" b="1" i="0" u="none" strike="noStrike" cap="none" normalizeH="0" baseline="0" noProof="0" dirty="0">
                <a:ln>
                  <a:noFill/>
                </a:ln>
                <a:solidFill>
                  <a:schemeClr val="bg1"/>
                </a:solidFill>
                <a:effectLst/>
                <a:uLnTx/>
                <a:uFillTx/>
                <a:latin typeface="Arial"/>
                <a:ea typeface="Arial" charset="0"/>
                <a:cs typeface="Arial"/>
              </a:rPr>
              <a:t>en matière d'effectif</a:t>
            </a:r>
          </a:p>
        </p:txBody>
      </p:sp>
      <p:sp>
        <p:nvSpPr>
          <p:cNvPr id="7" name="TextBox 6">
            <a:extLst>
              <a:ext uri="{FF2B5EF4-FFF2-40B4-BE49-F238E27FC236}">
                <a16:creationId xmlns:a16="http://schemas.microsoft.com/office/drawing/2014/main" id="{29DFC681-3B3C-8707-2F40-199CF1D9EC7B}"/>
              </a:ext>
            </a:extLst>
          </p:cNvPr>
          <p:cNvSpPr txBox="1"/>
          <p:nvPr/>
        </p:nvSpPr>
        <p:spPr>
          <a:xfrm>
            <a:off x="651443" y="2754104"/>
            <a:ext cx="10903155"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500">
                <a:solidFill>
                  <a:schemeClr val="bg1"/>
                </a:solidFill>
                <a:latin typeface="Arial"/>
                <a:ea typeface="ヒラギノ角ゴ Pro W3"/>
                <a:cs typeface="Arial"/>
              </a:rPr>
              <a:t>1,5 million de membres au Lions Clubs International au 1</a:t>
            </a:r>
            <a:r>
              <a:rPr lang="fr-FR" sz="3500" baseline="30000">
                <a:solidFill>
                  <a:schemeClr val="bg1"/>
                </a:solidFill>
                <a:latin typeface="Arial"/>
                <a:ea typeface="ヒラギノ角ゴ Pro W3"/>
                <a:cs typeface="Arial"/>
              </a:rPr>
              <a:t>er</a:t>
            </a:r>
            <a:r>
              <a:rPr lang="fr-FR" sz="3500">
                <a:solidFill>
                  <a:schemeClr val="bg1"/>
                </a:solidFill>
                <a:latin typeface="Arial"/>
                <a:ea typeface="ヒラギノ角ゴ Pro W3"/>
                <a:cs typeface="Arial"/>
              </a:rPr>
              <a:t> juillet 2027</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fr-FR" sz="2200">
                <a:solidFill>
                  <a:schemeClr val="bg1"/>
                </a:solidFill>
                <a:latin typeface="Arial"/>
                <a:ea typeface="ヒラギノ角ゴ Pro W3"/>
                <a:cs typeface="Arial"/>
              </a:rPr>
              <a:t>Tous les districts créeront de nouveaux clubs. </a:t>
            </a:r>
          </a:p>
          <a:p>
            <a:pPr marL="285750" indent="-285750">
              <a:spcBef>
                <a:spcPts val="0"/>
              </a:spcBef>
              <a:spcAft>
                <a:spcPts val="600"/>
              </a:spcAft>
              <a:buClr>
                <a:srgbClr val="EBB700"/>
              </a:buClr>
              <a:buFont typeface="Arial" panose="020B0604020202020204" pitchFamily="34" charset="0"/>
              <a:buChar char="•"/>
            </a:pPr>
            <a:r>
              <a:rPr lang="fr-FR" sz="2200">
                <a:solidFill>
                  <a:schemeClr val="bg1"/>
                </a:solidFill>
                <a:latin typeface="Arial"/>
                <a:ea typeface="ヒラギノ角ゴ Pro W3"/>
                <a:cs typeface="Arial"/>
              </a:rPr>
              <a:t>Tous les clubs accueilleront de nouveaux membres.  </a:t>
            </a:r>
          </a:p>
          <a:p>
            <a:pPr marL="285750" indent="-285750">
              <a:spcBef>
                <a:spcPts val="0"/>
              </a:spcBef>
              <a:spcAft>
                <a:spcPts val="600"/>
              </a:spcAft>
              <a:buClr>
                <a:srgbClr val="EBB700"/>
              </a:buClr>
              <a:buFont typeface="Arial" panose="020B0604020202020204" pitchFamily="34" charset="0"/>
              <a:buChar char="•"/>
            </a:pPr>
            <a:r>
              <a:rPr lang="fr-FR" sz="2200">
                <a:solidFill>
                  <a:schemeClr val="bg1"/>
                </a:solidFill>
                <a:latin typeface="Arial"/>
                <a:ea typeface="ヒラギノ角ゴ Pro W3"/>
                <a:cs typeface="Arial"/>
              </a:rPr>
              <a:t>Toutes les RC enregistreront une croissance nette.</a:t>
            </a:r>
          </a:p>
          <a:p>
            <a:endParaRPr lang="en-US" sz="2200" dirty="0">
              <a:solidFill>
                <a:schemeClr val="bg1"/>
              </a:solidFill>
              <a:latin typeface="Arial"/>
              <a:ea typeface="ヒラギノ角ゴ Pro W3"/>
              <a:cs typeface="Arial"/>
            </a:endParaRPr>
          </a:p>
          <a:p>
            <a:pPr>
              <a:spcAft>
                <a:spcPts val="600"/>
              </a:spcAft>
              <a:buClr>
                <a:srgbClr val="EBB700"/>
              </a:buClr>
            </a:pPr>
            <a:r>
              <a:rPr lang="fr-FR" sz="2200">
                <a:solidFill>
                  <a:schemeClr val="bg1"/>
                </a:solidFill>
                <a:latin typeface="Arial"/>
                <a:ea typeface="ヒラギノ角ゴ Pro W3"/>
                <a:cs typeface="Arial"/>
              </a:rPr>
              <a:t>Les districts doivent mettre en place des stratégies régionales visant à plus de diversité dans l'effectif, en s’adressant notamment aux femmes et aux jeunes.</a:t>
            </a:r>
          </a:p>
        </p:txBody>
      </p:sp>
      <p:sp>
        <p:nvSpPr>
          <p:cNvPr id="6" name="Page Number - White">
            <a:extLst>
              <a:ext uri="{FF2B5EF4-FFF2-40B4-BE49-F238E27FC236}">
                <a16:creationId xmlns:a16="http://schemas.microsoft.com/office/drawing/2014/main" id="{EFCEAAB5-AC67-71BB-66E6-D7C299BF80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17" name="Group 16">
            <a:extLst>
              <a:ext uri="{FF2B5EF4-FFF2-40B4-BE49-F238E27FC236}">
                <a16:creationId xmlns:a16="http://schemas.microsoft.com/office/drawing/2014/main" id="{3622A6B3-C510-8148-55DC-6DF2396DA1B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DA412BB7-04DA-B8D0-08B9-0C7E85E1849A}"/>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8FB74784-541F-C47B-6200-A5C432CDF32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D9E31B2F-71F2-AC42-8236-CD46FC108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3928A2D-1C70-6BF2-7FA3-E5EE674246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55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A695D5-5C47-97A0-903D-744B0C3E9DBE}"/>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12406E1-71E5-88CF-D6AB-0570FF0D0B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BF88B55C-ED4E-3DBE-EC3B-635C3B2CB12C}"/>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9B4C3285-63E5-263F-A2E7-356CC66ECFC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1B7FC598-FB2B-4DB9-FAC3-7FFE2DF49F6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93A96001-FA43-D54D-0A14-DF19D8DEAD8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7000">
                <a:solidFill>
                  <a:schemeClr val="bg1"/>
                </a:solidFill>
              </a:rPr>
              <a:t>VUE D’ENSEMBLE</a:t>
            </a:r>
          </a:p>
        </p:txBody>
      </p:sp>
      <p:sp>
        <p:nvSpPr>
          <p:cNvPr id="9" name="Headline">
            <a:extLst>
              <a:ext uri="{FF2B5EF4-FFF2-40B4-BE49-F238E27FC236}">
                <a16:creationId xmlns:a16="http://schemas.microsoft.com/office/drawing/2014/main" id="{AEE9F9EB-E914-66F6-54BC-D6A7391697C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3500" dirty="0">
                <a:solidFill>
                  <a:schemeClr val="bg1"/>
                </a:solidFill>
                <a:latin typeface="Arial"/>
                <a:ea typeface="ヒラギノ角ゴ Pro W3"/>
                <a:cs typeface="Arial"/>
              </a:rPr>
              <a:t>Notre action dans un monde de besoins</a:t>
            </a:r>
          </a:p>
        </p:txBody>
      </p:sp>
      <p:sp>
        <p:nvSpPr>
          <p:cNvPr id="10" name="Rectangle 9">
            <a:extLst>
              <a:ext uri="{FF2B5EF4-FFF2-40B4-BE49-F238E27FC236}">
                <a16:creationId xmlns:a16="http://schemas.microsoft.com/office/drawing/2014/main" id="{0C4E0651-53F6-4442-81FC-7CE34E62733A}"/>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433D7B5E-6436-F003-A83A-68B82300D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7005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4FD663-C177-978F-06BB-1BE1E265FE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Blue">
            <a:extLst>
              <a:ext uri="{FF2B5EF4-FFF2-40B4-BE49-F238E27FC236}">
                <a16:creationId xmlns:a16="http://schemas.microsoft.com/office/drawing/2014/main" id="{DE1C345F-FE7F-4447-59A7-59000E7AF1C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Headline">
            <a:extLst>
              <a:ext uri="{FF2B5EF4-FFF2-40B4-BE49-F238E27FC236}">
                <a16:creationId xmlns:a16="http://schemas.microsoft.com/office/drawing/2014/main" id="{D376B02C-FDDB-FEA9-3CA8-0F9D9F866288}"/>
              </a:ext>
            </a:extLst>
          </p:cNvPr>
          <p:cNvSpPr txBox="1">
            <a:spLocks/>
          </p:cNvSpPr>
          <p:nvPr/>
        </p:nvSpPr>
        <p:spPr>
          <a:xfrm>
            <a:off x="6825" y="1638526"/>
            <a:ext cx="12182692"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8000">
                <a:solidFill>
                  <a:srgbClr val="EBB700"/>
                </a:solidFill>
                <a:latin typeface="Arial"/>
                <a:ea typeface="ヒラギノ角ゴ Pro W3"/>
                <a:cs typeface="Arial"/>
              </a:rPr>
              <a:t>Cibles</a:t>
            </a:r>
            <a:r>
              <a:rPr lang="fr-FR" sz="8000">
                <a:latin typeface="Arial"/>
                <a:ea typeface="ヒラギノ角ゴ Pro W3"/>
                <a:cs typeface="Arial"/>
              </a:rPr>
              <a:t> pour </a:t>
            </a:r>
            <a:r>
              <a:rPr lang="fr-FR" sz="8000">
                <a:solidFill>
                  <a:schemeClr val="bg1"/>
                </a:solidFill>
                <a:latin typeface="Arial"/>
                <a:ea typeface="ヒラギノ角ゴ Pro W3"/>
                <a:cs typeface="Arial"/>
              </a:rPr>
              <a:t>2023– 2024</a:t>
            </a:r>
          </a:p>
        </p:txBody>
      </p:sp>
      <p:sp>
        <p:nvSpPr>
          <p:cNvPr id="16" name="TextBox 15">
            <a:extLst>
              <a:ext uri="{FF2B5EF4-FFF2-40B4-BE49-F238E27FC236}">
                <a16:creationId xmlns:a16="http://schemas.microsoft.com/office/drawing/2014/main" id="{9BE90387-74CE-1C22-5058-B8EB2F59A4B6}"/>
              </a:ext>
            </a:extLst>
          </p:cNvPr>
          <p:cNvSpPr txBox="1"/>
          <p:nvPr/>
        </p:nvSpPr>
        <p:spPr>
          <a:xfrm>
            <a:off x="1283922" y="5957411"/>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i="1">
                <a:solidFill>
                  <a:srgbClr val="EBB700"/>
                </a:solidFill>
                <a:latin typeface="Arial" panose="020B0604020202020204" pitchFamily="34" charset="0"/>
                <a:ea typeface="ヒラギノ角ゴ Pro W3"/>
                <a:cs typeface="Arial" panose="020B0604020202020204" pitchFamily="34" charset="0"/>
              </a:rPr>
              <a:t>Objectifs pour la période du 1</a:t>
            </a:r>
            <a:r>
              <a:rPr lang="fr-FR" sz="2400" i="1" baseline="30000">
                <a:solidFill>
                  <a:srgbClr val="EBB700"/>
                </a:solidFill>
                <a:latin typeface="Arial" panose="020B0604020202020204" pitchFamily="34" charset="0"/>
                <a:ea typeface="ヒラギノ角ゴ Pro W3"/>
                <a:cs typeface="Arial" panose="020B0604020202020204" pitchFamily="34" charset="0"/>
              </a:rPr>
              <a:t>er</a:t>
            </a:r>
            <a:r>
              <a:rPr lang="fr-FR" sz="2400" i="1">
                <a:solidFill>
                  <a:srgbClr val="EBB700"/>
                </a:solidFill>
                <a:latin typeface="Arial" panose="020B0604020202020204" pitchFamily="34" charset="0"/>
                <a:ea typeface="ヒラギノ角ゴ Pro W3"/>
                <a:cs typeface="Arial" panose="020B0604020202020204" pitchFamily="34" charset="0"/>
              </a:rPr>
              <a:t> juillet au 30 juin.</a:t>
            </a:r>
          </a:p>
        </p:txBody>
      </p:sp>
      <p:sp>
        <p:nvSpPr>
          <p:cNvPr id="14" name="Headline">
            <a:extLst>
              <a:ext uri="{FF2B5EF4-FFF2-40B4-BE49-F238E27FC236}">
                <a16:creationId xmlns:a16="http://schemas.microsoft.com/office/drawing/2014/main" id="{B47BB24E-32C6-9D1F-D344-13FF82A540C7}"/>
              </a:ext>
            </a:extLst>
          </p:cNvPr>
          <p:cNvSpPr txBox="1">
            <a:spLocks/>
          </p:cNvSpPr>
          <p:nvPr/>
        </p:nvSpPr>
        <p:spPr>
          <a:xfrm>
            <a:off x="868372" y="3064328"/>
            <a:ext cx="5095218"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dirty="0">
                <a:solidFill>
                  <a:schemeClr val="bg1"/>
                </a:solidFill>
                <a:latin typeface="Arial"/>
                <a:ea typeface="ヒラギノ角ゴ Pro W3"/>
                <a:cs typeface="Arial"/>
              </a:rPr>
              <a:t>Cible au niveau mondial</a:t>
            </a:r>
          </a:p>
        </p:txBody>
      </p:sp>
      <p:sp>
        <p:nvSpPr>
          <p:cNvPr id="15" name="Headline">
            <a:extLst>
              <a:ext uri="{FF2B5EF4-FFF2-40B4-BE49-F238E27FC236}">
                <a16:creationId xmlns:a16="http://schemas.microsoft.com/office/drawing/2014/main" id="{BEABCBDF-7DA9-B26A-9CB9-766CAB2392C0}"/>
              </a:ext>
            </a:extLst>
          </p:cNvPr>
          <p:cNvSpPr txBox="1">
            <a:spLocks/>
          </p:cNvSpPr>
          <p:nvPr/>
        </p:nvSpPr>
        <p:spPr>
          <a:xfrm>
            <a:off x="1253643" y="4340862"/>
            <a:ext cx="4307888"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500" b="0" dirty="0">
                <a:solidFill>
                  <a:schemeClr val="bg1"/>
                </a:solidFill>
                <a:ea typeface="Calibri"/>
              </a:rPr>
              <a:t>Nouveaux</a:t>
            </a:r>
            <a:r>
              <a:rPr lang="fr-FR" sz="2500" b="0" dirty="0">
                <a:solidFill>
                  <a:schemeClr val="bg1"/>
                </a:solidFill>
                <a:effectLst/>
                <a:ea typeface="Calibri"/>
              </a:rPr>
              <a:t> membres</a:t>
            </a:r>
            <a:r>
              <a:rPr lang="fr-FR" sz="2500" b="0" dirty="0">
                <a:solidFill>
                  <a:schemeClr val="bg1"/>
                </a:solidFill>
                <a:ea typeface="Calibri"/>
              </a:rPr>
              <a:t> : xxx</a:t>
            </a:r>
            <a:r>
              <a:rPr lang="fr-FR" sz="2500" b="0" dirty="0">
                <a:solidFill>
                  <a:schemeClr val="bg1"/>
                </a:solidFill>
                <a:effectLst/>
                <a:ea typeface="Calibri"/>
              </a:rPr>
              <a:t>  </a:t>
            </a:r>
            <a:br>
              <a:rPr lang="fr-FR" sz="2500" b="0" dirty="0">
                <a:solidFill>
                  <a:schemeClr val="bg1"/>
                </a:solidFill>
                <a:effectLst/>
                <a:ea typeface="Calibri"/>
              </a:rPr>
            </a:br>
            <a:r>
              <a:rPr lang="fr-FR" sz="2500" b="0" dirty="0">
                <a:solidFill>
                  <a:schemeClr val="bg1"/>
                </a:solidFill>
                <a:effectLst/>
                <a:ea typeface="Calibri"/>
              </a:rPr>
              <a:t>Nouveaux clubs : </a:t>
            </a:r>
            <a:r>
              <a:rPr lang="fr-FR" sz="2500" b="0" dirty="0">
                <a:solidFill>
                  <a:schemeClr val="bg1"/>
                </a:solidFill>
                <a:ea typeface="Calibri"/>
              </a:rPr>
              <a:t>xxx</a:t>
            </a:r>
            <a:r>
              <a:rPr lang="fr-FR" sz="2500" b="0" dirty="0">
                <a:solidFill>
                  <a:schemeClr val="bg1"/>
                </a:solidFill>
                <a:effectLst/>
                <a:ea typeface="Calibri"/>
              </a:rPr>
              <a:t>            Gain net : xxx </a:t>
            </a:r>
          </a:p>
        </p:txBody>
      </p:sp>
      <p:sp>
        <p:nvSpPr>
          <p:cNvPr id="17" name="Headline">
            <a:extLst>
              <a:ext uri="{FF2B5EF4-FFF2-40B4-BE49-F238E27FC236}">
                <a16:creationId xmlns:a16="http://schemas.microsoft.com/office/drawing/2014/main" id="{672F9ADA-E31F-45EC-8C7A-490F944B92E7}"/>
              </a:ext>
            </a:extLst>
          </p:cNvPr>
          <p:cNvSpPr txBox="1">
            <a:spLocks/>
          </p:cNvSpPr>
          <p:nvPr/>
        </p:nvSpPr>
        <p:spPr>
          <a:xfrm>
            <a:off x="6384163" y="2746828"/>
            <a:ext cx="4906137"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dirty="0">
                <a:solidFill>
                  <a:schemeClr val="bg1"/>
                </a:solidFill>
                <a:latin typeface="Arial"/>
                <a:ea typeface="ヒラギノ角ゴ Pro W3"/>
                <a:cs typeface="Arial"/>
              </a:rPr>
              <a:t>Cible de la</a:t>
            </a:r>
            <a:r>
              <a:rPr lang="fr-FR" sz="5000" dirty="0">
                <a:solidFill>
                  <a:schemeClr val="bg1"/>
                </a:solidFill>
                <a:latin typeface="Arial"/>
                <a:ea typeface="ヒラギノ角ゴ Pro W3"/>
                <a:cs typeface="Arial"/>
              </a:rPr>
              <a:t> </a:t>
            </a:r>
            <a:r>
              <a:rPr lang="fr-FR" dirty="0">
                <a:solidFill>
                  <a:schemeClr val="bg1"/>
                </a:solidFill>
                <a:latin typeface="Arial"/>
                <a:ea typeface="ヒラギノ角ゴ Pro W3"/>
                <a:cs typeface="Arial"/>
              </a:rPr>
              <a:t>RC XX</a:t>
            </a:r>
          </a:p>
        </p:txBody>
      </p:sp>
      <p:sp>
        <p:nvSpPr>
          <p:cNvPr id="18" name="Headline">
            <a:extLst>
              <a:ext uri="{FF2B5EF4-FFF2-40B4-BE49-F238E27FC236}">
                <a16:creationId xmlns:a16="http://schemas.microsoft.com/office/drawing/2014/main" id="{93EC378E-5A0F-99BF-2752-ACA73A8EF3C9}"/>
              </a:ext>
            </a:extLst>
          </p:cNvPr>
          <p:cNvSpPr txBox="1">
            <a:spLocks/>
          </p:cNvSpPr>
          <p:nvPr/>
        </p:nvSpPr>
        <p:spPr>
          <a:xfrm>
            <a:off x="6597141" y="4339452"/>
            <a:ext cx="4113192"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500" b="0" dirty="0">
                <a:solidFill>
                  <a:schemeClr val="bg1"/>
                </a:solidFill>
                <a:ea typeface="Calibri"/>
              </a:rPr>
              <a:t>Nouveaux</a:t>
            </a:r>
            <a:r>
              <a:rPr lang="fr-FR" sz="2500" b="0" dirty="0">
                <a:solidFill>
                  <a:schemeClr val="bg1"/>
                </a:solidFill>
                <a:effectLst/>
                <a:ea typeface="Calibri"/>
              </a:rPr>
              <a:t> membres</a:t>
            </a:r>
            <a:r>
              <a:rPr lang="fr-FR" sz="2500" b="0" dirty="0">
                <a:solidFill>
                  <a:schemeClr val="bg1"/>
                </a:solidFill>
                <a:ea typeface="Calibri"/>
              </a:rPr>
              <a:t> : xxx</a:t>
            </a:r>
            <a:r>
              <a:rPr lang="fr-FR" sz="2500" b="0" dirty="0">
                <a:solidFill>
                  <a:schemeClr val="bg1"/>
                </a:solidFill>
                <a:effectLst/>
                <a:ea typeface="Calibri"/>
              </a:rPr>
              <a:t>  </a:t>
            </a:r>
            <a:br>
              <a:rPr lang="fr-FR" sz="2500" b="0" dirty="0">
                <a:solidFill>
                  <a:schemeClr val="bg1"/>
                </a:solidFill>
                <a:effectLst/>
                <a:ea typeface="Calibri"/>
              </a:rPr>
            </a:br>
            <a:r>
              <a:rPr lang="fr-FR" sz="2500" b="0" dirty="0">
                <a:solidFill>
                  <a:schemeClr val="bg1"/>
                </a:solidFill>
                <a:effectLst/>
                <a:ea typeface="Calibri"/>
              </a:rPr>
              <a:t>Nouveaux clubs : </a:t>
            </a:r>
            <a:r>
              <a:rPr lang="fr-FR" sz="2500" b="0" dirty="0">
                <a:solidFill>
                  <a:schemeClr val="bg1"/>
                </a:solidFill>
                <a:ea typeface="Calibri"/>
              </a:rPr>
              <a:t>xxx</a:t>
            </a:r>
            <a:r>
              <a:rPr lang="fr-FR" sz="2500" b="0" dirty="0">
                <a:solidFill>
                  <a:schemeClr val="bg1"/>
                </a:solidFill>
                <a:effectLst/>
                <a:ea typeface="Calibri"/>
              </a:rPr>
              <a:t>            Gain net : xxx </a:t>
            </a:r>
          </a:p>
        </p:txBody>
      </p:sp>
      <p:sp>
        <p:nvSpPr>
          <p:cNvPr id="8" name="Page Number - White">
            <a:extLst>
              <a:ext uri="{FF2B5EF4-FFF2-40B4-BE49-F238E27FC236}">
                <a16:creationId xmlns:a16="http://schemas.microsoft.com/office/drawing/2014/main" id="{22E708E6-5661-01D9-617F-670C989E45F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2" name="Picture 21" descr="lionlogo_white.eps">
            <a:extLst>
              <a:ext uri="{FF2B5EF4-FFF2-40B4-BE49-F238E27FC236}">
                <a16:creationId xmlns:a16="http://schemas.microsoft.com/office/drawing/2014/main" id="{3369D8E8-221D-0201-1E9C-8567E1E6CBF7}"/>
              </a:ext>
            </a:extLst>
          </p:cNvPr>
          <p:cNvPicPr>
            <a:picLocks noChangeAspect="1"/>
          </p:cNvPicPr>
          <p:nvPr/>
        </p:nvPicPr>
        <p:blipFill>
          <a:blip r:embed="rId3" cstate="email">
            <a:alphaModFix amt="5000"/>
            <a:extLst>
              <a:ext uri="{28A0092B-C50C-407E-A947-70E740481C1C}">
                <a14:useLocalDpi xmlns:a14="http://schemas.microsoft.com/office/drawing/2010/main" val="0"/>
              </a:ext>
            </a:extLst>
          </a:blip>
          <a:stretch>
            <a:fillRect/>
          </a:stretch>
        </p:blipFill>
        <p:spPr>
          <a:xfrm>
            <a:off x="3238769" y="858773"/>
            <a:ext cx="5681133" cy="5541952"/>
          </a:xfrm>
          <a:prstGeom prst="rect">
            <a:avLst/>
          </a:prstGeom>
        </p:spPr>
      </p:pic>
      <p:grpSp>
        <p:nvGrpSpPr>
          <p:cNvPr id="23" name="Group 22">
            <a:extLst>
              <a:ext uri="{FF2B5EF4-FFF2-40B4-BE49-F238E27FC236}">
                <a16:creationId xmlns:a16="http://schemas.microsoft.com/office/drawing/2014/main" id="{3B84FED5-C7BD-31FB-3044-4BDD8C89B148}"/>
              </a:ext>
            </a:extLst>
          </p:cNvPr>
          <p:cNvGrpSpPr/>
          <p:nvPr/>
        </p:nvGrpSpPr>
        <p:grpSpPr>
          <a:xfrm>
            <a:off x="0" y="0"/>
            <a:ext cx="12192000" cy="457200"/>
            <a:chOff x="0" y="0"/>
            <a:chExt cx="12192000" cy="457200"/>
          </a:xfrm>
        </p:grpSpPr>
        <p:grpSp>
          <p:nvGrpSpPr>
            <p:cNvPr id="24" name="Group 23">
              <a:extLst>
                <a:ext uri="{FF2B5EF4-FFF2-40B4-BE49-F238E27FC236}">
                  <a16:creationId xmlns:a16="http://schemas.microsoft.com/office/drawing/2014/main" id="{41DEFE3A-AD43-FDD8-D2D3-8861E674CB3D}"/>
                </a:ext>
              </a:extLst>
            </p:cNvPr>
            <p:cNvGrpSpPr/>
            <p:nvPr/>
          </p:nvGrpSpPr>
          <p:grpSpPr>
            <a:xfrm>
              <a:off x="0" y="0"/>
              <a:ext cx="12188952" cy="457200"/>
              <a:chOff x="0" y="0"/>
              <a:chExt cx="12188952" cy="457200"/>
            </a:xfrm>
          </p:grpSpPr>
          <p:sp>
            <p:nvSpPr>
              <p:cNvPr id="26" name="Background - Solid">
                <a:extLst>
                  <a:ext uri="{FF2B5EF4-FFF2-40B4-BE49-F238E27FC236}">
                    <a16:creationId xmlns:a16="http://schemas.microsoft.com/office/drawing/2014/main" id="{4F7D78A0-0A29-2E69-29FF-BEDF5C3B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744508FF-EC61-059F-3236-9538F0132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5" name="Straight Connector 24">
              <a:extLst>
                <a:ext uri="{FF2B5EF4-FFF2-40B4-BE49-F238E27FC236}">
                  <a16:creationId xmlns:a16="http://schemas.microsoft.com/office/drawing/2014/main" id="{C8034B3A-8ABF-7CF9-EE72-D07FE6D342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28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992258-E695-3EB3-5A31-E8422C4871C3}"/>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105780BE-429D-BC06-2B92-1ED2B9B69D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CB545D8B-7B48-E157-9FEB-02C0DE4B00A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68E0AFB9-B55A-0AD3-C752-6D99782C33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07A9095E-A03C-E898-C9E2-FE568A65CF9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8B85698D-728E-13FA-D5E6-BE0EE679956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7000">
                <a:solidFill>
                  <a:schemeClr val="bg1"/>
                </a:solidFill>
              </a:rPr>
              <a:t>LES MOYENS DE RÉUSSIR</a:t>
            </a:r>
          </a:p>
        </p:txBody>
      </p:sp>
      <p:sp>
        <p:nvSpPr>
          <p:cNvPr id="9" name="Headline">
            <a:extLst>
              <a:ext uri="{FF2B5EF4-FFF2-40B4-BE49-F238E27FC236}">
                <a16:creationId xmlns:a16="http://schemas.microsoft.com/office/drawing/2014/main" id="{83D2ABFF-F79A-21DA-1347-6EBD5DCD33FD}"/>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3500">
                <a:solidFill>
                  <a:schemeClr val="bg1"/>
                </a:solidFill>
                <a:latin typeface="Arial"/>
                <a:ea typeface="ヒラギノ角ゴ Pro W3"/>
                <a:cs typeface="Arial"/>
              </a:rPr>
              <a:t>Faire sienne toute approche qui fait ses preuves.</a:t>
            </a:r>
          </a:p>
        </p:txBody>
      </p:sp>
      <p:sp>
        <p:nvSpPr>
          <p:cNvPr id="10" name="Rectangle 9">
            <a:extLst>
              <a:ext uri="{FF2B5EF4-FFF2-40B4-BE49-F238E27FC236}">
                <a16:creationId xmlns:a16="http://schemas.microsoft.com/office/drawing/2014/main" id="{32CE30D8-838D-6E7F-5D8D-6CE31845ED2F}"/>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CEA40E1-1A96-84D6-77DA-633CB3BFA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87737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16BE68D-02B1-AAC7-4573-03484EED9EA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915"/>
          <a:stretch/>
        </p:blipFill>
        <p:spPr>
          <a:xfrm>
            <a:off x="4905554" y="0"/>
            <a:ext cx="7283398" cy="6857520"/>
          </a:xfrm>
          <a:prstGeom prst="rect">
            <a:avLst/>
          </a:prstGeom>
        </p:spPr>
      </p:pic>
      <p:sp>
        <p:nvSpPr>
          <p:cNvPr id="5" name="Background - Overlay">
            <a:extLst>
              <a:ext uri="{FF2B5EF4-FFF2-40B4-BE49-F238E27FC236}">
                <a16:creationId xmlns:a16="http://schemas.microsoft.com/office/drawing/2014/main" id="{4DF2CE41-B27A-B462-AEDD-324F68AAAED1}"/>
              </a:ext>
            </a:extLst>
          </p:cNvPr>
          <p:cNvSpPr/>
          <p:nvPr/>
        </p:nvSpPr>
        <p:spPr>
          <a:xfrm>
            <a:off x="-3048"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9FDC4516-AC4D-9F8F-C05D-66E7A81C1C97}"/>
              </a:ext>
            </a:extLst>
          </p:cNvPr>
          <p:cNvSpPr/>
          <p:nvPr/>
        </p:nvSpPr>
        <p:spPr>
          <a:xfrm>
            <a:off x="-3048"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376E77B3-BE82-2A17-E597-B6A7FD275D6D}"/>
              </a:ext>
            </a:extLst>
          </p:cNvPr>
          <p:cNvSpPr/>
          <p:nvPr/>
        </p:nvSpPr>
        <p:spPr>
          <a:xfrm rot="16200000" flipV="1">
            <a:off x="1101044"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White">
            <a:extLst>
              <a:ext uri="{FF2B5EF4-FFF2-40B4-BE49-F238E27FC236}">
                <a16:creationId xmlns:a16="http://schemas.microsoft.com/office/drawing/2014/main" id="{B607065A-3A05-D58A-2F53-B6D141908D1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Body Copy">
            <a:extLst>
              <a:ext uri="{FF2B5EF4-FFF2-40B4-BE49-F238E27FC236}">
                <a16:creationId xmlns:a16="http://schemas.microsoft.com/office/drawing/2014/main" id="{DEB91E1D-16BE-9CE0-64FC-301F6A0948CA}"/>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4" name="Body Copy">
            <a:extLst>
              <a:ext uri="{FF2B5EF4-FFF2-40B4-BE49-F238E27FC236}">
                <a16:creationId xmlns:a16="http://schemas.microsoft.com/office/drawing/2014/main" id="{C09314DA-F5B7-735F-FEA2-9B79DF8C88D9}"/>
              </a:ext>
            </a:extLst>
          </p:cNvPr>
          <p:cNvSpPr txBox="1">
            <a:spLocks/>
          </p:cNvSpPr>
          <p:nvPr/>
        </p:nvSpPr>
        <p:spPr>
          <a:xfrm>
            <a:off x="457985" y="879426"/>
            <a:ext cx="5831103" cy="147077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fr-FR" sz="4500" b="1">
                <a:solidFill>
                  <a:schemeClr val="bg1"/>
                </a:solidFill>
                <a:latin typeface="Arial"/>
                <a:ea typeface="Arial" charset="0"/>
                <a:cs typeface="Arial"/>
              </a:rPr>
              <a:t>Formations </a:t>
            </a:r>
          </a:p>
        </p:txBody>
      </p:sp>
      <p:sp>
        <p:nvSpPr>
          <p:cNvPr id="12" name="TextBox 11">
            <a:extLst>
              <a:ext uri="{FF2B5EF4-FFF2-40B4-BE49-F238E27FC236}">
                <a16:creationId xmlns:a16="http://schemas.microsoft.com/office/drawing/2014/main" id="{BB15E0A3-0F61-9E5D-15F3-408015C298AC}"/>
              </a:ext>
            </a:extLst>
          </p:cNvPr>
          <p:cNvSpPr txBox="1"/>
          <p:nvPr/>
        </p:nvSpPr>
        <p:spPr>
          <a:xfrm>
            <a:off x="500355" y="2498503"/>
            <a:ext cx="7376820"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chemeClr val="bg1"/>
                </a:solidFill>
                <a:latin typeface="Arial"/>
                <a:ea typeface="ヒラギノ角ゴ Pro W3"/>
                <a:cs typeface="Arial"/>
              </a:rPr>
              <a:t>La formation joue un rôle fondamental dans notre </a:t>
            </a:r>
            <a:br>
              <a:rPr lang="fr-FR" sz="2000" dirty="0">
                <a:solidFill>
                  <a:schemeClr val="bg1"/>
                </a:solidFill>
                <a:latin typeface="Arial"/>
                <a:ea typeface="ヒラギノ角ゴ Pro W3"/>
                <a:cs typeface="Arial"/>
              </a:rPr>
            </a:br>
            <a:r>
              <a:rPr lang="fr-FR" sz="2000" dirty="0">
                <a:solidFill>
                  <a:schemeClr val="bg1"/>
                </a:solidFill>
                <a:latin typeface="Arial"/>
                <a:ea typeface="ヒラギノ角ゴ Pro W3"/>
                <a:cs typeface="Arial"/>
              </a:rPr>
              <a:t>croissance, en particulier celle des responsables. </a:t>
            </a:r>
          </a:p>
          <a:p>
            <a:endParaRPr lang="en-US" sz="2000" dirty="0">
              <a:solidFill>
                <a:schemeClr val="bg1"/>
              </a:solidFill>
              <a:latin typeface="Arial"/>
              <a:ea typeface="ヒラギノ角ゴ Pro W3"/>
              <a:cs typeface="Arial"/>
            </a:endParaRPr>
          </a:p>
          <a:p>
            <a:r>
              <a:rPr lang="fr-FR" sz="2000" i="1" dirty="0">
                <a:solidFill>
                  <a:srgbClr val="EBB700"/>
                </a:solidFill>
                <a:latin typeface="Arial" panose="020B0604020202020204" pitchFamily="34" charset="0"/>
                <a:ea typeface="ヒラギノ角ゴ Pro W3"/>
                <a:cs typeface="Arial" panose="020B0604020202020204" pitchFamily="34" charset="0"/>
              </a:rPr>
              <a:t>Les Lions sont encouragés à profiter des offres </a:t>
            </a:r>
            <a:br>
              <a:rPr lang="fr-FR" sz="2000" i="1" dirty="0">
                <a:solidFill>
                  <a:srgbClr val="EBB700"/>
                </a:solidFill>
                <a:latin typeface="Arial" panose="020B0604020202020204" pitchFamily="34" charset="0"/>
                <a:ea typeface="ヒラギノ角ゴ Pro W3"/>
                <a:cs typeface="Arial" panose="020B0604020202020204" pitchFamily="34" charset="0"/>
              </a:rPr>
            </a:br>
            <a:r>
              <a:rPr lang="fr-FR" sz="2000" i="1" dirty="0">
                <a:solidFill>
                  <a:srgbClr val="EBB700"/>
                </a:solidFill>
                <a:latin typeface="Arial" panose="020B0604020202020204" pitchFamily="34" charset="0"/>
                <a:ea typeface="ヒラギノ角ゴ Pro W3"/>
                <a:cs typeface="Arial" panose="020B0604020202020204" pitchFamily="34" charset="0"/>
              </a:rPr>
              <a:t>en formation, telles que :</a:t>
            </a:r>
          </a:p>
          <a:p>
            <a:endParaRPr lang="en-US" sz="2000" i="1" dirty="0">
              <a:solidFill>
                <a:srgbClr val="EBB700"/>
              </a:solidFill>
              <a:latin typeface="Arial" panose="020B0604020202020204" pitchFamily="34" charset="0"/>
              <a:ea typeface="ヒラギノ角ゴ Pro W3"/>
              <a:cs typeface="Arial" panose="020B0604020202020204" pitchFamily="34" charset="0"/>
            </a:endParaRPr>
          </a:p>
          <a:p>
            <a:pPr marL="285750" indent="-285750">
              <a:spcBef>
                <a:spcPts val="0"/>
              </a:spcBef>
              <a:spcAft>
                <a:spcPts val="600"/>
              </a:spcAft>
              <a:buClr>
                <a:srgbClr val="EBB700"/>
              </a:buClr>
              <a:buFont typeface="Arial" panose="020B0604020202020204" pitchFamily="34" charset="0"/>
              <a:buChar char="•"/>
            </a:pPr>
            <a:r>
              <a:rPr lang="fr-FR" sz="2000" dirty="0">
                <a:solidFill>
                  <a:schemeClr val="bg1"/>
                </a:solidFill>
                <a:latin typeface="Arial"/>
                <a:ea typeface="ヒラギノ角ゴ Pro W3"/>
                <a:cs typeface="Arial"/>
              </a:rPr>
              <a:t>Nouveau diaporama d’orientation RC/R de la SMA </a:t>
            </a:r>
          </a:p>
          <a:p>
            <a:pPr marL="285750" indent="-285750">
              <a:spcBef>
                <a:spcPts val="0"/>
              </a:spcBef>
              <a:spcAft>
                <a:spcPts val="600"/>
              </a:spcAft>
              <a:buClr>
                <a:srgbClr val="EBB700"/>
              </a:buClr>
              <a:buFont typeface="Arial" panose="020B0604020202020204" pitchFamily="34" charset="0"/>
              <a:buChar char="•"/>
            </a:pPr>
            <a:r>
              <a:rPr lang="fr-FR" sz="2000" dirty="0">
                <a:solidFill>
                  <a:schemeClr val="bg1"/>
                </a:solidFill>
                <a:latin typeface="Arial"/>
                <a:ea typeface="ヒラギノ角ゴ Pro W3"/>
                <a:cs typeface="Arial"/>
              </a:rPr>
              <a:t>Réunions au niveau régional </a:t>
            </a:r>
          </a:p>
          <a:p>
            <a:pPr marL="285750" indent="-285750">
              <a:spcBef>
                <a:spcPts val="0"/>
              </a:spcBef>
              <a:spcAft>
                <a:spcPts val="600"/>
              </a:spcAft>
              <a:buClr>
                <a:srgbClr val="EBB700"/>
              </a:buClr>
              <a:buFont typeface="Arial" panose="020B0604020202020204" pitchFamily="34" charset="0"/>
              <a:buChar char="•"/>
            </a:pPr>
            <a:r>
              <a:rPr lang="fr-FR" sz="2000" dirty="0">
                <a:solidFill>
                  <a:schemeClr val="bg1"/>
                </a:solidFill>
                <a:latin typeface="Arial"/>
                <a:ea typeface="ヒラギノ角ゴ Pro W3"/>
                <a:cs typeface="Arial"/>
              </a:rPr>
              <a:t>Formations en ligne </a:t>
            </a:r>
          </a:p>
          <a:p>
            <a:pPr marL="285750" indent="-285750">
              <a:spcBef>
                <a:spcPts val="0"/>
              </a:spcBef>
              <a:spcAft>
                <a:spcPts val="600"/>
              </a:spcAft>
              <a:buClr>
                <a:srgbClr val="EBB700"/>
              </a:buClr>
              <a:buFont typeface="Arial" panose="020B0604020202020204" pitchFamily="34" charset="0"/>
              <a:buChar char="•"/>
            </a:pPr>
            <a:r>
              <a:rPr lang="fr-FR" sz="2000" dirty="0">
                <a:solidFill>
                  <a:schemeClr val="bg1"/>
                </a:solidFill>
                <a:latin typeface="Arial"/>
                <a:ea typeface="ヒラギノ角ゴ Pro W3"/>
                <a:cs typeface="Arial"/>
              </a:rPr>
              <a:t>Formations en présentiel au niveau de la RC/R </a:t>
            </a:r>
          </a:p>
          <a:p>
            <a:pPr marL="285750" indent="-285750">
              <a:spcBef>
                <a:spcPts val="0"/>
              </a:spcBef>
              <a:spcAft>
                <a:spcPts val="600"/>
              </a:spcAft>
              <a:buClr>
                <a:srgbClr val="EBB700"/>
              </a:buClr>
              <a:buFont typeface="Arial" panose="020B0604020202020204" pitchFamily="34" charset="0"/>
              <a:buChar char="•"/>
            </a:pPr>
            <a:r>
              <a:rPr lang="fr-FR" sz="2000" dirty="0">
                <a:solidFill>
                  <a:schemeClr val="bg1"/>
                </a:solidFill>
                <a:latin typeface="Arial"/>
                <a:ea typeface="ヒラギノ角ゴ Pro W3"/>
                <a:cs typeface="Arial"/>
              </a:rPr>
              <a:t>Formations régionales par des spécialistes de terrain </a:t>
            </a:r>
          </a:p>
          <a:p>
            <a:r>
              <a:rPr lang="fr-FR" sz="2000" i="1" dirty="0">
                <a:solidFill>
                  <a:srgbClr val="EBB700"/>
                </a:solidFill>
                <a:latin typeface="Arial" panose="020B0604020202020204" pitchFamily="34" charset="0"/>
                <a:ea typeface="ヒラギノ角ゴ Pro W3"/>
                <a:cs typeface="Arial" panose="020B0604020202020204" pitchFamily="34" charset="0"/>
              </a:rPr>
              <a:t> </a:t>
            </a:r>
          </a:p>
        </p:txBody>
      </p:sp>
      <p:grpSp>
        <p:nvGrpSpPr>
          <p:cNvPr id="15" name="Group 14">
            <a:extLst>
              <a:ext uri="{FF2B5EF4-FFF2-40B4-BE49-F238E27FC236}">
                <a16:creationId xmlns:a16="http://schemas.microsoft.com/office/drawing/2014/main" id="{CC22798B-7390-3387-01C4-063E4AE1F798}"/>
              </a:ext>
            </a:extLst>
          </p:cNvPr>
          <p:cNvGrpSpPr/>
          <p:nvPr/>
        </p:nvGrpSpPr>
        <p:grpSpPr>
          <a:xfrm>
            <a:off x="0" y="0"/>
            <a:ext cx="12192000" cy="457200"/>
            <a:chOff x="0" y="0"/>
            <a:chExt cx="12192000" cy="457200"/>
          </a:xfrm>
        </p:grpSpPr>
        <p:grpSp>
          <p:nvGrpSpPr>
            <p:cNvPr id="17" name="Group 16">
              <a:extLst>
                <a:ext uri="{FF2B5EF4-FFF2-40B4-BE49-F238E27FC236}">
                  <a16:creationId xmlns:a16="http://schemas.microsoft.com/office/drawing/2014/main" id="{95CB925D-56D4-62B8-A450-FB6692093C46}"/>
                </a:ext>
              </a:extLst>
            </p:cNvPr>
            <p:cNvGrpSpPr/>
            <p:nvPr/>
          </p:nvGrpSpPr>
          <p:grpSpPr>
            <a:xfrm>
              <a:off x="0" y="0"/>
              <a:ext cx="12188952" cy="457200"/>
              <a:chOff x="0" y="0"/>
              <a:chExt cx="12188952" cy="457200"/>
            </a:xfrm>
          </p:grpSpPr>
          <p:sp>
            <p:nvSpPr>
              <p:cNvPr id="19" name="Background - Solid">
                <a:extLst>
                  <a:ext uri="{FF2B5EF4-FFF2-40B4-BE49-F238E27FC236}">
                    <a16:creationId xmlns:a16="http://schemas.microsoft.com/office/drawing/2014/main" id="{921CC838-245C-BD60-F487-8F7EB9B5FFA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477BEB7-C5D0-AE93-72CC-B7D8A68EB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8" name="Straight Connector 17">
              <a:extLst>
                <a:ext uri="{FF2B5EF4-FFF2-40B4-BE49-F238E27FC236}">
                  <a16:creationId xmlns:a16="http://schemas.microsoft.com/office/drawing/2014/main" id="{3CB9C563-C165-8C8B-8654-5E2AEA5473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434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89350C-C496-5BC0-810C-65058ED617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4958"/>
          <a:stretch/>
        </p:blipFill>
        <p:spPr>
          <a:xfrm>
            <a:off x="3047" y="415576"/>
            <a:ext cx="8531353" cy="6442424"/>
          </a:xfrm>
          <a:prstGeom prst="rect">
            <a:avLst/>
          </a:prstGeom>
        </p:spPr>
      </p:pic>
      <p:sp>
        <p:nvSpPr>
          <p:cNvPr id="4" name="Freeform 3">
            <a:extLst>
              <a:ext uri="{FF2B5EF4-FFF2-40B4-BE49-F238E27FC236}">
                <a16:creationId xmlns:a16="http://schemas.microsoft.com/office/drawing/2014/main" id="{CAC4975A-DE9A-BCE9-044F-EAB43E13F51A}"/>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Freeform 4">
            <a:extLst>
              <a:ext uri="{FF2B5EF4-FFF2-40B4-BE49-F238E27FC236}">
                <a16:creationId xmlns:a16="http://schemas.microsoft.com/office/drawing/2014/main" id="{E3759967-6A37-EF5B-FF3E-756AB9284D82}"/>
              </a:ext>
            </a:extLst>
          </p:cNvPr>
          <p:cNvSpPr/>
          <p:nvPr/>
        </p:nvSpPr>
        <p:spPr>
          <a:xfrm rot="5400000" flipV="1">
            <a:off x="5172571" y="-782192"/>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 name="Page Number - Blue">
            <a:extLst>
              <a:ext uri="{FF2B5EF4-FFF2-40B4-BE49-F238E27FC236}">
                <a16:creationId xmlns:a16="http://schemas.microsoft.com/office/drawing/2014/main" id="{5EF09CE7-3EB9-FA61-8ABC-BFB534F0874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pic>
        <p:nvPicPr>
          <p:cNvPr id="8" name="Picture 7">
            <a:extLst>
              <a:ext uri="{FF2B5EF4-FFF2-40B4-BE49-F238E27FC236}">
                <a16:creationId xmlns:a16="http://schemas.microsoft.com/office/drawing/2014/main" id="{D0090C19-5DED-1F93-ACF7-0EF3D961A38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14" name="Body Copy">
            <a:extLst>
              <a:ext uri="{FF2B5EF4-FFF2-40B4-BE49-F238E27FC236}">
                <a16:creationId xmlns:a16="http://schemas.microsoft.com/office/drawing/2014/main" id="{8A8F623F-55B8-B3FF-22C3-1462EB5BE4FF}"/>
              </a:ext>
            </a:extLst>
          </p:cNvPr>
          <p:cNvSpPr txBox="1">
            <a:spLocks/>
          </p:cNvSpPr>
          <p:nvPr/>
        </p:nvSpPr>
        <p:spPr>
          <a:xfrm>
            <a:off x="5534586" y="1322284"/>
            <a:ext cx="7609689" cy="90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fr-FR" sz="4500" b="1">
                <a:solidFill>
                  <a:schemeClr val="bg1"/>
                </a:solidFill>
                <a:latin typeface="Arial"/>
                <a:ea typeface="Arial" charset="0"/>
                <a:cs typeface="Arial"/>
              </a:rPr>
              <a:t>Ressources</a:t>
            </a:r>
          </a:p>
        </p:txBody>
      </p:sp>
      <p:sp>
        <p:nvSpPr>
          <p:cNvPr id="15" name="TextBox 14">
            <a:extLst>
              <a:ext uri="{FF2B5EF4-FFF2-40B4-BE49-F238E27FC236}">
                <a16:creationId xmlns:a16="http://schemas.microsoft.com/office/drawing/2014/main" id="{C9CB46A6-EE37-B24F-003B-5D0AF6408DC0}"/>
              </a:ext>
            </a:extLst>
          </p:cNvPr>
          <p:cNvSpPr txBox="1"/>
          <p:nvPr/>
        </p:nvSpPr>
        <p:spPr>
          <a:xfrm>
            <a:off x="5576956" y="2450854"/>
            <a:ext cx="6357645"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200" dirty="0">
                <a:solidFill>
                  <a:schemeClr val="bg1"/>
                </a:solidFill>
                <a:latin typeface="Arial"/>
                <a:ea typeface="ヒラギノ角ゴ Pro W3"/>
                <a:cs typeface="Arial"/>
              </a:rPr>
              <a:t>L’Approche Globale Effectif fournit aux districts </a:t>
            </a:r>
            <a:br>
              <a:rPr lang="fr-FR" sz="2200" dirty="0">
                <a:solidFill>
                  <a:schemeClr val="bg1"/>
                </a:solidFill>
                <a:latin typeface="Arial"/>
                <a:ea typeface="ヒラギノ角ゴ Pro W3"/>
                <a:cs typeface="Arial"/>
              </a:rPr>
            </a:br>
            <a:r>
              <a:rPr lang="fr-FR" sz="2200" dirty="0">
                <a:solidFill>
                  <a:schemeClr val="bg1"/>
                </a:solidFill>
                <a:latin typeface="Arial"/>
                <a:ea typeface="ヒラギノ角ゴ Pro W3"/>
                <a:cs typeface="Arial"/>
              </a:rPr>
              <a:t>un processus et des ressources pour optimiser </a:t>
            </a:r>
            <a:br>
              <a:rPr lang="fr-FR" sz="2200" dirty="0">
                <a:solidFill>
                  <a:schemeClr val="bg1"/>
                </a:solidFill>
                <a:latin typeface="Arial"/>
                <a:ea typeface="ヒラギノ角ゴ Pro W3"/>
                <a:cs typeface="Arial"/>
              </a:rPr>
            </a:br>
            <a:r>
              <a:rPr lang="fr-FR" sz="2200" dirty="0">
                <a:solidFill>
                  <a:schemeClr val="bg1"/>
                </a:solidFill>
                <a:latin typeface="Arial"/>
                <a:ea typeface="ヒラギノ角ゴ Pro W3"/>
                <a:cs typeface="Arial"/>
              </a:rPr>
              <a:t>la croissance.  </a:t>
            </a:r>
          </a:p>
          <a:p>
            <a:endParaRPr lang="en-US" sz="2200" dirty="0">
              <a:solidFill>
                <a:schemeClr val="bg1"/>
              </a:solidFill>
              <a:latin typeface="Arial"/>
              <a:ea typeface="ヒラギノ角ゴ Pro W3"/>
              <a:cs typeface="Arial"/>
            </a:endParaRPr>
          </a:p>
          <a:p>
            <a:r>
              <a:rPr lang="fr-FR" sz="2200" b="1" i="1" dirty="0">
                <a:solidFill>
                  <a:srgbClr val="EBB700"/>
                </a:solidFill>
                <a:latin typeface="Arial"/>
                <a:ea typeface="ヒラギノ角ゴ Pro W3"/>
                <a:cs typeface="Arial"/>
              </a:rPr>
              <a:t>Tous les outils dont nous avons besoin sont </a:t>
            </a:r>
            <a:br>
              <a:rPr lang="fr-FR" sz="2200" b="1" i="1" dirty="0">
                <a:solidFill>
                  <a:srgbClr val="EBB700"/>
                </a:solidFill>
                <a:latin typeface="Arial"/>
                <a:ea typeface="ヒラギノ角ゴ Pro W3"/>
                <a:cs typeface="Arial"/>
              </a:rPr>
            </a:br>
            <a:r>
              <a:rPr lang="fr-FR" sz="2200" b="1" i="1" dirty="0">
                <a:solidFill>
                  <a:srgbClr val="EBB700"/>
                </a:solidFill>
                <a:latin typeface="Arial"/>
                <a:ea typeface="ヒラギノ角ゴ Pro W3"/>
                <a:cs typeface="Arial"/>
              </a:rPr>
              <a:t>à notre disposition.</a:t>
            </a:r>
          </a:p>
          <a:p>
            <a:endParaRPr lang="en-US" sz="2200" dirty="0">
              <a:solidFill>
                <a:schemeClr val="bg1"/>
              </a:solidFill>
              <a:latin typeface="Arial"/>
              <a:ea typeface="ヒラギノ角ゴ Pro W3"/>
              <a:cs typeface="Arial"/>
            </a:endParaRPr>
          </a:p>
        </p:txBody>
      </p:sp>
      <p:sp>
        <p:nvSpPr>
          <p:cNvPr id="16" name="TextBox 15">
            <a:extLst>
              <a:ext uri="{FF2B5EF4-FFF2-40B4-BE49-F238E27FC236}">
                <a16:creationId xmlns:a16="http://schemas.microsoft.com/office/drawing/2014/main" id="{CBB9B8B4-AE54-A383-D6A8-739346626EF6}"/>
              </a:ext>
            </a:extLst>
          </p:cNvPr>
          <p:cNvSpPr txBox="1"/>
          <p:nvPr/>
        </p:nvSpPr>
        <p:spPr>
          <a:xfrm>
            <a:off x="5576956" y="4374198"/>
            <a:ext cx="6357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u="sng">
                <a:solidFill>
                  <a:schemeClr val="bg1"/>
                </a:solidFill>
                <a:latin typeface="Arial"/>
                <a:ea typeface="ヒラギノ角ゴ Pro W3"/>
                <a:cs typeface="Arial"/>
              </a:rPr>
              <a:t>lionsclubs.org/global</a:t>
            </a:r>
          </a:p>
        </p:txBody>
      </p:sp>
      <p:pic>
        <p:nvPicPr>
          <p:cNvPr id="21" name="Graphic 20" descr="Cursor with solid fill">
            <a:extLst>
              <a:ext uri="{FF2B5EF4-FFF2-40B4-BE49-F238E27FC236}">
                <a16:creationId xmlns:a16="http://schemas.microsoft.com/office/drawing/2014/main" id="{7DD44BC1-8544-D4DB-0D50-8531F1699F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2555" y="4766724"/>
            <a:ext cx="914400" cy="914400"/>
          </a:xfrm>
          <a:prstGeom prst="rect">
            <a:avLst/>
          </a:prstGeom>
        </p:spPr>
      </p:pic>
      <p:grpSp>
        <p:nvGrpSpPr>
          <p:cNvPr id="10" name="Group 9">
            <a:extLst>
              <a:ext uri="{FF2B5EF4-FFF2-40B4-BE49-F238E27FC236}">
                <a16:creationId xmlns:a16="http://schemas.microsoft.com/office/drawing/2014/main" id="{BE47952A-CA7D-4415-A9F7-63C3C9DA734E}"/>
              </a:ext>
            </a:extLst>
          </p:cNvPr>
          <p:cNvGrpSpPr/>
          <p:nvPr/>
        </p:nvGrpSpPr>
        <p:grpSpPr>
          <a:xfrm>
            <a:off x="0" y="0"/>
            <a:ext cx="12192000" cy="457200"/>
            <a:chOff x="0" y="0"/>
            <a:chExt cx="12192000" cy="457200"/>
          </a:xfrm>
        </p:grpSpPr>
        <p:grpSp>
          <p:nvGrpSpPr>
            <p:cNvPr id="11" name="Group 10">
              <a:extLst>
                <a:ext uri="{FF2B5EF4-FFF2-40B4-BE49-F238E27FC236}">
                  <a16:creationId xmlns:a16="http://schemas.microsoft.com/office/drawing/2014/main" id="{A38395C2-4ADD-8C61-2D9B-B1A36F7646F0}"/>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4249F8AC-73D6-5776-24CB-A8B1B10229D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2AEC6C1-D568-D731-6A6B-C2BE4785D6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2" name="Straight Connector 11">
              <a:extLst>
                <a:ext uri="{FF2B5EF4-FFF2-40B4-BE49-F238E27FC236}">
                  <a16:creationId xmlns:a16="http://schemas.microsoft.com/office/drawing/2014/main" id="{151D1B78-26F6-69C1-0CF5-CD9FAD11D0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9742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762F6BB-165C-5F08-86E7-3649F08A55EC}"/>
              </a:ext>
            </a:extLst>
          </p:cNvPr>
          <p:cNvGrpSpPr/>
          <p:nvPr/>
        </p:nvGrpSpPr>
        <p:grpSpPr>
          <a:xfrm>
            <a:off x="0" y="-2"/>
            <a:ext cx="12192000" cy="6858002"/>
            <a:chOff x="0" y="-2"/>
            <a:chExt cx="12192000" cy="6858002"/>
          </a:xfrm>
        </p:grpSpPr>
        <p:sp>
          <p:nvSpPr>
            <p:cNvPr id="16" name="Rectangle 15">
              <a:extLst>
                <a:ext uri="{FF2B5EF4-FFF2-40B4-BE49-F238E27FC236}">
                  <a16:creationId xmlns:a16="http://schemas.microsoft.com/office/drawing/2014/main" id="{15844A25-06E9-949E-775D-DEA99A3E3675}"/>
                </a:ext>
              </a:extLst>
            </p:cNvPr>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CC633606-A342-DF03-6E6C-1A482AE1B64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18" name="Graphic 31">
              <a:extLst>
                <a:ext uri="{FF2B5EF4-FFF2-40B4-BE49-F238E27FC236}">
                  <a16:creationId xmlns:a16="http://schemas.microsoft.com/office/drawing/2014/main" id="{7C850CFD-D752-268D-BBB9-DD508BB17C2E}"/>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19" name="Graphic 32">
              <a:extLst>
                <a:ext uri="{FF2B5EF4-FFF2-40B4-BE49-F238E27FC236}">
                  <a16:creationId xmlns:a16="http://schemas.microsoft.com/office/drawing/2014/main" id="{5DBEB963-96A8-B53D-93DB-4298B5267F3B}"/>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3" name="Body Copy">
            <a:extLst>
              <a:ext uri="{FF2B5EF4-FFF2-40B4-BE49-F238E27FC236}">
                <a16:creationId xmlns:a16="http://schemas.microsoft.com/office/drawing/2014/main" id="{A4EC3FA1-94FF-8193-AF8F-3E3EF2DE3C7C}"/>
              </a:ext>
            </a:extLst>
          </p:cNvPr>
          <p:cNvSpPr txBox="1">
            <a:spLocks/>
          </p:cNvSpPr>
          <p:nvPr/>
        </p:nvSpPr>
        <p:spPr>
          <a:xfrm>
            <a:off x="778550" y="1152672"/>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fr-FR" sz="5000" b="1" i="0" u="none" strike="noStrike" cap="none" normalizeH="0" baseline="0" noProof="0">
                <a:ln>
                  <a:noFill/>
                </a:ln>
                <a:solidFill>
                  <a:schemeClr val="bg1"/>
                </a:solidFill>
                <a:effectLst/>
                <a:uLnTx/>
                <a:uFillTx/>
                <a:latin typeface="Arial"/>
                <a:ea typeface="Arial" charset="0"/>
                <a:cs typeface="Arial"/>
              </a:rPr>
              <a:t>Élaborer un plan d’action détaillé </a:t>
            </a:r>
          </a:p>
          <a:p>
            <a:pPr>
              <a:buSzPct val="120000"/>
              <a:defRPr/>
            </a:pPr>
            <a:endParaRPr lang="en-US" sz="5600" b="1" i="0" u="none" strike="noStrike" kern="0" cap="none" spc="0" normalizeH="0" baseline="0" noProof="0" dirty="0">
              <a:ln>
                <a:noFill/>
              </a:ln>
              <a:solidFill>
                <a:schemeClr val="bg1"/>
              </a:solidFill>
              <a:effectLst/>
              <a:uLnTx/>
              <a:uFillTx/>
              <a:latin typeface="Arial"/>
              <a:ea typeface="Arial" charset="0"/>
              <a:cs typeface="Arial"/>
            </a:endParaRPr>
          </a:p>
        </p:txBody>
      </p:sp>
      <p:sp>
        <p:nvSpPr>
          <p:cNvPr id="6" name="TextBox 5">
            <a:extLst>
              <a:ext uri="{FF2B5EF4-FFF2-40B4-BE49-F238E27FC236}">
                <a16:creationId xmlns:a16="http://schemas.microsoft.com/office/drawing/2014/main" id="{2F8A6124-45FF-6E34-794F-F9F8088D0125}"/>
              </a:ext>
            </a:extLst>
          </p:cNvPr>
          <p:cNvSpPr txBox="1"/>
          <p:nvPr/>
        </p:nvSpPr>
        <p:spPr>
          <a:xfrm>
            <a:off x="820919" y="2192256"/>
            <a:ext cx="962110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200" dirty="0">
                <a:solidFill>
                  <a:schemeClr val="bg1"/>
                </a:solidFill>
                <a:latin typeface="Arial"/>
                <a:ea typeface="ヒラギノ角ゴ Pro W3"/>
                <a:cs typeface="Arial"/>
              </a:rPr>
              <a:t>La croissance ne se fera pas par accident. </a:t>
            </a:r>
            <a:br>
              <a:rPr lang="fr-FR" sz="2200" dirty="0">
                <a:solidFill>
                  <a:schemeClr val="bg1"/>
                </a:solidFill>
                <a:latin typeface="Arial"/>
                <a:ea typeface="ヒラギノ角ゴ Pro W3"/>
                <a:cs typeface="Arial"/>
              </a:rPr>
            </a:br>
            <a:r>
              <a:rPr lang="fr-FR" sz="2200" dirty="0">
                <a:solidFill>
                  <a:schemeClr val="bg1"/>
                </a:solidFill>
                <a:latin typeface="Arial"/>
                <a:ea typeface="ヒラギノ角ゴ Pro W3"/>
                <a:cs typeface="Arial"/>
              </a:rPr>
              <a:t>La chance ne fait pas partie de l’équation.  </a:t>
            </a:r>
          </a:p>
          <a:p>
            <a:endParaRPr lang="en-US" sz="2200" dirty="0">
              <a:solidFill>
                <a:schemeClr val="bg1"/>
              </a:solidFill>
              <a:latin typeface="Arial"/>
              <a:ea typeface="ヒラギノ角ゴ Pro W3"/>
              <a:cs typeface="Arial"/>
            </a:endParaRPr>
          </a:p>
          <a:p>
            <a:r>
              <a:rPr lang="fr-FR" sz="2200" dirty="0">
                <a:solidFill>
                  <a:schemeClr val="bg1"/>
                </a:solidFill>
                <a:latin typeface="Arial"/>
                <a:ea typeface="ヒラギノ角ゴ Pro W3"/>
                <a:cs typeface="Arial"/>
              </a:rPr>
              <a:t>Le succès de la</a:t>
            </a:r>
            <a:r>
              <a:rPr lang="fr-FR" sz="2200" b="1" i="1" dirty="0">
                <a:solidFill>
                  <a:schemeClr val="bg1"/>
                </a:solidFill>
                <a:latin typeface="Arial"/>
                <a:ea typeface="ヒラギノ角ゴ Pro W3"/>
                <a:cs typeface="Arial"/>
              </a:rPr>
              <a:t> MISSION</a:t>
            </a:r>
            <a:r>
              <a:rPr lang="fr-FR" sz="2200" b="1" dirty="0">
                <a:solidFill>
                  <a:schemeClr val="bg1"/>
                </a:solidFill>
                <a:latin typeface="Arial"/>
                <a:ea typeface="ヒラギノ角ゴ Pro W3"/>
                <a:cs typeface="Arial"/>
              </a:rPr>
              <a:t> 1.5 </a:t>
            </a:r>
            <a:r>
              <a:rPr lang="fr-FR" sz="2200" dirty="0">
                <a:solidFill>
                  <a:schemeClr val="bg1"/>
                </a:solidFill>
                <a:latin typeface="Arial"/>
                <a:ea typeface="ヒラギノ角ゴ Pro W3"/>
                <a:cs typeface="Arial"/>
              </a:rPr>
              <a:t>dépendra de l’</a:t>
            </a:r>
            <a:r>
              <a:rPr lang="fr-FR" sz="2200" b="1" dirty="0">
                <a:solidFill>
                  <a:srgbClr val="EBB700"/>
                </a:solidFill>
                <a:latin typeface="Arial"/>
                <a:ea typeface="ヒラギノ角ゴ Pro W3"/>
                <a:cs typeface="Arial"/>
              </a:rPr>
              <a:t>ÉLABORATION</a:t>
            </a:r>
            <a:r>
              <a:rPr lang="fr-FR" sz="2200" dirty="0">
                <a:solidFill>
                  <a:schemeClr val="bg1"/>
                </a:solidFill>
                <a:latin typeface="Arial"/>
                <a:ea typeface="ヒラギノ角ゴ Pro W3"/>
                <a:cs typeface="Arial"/>
              </a:rPr>
              <a:t> et de l’</a:t>
            </a:r>
            <a:r>
              <a:rPr lang="fr-FR" sz="2200" b="1" dirty="0">
                <a:solidFill>
                  <a:srgbClr val="EBB700"/>
                </a:solidFill>
                <a:latin typeface="Arial"/>
                <a:ea typeface="ヒラギノ角ゴ Pro W3"/>
                <a:cs typeface="Arial"/>
              </a:rPr>
              <a:t>EXÉCUTION</a:t>
            </a:r>
            <a:r>
              <a:rPr lang="fr-FR" sz="2200" dirty="0">
                <a:solidFill>
                  <a:schemeClr val="bg1"/>
                </a:solidFill>
                <a:latin typeface="Arial"/>
                <a:ea typeface="ヒラギノ角ゴ Pro W3"/>
                <a:cs typeface="Arial"/>
              </a:rPr>
              <a:t> d'un plan d'action détaillé adapté à notre région.  </a:t>
            </a:r>
          </a:p>
          <a:p>
            <a:endParaRPr lang="en-US" sz="2200" dirty="0">
              <a:solidFill>
                <a:schemeClr val="bg1"/>
              </a:solidFill>
              <a:latin typeface="Arial"/>
              <a:ea typeface="ヒラギノ角ゴ Pro W3"/>
              <a:cs typeface="Arial"/>
            </a:endParaRPr>
          </a:p>
          <a:p>
            <a:r>
              <a:rPr lang="fr-FR" sz="2200" dirty="0">
                <a:solidFill>
                  <a:schemeClr val="bg1"/>
                </a:solidFill>
                <a:latin typeface="Arial"/>
                <a:ea typeface="ヒラギノ角ゴ Pro W3"/>
                <a:cs typeface="Arial"/>
              </a:rPr>
              <a:t>Notre plan d’action pour la</a:t>
            </a:r>
            <a:r>
              <a:rPr lang="fr-FR" sz="2200" b="1" i="1" dirty="0">
                <a:solidFill>
                  <a:schemeClr val="bg1"/>
                </a:solidFill>
                <a:latin typeface="Arial"/>
                <a:ea typeface="ヒラギノ角ゴ Pro W3"/>
                <a:cs typeface="Arial"/>
              </a:rPr>
              <a:t> MISSION</a:t>
            </a:r>
            <a:r>
              <a:rPr lang="fr-FR" sz="2200" b="1" dirty="0">
                <a:solidFill>
                  <a:schemeClr val="bg1"/>
                </a:solidFill>
                <a:latin typeface="Arial"/>
                <a:ea typeface="ヒラギノ角ゴ Pro W3"/>
                <a:cs typeface="Arial"/>
              </a:rPr>
              <a:t> 1.5 </a:t>
            </a:r>
            <a:r>
              <a:rPr lang="fr-FR" sz="2200" dirty="0">
                <a:solidFill>
                  <a:schemeClr val="bg1"/>
                </a:solidFill>
                <a:latin typeface="Arial"/>
                <a:ea typeface="ヒラギノ角ゴ Pro W3"/>
                <a:cs typeface="Arial"/>
              </a:rPr>
              <a:t>réussira parce qu'il est :</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fr-FR" sz="2200" dirty="0">
                <a:solidFill>
                  <a:schemeClr val="bg1"/>
                </a:solidFill>
                <a:latin typeface="Arial"/>
                <a:ea typeface="ヒラギノ角ゴ Pro W3"/>
                <a:cs typeface="Arial"/>
              </a:rPr>
              <a:t>Enseignable</a:t>
            </a:r>
          </a:p>
          <a:p>
            <a:pPr marL="285750" indent="-285750">
              <a:spcBef>
                <a:spcPts val="0"/>
              </a:spcBef>
              <a:spcAft>
                <a:spcPts val="600"/>
              </a:spcAft>
              <a:buClr>
                <a:srgbClr val="EBB700"/>
              </a:buClr>
              <a:buFont typeface="Arial" panose="020B0604020202020204" pitchFamily="34" charset="0"/>
              <a:buChar char="•"/>
            </a:pPr>
            <a:r>
              <a:rPr lang="fr-FR" sz="2200" dirty="0">
                <a:solidFill>
                  <a:schemeClr val="bg1"/>
                </a:solidFill>
                <a:latin typeface="Arial"/>
                <a:ea typeface="ヒラギノ角ゴ Pro W3"/>
                <a:cs typeface="Arial"/>
              </a:rPr>
              <a:t>Adaptable  </a:t>
            </a:r>
          </a:p>
          <a:p>
            <a:pPr marL="285750" indent="-285750">
              <a:spcBef>
                <a:spcPts val="0"/>
              </a:spcBef>
              <a:spcAft>
                <a:spcPts val="600"/>
              </a:spcAft>
              <a:buClr>
                <a:srgbClr val="EBB700"/>
              </a:buClr>
              <a:buFont typeface="Arial" panose="020B0604020202020204" pitchFamily="34" charset="0"/>
              <a:buChar char="•"/>
            </a:pPr>
            <a:r>
              <a:rPr lang="fr-FR" sz="2200" dirty="0">
                <a:solidFill>
                  <a:schemeClr val="bg1"/>
                </a:solidFill>
                <a:latin typeface="Arial"/>
                <a:ea typeface="ヒラギノ角ゴ Pro W3"/>
                <a:cs typeface="Arial"/>
              </a:rPr>
              <a:t>Maintenable</a:t>
            </a:r>
          </a:p>
        </p:txBody>
      </p:sp>
      <p:sp>
        <p:nvSpPr>
          <p:cNvPr id="8" name="Page Number - White">
            <a:extLst>
              <a:ext uri="{FF2B5EF4-FFF2-40B4-BE49-F238E27FC236}">
                <a16:creationId xmlns:a16="http://schemas.microsoft.com/office/drawing/2014/main" id="{649E8645-79C0-A688-4C6E-772FB5205C7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21" name="Group 20">
            <a:extLst>
              <a:ext uri="{FF2B5EF4-FFF2-40B4-BE49-F238E27FC236}">
                <a16:creationId xmlns:a16="http://schemas.microsoft.com/office/drawing/2014/main" id="{3DADCA62-2613-E949-B8E2-9A0A864A94F8}"/>
              </a:ext>
            </a:extLst>
          </p:cNvPr>
          <p:cNvGrpSpPr/>
          <p:nvPr/>
        </p:nvGrpSpPr>
        <p:grpSpPr>
          <a:xfrm>
            <a:off x="0" y="0"/>
            <a:ext cx="12192000" cy="457200"/>
            <a:chOff x="0" y="0"/>
            <a:chExt cx="12192000" cy="457200"/>
          </a:xfrm>
        </p:grpSpPr>
        <p:grpSp>
          <p:nvGrpSpPr>
            <p:cNvPr id="22" name="Group 21">
              <a:extLst>
                <a:ext uri="{FF2B5EF4-FFF2-40B4-BE49-F238E27FC236}">
                  <a16:creationId xmlns:a16="http://schemas.microsoft.com/office/drawing/2014/main" id="{1816C44C-693F-EA29-11E6-10593938B7DF}"/>
                </a:ext>
              </a:extLst>
            </p:cNvPr>
            <p:cNvGrpSpPr/>
            <p:nvPr/>
          </p:nvGrpSpPr>
          <p:grpSpPr>
            <a:xfrm>
              <a:off x="0" y="0"/>
              <a:ext cx="12188952" cy="457200"/>
              <a:chOff x="0" y="0"/>
              <a:chExt cx="12188952" cy="457200"/>
            </a:xfrm>
          </p:grpSpPr>
          <p:sp>
            <p:nvSpPr>
              <p:cNvPr id="24" name="Background - Solid">
                <a:extLst>
                  <a:ext uri="{FF2B5EF4-FFF2-40B4-BE49-F238E27FC236}">
                    <a16:creationId xmlns:a16="http://schemas.microsoft.com/office/drawing/2014/main" id="{DB039B38-D6B6-4ABB-EB6D-DDCCE0A0156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53DC50E4-D089-5523-328D-7F2B6DD5F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3" name="Straight Connector 22">
              <a:extLst>
                <a:ext uri="{FF2B5EF4-FFF2-40B4-BE49-F238E27FC236}">
                  <a16:creationId xmlns:a16="http://schemas.microsoft.com/office/drawing/2014/main" id="{90919B8F-303E-84E8-898D-E48CE20966C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693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9D0364-88D2-44E3-364E-4C1375FE081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E99796FA-AF55-5876-FAC9-8DC11F4EB4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6B5D6FA-9773-1144-854A-62C5C44A0720}"/>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E424A141-CCF9-E0C2-AA38-FFEC42C1E63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BF6B017A-C5AC-8FCE-F6CD-E04667FF1AD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AAD5FA6C-3D21-A310-DE18-C3CE77312452}"/>
              </a:ext>
            </a:extLst>
          </p:cNvPr>
          <p:cNvSpPr txBox="1">
            <a:spLocks/>
          </p:cNvSpPr>
          <p:nvPr/>
        </p:nvSpPr>
        <p:spPr>
          <a:xfrm>
            <a:off x="6825" y="3099042"/>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7000">
                <a:solidFill>
                  <a:schemeClr val="bg1"/>
                </a:solidFill>
              </a:rPr>
              <a:t>PRIX ET DISTINCTIONS</a:t>
            </a:r>
          </a:p>
        </p:txBody>
      </p:sp>
      <p:sp>
        <p:nvSpPr>
          <p:cNvPr id="9" name="Headline">
            <a:extLst>
              <a:ext uri="{FF2B5EF4-FFF2-40B4-BE49-F238E27FC236}">
                <a16:creationId xmlns:a16="http://schemas.microsoft.com/office/drawing/2014/main" id="{AA4BBCDD-2D1D-E01E-FB75-29B8EFB6AF59}"/>
              </a:ext>
            </a:extLst>
          </p:cNvPr>
          <p:cNvSpPr txBox="1">
            <a:spLocks/>
          </p:cNvSpPr>
          <p:nvPr/>
        </p:nvSpPr>
        <p:spPr>
          <a:xfrm>
            <a:off x="6825" y="4889844"/>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3500">
                <a:solidFill>
                  <a:schemeClr val="bg1"/>
                </a:solidFill>
                <a:latin typeface="Arial"/>
                <a:ea typeface="ヒラギノ角ゴ Pro W3"/>
                <a:cs typeface="Arial"/>
              </a:rPr>
              <a:t>Encourager la réussite</a:t>
            </a:r>
          </a:p>
        </p:txBody>
      </p:sp>
      <p:sp>
        <p:nvSpPr>
          <p:cNvPr id="10" name="Rectangle 9">
            <a:extLst>
              <a:ext uri="{FF2B5EF4-FFF2-40B4-BE49-F238E27FC236}">
                <a16:creationId xmlns:a16="http://schemas.microsoft.com/office/drawing/2014/main" id="{F41331DE-3EA3-2C9F-3D64-3288FB4A716F}"/>
              </a:ext>
            </a:extLst>
          </p:cNvPr>
          <p:cNvSpPr/>
          <p:nvPr/>
        </p:nvSpPr>
        <p:spPr>
          <a:xfrm rot="5400000" flipH="1">
            <a:off x="6063835" y="426543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4B530EA-319B-05B5-0629-F8C3769A1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70549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4E56907B-CC03-7131-566C-A9482EA1AB43}"/>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3" name="Background - Image">
            <a:extLst>
              <a:ext uri="{FF2B5EF4-FFF2-40B4-BE49-F238E27FC236}">
                <a16:creationId xmlns:a16="http://schemas.microsoft.com/office/drawing/2014/main" id="{0DFAE73D-8644-C021-184A-4E5E70A838F0}"/>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4" name="Page Number - Blue">
            <a:extLst>
              <a:ext uri="{FF2B5EF4-FFF2-40B4-BE49-F238E27FC236}">
                <a16:creationId xmlns:a16="http://schemas.microsoft.com/office/drawing/2014/main" id="{76A81ADF-E17A-728B-1371-6AD707DAA85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ackground - Overlay">
            <a:extLst>
              <a:ext uri="{FF2B5EF4-FFF2-40B4-BE49-F238E27FC236}">
                <a16:creationId xmlns:a16="http://schemas.microsoft.com/office/drawing/2014/main" id="{5A00E9B4-5DB3-0A0B-2A40-B6D7068A4AE2}"/>
              </a:ext>
            </a:extLst>
          </p:cNvPr>
          <p:cNvSpPr/>
          <p:nvPr/>
        </p:nvSpPr>
        <p:spPr>
          <a:xfrm>
            <a:off x="6825" y="6309569"/>
            <a:ext cx="12192000" cy="544256"/>
          </a:xfrm>
          <a:prstGeom prst="rect">
            <a:avLst/>
          </a:pr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Headline">
            <a:extLst>
              <a:ext uri="{FF2B5EF4-FFF2-40B4-BE49-F238E27FC236}">
                <a16:creationId xmlns:a16="http://schemas.microsoft.com/office/drawing/2014/main" id="{80B7D6BC-0DC2-EDEE-5308-EF1B00D817EA}"/>
              </a:ext>
            </a:extLst>
          </p:cNvPr>
          <p:cNvSpPr txBox="1">
            <a:spLocks/>
          </p:cNvSpPr>
          <p:nvPr/>
        </p:nvSpPr>
        <p:spPr>
          <a:xfrm>
            <a:off x="6825" y="2126856"/>
            <a:ext cx="12182692" cy="321388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4500" dirty="0">
                <a:solidFill>
                  <a:srgbClr val="FFC000"/>
                </a:solidFill>
                <a:latin typeface="Arial"/>
                <a:ea typeface="ヒラギノ角ゴ Pro W3"/>
                <a:cs typeface="Arial"/>
              </a:rPr>
              <a:t>Votre dévouement sera reconnu.</a:t>
            </a:r>
          </a:p>
          <a:p>
            <a:pPr>
              <a:spcBef>
                <a:spcPts val="1000"/>
              </a:spcBef>
            </a:pPr>
            <a:r>
              <a:rPr lang="fr-FR" sz="2500" dirty="0">
                <a:solidFill>
                  <a:schemeClr val="bg1"/>
                </a:solidFill>
                <a:latin typeface="Arial"/>
                <a:ea typeface="ヒラギノ角ゴ Pro W3"/>
                <a:cs typeface="Arial"/>
              </a:rPr>
              <a:t>La </a:t>
            </a:r>
            <a:r>
              <a:rPr lang="fr-FR" sz="2500" i="1" dirty="0">
                <a:solidFill>
                  <a:schemeClr val="bg1"/>
                </a:solidFill>
                <a:latin typeface="Arial"/>
                <a:ea typeface="ヒラギノ角ゴ Pro W3"/>
                <a:cs typeface="Arial"/>
              </a:rPr>
              <a:t>MISSION</a:t>
            </a:r>
            <a:r>
              <a:rPr lang="fr-FR" sz="2500" dirty="0">
                <a:solidFill>
                  <a:schemeClr val="bg1"/>
                </a:solidFill>
                <a:latin typeface="Arial"/>
                <a:ea typeface="ヒラギノ角ゴ Pro W3"/>
                <a:cs typeface="Arial"/>
              </a:rPr>
              <a:t> 1.5 est votre chance d’entrer dans l'histoire des Lions.</a:t>
            </a:r>
          </a:p>
          <a:p>
            <a:pPr>
              <a:spcBef>
                <a:spcPts val="1000"/>
              </a:spcBef>
            </a:pPr>
            <a:endParaRPr lang="en-US" sz="2500" kern="0" dirty="0">
              <a:solidFill>
                <a:schemeClr val="bg1"/>
              </a:solidFill>
              <a:latin typeface="Arial"/>
              <a:ea typeface="ヒラギノ角ゴ Pro W3"/>
              <a:cs typeface="Arial"/>
            </a:endParaRPr>
          </a:p>
          <a:p>
            <a:pPr>
              <a:spcBef>
                <a:spcPts val="1000"/>
              </a:spcBef>
            </a:pPr>
            <a:r>
              <a:rPr lang="fr-FR" sz="4500" dirty="0">
                <a:solidFill>
                  <a:srgbClr val="EBB700"/>
                </a:solidFill>
                <a:latin typeface="Arial"/>
                <a:ea typeface="ヒラギノ角ゴ Pro W3"/>
                <a:cs typeface="Arial"/>
              </a:rPr>
              <a:t>Devenez chef de mission. </a:t>
            </a:r>
            <a:br>
              <a:rPr lang="fr-FR" sz="2500" dirty="0">
                <a:solidFill>
                  <a:schemeClr val="bg1"/>
                </a:solidFill>
                <a:latin typeface="Arial"/>
                <a:ea typeface="ヒラギノ角ゴ Pro W3"/>
                <a:cs typeface="Arial"/>
              </a:rPr>
            </a:br>
            <a:r>
              <a:rPr lang="fr-FR" sz="2500" dirty="0">
                <a:solidFill>
                  <a:schemeClr val="bg1"/>
                </a:solidFill>
                <a:latin typeface="Arial"/>
                <a:ea typeface="ヒラギノ角ゴ Pro W3"/>
                <a:cs typeface="Arial"/>
              </a:rPr>
              <a:t>C’est le prolongement de votre identité Lion. </a:t>
            </a:r>
            <a:br>
              <a:rPr lang="fr-FR" sz="2500" dirty="0">
                <a:solidFill>
                  <a:schemeClr val="bg1"/>
                </a:solidFill>
                <a:latin typeface="Arial"/>
                <a:ea typeface="ヒラギノ角ゴ Pro W3"/>
                <a:cs typeface="Arial"/>
              </a:rPr>
            </a:br>
            <a:r>
              <a:rPr lang="fr-FR" sz="2500" dirty="0">
                <a:solidFill>
                  <a:schemeClr val="bg1"/>
                </a:solidFill>
                <a:latin typeface="Arial"/>
                <a:ea typeface="ヒラギノ角ゴ Pro W3"/>
                <a:cs typeface="Arial"/>
              </a:rPr>
              <a:t>Prenez part à la réussite et voyez votre contribution reconnue.</a:t>
            </a:r>
          </a:p>
        </p:txBody>
      </p:sp>
      <p:sp>
        <p:nvSpPr>
          <p:cNvPr id="9" name="Page Number - White">
            <a:extLst>
              <a:ext uri="{FF2B5EF4-FFF2-40B4-BE49-F238E27FC236}">
                <a16:creationId xmlns:a16="http://schemas.microsoft.com/office/drawing/2014/main" id="{DCC2CAC4-1054-048C-8026-505BA025CF6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6" name="Picture 5">
            <a:extLst>
              <a:ext uri="{FF2B5EF4-FFF2-40B4-BE49-F238E27FC236}">
                <a16:creationId xmlns:a16="http://schemas.microsoft.com/office/drawing/2014/main" id="{10F38C13-CB5E-39BB-74C4-F68916B25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1445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8977CA-04BB-F1E9-55AC-713C619F5DA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2" name="Picture 21" descr="A group of colorful dots&#10;&#10;Description automatically generated">
            <a:extLst>
              <a:ext uri="{FF2B5EF4-FFF2-40B4-BE49-F238E27FC236}">
                <a16:creationId xmlns:a16="http://schemas.microsoft.com/office/drawing/2014/main" id="{BDA9B5B2-202C-8863-9FEA-F2D2FE45585F}"/>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rot="5400000">
            <a:off x="3950093" y="-2252737"/>
            <a:ext cx="6862931" cy="11455000"/>
          </a:xfrm>
          <a:prstGeom prst="rect">
            <a:avLst/>
          </a:prstGeom>
        </p:spPr>
      </p:pic>
      <p:sp>
        <p:nvSpPr>
          <p:cNvPr id="15" name="Freeform 14">
            <a:extLst>
              <a:ext uri="{FF2B5EF4-FFF2-40B4-BE49-F238E27FC236}">
                <a16:creationId xmlns:a16="http://schemas.microsoft.com/office/drawing/2014/main" id="{C55880DD-9C0E-4786-B562-F6174FE83F9F}"/>
              </a:ext>
            </a:extLst>
          </p:cNvPr>
          <p:cNvSpPr/>
          <p:nvPr/>
        </p:nvSpPr>
        <p:spPr>
          <a:xfrm>
            <a:off x="-6228" y="-4930"/>
            <a:ext cx="5169835" cy="6862929"/>
          </a:xfrm>
          <a:custGeom>
            <a:avLst/>
            <a:gdLst>
              <a:gd name="connsiteX0" fmla="*/ 0 w 5166122"/>
              <a:gd name="connsiteY0" fmla="*/ 0 h 6858000"/>
              <a:gd name="connsiteX1" fmla="*/ 5166122 w 5166122"/>
              <a:gd name="connsiteY1" fmla="*/ 0 h 6858000"/>
              <a:gd name="connsiteX2" fmla="*/ 1206651 w 5166122"/>
              <a:gd name="connsiteY2" fmla="*/ 6858000 h 6858000"/>
              <a:gd name="connsiteX3" fmla="*/ 0 w 51661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66122" h="6858000">
                <a:moveTo>
                  <a:pt x="0" y="0"/>
                </a:moveTo>
                <a:lnTo>
                  <a:pt x="5166122" y="0"/>
                </a:lnTo>
                <a:lnTo>
                  <a:pt x="1206651" y="6858000"/>
                </a:lnTo>
                <a:lnTo>
                  <a:pt x="0" y="6858000"/>
                </a:lnTo>
                <a:close/>
              </a:path>
            </a:pathLst>
          </a:custGeom>
          <a:gradFill>
            <a:gsLst>
              <a:gs pos="0">
                <a:srgbClr val="7A2582"/>
              </a:gs>
              <a:gs pos="100000">
                <a:srgbClr val="00338D"/>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30AE0D89-87DE-256D-5C26-C388012CB00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Body Copy">
            <a:extLst>
              <a:ext uri="{FF2B5EF4-FFF2-40B4-BE49-F238E27FC236}">
                <a16:creationId xmlns:a16="http://schemas.microsoft.com/office/drawing/2014/main" id="{DB8FA787-83C0-8755-5702-D06DD3913C40}"/>
              </a:ext>
            </a:extLst>
          </p:cNvPr>
          <p:cNvSpPr txBox="1">
            <a:spLocks/>
          </p:cNvSpPr>
          <p:nvPr/>
        </p:nvSpPr>
        <p:spPr>
          <a:xfrm>
            <a:off x="5359148" y="437655"/>
            <a:ext cx="590628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r-FR" sz="4800" b="1" dirty="0">
                <a:solidFill>
                  <a:srgbClr val="00338D"/>
                </a:solidFill>
                <a:latin typeface="Arial" charset="0"/>
                <a:ea typeface="Arial" charset="0"/>
                <a:cs typeface="Arial" charset="0"/>
              </a:rPr>
              <a:t>Distinctions</a:t>
            </a:r>
          </a:p>
        </p:txBody>
      </p:sp>
      <p:sp>
        <p:nvSpPr>
          <p:cNvPr id="6" name="Rectangle 5">
            <a:extLst>
              <a:ext uri="{FF2B5EF4-FFF2-40B4-BE49-F238E27FC236}">
                <a16:creationId xmlns:a16="http://schemas.microsoft.com/office/drawing/2014/main" id="{E00028EC-30AB-1025-D01E-03E87EF82035}"/>
              </a:ext>
            </a:extLst>
          </p:cNvPr>
          <p:cNvSpPr/>
          <p:nvPr/>
        </p:nvSpPr>
        <p:spPr>
          <a:xfrm rot="5400000" flipH="1">
            <a:off x="7948750" y="-756603"/>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780AE41D-C888-1ABD-21A6-4D4777173C3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1286103" y="361146"/>
            <a:ext cx="741107" cy="702199"/>
          </a:xfrm>
          <a:prstGeom prst="rect">
            <a:avLst/>
          </a:prstGeom>
        </p:spPr>
      </p:pic>
      <p:pic>
        <p:nvPicPr>
          <p:cNvPr id="3" name="Picture 2">
            <a:extLst>
              <a:ext uri="{FF2B5EF4-FFF2-40B4-BE49-F238E27FC236}">
                <a16:creationId xmlns:a16="http://schemas.microsoft.com/office/drawing/2014/main" id="{ABA75FBB-A29D-7A12-70E0-37E5992BDA1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89537" y="481941"/>
            <a:ext cx="4096224" cy="4096224"/>
          </a:xfrm>
          <a:prstGeom prst="rect">
            <a:avLst/>
          </a:prstGeom>
          <a:effectLst>
            <a:outerShdw blurRad="28234" dist="108229" dir="3829030" algn="tl" rotWithShape="0">
              <a:prstClr val="black">
                <a:alpha val="16000"/>
              </a:prstClr>
            </a:outerShdw>
          </a:effectLst>
        </p:spPr>
      </p:pic>
      <p:pic>
        <p:nvPicPr>
          <p:cNvPr id="7" name="Picture 6">
            <a:extLst>
              <a:ext uri="{FF2B5EF4-FFF2-40B4-BE49-F238E27FC236}">
                <a16:creationId xmlns:a16="http://schemas.microsoft.com/office/drawing/2014/main" id="{405DB3A5-D553-0AFF-43CA-EE34D7EBEB1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3473535" y="3479635"/>
            <a:ext cx="1295711" cy="1295711"/>
          </a:xfrm>
          <a:prstGeom prst="rect">
            <a:avLst/>
          </a:prstGeom>
          <a:effectLst>
            <a:outerShdw blurRad="28234" dist="108229" dir="3829030" algn="tl" rotWithShape="0">
              <a:prstClr val="black">
                <a:alpha val="16000"/>
              </a:prstClr>
            </a:outerShdw>
          </a:effectLst>
        </p:spPr>
      </p:pic>
      <p:pic>
        <p:nvPicPr>
          <p:cNvPr id="8" name="Picture 7">
            <a:extLst>
              <a:ext uri="{FF2B5EF4-FFF2-40B4-BE49-F238E27FC236}">
                <a16:creationId xmlns:a16="http://schemas.microsoft.com/office/drawing/2014/main" id="{9204DD36-95FC-FFE3-5D47-33E637820C2C}"/>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393996" y="4430119"/>
            <a:ext cx="1295711" cy="1295711"/>
          </a:xfrm>
          <a:prstGeom prst="rect">
            <a:avLst/>
          </a:prstGeom>
          <a:effectLst>
            <a:outerShdw blurRad="28234" dist="108229" dir="3829030" algn="tl" rotWithShape="0">
              <a:prstClr val="black">
                <a:alpha val="16000"/>
              </a:prstClr>
            </a:outerShdw>
          </a:effectLst>
        </p:spPr>
      </p:pic>
      <p:pic>
        <p:nvPicPr>
          <p:cNvPr id="12" name="Picture 11">
            <a:extLst>
              <a:ext uri="{FF2B5EF4-FFF2-40B4-BE49-F238E27FC236}">
                <a16:creationId xmlns:a16="http://schemas.microsoft.com/office/drawing/2014/main" id="{71807EED-8D9E-8DC5-660D-564C2E277CF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477267" y="4776258"/>
            <a:ext cx="1295711" cy="1295711"/>
          </a:xfrm>
          <a:prstGeom prst="rect">
            <a:avLst/>
          </a:prstGeom>
          <a:effectLst>
            <a:outerShdw blurRad="28234" dist="108229" dir="3829030" algn="tl" rotWithShape="0">
              <a:prstClr val="black">
                <a:alpha val="16000"/>
              </a:prstClr>
            </a:outerShdw>
          </a:effectLst>
        </p:spPr>
      </p:pic>
      <p:sp>
        <p:nvSpPr>
          <p:cNvPr id="18" name="Page Number - White">
            <a:extLst>
              <a:ext uri="{FF2B5EF4-FFF2-40B4-BE49-F238E27FC236}">
                <a16:creationId xmlns:a16="http://schemas.microsoft.com/office/drawing/2014/main" id="{73CC4FF6-7991-F595-1761-AD070BF7EA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9" name="Body Copy">
            <a:extLst>
              <a:ext uri="{FF2B5EF4-FFF2-40B4-BE49-F238E27FC236}">
                <a16:creationId xmlns:a16="http://schemas.microsoft.com/office/drawing/2014/main" id="{55FFC32B-FA0E-3A95-4DB9-6609983DDE16}"/>
              </a:ext>
            </a:extLst>
          </p:cNvPr>
          <p:cNvSpPr txBox="1">
            <a:spLocks/>
          </p:cNvSpPr>
          <p:nvPr/>
        </p:nvSpPr>
        <p:spPr>
          <a:xfrm>
            <a:off x="173683" y="600004"/>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fr-FR" sz="900">
                <a:solidFill>
                  <a:schemeClr val="bg1">
                    <a:alpha val="50215"/>
                  </a:schemeClr>
                </a:solidFill>
                <a:ea typeface="Arial" charset="0"/>
              </a:rPr>
              <a:t>Insigne et écusson Excellence dans l’extension</a:t>
            </a:r>
          </a:p>
        </p:txBody>
      </p:sp>
      <p:sp>
        <p:nvSpPr>
          <p:cNvPr id="20" name="Body Copy">
            <a:extLst>
              <a:ext uri="{FF2B5EF4-FFF2-40B4-BE49-F238E27FC236}">
                <a16:creationId xmlns:a16="http://schemas.microsoft.com/office/drawing/2014/main" id="{2BAF5CEC-8B92-8027-95D6-81D9F1DFB2E1}"/>
              </a:ext>
            </a:extLst>
          </p:cNvPr>
          <p:cNvSpPr txBox="1">
            <a:spLocks/>
          </p:cNvSpPr>
          <p:nvPr/>
        </p:nvSpPr>
        <p:spPr>
          <a:xfrm>
            <a:off x="227890" y="5913899"/>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fr-FR" sz="900">
                <a:solidFill>
                  <a:schemeClr val="bg1">
                    <a:alpha val="50215"/>
                  </a:schemeClr>
                </a:solidFill>
                <a:ea typeface="Arial" charset="0"/>
              </a:rPr>
              <a:t>MISSION 1.5</a:t>
            </a:r>
          </a:p>
          <a:p>
            <a:pPr algn="r">
              <a:buSzPct val="120000"/>
            </a:pPr>
            <a:r>
              <a:rPr lang="fr-FR" sz="900">
                <a:solidFill>
                  <a:schemeClr val="bg1">
                    <a:alpha val="50215"/>
                  </a:schemeClr>
                </a:solidFill>
                <a:ea typeface="Arial" charset="0"/>
              </a:rPr>
              <a:t>Insignes Membre et Parrain</a:t>
            </a:r>
          </a:p>
        </p:txBody>
      </p:sp>
      <p:sp>
        <p:nvSpPr>
          <p:cNvPr id="10" name="Headline">
            <a:extLst>
              <a:ext uri="{FF2B5EF4-FFF2-40B4-BE49-F238E27FC236}">
                <a16:creationId xmlns:a16="http://schemas.microsoft.com/office/drawing/2014/main" id="{9A891DB3-CFF5-6E7E-328A-5723D7961F1D}"/>
              </a:ext>
            </a:extLst>
          </p:cNvPr>
          <p:cNvSpPr txBox="1">
            <a:spLocks/>
          </p:cNvSpPr>
          <p:nvPr/>
        </p:nvSpPr>
        <p:spPr>
          <a:xfrm>
            <a:off x="5359148" y="1576818"/>
            <a:ext cx="6668062"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300" dirty="0">
                <a:solidFill>
                  <a:srgbClr val="00338D"/>
                </a:solidFill>
                <a:latin typeface="Helvetica Neue"/>
              </a:rPr>
              <a:t>Les héros sont les bienvenus</a:t>
            </a:r>
            <a:r>
              <a:rPr lang="fr-FR" sz="3500" dirty="0">
                <a:solidFill>
                  <a:srgbClr val="00338D"/>
                </a:solidFill>
                <a:latin typeface="Helvetica Neue"/>
              </a:rPr>
              <a:t>.</a:t>
            </a:r>
          </a:p>
        </p:txBody>
      </p:sp>
      <p:sp>
        <p:nvSpPr>
          <p:cNvPr id="14" name="Body Copy">
            <a:extLst>
              <a:ext uri="{FF2B5EF4-FFF2-40B4-BE49-F238E27FC236}">
                <a16:creationId xmlns:a16="http://schemas.microsoft.com/office/drawing/2014/main" id="{C53C0AE6-1130-D51E-063F-8FC209CE07AA}"/>
              </a:ext>
            </a:extLst>
          </p:cNvPr>
          <p:cNvSpPr txBox="1">
            <a:spLocks/>
          </p:cNvSpPr>
          <p:nvPr/>
        </p:nvSpPr>
        <p:spPr>
          <a:xfrm>
            <a:off x="5359149" y="2296784"/>
            <a:ext cx="6832850" cy="23608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1" dirty="0">
                <a:solidFill>
                  <a:srgbClr val="000000"/>
                </a:solidFill>
                <a:latin typeface="Arial"/>
                <a:ea typeface="ヒラギノ角ゴ Pro W3"/>
                <a:cs typeface="Arial"/>
              </a:rPr>
              <a:t>Nouveaux clubs      </a:t>
            </a:r>
            <a:r>
              <a:rPr lang="fr-FR" sz="2400" b="1" dirty="0">
                <a:solidFill>
                  <a:srgbClr val="EBB700"/>
                </a:solidFill>
                <a:latin typeface="Arial"/>
                <a:ea typeface="ヒラギノ角ゴ Pro W3"/>
                <a:cs typeface="Arial"/>
              </a:rPr>
              <a:t>Nouveaux membres </a:t>
            </a:r>
          </a:p>
          <a:p>
            <a:r>
              <a:rPr lang="fr-FR" sz="2400" b="1" dirty="0">
                <a:solidFill>
                  <a:srgbClr val="000000"/>
                </a:solidFill>
                <a:latin typeface="Arial"/>
                <a:ea typeface="ヒラギノ角ゴ Pro W3"/>
                <a:cs typeface="Arial"/>
              </a:rPr>
              <a:t>Croissance nette     </a:t>
            </a:r>
            <a:r>
              <a:rPr lang="fr-FR" sz="2400" b="1" dirty="0">
                <a:solidFill>
                  <a:srgbClr val="EBB700"/>
                </a:solidFill>
                <a:latin typeface="Arial"/>
                <a:ea typeface="ヒラギノ角ゴ Pro W3"/>
                <a:cs typeface="Arial"/>
              </a:rPr>
              <a:t>Fidélisation de l’effectif </a:t>
            </a:r>
          </a:p>
          <a:p>
            <a:r>
              <a:rPr lang="fr-FR" dirty="0">
                <a:solidFill>
                  <a:srgbClr val="000000"/>
                </a:solidFill>
                <a:latin typeface="Arial"/>
                <a:ea typeface="ヒラギノ角ゴ Pro W3"/>
                <a:cs typeface="Arial"/>
              </a:rPr>
              <a:t>Tous sont facteurs d’obtention d’une plaque, </a:t>
            </a:r>
            <a:br>
              <a:rPr lang="fr-FR" dirty="0">
                <a:solidFill>
                  <a:srgbClr val="000000"/>
                </a:solidFill>
                <a:latin typeface="Arial"/>
                <a:ea typeface="ヒラギノ角ゴ Pro W3"/>
                <a:cs typeface="Arial"/>
              </a:rPr>
            </a:br>
            <a:r>
              <a:rPr lang="fr-FR" dirty="0">
                <a:solidFill>
                  <a:srgbClr val="000000"/>
                </a:solidFill>
                <a:latin typeface="Arial"/>
                <a:ea typeface="ヒラギノ角ゴ Pro W3"/>
                <a:cs typeface="Arial"/>
              </a:rPr>
              <a:t>d’un insigne, d’une médaille ou d’un prix présidentiels </a:t>
            </a:r>
            <a:br>
              <a:rPr lang="fr-FR" dirty="0">
                <a:solidFill>
                  <a:srgbClr val="000000"/>
                </a:solidFill>
                <a:latin typeface="Arial"/>
                <a:ea typeface="ヒラギノ角ゴ Pro W3"/>
                <a:cs typeface="Arial"/>
              </a:rPr>
            </a:br>
            <a:r>
              <a:rPr lang="fr-FR" dirty="0">
                <a:solidFill>
                  <a:srgbClr val="000000"/>
                </a:solidFill>
                <a:latin typeface="Arial"/>
                <a:ea typeface="ヒラギノ角ゴ Pro W3"/>
                <a:cs typeface="Arial"/>
              </a:rPr>
              <a:t>pour les clubs et les Lions les plus performants. </a:t>
            </a:r>
            <a:br>
              <a:rPr lang="fr-FR" dirty="0">
                <a:solidFill>
                  <a:srgbClr val="000000"/>
                </a:solidFill>
                <a:latin typeface="Arial"/>
                <a:ea typeface="ヒラギノ角ゴ Pro W3"/>
                <a:cs typeface="Arial"/>
              </a:rPr>
            </a:br>
            <a:r>
              <a:rPr lang="fr-FR" dirty="0">
                <a:solidFill>
                  <a:srgbClr val="000000"/>
                </a:solidFill>
                <a:latin typeface="Arial"/>
                <a:ea typeface="ヒラギノ角ゴ Pro W3"/>
                <a:cs typeface="Arial"/>
              </a:rPr>
              <a:t>Voyez l’éventail des distinctions </a:t>
            </a:r>
            <a:r>
              <a:rPr lang="fr-FR" i="1" dirty="0">
                <a:solidFill>
                  <a:srgbClr val="000000"/>
                </a:solidFill>
                <a:latin typeface="Arial"/>
                <a:ea typeface="ヒラギノ角ゴ Pro W3"/>
                <a:cs typeface="Arial"/>
              </a:rPr>
              <a:t>MISSION</a:t>
            </a:r>
            <a:r>
              <a:rPr lang="fr-FR" dirty="0">
                <a:solidFill>
                  <a:srgbClr val="000000"/>
                </a:solidFill>
                <a:latin typeface="Arial"/>
                <a:ea typeface="ヒラギノ角ゴ Pro W3"/>
                <a:cs typeface="Arial"/>
              </a:rPr>
              <a:t> 1.5 !</a:t>
            </a:r>
          </a:p>
          <a:p>
            <a:endParaRPr lang="en-US" sz="1800" kern="0" dirty="0">
              <a:solidFill>
                <a:srgbClr val="000000"/>
              </a:solidFill>
            </a:endParaRPr>
          </a:p>
          <a:p>
            <a:endParaRPr lang="en-US" sz="1800" kern="0" dirty="0">
              <a:solidFill>
                <a:srgbClr val="000000"/>
              </a:solidFill>
            </a:endParaRPr>
          </a:p>
        </p:txBody>
      </p:sp>
      <p:pic>
        <p:nvPicPr>
          <p:cNvPr id="16" name="Picture 15" descr="A blue and white rectangular object&#10;&#10;Description automatically generated">
            <a:extLst>
              <a:ext uri="{FF2B5EF4-FFF2-40B4-BE49-F238E27FC236}">
                <a16:creationId xmlns:a16="http://schemas.microsoft.com/office/drawing/2014/main" id="{317CCB40-3CB5-EEA8-9CF8-E14327F231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3845" y="4762585"/>
            <a:ext cx="1505296" cy="1736131"/>
          </a:xfrm>
          <a:prstGeom prst="rect">
            <a:avLst/>
          </a:prstGeom>
        </p:spPr>
      </p:pic>
      <p:sp>
        <p:nvSpPr>
          <p:cNvPr id="25" name="Headline">
            <a:extLst>
              <a:ext uri="{FF2B5EF4-FFF2-40B4-BE49-F238E27FC236}">
                <a16:creationId xmlns:a16="http://schemas.microsoft.com/office/drawing/2014/main" id="{31F6B64E-79C8-8390-33EF-2B3BB55640A7}"/>
              </a:ext>
            </a:extLst>
          </p:cNvPr>
          <p:cNvSpPr txBox="1">
            <a:spLocks/>
          </p:cNvSpPr>
          <p:nvPr/>
        </p:nvSpPr>
        <p:spPr>
          <a:xfrm>
            <a:off x="8908930" y="4846893"/>
            <a:ext cx="1615122" cy="19058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1600">
                <a:solidFill>
                  <a:schemeClr val="bg1"/>
                </a:solidFill>
                <a:latin typeface="Arial"/>
                <a:ea typeface="ヒラギノ角ゴ Pro W3"/>
                <a:cs typeface="Arial"/>
              </a:rPr>
              <a:t>SCANNER</a:t>
            </a:r>
          </a:p>
        </p:txBody>
      </p:sp>
      <p:sp>
        <p:nvSpPr>
          <p:cNvPr id="26" name="TextBox 25">
            <a:extLst>
              <a:ext uri="{FF2B5EF4-FFF2-40B4-BE49-F238E27FC236}">
                <a16:creationId xmlns:a16="http://schemas.microsoft.com/office/drawing/2014/main" id="{B132D867-7E40-3C31-70EB-744D89639942}"/>
              </a:ext>
            </a:extLst>
          </p:cNvPr>
          <p:cNvSpPr txBox="1"/>
          <p:nvPr/>
        </p:nvSpPr>
        <p:spPr>
          <a:xfrm>
            <a:off x="5699312" y="5133415"/>
            <a:ext cx="31634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rgbClr val="522D8A"/>
                </a:solidFill>
                <a:latin typeface="Arial"/>
                <a:cs typeface="Arial"/>
              </a:rPr>
              <a:t>Apprenez-en plus sur la page dédiée aux distinctions MISSION </a:t>
            </a:r>
            <a:r>
              <a:rPr lang="fr-FR" sz="1600" b="1" dirty="0">
                <a:solidFill>
                  <a:srgbClr val="522D8A"/>
                </a:solidFill>
                <a:latin typeface="Arial"/>
                <a:cs typeface="Arial"/>
              </a:rPr>
              <a:t>1.5</a:t>
            </a:r>
            <a:r>
              <a:rPr lang="fr-FR" sz="1600" dirty="0">
                <a:solidFill>
                  <a:srgbClr val="522D8A"/>
                </a:solidFill>
                <a:latin typeface="Arial"/>
                <a:cs typeface="Arial"/>
              </a:rPr>
              <a:t>​</a:t>
            </a:r>
            <a:r>
              <a:rPr lang="fr-FR" sz="1600" b="1" i="1" dirty="0">
                <a:solidFill>
                  <a:srgbClr val="522D8A"/>
                </a:solidFill>
                <a:latin typeface="Arial"/>
                <a:cs typeface="Arial"/>
              </a:rPr>
              <a:t>. </a:t>
            </a:r>
          </a:p>
        </p:txBody>
      </p:sp>
      <p:sp>
        <p:nvSpPr>
          <p:cNvPr id="27" name="Isosceles Triangle 26">
            <a:extLst>
              <a:ext uri="{FF2B5EF4-FFF2-40B4-BE49-F238E27FC236}">
                <a16:creationId xmlns:a16="http://schemas.microsoft.com/office/drawing/2014/main" id="{AD9D7053-4711-135A-A679-ED3296EC1A5A}"/>
              </a:ext>
            </a:extLst>
          </p:cNvPr>
          <p:cNvSpPr/>
          <p:nvPr/>
        </p:nvSpPr>
        <p:spPr>
          <a:xfrm rot="5400000">
            <a:off x="8368554" y="5591734"/>
            <a:ext cx="392205" cy="268941"/>
          </a:xfrm>
          <a:prstGeom prst="triangle">
            <a:avLst/>
          </a:prstGeom>
          <a:solidFill>
            <a:srgbClr val="522D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qr code with a logo&#10;&#10;Description automatically generated">
            <a:extLst>
              <a:ext uri="{FF2B5EF4-FFF2-40B4-BE49-F238E27FC236}">
                <a16:creationId xmlns:a16="http://schemas.microsoft.com/office/drawing/2014/main" id="{54DF8A26-E42E-346D-1394-AC50ACE3AACE}"/>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171577" y="5182634"/>
            <a:ext cx="1101391" cy="1113813"/>
          </a:xfrm>
          <a:prstGeom prst="rect">
            <a:avLst/>
          </a:prstGeom>
        </p:spPr>
      </p:pic>
    </p:spTree>
    <p:extLst>
      <p:ext uri="{BB962C8B-B14F-4D97-AF65-F5344CB8AC3E}">
        <p14:creationId xmlns:p14="http://schemas.microsoft.com/office/powerpoint/2010/main" val="802962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5C6C1D-F0F3-A870-FF77-6B9174EA586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48B7C9CA-232B-35A3-758E-568181610F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7A7A6277-74C6-DFCB-E343-26B909CF0DBA}"/>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5510AB1D-5981-3638-D785-733653124AF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441BB96B-2DE2-98A9-8D50-347E41094E7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7F3E1BF7-4063-7AD3-3EE0-99F91E082288}"/>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7000">
                <a:solidFill>
                  <a:schemeClr val="bg1"/>
                </a:solidFill>
              </a:rPr>
              <a:t>COMMUNICATION</a:t>
            </a:r>
          </a:p>
        </p:txBody>
      </p:sp>
      <p:sp>
        <p:nvSpPr>
          <p:cNvPr id="9" name="Headline">
            <a:extLst>
              <a:ext uri="{FF2B5EF4-FFF2-40B4-BE49-F238E27FC236}">
                <a16:creationId xmlns:a16="http://schemas.microsoft.com/office/drawing/2014/main" id="{0B390859-1CFD-D2EE-5D2A-4178FE1FDB17}"/>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3500">
                <a:solidFill>
                  <a:schemeClr val="bg1"/>
                </a:solidFill>
                <a:latin typeface="Arial"/>
                <a:ea typeface="ヒラギノ角ゴ Pro W3"/>
                <a:cs typeface="Arial"/>
              </a:rPr>
              <a:t>Faire passer le message.</a:t>
            </a:r>
          </a:p>
        </p:txBody>
      </p:sp>
      <p:sp>
        <p:nvSpPr>
          <p:cNvPr id="10" name="Rectangle 9">
            <a:extLst>
              <a:ext uri="{FF2B5EF4-FFF2-40B4-BE49-F238E27FC236}">
                <a16:creationId xmlns:a16="http://schemas.microsoft.com/office/drawing/2014/main" id="{3F112E10-E6D4-A311-765E-AB01443BDB80}"/>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2896BD91-3FAE-1F4C-A386-BD25AA996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81726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24F343-FD74-9402-E477-E5DA6658104D}"/>
              </a:ext>
            </a:extLst>
          </p:cNvPr>
          <p:cNvGrpSpPr/>
          <p:nvPr/>
        </p:nvGrpSpPr>
        <p:grpSpPr>
          <a:xfrm>
            <a:off x="-5444" y="-2"/>
            <a:ext cx="12197444" cy="6858002"/>
            <a:chOff x="-5444" y="-2"/>
            <a:chExt cx="12197444" cy="6858002"/>
          </a:xfrm>
        </p:grpSpPr>
        <p:sp>
          <p:nvSpPr>
            <p:cNvPr id="3" name="Rectangle 2">
              <a:extLst>
                <a:ext uri="{FF2B5EF4-FFF2-40B4-BE49-F238E27FC236}">
                  <a16:creationId xmlns:a16="http://schemas.microsoft.com/office/drawing/2014/main" id="{11BC1E55-7829-CB7D-E3CB-11146CA62E3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B6FA73EA-AE17-32F5-64DC-FC8A777C32AE}"/>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7AEFE87A-8F8D-0477-2109-C4265CAD9259}"/>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6" name="Graphic 31">
              <a:extLst>
                <a:ext uri="{FF2B5EF4-FFF2-40B4-BE49-F238E27FC236}">
                  <a16:creationId xmlns:a16="http://schemas.microsoft.com/office/drawing/2014/main" id="{BBC5E514-2ECF-68D9-D671-0879FEF0C2A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7" name="Graphic 32">
              <a:extLst>
                <a:ext uri="{FF2B5EF4-FFF2-40B4-BE49-F238E27FC236}">
                  <a16:creationId xmlns:a16="http://schemas.microsoft.com/office/drawing/2014/main" id="{39A44356-B9EB-A994-F302-31570B8B4AE2}"/>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8" name="Page Number - Blue">
            <a:extLst>
              <a:ext uri="{FF2B5EF4-FFF2-40B4-BE49-F238E27FC236}">
                <a16:creationId xmlns:a16="http://schemas.microsoft.com/office/drawing/2014/main" id="{330A9253-83D3-088F-C2F9-6FB67DD6CA4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graphicFrame>
        <p:nvGraphicFramePr>
          <p:cNvPr id="9" name="Diagram 8">
            <a:extLst>
              <a:ext uri="{FF2B5EF4-FFF2-40B4-BE49-F238E27FC236}">
                <a16:creationId xmlns:a16="http://schemas.microsoft.com/office/drawing/2014/main" id="{D440C452-2A0B-C88A-68CD-21E6E9F755B2}"/>
              </a:ext>
            </a:extLst>
          </p:cNvPr>
          <p:cNvGraphicFramePr/>
          <p:nvPr>
            <p:extLst>
              <p:ext uri="{D42A27DB-BD31-4B8C-83A1-F6EECF244321}">
                <p14:modId xmlns:p14="http://schemas.microsoft.com/office/powerpoint/2010/main" val="3766670373"/>
              </p:ext>
            </p:extLst>
          </p:nvPr>
        </p:nvGraphicFramePr>
        <p:xfrm>
          <a:off x="500354" y="2246916"/>
          <a:ext cx="11115886" cy="368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0A0731-662E-2A4C-5C8A-A181468A5563}"/>
              </a:ext>
            </a:extLst>
          </p:cNvPr>
          <p:cNvSpPr txBox="1"/>
          <p:nvPr/>
        </p:nvSpPr>
        <p:spPr>
          <a:xfrm>
            <a:off x="1285447" y="1300097"/>
            <a:ext cx="96211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dirty="0">
                <a:solidFill>
                  <a:srgbClr val="0D2240"/>
                </a:solidFill>
                <a:latin typeface="Arial"/>
                <a:ea typeface="ヒラギノ角ゴ Pro W3"/>
                <a:cs typeface="Arial"/>
              </a:rPr>
              <a:t>Tirez parti de tous vos canaux de communication </a:t>
            </a:r>
            <a:br>
              <a:rPr lang="fr-FR" sz="2400" dirty="0">
                <a:solidFill>
                  <a:srgbClr val="0D2240"/>
                </a:solidFill>
                <a:latin typeface="Arial"/>
                <a:ea typeface="ヒラギノ角ゴ Pro W3"/>
                <a:cs typeface="Arial"/>
              </a:rPr>
            </a:br>
            <a:r>
              <a:rPr lang="fr-FR" sz="2400" dirty="0">
                <a:solidFill>
                  <a:srgbClr val="0D2240"/>
                </a:solidFill>
                <a:latin typeface="Arial"/>
                <a:ea typeface="ヒラギノ角ゴ Pro W3"/>
                <a:cs typeface="Arial"/>
              </a:rPr>
              <a:t>pour sensibiliser vos Lions à la </a:t>
            </a:r>
            <a:r>
              <a:rPr lang="fr-FR" sz="2400" b="1" i="1" dirty="0">
                <a:solidFill>
                  <a:srgbClr val="0D2240"/>
                </a:solidFill>
                <a:latin typeface="Arial"/>
                <a:ea typeface="ヒラギノ角ゴ Pro W3"/>
                <a:cs typeface="Arial"/>
              </a:rPr>
              <a:t>MISSION</a:t>
            </a:r>
            <a:r>
              <a:rPr lang="fr-FR" sz="2400" b="1" dirty="0">
                <a:solidFill>
                  <a:srgbClr val="0D2240"/>
                </a:solidFill>
                <a:latin typeface="Arial"/>
                <a:ea typeface="ヒラギノ角ゴ Pro W3"/>
                <a:cs typeface="Arial"/>
              </a:rPr>
              <a:t> 1.5</a:t>
            </a:r>
            <a:r>
              <a:rPr lang="fr-FR" sz="2400" dirty="0">
                <a:solidFill>
                  <a:srgbClr val="0D2240"/>
                </a:solidFill>
                <a:latin typeface="Arial"/>
                <a:ea typeface="ヒラギノ角ゴ Pro W3"/>
                <a:cs typeface="Arial"/>
              </a:rPr>
              <a:t>. </a:t>
            </a:r>
          </a:p>
          <a:p>
            <a:pPr algn="ctr"/>
            <a:endParaRPr lang="fr-FR" sz="2400" dirty="0">
              <a:solidFill>
                <a:srgbClr val="0D2240"/>
              </a:solidFill>
              <a:latin typeface="Arial"/>
              <a:ea typeface="ヒラギノ角ゴ Pro W3"/>
              <a:cs typeface="Arial"/>
            </a:endParaRPr>
          </a:p>
        </p:txBody>
      </p:sp>
      <p:grpSp>
        <p:nvGrpSpPr>
          <p:cNvPr id="11" name="Group 10">
            <a:extLst>
              <a:ext uri="{FF2B5EF4-FFF2-40B4-BE49-F238E27FC236}">
                <a16:creationId xmlns:a16="http://schemas.microsoft.com/office/drawing/2014/main" id="{11179894-487F-FB26-54AE-5AEB7B837D48}"/>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2FC2A8EC-BC67-3EDF-1645-083C1CB795A1}"/>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3D02E79A-A75A-A929-B230-C7746566EE2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1A07562-6B24-611E-63E9-C03F2E4824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432EC6F8-25FD-6959-4123-63A0B91978D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D259375F-094C-2B7A-CCEB-1AF42C09F8DA}"/>
              </a:ext>
            </a:extLst>
          </p:cNvPr>
          <p:cNvSpPr txBox="1">
            <a:spLocks/>
          </p:cNvSpPr>
          <p:nvPr/>
        </p:nvSpPr>
        <p:spPr>
          <a:xfrm>
            <a:off x="1333893" y="532615"/>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fr-FR" sz="4500" b="1">
                <a:solidFill>
                  <a:srgbClr val="00338D"/>
                </a:solidFill>
                <a:latin typeface="Arial"/>
                <a:ea typeface="Arial" charset="0"/>
                <a:cs typeface="Arial"/>
              </a:rPr>
              <a:t>Montez le son.</a:t>
            </a:r>
          </a:p>
        </p:txBody>
      </p:sp>
      <p:sp>
        <p:nvSpPr>
          <p:cNvPr id="47" name="TextBox 46">
            <a:extLst>
              <a:ext uri="{FF2B5EF4-FFF2-40B4-BE49-F238E27FC236}">
                <a16:creationId xmlns:a16="http://schemas.microsoft.com/office/drawing/2014/main" id="{A20BBF3C-3D2F-FC29-AFCF-24A7D3F4935D}"/>
              </a:ext>
            </a:extLst>
          </p:cNvPr>
          <p:cNvSpPr txBox="1"/>
          <p:nvPr/>
        </p:nvSpPr>
        <p:spPr>
          <a:xfrm>
            <a:off x="1016654" y="6129688"/>
            <a:ext cx="101586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b="1">
                <a:solidFill>
                  <a:srgbClr val="0D2240"/>
                </a:solidFill>
                <a:latin typeface="Arial"/>
                <a:ea typeface="ヒラギノ角ゴ Pro W3"/>
                <a:cs typeface="Arial"/>
              </a:rPr>
              <a:t>Lions International va mettre toutes ses plateformes de communication au service de la </a:t>
            </a:r>
            <a:r>
              <a:rPr lang="fr-FR" sz="1600" b="1" i="1">
                <a:solidFill>
                  <a:srgbClr val="0D2240"/>
                </a:solidFill>
                <a:latin typeface="Arial"/>
                <a:ea typeface="ヒラギノ角ゴ Pro W3"/>
                <a:cs typeface="Arial"/>
              </a:rPr>
              <a:t>MISSION</a:t>
            </a:r>
            <a:r>
              <a:rPr lang="fr-FR" sz="1600" b="1">
                <a:solidFill>
                  <a:srgbClr val="0D2240"/>
                </a:solidFill>
                <a:latin typeface="Arial"/>
                <a:ea typeface="ヒラギノ角ゴ Pro W3"/>
                <a:cs typeface="Arial"/>
              </a:rPr>
              <a:t> 1.5.</a:t>
            </a:r>
          </a:p>
        </p:txBody>
      </p:sp>
    </p:spTree>
    <p:extLst>
      <p:ext uri="{BB962C8B-B14F-4D97-AF65-F5344CB8AC3E}">
        <p14:creationId xmlns:p14="http://schemas.microsoft.com/office/powerpoint/2010/main" val="189455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E812BE-0940-BE27-8266-CC3B5156E284}"/>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1DA3F39F-E62B-52A7-DDF6-71AE9198EBBA}"/>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E2D40EBD-49C4-E032-AA69-60B64998172C}"/>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AE83FA5B-2EF3-1966-CA5A-FD7A3397B0A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412CB9CB-8261-E580-F2BA-2EAA84F179D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91B9E275-1163-87DD-9F90-D7C62333B6C1}"/>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8000" dirty="0">
                <a:solidFill>
                  <a:srgbClr val="00338D"/>
                </a:solidFill>
                <a:latin typeface="Arial"/>
                <a:ea typeface="ヒラギノ角ゴ Pro W3"/>
                <a:cs typeface="Arial"/>
              </a:rPr>
              <a:t>Notre croissance nourrit notre service.</a:t>
            </a:r>
          </a:p>
          <a:p>
            <a:pPr>
              <a:spcBef>
                <a:spcPts val="0"/>
              </a:spcBef>
            </a:pPr>
            <a:endParaRPr lang="fr-FR" sz="8000" dirty="0">
              <a:solidFill>
                <a:srgbClr val="00338D"/>
              </a:solidFill>
              <a:latin typeface="Arial"/>
              <a:ea typeface="ヒラギノ角ゴ Pro W3"/>
              <a:cs typeface="Arial"/>
            </a:endParaRPr>
          </a:p>
        </p:txBody>
      </p:sp>
      <p:sp>
        <p:nvSpPr>
          <p:cNvPr id="11" name="Yellow Bar">
            <a:extLst>
              <a:ext uri="{FF2B5EF4-FFF2-40B4-BE49-F238E27FC236}">
                <a16:creationId xmlns:a16="http://schemas.microsoft.com/office/drawing/2014/main" id="{6DB90AD4-38F0-9834-CAB4-0DFF7BA6EC1D}"/>
              </a:ext>
            </a:extLst>
          </p:cNvPr>
          <p:cNvSpPr/>
          <p:nvPr/>
        </p:nvSpPr>
        <p:spPr>
          <a:xfrm>
            <a:off x="4810125" y="5004425"/>
            <a:ext cx="257175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pic>
        <p:nvPicPr>
          <p:cNvPr id="2" name="Picture 1">
            <a:extLst>
              <a:ext uri="{FF2B5EF4-FFF2-40B4-BE49-F238E27FC236}">
                <a16:creationId xmlns:a16="http://schemas.microsoft.com/office/drawing/2014/main" id="{A1D19102-9161-471B-E506-267E9166C9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64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graphicFrame>
        <p:nvGraphicFramePr>
          <p:cNvPr id="5" name="Table 8">
            <a:extLst>
              <a:ext uri="{FF2B5EF4-FFF2-40B4-BE49-F238E27FC236}">
                <a16:creationId xmlns:a16="http://schemas.microsoft.com/office/drawing/2014/main" id="{421A39F9-B226-E1B3-BC20-651EA702D027}"/>
              </a:ext>
            </a:extLst>
          </p:cNvPr>
          <p:cNvGraphicFramePr>
            <a:graphicFrameLocks noGrp="1"/>
          </p:cNvGraphicFramePr>
          <p:nvPr>
            <p:extLst>
              <p:ext uri="{D42A27DB-BD31-4B8C-83A1-F6EECF244321}">
                <p14:modId xmlns:p14="http://schemas.microsoft.com/office/powerpoint/2010/main" val="2261387481"/>
              </p:ext>
            </p:extLst>
          </p:nvPr>
        </p:nvGraphicFramePr>
        <p:xfrm>
          <a:off x="5142193" y="685036"/>
          <a:ext cx="6897406" cy="5871723"/>
        </p:xfrm>
        <a:graphic>
          <a:graphicData uri="http://schemas.openxmlformats.org/drawingml/2006/table">
            <a:tbl>
              <a:tblPr firstRow="1" bandRow="1">
                <a:noFill/>
                <a:tableStyleId>{5C22544A-7EE6-4342-B048-85BDC9FD1C3A}</a:tableStyleId>
              </a:tblPr>
              <a:tblGrid>
                <a:gridCol w="2642211">
                  <a:extLst>
                    <a:ext uri="{9D8B030D-6E8A-4147-A177-3AD203B41FA5}">
                      <a16:colId xmlns:a16="http://schemas.microsoft.com/office/drawing/2014/main" val="2247576998"/>
                    </a:ext>
                  </a:extLst>
                </a:gridCol>
                <a:gridCol w="4255195">
                  <a:extLst>
                    <a:ext uri="{9D8B030D-6E8A-4147-A177-3AD203B41FA5}">
                      <a16:colId xmlns:a16="http://schemas.microsoft.com/office/drawing/2014/main" val="123732915"/>
                    </a:ext>
                  </a:extLst>
                </a:gridCol>
              </a:tblGrid>
              <a:tr h="467211">
                <a:tc>
                  <a:txBody>
                    <a:bodyPr/>
                    <a:lstStyle/>
                    <a:p>
                      <a:pPr marL="0" marR="0" lvl="0" algn="l">
                        <a:lnSpc>
                          <a:spcPct val="100000"/>
                        </a:lnSpc>
                        <a:spcBef>
                          <a:spcPts val="0"/>
                        </a:spcBef>
                        <a:spcAft>
                          <a:spcPts val="0"/>
                        </a:spcAft>
                        <a:buNone/>
                      </a:pPr>
                      <a:r>
                        <a:rPr lang="fr-FR" sz="2000" b="1">
                          <a:solidFill>
                            <a:srgbClr val="F0C300"/>
                          </a:solidFill>
                          <a:effectLst/>
                          <a:latin typeface="Arial"/>
                          <a:ea typeface="Calibri" panose="020F0502020204030204" pitchFamily="34" charset="0"/>
                          <a:cs typeface="Arial"/>
                        </a:rPr>
                        <a:t>BÉNÉFICE</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tc>
                  <a:txBody>
                    <a:bodyPr/>
                    <a:lstStyle/>
                    <a:p>
                      <a:pPr marL="0" marR="0" lvl="0" algn="l">
                        <a:lnSpc>
                          <a:spcPct val="100000"/>
                        </a:lnSpc>
                        <a:spcBef>
                          <a:spcPts val="0"/>
                        </a:spcBef>
                        <a:spcAft>
                          <a:spcPts val="0"/>
                        </a:spcAft>
                        <a:buNone/>
                      </a:pPr>
                      <a:r>
                        <a:rPr lang="fr-FR" sz="2000" b="1" dirty="0">
                          <a:solidFill>
                            <a:srgbClr val="F0C300"/>
                          </a:solidFill>
                          <a:effectLst/>
                          <a:latin typeface="Arial"/>
                          <a:ea typeface="Calibri" panose="020F0502020204030204" pitchFamily="34" charset="0"/>
                          <a:cs typeface="Arial"/>
                        </a:rPr>
                        <a:t>MESSAGE</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extLst>
                  <a:ext uri="{0D108BD9-81ED-4DB2-BD59-A6C34878D82A}">
                    <a16:rowId xmlns:a16="http://schemas.microsoft.com/office/drawing/2014/main" val="2047141508"/>
                  </a:ext>
                </a:extLst>
              </a:tr>
              <a:tr h="257772">
                <a:tc rowSpan="3">
                  <a:txBody>
                    <a:bodyPr/>
                    <a:lstStyle/>
                    <a:p>
                      <a:pPr marL="0" marR="0" lvl="0" algn="l">
                        <a:lnSpc>
                          <a:spcPct val="100000"/>
                        </a:lnSpc>
                        <a:spcBef>
                          <a:spcPts val="0"/>
                        </a:spcBef>
                        <a:spcAft>
                          <a:spcPts val="0"/>
                        </a:spcAft>
                        <a:buNone/>
                      </a:pPr>
                      <a:r>
                        <a:rPr lang="fr-FR" sz="1400" b="0" i="0" u="none" strike="noStrike" noProof="0" dirty="0">
                          <a:solidFill>
                            <a:srgbClr val="F0C300"/>
                          </a:solidFill>
                          <a:effectLst/>
                          <a:latin typeface="Arial"/>
                        </a:rPr>
                        <a:t>Croissance des capacités </a:t>
                      </a:r>
                      <a:br>
                        <a:rPr lang="fr-FR" sz="1400" b="0" i="0" u="none" strike="noStrike" noProof="0" dirty="0">
                          <a:solidFill>
                            <a:srgbClr val="F0C300"/>
                          </a:solidFill>
                          <a:effectLst/>
                          <a:latin typeface="Arial"/>
                        </a:rPr>
                      </a:br>
                      <a:r>
                        <a:rPr lang="fr-FR" sz="1400" b="0" i="0" u="none" strike="noStrike" noProof="0" dirty="0">
                          <a:solidFill>
                            <a:srgbClr val="F0C300"/>
                          </a:solidFill>
                          <a:effectLst/>
                          <a:latin typeface="Arial"/>
                        </a:rPr>
                        <a:t>de service</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fr-FR" sz="1400" b="0" noProof="0" dirty="0">
                          <a:solidFill>
                            <a:schemeClr val="bg1"/>
                          </a:solidFill>
                          <a:effectLst/>
                          <a:latin typeface="Arial"/>
                          <a:cs typeface="Arial"/>
                        </a:rPr>
                        <a:t>Seule la croissance peut amplifier nos capacités.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7279912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fr-FR" sz="1400" b="0" i="0" u="none" strike="noStrike" noProof="0" dirty="0">
                          <a:solidFill>
                            <a:schemeClr val="bg1"/>
                          </a:solidFill>
                          <a:effectLst/>
                          <a:latin typeface="Arial"/>
                        </a:rPr>
                        <a:t>L’altruisme nous guide.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5013261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fr-FR" sz="1400" b="0" i="0" u="none" strike="noStrike" noProof="0" dirty="0">
                          <a:solidFill>
                            <a:schemeClr val="bg1"/>
                          </a:solidFill>
                          <a:effectLst/>
                          <a:latin typeface="Arial"/>
                        </a:rPr>
                        <a:t>On se découvre dans l’altruisme.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0711758"/>
                  </a:ext>
                </a:extLst>
              </a:tr>
              <a:tr h="257772">
                <a:tc>
                  <a:txBody>
                    <a:bodyPr/>
                    <a:lstStyle/>
                    <a:p>
                      <a:pPr marL="0" marR="0" algn="l" rtl="0">
                        <a:lnSpc>
                          <a:spcPct val="100000"/>
                        </a:lnSpc>
                        <a:spcBef>
                          <a:spcPts val="0"/>
                        </a:spcBef>
                        <a:spcAft>
                          <a:spcPts val="0"/>
                        </a:spcAft>
                      </a:pPr>
                      <a:endParaRPr lang="en-US" sz="14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4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10885899"/>
                  </a:ext>
                </a:extLst>
              </a:tr>
              <a:tr h="257772">
                <a:tc rowSpan="3">
                  <a:txBody>
                    <a:bodyPr/>
                    <a:lstStyle/>
                    <a:p>
                      <a:pPr marL="0" marR="0" lvl="0" algn="l">
                        <a:lnSpc>
                          <a:spcPct val="100000"/>
                        </a:lnSpc>
                        <a:spcBef>
                          <a:spcPts val="0"/>
                        </a:spcBef>
                        <a:spcAft>
                          <a:spcPts val="0"/>
                        </a:spcAft>
                        <a:buNone/>
                      </a:pPr>
                      <a:r>
                        <a:rPr lang="fr-FR" sz="1400" b="0" i="0" u="none" strike="noStrike" noProof="0" dirty="0">
                          <a:solidFill>
                            <a:srgbClr val="F0C300"/>
                          </a:solidFill>
                          <a:effectLst/>
                          <a:latin typeface="Arial"/>
                        </a:rPr>
                        <a:t>Plus de diversité et </a:t>
                      </a:r>
                      <a:br>
                        <a:rPr lang="fr-FR" sz="1400" b="0" i="0" u="none" strike="noStrike" noProof="0" dirty="0">
                          <a:solidFill>
                            <a:srgbClr val="F0C300"/>
                          </a:solidFill>
                          <a:effectLst/>
                          <a:latin typeface="Arial"/>
                        </a:rPr>
                      </a:br>
                      <a:r>
                        <a:rPr lang="fr-FR" sz="1400" b="0" i="0" u="none" strike="noStrike" noProof="0" dirty="0">
                          <a:solidFill>
                            <a:srgbClr val="F0C300"/>
                          </a:solidFill>
                          <a:effectLst/>
                          <a:latin typeface="Arial"/>
                        </a:rPr>
                        <a:t>d'inclusion</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fr-FR" sz="1400" b="0" i="0" u="none" strike="noStrike" noProof="0" dirty="0">
                          <a:solidFill>
                            <a:schemeClr val="bg1"/>
                          </a:solidFill>
                          <a:effectLst/>
                          <a:latin typeface="Arial"/>
                        </a:rPr>
                        <a:t>Un Lion vit en chacun de nous.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78846486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fr-FR" sz="1400" b="0" i="0" u="none" strike="noStrike" noProof="0" dirty="0">
                          <a:solidFill>
                            <a:schemeClr val="bg1"/>
                          </a:solidFill>
                          <a:effectLst/>
                          <a:latin typeface="Arial"/>
                        </a:rPr>
                        <a:t>Nos clubs servent nos collectivités dans une mesure impossible à assurer individuellement.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15007037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fr-FR" sz="1400" b="0" i="0" u="none" strike="noStrike" noProof="0">
                          <a:solidFill>
                            <a:schemeClr val="bg1"/>
                          </a:solidFill>
                          <a:effectLst/>
                          <a:latin typeface="Arial"/>
                        </a:rPr>
                        <a:t>Vous ressemblez à un Lion.</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608793141"/>
                  </a:ext>
                </a:extLst>
              </a:tr>
              <a:tr h="257772">
                <a:tc>
                  <a:txBody>
                    <a:bodyPr/>
                    <a:lstStyle/>
                    <a:p>
                      <a:pPr marL="0" marR="0" algn="l" rtl="0">
                        <a:lnSpc>
                          <a:spcPct val="100000"/>
                        </a:lnSpc>
                        <a:spcBef>
                          <a:spcPts val="0"/>
                        </a:spcBef>
                        <a:spcAft>
                          <a:spcPts val="0"/>
                        </a:spcAft>
                      </a:pPr>
                      <a:endParaRPr lang="en-US" sz="14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4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928128437"/>
                  </a:ext>
                </a:extLst>
              </a:tr>
              <a:tr h="257772">
                <a:tc rowSpan="3">
                  <a:txBody>
                    <a:bodyPr/>
                    <a:lstStyle/>
                    <a:p>
                      <a:pPr marL="0" marR="0" lvl="0" algn="l">
                        <a:lnSpc>
                          <a:spcPct val="100000"/>
                        </a:lnSpc>
                        <a:spcBef>
                          <a:spcPts val="0"/>
                        </a:spcBef>
                        <a:spcAft>
                          <a:spcPts val="0"/>
                        </a:spcAft>
                        <a:buNone/>
                      </a:pPr>
                      <a:r>
                        <a:rPr lang="fr-FR" sz="1400" b="0" i="0" u="none" strike="noStrike" noProof="0" dirty="0">
                          <a:solidFill>
                            <a:srgbClr val="F0C300"/>
                          </a:solidFill>
                          <a:effectLst/>
                          <a:latin typeface="Arial"/>
                        </a:rPr>
                        <a:t>Plus de plaidoyer </a:t>
                      </a:r>
                      <a:br>
                        <a:rPr lang="fr-FR" sz="1400" b="0" i="0" u="none" strike="noStrike" noProof="0" dirty="0">
                          <a:solidFill>
                            <a:srgbClr val="F0C300"/>
                          </a:solidFill>
                          <a:effectLst/>
                          <a:latin typeface="Arial"/>
                        </a:rPr>
                      </a:br>
                      <a:r>
                        <a:rPr lang="fr-FR" sz="1400" b="0" i="0" u="none" strike="noStrike" noProof="0" dirty="0">
                          <a:solidFill>
                            <a:srgbClr val="F0C300"/>
                          </a:solidFill>
                          <a:effectLst/>
                          <a:latin typeface="Arial"/>
                        </a:rPr>
                        <a:t>en faveur du changement</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fr-FR" sz="1400" b="0" i="0" u="none" strike="noStrike" noProof="0">
                          <a:solidFill>
                            <a:schemeClr val="bg1"/>
                          </a:solidFill>
                          <a:effectLst/>
                          <a:latin typeface="Arial"/>
                        </a:rPr>
                        <a:t>Un petit changement peut avoir de grands effets.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366954940"/>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fr-FR" sz="1400" b="0" i="0" u="none" strike="noStrike" noProof="0">
                          <a:solidFill>
                            <a:schemeClr val="bg1"/>
                          </a:solidFill>
                          <a:effectLst/>
                          <a:latin typeface="Arial"/>
                        </a:rPr>
                        <a:t>Effort local, changement global.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31435903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fr-FR" sz="1400" b="0" i="0" u="none" strike="noStrike" noProof="0" dirty="0">
                          <a:solidFill>
                            <a:schemeClr val="bg1"/>
                          </a:solidFill>
                          <a:effectLst/>
                          <a:latin typeface="Arial"/>
                        </a:rPr>
                        <a:t>Les changements les plus fructueux passent par vous.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680738125"/>
                  </a:ext>
                </a:extLst>
              </a:tr>
              <a:tr h="257772">
                <a:tc>
                  <a:txBody>
                    <a:bodyPr/>
                    <a:lstStyle/>
                    <a:p>
                      <a:pPr marL="0" marR="0" algn="l" rtl="0">
                        <a:lnSpc>
                          <a:spcPct val="100000"/>
                        </a:lnSpc>
                        <a:spcBef>
                          <a:spcPts val="0"/>
                        </a:spcBef>
                        <a:spcAft>
                          <a:spcPts val="0"/>
                        </a:spcAft>
                      </a:pPr>
                      <a:endParaRPr lang="en-US" sz="14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4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097013775"/>
                  </a:ext>
                </a:extLst>
              </a:tr>
              <a:tr h="257772">
                <a:tc rowSpan="3">
                  <a:txBody>
                    <a:bodyPr/>
                    <a:lstStyle/>
                    <a:p>
                      <a:pPr marL="0" marR="0" lvl="0" algn="l">
                        <a:lnSpc>
                          <a:spcPct val="100000"/>
                        </a:lnSpc>
                        <a:spcBef>
                          <a:spcPts val="0"/>
                        </a:spcBef>
                        <a:spcAft>
                          <a:spcPts val="0"/>
                        </a:spcAft>
                        <a:buNone/>
                      </a:pPr>
                      <a:r>
                        <a:rPr lang="fr-FR" sz="1400" b="0" i="0" u="none" strike="noStrike" noProof="0" dirty="0">
                          <a:solidFill>
                            <a:srgbClr val="F0C300"/>
                          </a:solidFill>
                          <a:effectLst/>
                          <a:latin typeface="Arial"/>
                        </a:rPr>
                        <a:t>Bénéfices pour l’action </a:t>
                      </a:r>
                      <a:br>
                        <a:rPr lang="fr-FR" sz="1400" b="0" i="0" u="none" strike="noStrike" noProof="0" dirty="0">
                          <a:solidFill>
                            <a:srgbClr val="F0C300"/>
                          </a:solidFill>
                          <a:effectLst/>
                          <a:latin typeface="Arial"/>
                        </a:rPr>
                      </a:br>
                      <a:r>
                        <a:rPr lang="fr-FR" sz="1400" b="0" i="0" u="none" strike="noStrike" noProof="0" dirty="0">
                          <a:solidFill>
                            <a:srgbClr val="F0C300"/>
                          </a:solidFill>
                          <a:effectLst/>
                          <a:latin typeface="Arial"/>
                        </a:rPr>
                        <a:t>des Lions</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fr-FR" sz="1400" b="0" i="0" u="none" strike="noStrike" noProof="0">
                          <a:solidFill>
                            <a:schemeClr val="bg1"/>
                          </a:solidFill>
                          <a:effectLst/>
                          <a:latin typeface="Arial"/>
                        </a:rPr>
                        <a:t>L’action collective, source de croissance.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8132177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fr-FR" sz="1400" b="0" i="0" u="none" strike="noStrike" noProof="0">
                          <a:solidFill>
                            <a:schemeClr val="bg1"/>
                          </a:solidFill>
                          <a:effectLst/>
                          <a:latin typeface="Arial"/>
                        </a:rPr>
                        <a:t>Plus forts ensemble. Comme toujours.</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833805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fr-FR" sz="1400" b="0" i="0" u="none" strike="noStrike" noProof="0" dirty="0">
                          <a:solidFill>
                            <a:schemeClr val="bg1"/>
                          </a:solidFill>
                          <a:effectLst/>
                          <a:latin typeface="Arial"/>
                        </a:rPr>
                        <a:t>Tirez tout le parti de vos dons.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97316545"/>
                  </a:ext>
                </a:extLst>
              </a:tr>
              <a:tr h="257772">
                <a:tc>
                  <a:txBody>
                    <a:bodyPr/>
                    <a:lstStyle/>
                    <a:p>
                      <a:pPr marL="0" marR="0" algn="l" rtl="0">
                        <a:lnSpc>
                          <a:spcPct val="100000"/>
                        </a:lnSpc>
                        <a:spcBef>
                          <a:spcPts val="0"/>
                        </a:spcBef>
                        <a:spcAft>
                          <a:spcPts val="0"/>
                        </a:spcAft>
                        <a:tabLst>
                          <a:tab pos="925195" algn="l"/>
                        </a:tabLst>
                      </a:pPr>
                      <a:endParaRPr lang="en-US" sz="14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4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64003307"/>
                  </a:ext>
                </a:extLst>
              </a:tr>
              <a:tr h="257772">
                <a:tc rowSpan="3">
                  <a:txBody>
                    <a:bodyPr/>
                    <a:lstStyle/>
                    <a:p>
                      <a:pPr marL="0" marR="0" lvl="0" algn="l">
                        <a:lnSpc>
                          <a:spcPct val="100000"/>
                        </a:lnSpc>
                        <a:spcBef>
                          <a:spcPts val="0"/>
                        </a:spcBef>
                        <a:spcAft>
                          <a:spcPts val="0"/>
                        </a:spcAft>
                        <a:buNone/>
                      </a:pPr>
                      <a:r>
                        <a:rPr lang="fr-FR" sz="1400" b="0" i="0" u="none" strike="noStrike" noProof="0" dirty="0">
                          <a:solidFill>
                            <a:srgbClr val="F0C300"/>
                          </a:solidFill>
                          <a:effectLst/>
                          <a:latin typeface="Arial"/>
                        </a:rPr>
                        <a:t>L’organisation plus forte </a:t>
                      </a:r>
                      <a:br>
                        <a:rPr lang="fr-FR" sz="1400" b="0" i="0" u="none" strike="noStrike" noProof="0" dirty="0">
                          <a:solidFill>
                            <a:srgbClr val="F0C300"/>
                          </a:solidFill>
                          <a:effectLst/>
                          <a:latin typeface="Arial"/>
                        </a:rPr>
                      </a:br>
                      <a:r>
                        <a:rPr lang="fr-FR" sz="1400" b="0" i="0" u="none" strike="noStrike" noProof="0" dirty="0">
                          <a:solidFill>
                            <a:srgbClr val="F0C300"/>
                          </a:solidFill>
                          <a:effectLst/>
                          <a:latin typeface="Arial"/>
                        </a:rPr>
                        <a:t>à tous les niveaux.</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fr-FR" sz="1400" b="0" i="0" u="none" strike="noStrike" noProof="0" dirty="0">
                          <a:solidFill>
                            <a:schemeClr val="bg1"/>
                          </a:solidFill>
                          <a:effectLst/>
                          <a:latin typeface="Arial"/>
                        </a:rPr>
                        <a:t>Servir côte à côte signifie devenir plus forts ensemble.</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256416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fr-FR" sz="1400" b="0" i="0" u="none" strike="noStrike" noProof="0" dirty="0">
                          <a:solidFill>
                            <a:schemeClr val="bg1"/>
                          </a:solidFill>
                          <a:effectLst/>
                          <a:latin typeface="Arial"/>
                        </a:rPr>
                        <a:t>Les Lions sont unis.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101341249"/>
                  </a:ext>
                </a:extLst>
              </a:tr>
              <a:tr h="257772">
                <a:tc vMerge="1">
                  <a:txBody>
                    <a:bodyPr/>
                    <a:lstStyle/>
                    <a:p>
                      <a:endParaRPr lang="en-US"/>
                    </a:p>
                  </a:txBody>
                  <a:tcPr>
                    <a:solidFill>
                      <a:schemeClr val="accent2"/>
                    </a:solidFill>
                  </a:tcPr>
                </a:tc>
                <a:tc>
                  <a:txBody>
                    <a:bodyPr/>
                    <a:lstStyle/>
                    <a:p>
                      <a:pPr marL="0" marR="0" lvl="0" algn="l">
                        <a:lnSpc>
                          <a:spcPct val="100000"/>
                        </a:lnSpc>
                        <a:spcBef>
                          <a:spcPts val="0"/>
                        </a:spcBef>
                        <a:spcAft>
                          <a:spcPts val="0"/>
                        </a:spcAft>
                        <a:buNone/>
                      </a:pPr>
                      <a:r>
                        <a:rPr lang="fr-FR" sz="1400" b="0" i="0" u="none" strike="noStrike" noProof="0" dirty="0">
                          <a:solidFill>
                            <a:schemeClr val="bg1"/>
                          </a:solidFill>
                          <a:effectLst/>
                          <a:latin typeface="Arial"/>
                        </a:rPr>
                        <a:t>Toujours prêts à servir.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02418822"/>
                  </a:ext>
                </a:extLst>
              </a:tr>
            </a:tbl>
          </a:graphicData>
        </a:graphic>
      </p:graphicFrame>
      <p:sp>
        <p:nvSpPr>
          <p:cNvPr id="16" name="Body Copy">
            <a:extLst>
              <a:ext uri="{FF2B5EF4-FFF2-40B4-BE49-F238E27FC236}">
                <a16:creationId xmlns:a16="http://schemas.microsoft.com/office/drawing/2014/main" id="{0EF9FAF9-4629-9A28-BF76-C4E6687E8DB0}"/>
              </a:ext>
            </a:extLst>
          </p:cNvPr>
          <p:cNvSpPr txBox="1">
            <a:spLocks/>
          </p:cNvSpPr>
          <p:nvPr/>
        </p:nvSpPr>
        <p:spPr>
          <a:xfrm>
            <a:off x="595591" y="3788929"/>
            <a:ext cx="3450088" cy="208433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Arial"/>
                <a:cs typeface="Arial"/>
              </a:rPr>
              <a:t>Nous avons élaboré une série de messages destinés à détailler les bénéfices de la </a:t>
            </a:r>
            <a:r>
              <a:rPr lang="fr-FR" b="1" i="1" dirty="0">
                <a:solidFill>
                  <a:schemeClr val="bg1"/>
                </a:solidFill>
                <a:latin typeface="Arial"/>
                <a:cs typeface="Arial"/>
              </a:rPr>
              <a:t>MISSION</a:t>
            </a:r>
            <a:r>
              <a:rPr lang="fr-FR" b="1" dirty="0">
                <a:solidFill>
                  <a:schemeClr val="bg1"/>
                </a:solidFill>
                <a:latin typeface="Arial"/>
                <a:cs typeface="Arial"/>
              </a:rPr>
              <a:t> 1.5</a:t>
            </a:r>
            <a:r>
              <a:rPr lang="fr-FR" dirty="0">
                <a:solidFill>
                  <a:schemeClr val="bg1"/>
                </a:solidFill>
                <a:latin typeface="Arial"/>
                <a:cs typeface="Arial"/>
              </a:rPr>
              <a:t>.</a:t>
            </a:r>
          </a:p>
        </p:txBody>
      </p:sp>
      <p:sp>
        <p:nvSpPr>
          <p:cNvPr id="18" name="Headline">
            <a:extLst>
              <a:ext uri="{FF2B5EF4-FFF2-40B4-BE49-F238E27FC236}">
                <a16:creationId xmlns:a16="http://schemas.microsoft.com/office/drawing/2014/main" id="{F2C7C9B2-02F8-DEB1-D2C6-D351E2796D7F}"/>
              </a:ext>
            </a:extLst>
          </p:cNvPr>
          <p:cNvSpPr txBox="1">
            <a:spLocks/>
          </p:cNvSpPr>
          <p:nvPr/>
        </p:nvSpPr>
        <p:spPr>
          <a:xfrm>
            <a:off x="598074" y="1694469"/>
            <a:ext cx="4016264" cy="228814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5000" i="1">
                <a:solidFill>
                  <a:schemeClr val="bg1"/>
                </a:solidFill>
                <a:latin typeface="Helvetica Neue"/>
              </a:rPr>
              <a:t>MISSION</a:t>
            </a:r>
            <a:r>
              <a:rPr lang="fr-FR" sz="5000">
                <a:solidFill>
                  <a:schemeClr val="bg1"/>
                </a:solidFill>
                <a:latin typeface="Helvetica Neue"/>
              </a:rPr>
              <a:t> 1.5 - Message</a:t>
            </a:r>
          </a:p>
        </p:txBody>
      </p:sp>
      <p:sp>
        <p:nvSpPr>
          <p:cNvPr id="3" name="Rectangle 2">
            <a:extLst>
              <a:ext uri="{FF2B5EF4-FFF2-40B4-BE49-F238E27FC236}">
                <a16:creationId xmlns:a16="http://schemas.microsoft.com/office/drawing/2014/main" id="{BEE1479D-91ED-F772-3FF5-06F8F6FD94E9}"/>
              </a:ext>
            </a:extLst>
          </p:cNvPr>
          <p:cNvSpPr/>
          <p:nvPr/>
        </p:nvSpPr>
        <p:spPr>
          <a:xfrm rot="5400000" flipH="1">
            <a:off x="972369" y="3137489"/>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4" name="Rectangle 3">
            <a:extLst>
              <a:ext uri="{FF2B5EF4-FFF2-40B4-BE49-F238E27FC236}">
                <a16:creationId xmlns:a16="http://schemas.microsoft.com/office/drawing/2014/main" id="{662D64C5-4090-C2BD-AC6A-93ABE75EC220}"/>
              </a:ext>
            </a:extLst>
          </p:cNvPr>
          <p:cNvSpPr/>
          <p:nvPr/>
        </p:nvSpPr>
        <p:spPr>
          <a:xfrm rot="10800000" flipH="1">
            <a:off x="4858449" y="752016"/>
            <a:ext cx="81819" cy="564031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2" name="Group 11">
            <a:extLst>
              <a:ext uri="{FF2B5EF4-FFF2-40B4-BE49-F238E27FC236}">
                <a16:creationId xmlns:a16="http://schemas.microsoft.com/office/drawing/2014/main" id="{E42B206A-F24A-EA30-7EB6-872564937D87}"/>
              </a:ext>
            </a:extLst>
          </p:cNvPr>
          <p:cNvGrpSpPr/>
          <p:nvPr/>
        </p:nvGrpSpPr>
        <p:grpSpPr>
          <a:xfrm>
            <a:off x="0" y="0"/>
            <a:ext cx="12192000" cy="457200"/>
            <a:chOff x="0" y="0"/>
            <a:chExt cx="12192000" cy="457200"/>
          </a:xfrm>
        </p:grpSpPr>
        <p:grpSp>
          <p:nvGrpSpPr>
            <p:cNvPr id="13" name="Group 12">
              <a:extLst>
                <a:ext uri="{FF2B5EF4-FFF2-40B4-BE49-F238E27FC236}">
                  <a16:creationId xmlns:a16="http://schemas.microsoft.com/office/drawing/2014/main" id="{284FE39E-953E-F5CA-08C3-A8C29DC4C6FE}"/>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7D12A704-03E8-E1B5-77DE-2382DB660E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0D4A559-13A8-6BB9-AFC8-78B31108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F6B950DD-249A-B085-8D8C-B025D215621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6444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2EA05F-A871-3D14-1F96-1851515889DE}"/>
              </a:ext>
            </a:extLst>
          </p:cNvPr>
          <p:cNvGrpSpPr/>
          <p:nvPr/>
        </p:nvGrpSpPr>
        <p:grpSpPr>
          <a:xfrm>
            <a:off x="0" y="9940"/>
            <a:ext cx="12192000" cy="6858000"/>
            <a:chOff x="0" y="0"/>
            <a:chExt cx="12192000" cy="6858000"/>
          </a:xfrm>
        </p:grpSpPr>
        <p:sp>
          <p:nvSpPr>
            <p:cNvPr id="3" name="Rectangle 2">
              <a:extLst>
                <a:ext uri="{FF2B5EF4-FFF2-40B4-BE49-F238E27FC236}">
                  <a16:creationId xmlns:a16="http://schemas.microsoft.com/office/drawing/2014/main" id="{A39EE22B-15BE-D35D-2522-00B4B31E564F}"/>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7">
              <a:extLst>
                <a:ext uri="{FF2B5EF4-FFF2-40B4-BE49-F238E27FC236}">
                  <a16:creationId xmlns:a16="http://schemas.microsoft.com/office/drawing/2014/main" id="{2782B666-E524-BD7C-03C7-01DD8513A01F}"/>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8FB17D5E-F023-FA9C-A04E-A6F70DDA7A23}"/>
              </a:ext>
            </a:extLst>
          </p:cNvPr>
          <p:cNvGrpSpPr/>
          <p:nvPr/>
        </p:nvGrpSpPr>
        <p:grpSpPr>
          <a:xfrm>
            <a:off x="0" y="0"/>
            <a:ext cx="12192000" cy="457200"/>
            <a:chOff x="0" y="0"/>
            <a:chExt cx="12192000" cy="457200"/>
          </a:xfrm>
        </p:grpSpPr>
        <p:grpSp>
          <p:nvGrpSpPr>
            <p:cNvPr id="7" name="Group 6">
              <a:extLst>
                <a:ext uri="{FF2B5EF4-FFF2-40B4-BE49-F238E27FC236}">
                  <a16:creationId xmlns:a16="http://schemas.microsoft.com/office/drawing/2014/main" id="{6A663E70-D122-1654-6602-9661113518AA}"/>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048DBB50-9E6F-6BA6-E79B-491F9688BC6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B9DAD42-6525-2CDF-3B59-6F0BBFE26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AFFCC994-1C6F-AD28-D7E2-C9CF9D13A2C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
            <a:extLst>
              <a:ext uri="{FF2B5EF4-FFF2-40B4-BE49-F238E27FC236}">
                <a16:creationId xmlns:a16="http://schemas.microsoft.com/office/drawing/2014/main" id="{40349753-014C-89F3-F7CB-72F7EA18F016}"/>
              </a:ext>
            </a:extLst>
          </p:cNvPr>
          <p:cNvSpPr txBox="1">
            <a:spLocks/>
          </p:cNvSpPr>
          <p:nvPr/>
        </p:nvSpPr>
        <p:spPr>
          <a:xfrm>
            <a:off x="914400" y="1550068"/>
            <a:ext cx="6730738" cy="1742612"/>
          </a:xfrm>
          <a:prstGeom prst="rect">
            <a:avLst/>
          </a:prstGeom>
        </p:spPr>
        <p:txBody>
          <a:bodyPr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fr-FR" sz="6000" b="1" dirty="0">
                <a:solidFill>
                  <a:srgbClr val="00338D"/>
                </a:solidFill>
                <a:latin typeface="Arial" charset="0"/>
                <a:ea typeface="Arial" charset="0"/>
                <a:cs typeface="Arial" charset="0"/>
              </a:rPr>
              <a:t>Amplification </a:t>
            </a:r>
            <a:br>
              <a:rPr lang="fr-FR" sz="6000" b="1" dirty="0">
                <a:solidFill>
                  <a:srgbClr val="00338D"/>
                </a:solidFill>
                <a:latin typeface="Arial" charset="0"/>
                <a:ea typeface="Arial" charset="0"/>
                <a:cs typeface="Arial" charset="0"/>
              </a:rPr>
            </a:br>
            <a:r>
              <a:rPr lang="fr-FR" sz="6000" b="1" dirty="0">
                <a:solidFill>
                  <a:srgbClr val="00338D"/>
                </a:solidFill>
                <a:latin typeface="Arial" charset="0"/>
                <a:ea typeface="Arial" charset="0"/>
                <a:cs typeface="Arial" charset="0"/>
              </a:rPr>
              <a:t>du message</a:t>
            </a:r>
          </a:p>
        </p:txBody>
      </p:sp>
      <p:pic>
        <p:nvPicPr>
          <p:cNvPr id="13" name="Picture 12">
            <a:extLst>
              <a:ext uri="{FF2B5EF4-FFF2-40B4-BE49-F238E27FC236}">
                <a16:creationId xmlns:a16="http://schemas.microsoft.com/office/drawing/2014/main" id="{DE05F508-0CCF-49AC-EF27-51C94E855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565" y="1484865"/>
            <a:ext cx="3572781" cy="4150998"/>
          </a:xfrm>
          <a:prstGeom prst="rect">
            <a:avLst/>
          </a:prstGeom>
        </p:spPr>
      </p:pic>
      <p:pic>
        <p:nvPicPr>
          <p:cNvPr id="14" name="Picture 13">
            <a:extLst>
              <a:ext uri="{FF2B5EF4-FFF2-40B4-BE49-F238E27FC236}">
                <a16:creationId xmlns:a16="http://schemas.microsoft.com/office/drawing/2014/main" id="{630B21EB-DFAF-D558-47AD-8D07A8BFC8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314" t="8997" r="11715" b="13032"/>
          <a:stretch/>
        </p:blipFill>
        <p:spPr>
          <a:xfrm>
            <a:off x="8200788" y="2630392"/>
            <a:ext cx="2498591" cy="2498591"/>
          </a:xfrm>
          <a:prstGeom prst="rect">
            <a:avLst/>
          </a:prstGeom>
        </p:spPr>
      </p:pic>
      <p:sp>
        <p:nvSpPr>
          <p:cNvPr id="15" name="Headline">
            <a:extLst>
              <a:ext uri="{FF2B5EF4-FFF2-40B4-BE49-F238E27FC236}">
                <a16:creationId xmlns:a16="http://schemas.microsoft.com/office/drawing/2014/main" id="{5FCA23D9-2651-22F4-03C6-C325F519ABE1}"/>
              </a:ext>
            </a:extLst>
          </p:cNvPr>
          <p:cNvSpPr txBox="1">
            <a:spLocks/>
          </p:cNvSpPr>
          <p:nvPr/>
        </p:nvSpPr>
        <p:spPr>
          <a:xfrm>
            <a:off x="7093577" y="1468321"/>
            <a:ext cx="4724754" cy="78449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3500">
                <a:solidFill>
                  <a:schemeClr val="bg1"/>
                </a:solidFill>
                <a:latin typeface="Arial"/>
                <a:ea typeface="ヒラギノ角ゴ Pro W3"/>
                <a:cs typeface="Arial"/>
              </a:rPr>
              <a:t>SCANNER</a:t>
            </a:r>
          </a:p>
        </p:txBody>
      </p:sp>
      <p:sp>
        <p:nvSpPr>
          <p:cNvPr id="17" name="Headline">
            <a:extLst>
              <a:ext uri="{FF2B5EF4-FFF2-40B4-BE49-F238E27FC236}">
                <a16:creationId xmlns:a16="http://schemas.microsoft.com/office/drawing/2014/main" id="{522FE19D-7794-AA88-7810-0D214E6E6026}"/>
              </a:ext>
            </a:extLst>
          </p:cNvPr>
          <p:cNvSpPr txBox="1">
            <a:spLocks/>
          </p:cNvSpPr>
          <p:nvPr/>
        </p:nvSpPr>
        <p:spPr>
          <a:xfrm>
            <a:off x="914401" y="4010495"/>
            <a:ext cx="4854804" cy="153352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spcBef>
                <a:spcPts val="1000"/>
              </a:spcBef>
            </a:pPr>
            <a:r>
              <a:rPr lang="fr-FR" sz="2500" dirty="0">
                <a:solidFill>
                  <a:srgbClr val="0D2240"/>
                </a:solidFill>
                <a:latin typeface="Arial"/>
                <a:ea typeface="ヒラギノ角ゴ Pro W3"/>
                <a:cs typeface="Arial"/>
              </a:rPr>
              <a:t>La page d’accueil </a:t>
            </a:r>
            <a:r>
              <a:rPr lang="fr-FR" sz="2500" i="1" dirty="0">
                <a:solidFill>
                  <a:srgbClr val="0D2240"/>
                </a:solidFill>
                <a:latin typeface="Arial"/>
                <a:ea typeface="ヒラギノ角ゴ Pro W3"/>
                <a:cs typeface="Arial"/>
              </a:rPr>
              <a:t>MISSION</a:t>
            </a:r>
            <a:r>
              <a:rPr lang="fr-FR" sz="2500" dirty="0">
                <a:solidFill>
                  <a:srgbClr val="0D2240"/>
                </a:solidFill>
                <a:latin typeface="Arial"/>
                <a:ea typeface="ヒラギノ角ゴ Pro W3"/>
                <a:cs typeface="Arial"/>
              </a:rPr>
              <a:t> 1.5 présente cette initiative prometteuse et les outils nécessaires pour entrer en action.</a:t>
            </a:r>
          </a:p>
        </p:txBody>
      </p:sp>
      <p:sp>
        <p:nvSpPr>
          <p:cNvPr id="18" name="Rectangle 17">
            <a:extLst>
              <a:ext uri="{FF2B5EF4-FFF2-40B4-BE49-F238E27FC236}">
                <a16:creationId xmlns:a16="http://schemas.microsoft.com/office/drawing/2014/main" id="{077B4DAA-8022-E13D-E35D-1F25D4BF4F0C}"/>
              </a:ext>
            </a:extLst>
          </p:cNvPr>
          <p:cNvSpPr/>
          <p:nvPr/>
        </p:nvSpPr>
        <p:spPr>
          <a:xfrm rot="5400000" flipH="1">
            <a:off x="1282801" y="3293684"/>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5" name="Page Number - White">
            <a:extLst>
              <a:ext uri="{FF2B5EF4-FFF2-40B4-BE49-F238E27FC236}">
                <a16:creationId xmlns:a16="http://schemas.microsoft.com/office/drawing/2014/main" id="{FD9DCF25-1323-3A3F-430A-741A9CFBE37B}"/>
              </a:ext>
            </a:extLst>
          </p:cNvPr>
          <p:cNvSpPr txBox="1">
            <a:spLocks noChangeArrowheads="1"/>
          </p:cNvSpPr>
          <p:nvPr/>
        </p:nvSpPr>
        <p:spPr bwMode="auto">
          <a:xfrm>
            <a:off x="11537157" y="641066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36702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F6BC6A-5507-33DA-A2C3-80BDB6E02D4B}"/>
              </a:ext>
            </a:extLst>
          </p:cNvPr>
          <p:cNvGrpSpPr/>
          <p:nvPr/>
        </p:nvGrpSpPr>
        <p:grpSpPr>
          <a:xfrm>
            <a:off x="6580415" y="0"/>
            <a:ext cx="6861265" cy="6858000"/>
            <a:chOff x="6580415" y="0"/>
            <a:chExt cx="6861265" cy="6858000"/>
          </a:xfrm>
        </p:grpSpPr>
        <p:sp>
          <p:nvSpPr>
            <p:cNvPr id="5" name="Graphic 10">
              <a:extLst>
                <a:ext uri="{FF2B5EF4-FFF2-40B4-BE49-F238E27FC236}">
                  <a16:creationId xmlns:a16="http://schemas.microsoft.com/office/drawing/2014/main" id="{3CAD6BE5-A25D-F40F-1E65-FC7A02AFE3C8}"/>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6" name="Graphic 11">
              <a:extLst>
                <a:ext uri="{FF2B5EF4-FFF2-40B4-BE49-F238E27FC236}">
                  <a16:creationId xmlns:a16="http://schemas.microsoft.com/office/drawing/2014/main" id="{64BA71FF-601F-5856-1307-F51EE7F3FB2F}"/>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7" name="Page Number - Blue">
            <a:extLst>
              <a:ext uri="{FF2B5EF4-FFF2-40B4-BE49-F238E27FC236}">
                <a16:creationId xmlns:a16="http://schemas.microsoft.com/office/drawing/2014/main" id="{80AA6DBF-4AC1-1673-3365-3E0CF34112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Page Number - White">
            <a:extLst>
              <a:ext uri="{FF2B5EF4-FFF2-40B4-BE49-F238E27FC236}">
                <a16:creationId xmlns:a16="http://schemas.microsoft.com/office/drawing/2014/main" id="{B3234016-9CBF-8180-9286-2D5DBF7E0C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B4DC4D11-9830-A1D9-E115-0CCAE1B6D11D}"/>
              </a:ext>
            </a:extLst>
          </p:cNvPr>
          <p:cNvSpPr txBox="1">
            <a:spLocks/>
          </p:cNvSpPr>
          <p:nvPr/>
        </p:nvSpPr>
        <p:spPr>
          <a:xfrm>
            <a:off x="756053" y="1813488"/>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8000" dirty="0">
                <a:solidFill>
                  <a:srgbClr val="00338D"/>
                </a:solidFill>
                <a:latin typeface="Arial"/>
                <a:ea typeface="ヒラギノ角ゴ Pro W3"/>
                <a:cs typeface="Arial"/>
              </a:rPr>
              <a:t>Notre croissance </a:t>
            </a:r>
            <a:br>
              <a:rPr lang="fr-FR" sz="8000" dirty="0">
                <a:solidFill>
                  <a:srgbClr val="00338D"/>
                </a:solidFill>
                <a:latin typeface="Arial"/>
                <a:ea typeface="ヒラギノ角ゴ Pro W3"/>
                <a:cs typeface="Arial"/>
              </a:rPr>
            </a:br>
            <a:r>
              <a:rPr lang="fr-FR" sz="8000" dirty="0">
                <a:solidFill>
                  <a:srgbClr val="00338D"/>
                </a:solidFill>
                <a:latin typeface="Arial"/>
                <a:ea typeface="ヒラギノ角ゴ Pro W3"/>
                <a:cs typeface="Arial"/>
              </a:rPr>
              <a:t>est en marche.</a:t>
            </a:r>
          </a:p>
        </p:txBody>
      </p:sp>
      <p:sp>
        <p:nvSpPr>
          <p:cNvPr id="11" name="Yellow Bar">
            <a:extLst>
              <a:ext uri="{FF2B5EF4-FFF2-40B4-BE49-F238E27FC236}">
                <a16:creationId xmlns:a16="http://schemas.microsoft.com/office/drawing/2014/main" id="{BE741DEF-73E8-4004-9A7D-56E3691B24B7}"/>
              </a:ext>
            </a:extLst>
          </p:cNvPr>
          <p:cNvSpPr/>
          <p:nvPr/>
        </p:nvSpPr>
        <p:spPr>
          <a:xfrm>
            <a:off x="4848225" y="4898427"/>
            <a:ext cx="235821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2" name="Headline">
            <a:extLst>
              <a:ext uri="{FF2B5EF4-FFF2-40B4-BE49-F238E27FC236}">
                <a16:creationId xmlns:a16="http://schemas.microsoft.com/office/drawing/2014/main" id="{7208F50A-3FE1-F7AC-8E9F-0A5620CA6BF0}"/>
              </a:ext>
            </a:extLst>
          </p:cNvPr>
          <p:cNvSpPr txBox="1">
            <a:spLocks/>
          </p:cNvSpPr>
          <p:nvPr/>
        </p:nvSpPr>
        <p:spPr>
          <a:xfrm>
            <a:off x="2076558" y="5391297"/>
            <a:ext cx="8038884"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2700" dirty="0">
                <a:solidFill>
                  <a:srgbClr val="0D2240"/>
                </a:solidFill>
                <a:latin typeface="Arial"/>
                <a:ea typeface="ヒラギノ角ゴ Pro W3"/>
                <a:cs typeface="Arial"/>
              </a:rPr>
              <a:t>Comment allons-nous en informer le monde ?</a:t>
            </a:r>
          </a:p>
        </p:txBody>
      </p:sp>
      <p:pic>
        <p:nvPicPr>
          <p:cNvPr id="2" name="Picture 1">
            <a:extLst>
              <a:ext uri="{FF2B5EF4-FFF2-40B4-BE49-F238E27FC236}">
                <a16:creationId xmlns:a16="http://schemas.microsoft.com/office/drawing/2014/main" id="{6EB04CA3-5871-3CA7-45F2-70A040CBB7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5416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9">
            <a:extLst>
              <a:ext uri="{FF2B5EF4-FFF2-40B4-BE49-F238E27FC236}">
                <a16:creationId xmlns:a16="http://schemas.microsoft.com/office/drawing/2014/main" id="{6BE11D7C-55D1-4AA4-4F37-7587B7A56275}"/>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4838489A-42FA-347E-F405-AF2FD58B3B83}"/>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0EE4C60D-A571-BA53-C804-9C8AFECEA3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F1E8317B-AA79-4E36-133C-A4178DDA7C3E}"/>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5467F34A-D067-4FDF-C6B3-3461F331D7B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0" name="Headline">
            <a:extLst>
              <a:ext uri="{FF2B5EF4-FFF2-40B4-BE49-F238E27FC236}">
                <a16:creationId xmlns:a16="http://schemas.microsoft.com/office/drawing/2014/main" id="{2F7E371E-BDBF-F9BC-FAC7-AE66BABC3CFB}"/>
              </a:ext>
            </a:extLst>
          </p:cNvPr>
          <p:cNvSpPr txBox="1">
            <a:spLocks/>
          </p:cNvSpPr>
          <p:nvPr/>
        </p:nvSpPr>
        <p:spPr>
          <a:xfrm>
            <a:off x="2341930" y="660133"/>
            <a:ext cx="7508140" cy="121946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000">
                <a:solidFill>
                  <a:srgbClr val="00338D"/>
                </a:solidFill>
              </a:rPr>
              <a:t>MISSION 1.5 - Champions de la croissance de l'effectif </a:t>
            </a:r>
          </a:p>
        </p:txBody>
      </p:sp>
      <p:sp>
        <p:nvSpPr>
          <p:cNvPr id="12" name="Headline">
            <a:extLst>
              <a:ext uri="{FF2B5EF4-FFF2-40B4-BE49-F238E27FC236}">
                <a16:creationId xmlns:a16="http://schemas.microsoft.com/office/drawing/2014/main" id="{C29B7220-13FD-0289-48DE-45945B638340}"/>
              </a:ext>
            </a:extLst>
          </p:cNvPr>
          <p:cNvSpPr txBox="1">
            <a:spLocks/>
          </p:cNvSpPr>
          <p:nvPr/>
        </p:nvSpPr>
        <p:spPr>
          <a:xfrm>
            <a:off x="2705708" y="2062782"/>
            <a:ext cx="6780585"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000" dirty="0">
                <a:solidFill>
                  <a:srgbClr val="0D2240"/>
                </a:solidFill>
                <a:latin typeface="Arial"/>
                <a:ea typeface="ヒラギノ角ゴ Pro W3"/>
                <a:cs typeface="Arial"/>
              </a:rPr>
              <a:t>Clubs les plus performants</a:t>
            </a:r>
          </a:p>
        </p:txBody>
      </p:sp>
      <p:graphicFrame>
        <p:nvGraphicFramePr>
          <p:cNvPr id="13" name="Table 9">
            <a:extLst>
              <a:ext uri="{FF2B5EF4-FFF2-40B4-BE49-F238E27FC236}">
                <a16:creationId xmlns:a16="http://schemas.microsoft.com/office/drawing/2014/main" id="{4920221C-8DB8-3E79-ED05-B262CB0145A8}"/>
              </a:ext>
            </a:extLst>
          </p:cNvPr>
          <p:cNvGraphicFramePr>
            <a:graphicFrameLocks noGrp="1"/>
          </p:cNvGraphicFramePr>
          <p:nvPr>
            <p:extLst>
              <p:ext uri="{D42A27DB-BD31-4B8C-83A1-F6EECF244321}">
                <p14:modId xmlns:p14="http://schemas.microsoft.com/office/powerpoint/2010/main" val="1303348382"/>
              </p:ext>
            </p:extLst>
          </p:nvPr>
        </p:nvGraphicFramePr>
        <p:xfrm>
          <a:off x="2869345" y="3028677"/>
          <a:ext cx="6453310" cy="3555586"/>
        </p:xfrm>
        <a:graphic>
          <a:graphicData uri="http://schemas.openxmlformats.org/drawingml/2006/table">
            <a:tbl>
              <a:tblPr firstRow="1" bandRow="1">
                <a:tableStyleId>{5C22544A-7EE6-4342-B048-85BDC9FD1C3A}</a:tableStyleId>
              </a:tblPr>
              <a:tblGrid>
                <a:gridCol w="825901">
                  <a:extLst>
                    <a:ext uri="{9D8B030D-6E8A-4147-A177-3AD203B41FA5}">
                      <a16:colId xmlns:a16="http://schemas.microsoft.com/office/drawing/2014/main" val="2610919145"/>
                    </a:ext>
                  </a:extLst>
                </a:gridCol>
                <a:gridCol w="212749">
                  <a:extLst>
                    <a:ext uri="{9D8B030D-6E8A-4147-A177-3AD203B41FA5}">
                      <a16:colId xmlns:a16="http://schemas.microsoft.com/office/drawing/2014/main" val="2799790583"/>
                    </a:ext>
                  </a:extLst>
                </a:gridCol>
                <a:gridCol w="5414660">
                  <a:extLst>
                    <a:ext uri="{9D8B030D-6E8A-4147-A177-3AD203B41FA5}">
                      <a16:colId xmlns:a16="http://schemas.microsoft.com/office/drawing/2014/main" val="2940864417"/>
                    </a:ext>
                  </a:extLst>
                </a:gridCol>
              </a:tblGrid>
              <a:tr h="619652">
                <a:tc>
                  <a:txBody>
                    <a:bodyPr/>
                    <a:lstStyle/>
                    <a:p>
                      <a:pPr algn="r"/>
                      <a:r>
                        <a:rPr lang="fr-FR" sz="3600" b="1" i="1">
                          <a:solidFill>
                            <a:srgbClr val="EBB700"/>
                          </a:solidFill>
                          <a:latin typeface="Arial" panose="020B0604020202020204" pitchFamily="34" charset="0"/>
                          <a:cs typeface="Arial" panose="020B0604020202020204" pitchFamily="34" charset="0"/>
                        </a:rPr>
                        <a:t>1</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2800" b="1" i="0">
                          <a:solidFill>
                            <a:srgbClr val="0D2240"/>
                          </a:solidFill>
                          <a:latin typeface="Arial"/>
                          <a:cs typeface="Arial"/>
                        </a:rPr>
                        <a:t>NOM DU CLUB</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60582">
                <a:tc>
                  <a:txBody>
                    <a:bodyPr/>
                    <a:lstStyle/>
                    <a:p>
                      <a:pPr algn="r"/>
                      <a:r>
                        <a:rPr lang="fr-FR" sz="3600" b="1" i="1">
                          <a:solidFill>
                            <a:srgbClr val="EBB700"/>
                          </a:solidFill>
                          <a:latin typeface="Arial" panose="020B0604020202020204" pitchFamily="34" charset="0"/>
                          <a:cs typeface="Arial" panose="020B0604020202020204" pitchFamily="34" charset="0"/>
                        </a:rPr>
                        <a:t>2</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2800" b="1" i="0">
                          <a:solidFill>
                            <a:srgbClr val="0D2240"/>
                          </a:solidFill>
                          <a:latin typeface="Arial"/>
                          <a:cs typeface="Arial"/>
                        </a:rPr>
                        <a:t>NOM DU CLUB </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60582">
                <a:tc>
                  <a:txBody>
                    <a:bodyPr/>
                    <a:lstStyle/>
                    <a:p>
                      <a:pPr algn="r"/>
                      <a:r>
                        <a:rPr lang="fr-FR" sz="3600" b="1" i="1">
                          <a:solidFill>
                            <a:srgbClr val="EBB700"/>
                          </a:solidFill>
                          <a:latin typeface="Arial" panose="020B0604020202020204" pitchFamily="34" charset="0"/>
                          <a:cs typeface="Arial" panose="020B0604020202020204" pitchFamily="34" charset="0"/>
                        </a:rPr>
                        <a:t>3</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2800" b="1" i="0">
                          <a:solidFill>
                            <a:srgbClr val="0D2240"/>
                          </a:solidFill>
                          <a:latin typeface="Arial"/>
                          <a:cs typeface="Arial"/>
                        </a:rPr>
                        <a:t>NOM DU CLUB</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60582">
                <a:tc>
                  <a:txBody>
                    <a:bodyPr/>
                    <a:lstStyle/>
                    <a:p>
                      <a:pPr algn="r"/>
                      <a:r>
                        <a:rPr lang="fr-FR" sz="3600" b="1" i="1">
                          <a:solidFill>
                            <a:srgbClr val="EBB700"/>
                          </a:solidFill>
                          <a:latin typeface="Arial" panose="020B0604020202020204" pitchFamily="34" charset="0"/>
                          <a:cs typeface="Arial" panose="020B0604020202020204" pitchFamily="34" charset="0"/>
                        </a:rPr>
                        <a:t>4</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2800" b="1" i="0">
                          <a:solidFill>
                            <a:srgbClr val="0D2240"/>
                          </a:solidFill>
                          <a:latin typeface="Arial"/>
                          <a:cs typeface="Arial"/>
                        </a:rPr>
                        <a:t>NOM DU CLUB</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19652">
                <a:tc>
                  <a:txBody>
                    <a:bodyPr/>
                    <a:lstStyle/>
                    <a:p>
                      <a:pPr algn="r"/>
                      <a:r>
                        <a:rPr lang="fr-FR" sz="3600" b="1" i="1">
                          <a:solidFill>
                            <a:srgbClr val="EBB700"/>
                          </a:solidFill>
                          <a:latin typeface="Arial" panose="020B0604020202020204" pitchFamily="34" charset="0"/>
                          <a:cs typeface="Arial" panose="020B0604020202020204" pitchFamily="34" charset="0"/>
                        </a:rPr>
                        <a:t>5</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fr-FR" sz="2800" b="1" i="0">
                          <a:solidFill>
                            <a:srgbClr val="0D2240"/>
                          </a:solidFill>
                          <a:latin typeface="Arial"/>
                          <a:cs typeface="Arial"/>
                        </a:rPr>
                        <a:t>NOM DU CLUB</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14" name="Rectangle 13">
            <a:extLst>
              <a:ext uri="{FF2B5EF4-FFF2-40B4-BE49-F238E27FC236}">
                <a16:creationId xmlns:a16="http://schemas.microsoft.com/office/drawing/2014/main" id="{B387FBED-5B6C-E937-449D-C1D745B51B4B}"/>
              </a:ext>
            </a:extLst>
          </p:cNvPr>
          <p:cNvSpPr/>
          <p:nvPr/>
        </p:nvSpPr>
        <p:spPr>
          <a:xfrm rot="5400000" flipH="1">
            <a:off x="6062310" y="249760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5" name="Group 14">
            <a:extLst>
              <a:ext uri="{FF2B5EF4-FFF2-40B4-BE49-F238E27FC236}">
                <a16:creationId xmlns:a16="http://schemas.microsoft.com/office/drawing/2014/main" id="{8192537B-C5E4-5FEF-4AC0-81D93818FC17}"/>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023B90F0-CE98-EC15-E12A-3EFD2C58C872}"/>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4EADE579-5C07-3D68-C4B5-752E0713F50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59C2715-80B0-44E6-BCD8-7819A49F5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5CE27C02-97EA-895A-4D4A-928FC14BAB1B}"/>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55D9718-7E75-0259-1EDA-3D165B21358B}"/>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58D8C5-85BA-8CB0-3E53-18FD22133810}"/>
              </a:ext>
            </a:extLst>
          </p:cNvPr>
          <p:cNvSpPr txBox="1">
            <a:spLocks/>
          </p:cNvSpPr>
          <p:nvPr/>
        </p:nvSpPr>
        <p:spPr>
          <a:xfrm>
            <a:off x="1909046" y="87389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fr-FR" sz="3200">
                <a:solidFill>
                  <a:srgbClr val="00338D"/>
                </a:solidFill>
              </a:rPr>
              <a:t>Rapports régionaux</a:t>
            </a:r>
          </a:p>
        </p:txBody>
      </p:sp>
      <p:sp>
        <p:nvSpPr>
          <p:cNvPr id="6" name="Graphic 8">
            <a:extLst>
              <a:ext uri="{FF2B5EF4-FFF2-40B4-BE49-F238E27FC236}">
                <a16:creationId xmlns:a16="http://schemas.microsoft.com/office/drawing/2014/main" id="{88B19537-63E4-DD2E-23AC-31D0AF69BE37}"/>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7" name="Page Number - Blue">
            <a:extLst>
              <a:ext uri="{FF2B5EF4-FFF2-40B4-BE49-F238E27FC236}">
                <a16:creationId xmlns:a16="http://schemas.microsoft.com/office/drawing/2014/main" id="{12544299-819E-5D76-D180-1911967810E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Body Copy">
            <a:extLst>
              <a:ext uri="{FF2B5EF4-FFF2-40B4-BE49-F238E27FC236}">
                <a16:creationId xmlns:a16="http://schemas.microsoft.com/office/drawing/2014/main" id="{AC12C00D-63D6-A89C-975D-BBCFC241A123}"/>
              </a:ext>
            </a:extLst>
          </p:cNvPr>
          <p:cNvSpPr txBox="1">
            <a:spLocks/>
          </p:cNvSpPr>
          <p:nvPr/>
        </p:nvSpPr>
        <p:spPr>
          <a:xfrm>
            <a:off x="1094945" y="2025737"/>
            <a:ext cx="4890511"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fr-FR" sz="2300" b="1" u="sng" dirty="0">
                <a:solidFill>
                  <a:srgbClr val="0D2240"/>
                </a:solidFill>
                <a:latin typeface="Arial"/>
                <a:ea typeface="ヒラギノ角ゴ Pro W3"/>
                <a:cs typeface="Arial"/>
              </a:rPr>
              <a:t>Réunions mensuelles</a:t>
            </a:r>
            <a:r>
              <a:rPr lang="fr-FR" sz="2300" b="1" dirty="0">
                <a:solidFill>
                  <a:srgbClr val="0D2240"/>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fr-FR" sz="1600" dirty="0">
                <a:solidFill>
                  <a:srgbClr val="0D2240"/>
                </a:solidFill>
                <a:latin typeface="Arial"/>
                <a:ea typeface="ヒラギノ角ゴ Pro W3"/>
                <a:cs typeface="Arial"/>
              </a:rPr>
              <a:t>Rencontre entre responsables SMA </a:t>
            </a:r>
            <a:br>
              <a:rPr lang="fr-FR" sz="1600" dirty="0">
                <a:solidFill>
                  <a:srgbClr val="0D2240"/>
                </a:solidFill>
                <a:latin typeface="Arial"/>
                <a:ea typeface="ヒラギノ角ゴ Pro W3"/>
                <a:cs typeface="Arial"/>
              </a:rPr>
            </a:br>
            <a:r>
              <a:rPr lang="fr-FR" sz="1600" dirty="0">
                <a:solidFill>
                  <a:srgbClr val="0D2240"/>
                </a:solidFill>
                <a:latin typeface="Arial"/>
                <a:ea typeface="ヒラギノ角ゴ Pro W3"/>
                <a:cs typeface="Arial"/>
              </a:rPr>
              <a:t>de RC et de région </a:t>
            </a:r>
          </a:p>
          <a:p>
            <a:pPr marL="285750" indent="-285750">
              <a:spcAft>
                <a:spcPts val="600"/>
              </a:spcAft>
              <a:buClr>
                <a:srgbClr val="EBB700"/>
              </a:buClr>
              <a:buFont typeface="Arial" panose="020B0604020202020204" pitchFamily="34" charset="0"/>
              <a:buChar char="•"/>
            </a:pPr>
            <a:r>
              <a:rPr lang="fr-FR" sz="1600" dirty="0">
                <a:solidFill>
                  <a:srgbClr val="0D2240"/>
                </a:solidFill>
                <a:latin typeface="Arial"/>
                <a:ea typeface="ヒラギノ角ゴ Pro W3"/>
                <a:cs typeface="Arial"/>
              </a:rPr>
              <a:t>Rencontre entre responsables SMA </a:t>
            </a:r>
            <a:br>
              <a:rPr lang="fr-FR" sz="1600" dirty="0">
                <a:solidFill>
                  <a:srgbClr val="0D2240"/>
                </a:solidFill>
                <a:latin typeface="Arial"/>
                <a:ea typeface="ヒラギノ角ゴ Pro W3"/>
                <a:cs typeface="Arial"/>
              </a:rPr>
            </a:br>
            <a:r>
              <a:rPr lang="fr-FR" sz="1600" dirty="0">
                <a:solidFill>
                  <a:srgbClr val="0D2240"/>
                </a:solidFill>
                <a:latin typeface="Arial"/>
                <a:ea typeface="ヒラギノ角ゴ Pro W3"/>
                <a:cs typeface="Arial"/>
              </a:rPr>
              <a:t>de région et de DM/D </a:t>
            </a:r>
          </a:p>
          <a:p>
            <a:pPr marL="804545" lvl="1" indent="-285750">
              <a:spcAft>
                <a:spcPts val="600"/>
              </a:spcAft>
              <a:buClr>
                <a:srgbClr val="EBB700"/>
              </a:buClr>
              <a:buFont typeface="Arial" panose="020B0604020202020204" pitchFamily="34" charset="0"/>
              <a:buChar char="•"/>
            </a:pPr>
            <a:r>
              <a:rPr lang="fr-FR" sz="1600" dirty="0">
                <a:latin typeface="Arial"/>
                <a:ea typeface="ヒラギノ角ゴ Pro W3"/>
                <a:cs typeface="Arial"/>
              </a:rPr>
              <a:t>Chefs de groupe invités (2024-25)</a:t>
            </a:r>
            <a:r>
              <a:rPr lang="fr-FR" sz="1600" dirty="0">
                <a:solidFill>
                  <a:srgbClr val="0D2240"/>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fr-FR" sz="1600" dirty="0">
                <a:solidFill>
                  <a:srgbClr val="0D2240"/>
                </a:solidFill>
                <a:latin typeface="Arial"/>
                <a:ea typeface="ヒラギノ角ゴ Pro W3"/>
                <a:cs typeface="Arial"/>
              </a:rPr>
              <a:t>Rencontre entre GD ou Lion coordinateur </a:t>
            </a:r>
            <a:br>
              <a:rPr lang="fr-FR" sz="1600" dirty="0">
                <a:solidFill>
                  <a:srgbClr val="0D2240"/>
                </a:solidFill>
                <a:latin typeface="Arial"/>
                <a:ea typeface="ヒラギノ角ゴ Pro W3"/>
                <a:cs typeface="Arial"/>
              </a:rPr>
            </a:br>
            <a:r>
              <a:rPr lang="fr-FR" sz="1600" dirty="0">
                <a:solidFill>
                  <a:srgbClr val="0D2240"/>
                </a:solidFill>
                <a:latin typeface="Arial"/>
                <a:ea typeface="ヒラギノ角ゴ Pro W3"/>
                <a:cs typeface="Arial"/>
              </a:rPr>
              <a:t>et PVGD, SMA du district et présidents de zone/région</a:t>
            </a:r>
          </a:p>
          <a:p>
            <a:pPr marL="285750" indent="-285750">
              <a:spcAft>
                <a:spcPts val="600"/>
              </a:spcAft>
              <a:buClr>
                <a:srgbClr val="EBB700"/>
              </a:buClr>
              <a:buFont typeface="Arial" panose="020B0604020202020204" pitchFamily="34" charset="0"/>
              <a:buChar char="•"/>
            </a:pPr>
            <a:r>
              <a:rPr lang="fr-FR" sz="1600" dirty="0">
                <a:solidFill>
                  <a:srgbClr val="0D2240"/>
                </a:solidFill>
                <a:latin typeface="Arial"/>
                <a:ea typeface="ヒラギノ角ゴ Pro W3"/>
                <a:cs typeface="Arial"/>
              </a:rPr>
              <a:t>Selon le calendrier des réunions, le président </a:t>
            </a:r>
            <a:br>
              <a:rPr lang="fr-FR" sz="1600" dirty="0">
                <a:solidFill>
                  <a:srgbClr val="0D2240"/>
                </a:solidFill>
                <a:latin typeface="Arial"/>
                <a:ea typeface="ヒラギノ角ゴ Pro W3"/>
                <a:cs typeface="Arial"/>
              </a:rPr>
            </a:br>
            <a:r>
              <a:rPr lang="fr-FR" sz="1600" dirty="0">
                <a:solidFill>
                  <a:srgbClr val="0D2240"/>
                </a:solidFill>
                <a:latin typeface="Arial"/>
                <a:ea typeface="ヒラギノ角ゴ Pro W3"/>
                <a:cs typeface="Arial"/>
              </a:rPr>
              <a:t>de zone/région devrait essayer de rencontrer des clubs. </a:t>
            </a:r>
          </a:p>
        </p:txBody>
      </p:sp>
      <p:sp>
        <p:nvSpPr>
          <p:cNvPr id="9" name="Body Copy">
            <a:extLst>
              <a:ext uri="{FF2B5EF4-FFF2-40B4-BE49-F238E27FC236}">
                <a16:creationId xmlns:a16="http://schemas.microsoft.com/office/drawing/2014/main" id="{0A4CA3D3-7875-F3F8-BBD3-6CF5EC23A541}"/>
              </a:ext>
            </a:extLst>
          </p:cNvPr>
          <p:cNvSpPr txBox="1">
            <a:spLocks/>
          </p:cNvSpPr>
          <p:nvPr/>
        </p:nvSpPr>
        <p:spPr>
          <a:xfrm>
            <a:off x="6489270" y="2025737"/>
            <a:ext cx="5796967"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fr-FR" sz="2300" b="1" u="sng">
                <a:solidFill>
                  <a:srgbClr val="0D2240"/>
                </a:solidFill>
                <a:latin typeface="Arial"/>
                <a:ea typeface="ヒラギノ角ゴ Pro W3"/>
                <a:cs typeface="Arial"/>
              </a:rPr>
              <a:t>Établir un programme de rapports </a:t>
            </a:r>
          </a:p>
          <a:p>
            <a:pPr marL="285750" indent="-285750">
              <a:spcAft>
                <a:spcPts val="600"/>
              </a:spcAft>
              <a:buClr>
                <a:srgbClr val="EBB700"/>
              </a:buClr>
              <a:buFont typeface="Arial" panose="020B0604020202020204" pitchFamily="34" charset="0"/>
              <a:buChar char="•"/>
            </a:pPr>
            <a:r>
              <a:rPr lang="fr-FR" sz="1600">
                <a:solidFill>
                  <a:srgbClr val="0D2240"/>
                </a:solidFill>
                <a:latin typeface="Arial"/>
                <a:ea typeface="ヒラギノ角ゴ Pro W3"/>
                <a:cs typeface="Arial"/>
              </a:rPr>
              <a:t>Examen des plans d'action </a:t>
            </a:r>
          </a:p>
          <a:p>
            <a:pPr marL="285750" indent="-285750">
              <a:spcAft>
                <a:spcPts val="600"/>
              </a:spcAft>
              <a:buClr>
                <a:srgbClr val="EBB700"/>
              </a:buClr>
              <a:buFont typeface="Arial" panose="020B0604020202020204" pitchFamily="34" charset="0"/>
              <a:buChar char="•"/>
            </a:pPr>
            <a:r>
              <a:rPr lang="fr-FR" sz="1600">
                <a:solidFill>
                  <a:srgbClr val="0D2240"/>
                </a:solidFill>
                <a:latin typeface="Arial"/>
                <a:ea typeface="ヒラギノ角ゴ Pro W3"/>
                <a:cs typeface="Arial"/>
              </a:rPr>
              <a:t>Progrès vers les objectifs de l'année fiscale en cours </a:t>
            </a:r>
          </a:p>
          <a:p>
            <a:pPr marL="285750" indent="-285750">
              <a:spcAft>
                <a:spcPts val="600"/>
              </a:spcAft>
              <a:buClr>
                <a:srgbClr val="EBB700"/>
              </a:buClr>
              <a:buFont typeface="Arial" panose="020B0604020202020204" pitchFamily="34" charset="0"/>
              <a:buChar char="•"/>
            </a:pPr>
            <a:r>
              <a:rPr lang="fr-FR" sz="1600">
                <a:solidFill>
                  <a:srgbClr val="0D2240"/>
                </a:solidFill>
                <a:latin typeface="Arial"/>
                <a:ea typeface="ヒラギノ角ゴ Pro W3"/>
                <a:cs typeface="Arial"/>
              </a:rPr>
              <a:t>Obstacles rencontrés </a:t>
            </a:r>
          </a:p>
          <a:p>
            <a:pPr marL="285750" indent="-285750">
              <a:spcAft>
                <a:spcPts val="600"/>
              </a:spcAft>
              <a:buClr>
                <a:srgbClr val="EBB700"/>
              </a:buClr>
              <a:buFont typeface="Arial" panose="020B0604020202020204" pitchFamily="34" charset="0"/>
              <a:buChar char="•"/>
            </a:pPr>
            <a:r>
              <a:rPr lang="fr-FR" sz="1600">
                <a:solidFill>
                  <a:srgbClr val="0D2240"/>
                </a:solidFill>
                <a:latin typeface="Arial"/>
                <a:ea typeface="ヒラギノ角ゴ Pro W3"/>
                <a:cs typeface="Arial"/>
              </a:rPr>
              <a:t>Ajustements de trajectoire </a:t>
            </a:r>
          </a:p>
          <a:p>
            <a:pPr marL="285750" indent="-285750">
              <a:spcAft>
                <a:spcPts val="600"/>
              </a:spcAft>
              <a:buClr>
                <a:srgbClr val="EBB700"/>
              </a:buClr>
              <a:buFont typeface="Arial" panose="020B0604020202020204" pitchFamily="34" charset="0"/>
              <a:buChar char="•"/>
            </a:pPr>
            <a:r>
              <a:rPr lang="fr-FR" sz="1600">
                <a:solidFill>
                  <a:srgbClr val="0D2240"/>
                </a:solidFill>
                <a:latin typeface="Arial"/>
                <a:ea typeface="ヒラギノ角ゴ Pro W3"/>
                <a:cs typeface="Arial"/>
              </a:rPr>
              <a:t>Soutien nécessaire</a:t>
            </a:r>
          </a:p>
        </p:txBody>
      </p:sp>
      <p:sp>
        <p:nvSpPr>
          <p:cNvPr id="12" name="Rectangle 11">
            <a:extLst>
              <a:ext uri="{FF2B5EF4-FFF2-40B4-BE49-F238E27FC236}">
                <a16:creationId xmlns:a16="http://schemas.microsoft.com/office/drawing/2014/main" id="{B5F1E068-33E6-1470-059B-F2C4F6D50003}"/>
              </a:ext>
            </a:extLst>
          </p:cNvPr>
          <p:cNvSpPr/>
          <p:nvPr/>
        </p:nvSpPr>
        <p:spPr>
          <a:xfrm rot="5400000" flipH="1">
            <a:off x="6062311" y="1395018"/>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3" name="Group 12">
            <a:extLst>
              <a:ext uri="{FF2B5EF4-FFF2-40B4-BE49-F238E27FC236}">
                <a16:creationId xmlns:a16="http://schemas.microsoft.com/office/drawing/2014/main" id="{1BC2271C-B917-D7BD-5505-FB1B17233BD4}"/>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1D668276-A4BA-4273-E56F-F2AFEA9914F3}"/>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F4C76D34-63D7-2A4C-F3A4-0466DEAF9BA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BE30025-9763-6D0E-4A13-363B2AC47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A4CB98A3-36CF-7719-AFB4-3FBA674F1F4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05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47000"/>
          </a:schemeClr>
        </a:solidFill>
        <a:effectLst/>
      </p:bgPr>
    </p:bg>
    <p:spTree>
      <p:nvGrpSpPr>
        <p:cNvPr id="1" name=""/>
        <p:cNvGrpSpPr/>
        <p:nvPr/>
      </p:nvGrpSpPr>
      <p:grpSpPr>
        <a:xfrm>
          <a:off x="0" y="0"/>
          <a:ext cx="0" cy="0"/>
          <a:chOff x="0" y="0"/>
          <a:chExt cx="0" cy="0"/>
        </a:xfrm>
      </p:grpSpPr>
      <p:pic>
        <p:nvPicPr>
          <p:cNvPr id="27" name="Picture 26" descr="A group of people standing in a kitchen&#10;&#10;Description automatically generated with medium confidence">
            <a:extLst>
              <a:ext uri="{FF2B5EF4-FFF2-40B4-BE49-F238E27FC236}">
                <a16:creationId xmlns:a16="http://schemas.microsoft.com/office/drawing/2014/main" id="{79079BC0-BA08-86ED-14F0-3ADABDEA8C4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
            <a:ext cx="12188951" cy="6858001"/>
          </a:xfrm>
          <a:prstGeom prst="rect">
            <a:avLst/>
          </a:prstGeom>
        </p:spPr>
      </p:pic>
      <p:sp>
        <p:nvSpPr>
          <p:cNvPr id="25" name="Rectangle 24">
            <a:extLst>
              <a:ext uri="{FF2B5EF4-FFF2-40B4-BE49-F238E27FC236}">
                <a16:creationId xmlns:a16="http://schemas.microsoft.com/office/drawing/2014/main" id="{E5FCF6CB-BE4F-48BA-D99F-8C58329BBFD1}"/>
              </a:ext>
            </a:extLst>
          </p:cNvPr>
          <p:cNvSpPr/>
          <p:nvPr/>
        </p:nvSpPr>
        <p:spPr>
          <a:xfrm>
            <a:off x="1" y="0"/>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8F5A542C-C392-5023-383B-9BEB8D870E1D}"/>
              </a:ext>
            </a:extLst>
          </p:cNvPr>
          <p:cNvSpPr txBox="1">
            <a:spLocks/>
          </p:cNvSpPr>
          <p:nvPr/>
        </p:nvSpPr>
        <p:spPr>
          <a:xfrm>
            <a:off x="1313121" y="708574"/>
            <a:ext cx="4715148" cy="203509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fr-FR" sz="4000" b="1" dirty="0">
                <a:solidFill>
                  <a:schemeClr val="bg1"/>
                </a:solidFill>
                <a:latin typeface="Arial"/>
                <a:ea typeface="Arial" charset="0"/>
                <a:cs typeface="Arial"/>
              </a:rPr>
              <a:t>Journées mondiales de rapports</a:t>
            </a:r>
          </a:p>
          <a:p>
            <a:pPr>
              <a:defRPr/>
            </a:pPr>
            <a:endParaRPr lang="fr-FR" sz="4500" b="1" dirty="0">
              <a:solidFill>
                <a:schemeClr val="bg1"/>
              </a:solidFill>
              <a:latin typeface="Arial"/>
              <a:ea typeface="Arial" charset="0"/>
              <a:cs typeface="Arial"/>
            </a:endParaRPr>
          </a:p>
        </p:txBody>
      </p:sp>
      <p:sp>
        <p:nvSpPr>
          <p:cNvPr id="4" name="Body Copy">
            <a:extLst>
              <a:ext uri="{FF2B5EF4-FFF2-40B4-BE49-F238E27FC236}">
                <a16:creationId xmlns:a16="http://schemas.microsoft.com/office/drawing/2014/main" id="{40C6F738-97BE-B8F6-FD1B-6D9373E9EC2C}"/>
              </a:ext>
            </a:extLst>
          </p:cNvPr>
          <p:cNvSpPr txBox="1">
            <a:spLocks/>
          </p:cNvSpPr>
          <p:nvPr/>
        </p:nvSpPr>
        <p:spPr>
          <a:xfrm>
            <a:off x="5976399" y="679724"/>
            <a:ext cx="5301201"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fr-FR" sz="2700" b="1" dirty="0">
                <a:solidFill>
                  <a:srgbClr val="F0C300"/>
                </a:solidFill>
                <a:latin typeface="Arial"/>
                <a:ea typeface="ヒラギノ角ゴ Pro W3"/>
                <a:cs typeface="Arial"/>
              </a:rPr>
              <a:t>En présence :</a:t>
            </a:r>
          </a:p>
          <a:p>
            <a:pPr marL="285750" indent="-285750">
              <a:spcAft>
                <a:spcPts val="600"/>
              </a:spcAft>
              <a:buClr>
                <a:srgbClr val="EBB700"/>
              </a:buClr>
              <a:buFont typeface="Arial" panose="020B0604020202020204" pitchFamily="34" charset="0"/>
              <a:buChar char="•"/>
            </a:pPr>
            <a:r>
              <a:rPr lang="fr-FR" sz="1800" dirty="0">
                <a:solidFill>
                  <a:schemeClr val="bg1"/>
                </a:solidFill>
                <a:latin typeface="Arial"/>
                <a:ea typeface="ヒラギノ角ゴ Pro W3"/>
                <a:cs typeface="Arial"/>
              </a:rPr>
              <a:t>Comité directeur </a:t>
            </a:r>
          </a:p>
          <a:p>
            <a:pPr marL="285750" indent="-285750">
              <a:spcAft>
                <a:spcPts val="600"/>
              </a:spcAft>
              <a:buClr>
                <a:srgbClr val="EBB700"/>
              </a:buClr>
              <a:buFont typeface="Arial" panose="020B0604020202020204" pitchFamily="34" charset="0"/>
              <a:buChar char="•"/>
            </a:pPr>
            <a:r>
              <a:rPr lang="fr-FR" sz="1800" dirty="0">
                <a:solidFill>
                  <a:schemeClr val="bg1"/>
                </a:solidFill>
                <a:latin typeface="Arial"/>
                <a:ea typeface="ヒラギノ角ゴ Pro W3"/>
                <a:cs typeface="Arial"/>
              </a:rPr>
              <a:t>Responsables SMA de RC (rapporteurs) </a:t>
            </a:r>
          </a:p>
          <a:p>
            <a:pPr marL="285750" indent="-285750">
              <a:spcAft>
                <a:spcPts val="600"/>
              </a:spcAft>
              <a:buClr>
                <a:srgbClr val="EBB700"/>
              </a:buClr>
              <a:buFont typeface="Arial" panose="020B0604020202020204" pitchFamily="34" charset="0"/>
              <a:buChar char="•"/>
            </a:pPr>
            <a:r>
              <a:rPr lang="fr-FR" sz="1800" dirty="0">
                <a:solidFill>
                  <a:schemeClr val="bg1"/>
                </a:solidFill>
                <a:latin typeface="Arial"/>
                <a:ea typeface="ヒラギノ角ゴ Pro W3"/>
                <a:cs typeface="Arial"/>
              </a:rPr>
              <a:t>Responsables SMA régionaux (observateurs)</a:t>
            </a:r>
          </a:p>
          <a:p>
            <a:pPr marL="285750" indent="-285750">
              <a:spcAft>
                <a:spcPts val="600"/>
              </a:spcAft>
              <a:buClr>
                <a:srgbClr val="EBB700"/>
              </a:buClr>
              <a:buFont typeface="Arial" panose="020B0604020202020204" pitchFamily="34" charset="0"/>
              <a:buChar char="•"/>
            </a:pPr>
            <a:r>
              <a:rPr lang="fr-FR" sz="1800" dirty="0">
                <a:solidFill>
                  <a:schemeClr val="bg1"/>
                </a:solidFill>
                <a:latin typeface="Arial"/>
                <a:ea typeface="ヒラギノ角ゴ Pro W3"/>
                <a:cs typeface="Arial"/>
              </a:rPr>
              <a:t>Représentants du siège international (observateurs) </a:t>
            </a:r>
          </a:p>
          <a:p>
            <a:pPr marL="285750" indent="-285750">
              <a:spcAft>
                <a:spcPts val="600"/>
              </a:spcAft>
              <a:buClr>
                <a:srgbClr val="EBB700"/>
              </a:buClr>
              <a:buFont typeface="Arial" panose="020B0604020202020204" pitchFamily="34" charset="0"/>
              <a:buChar char="•"/>
            </a:pPr>
            <a:r>
              <a:rPr lang="fr-FR" sz="1800" dirty="0">
                <a:solidFill>
                  <a:schemeClr val="bg1"/>
                </a:solidFill>
                <a:latin typeface="Arial"/>
                <a:ea typeface="ヒラギノ角ゴ Pro W3"/>
                <a:cs typeface="Arial"/>
              </a:rPr>
              <a:t>Chefs de groupe (observateurs) [2024-25] </a:t>
            </a:r>
          </a:p>
        </p:txBody>
      </p:sp>
      <p:sp>
        <p:nvSpPr>
          <p:cNvPr id="7" name="TextBox 6">
            <a:extLst>
              <a:ext uri="{FF2B5EF4-FFF2-40B4-BE49-F238E27FC236}">
                <a16:creationId xmlns:a16="http://schemas.microsoft.com/office/drawing/2014/main" id="{A474F3F3-AF6D-3F77-3C33-86A15834A0CE}"/>
              </a:ext>
            </a:extLst>
          </p:cNvPr>
          <p:cNvSpPr txBox="1"/>
          <p:nvPr/>
        </p:nvSpPr>
        <p:spPr>
          <a:xfrm>
            <a:off x="1367035" y="3063790"/>
            <a:ext cx="390149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chemeClr val="bg1"/>
                </a:solidFill>
                <a:latin typeface="Arial"/>
                <a:ea typeface="ヒラギノ角ゴ Pro W3"/>
                <a:cs typeface="Arial"/>
              </a:rPr>
              <a:t>Les journées mondiales de rapports sont à programmer trois fois par an, un mois avant chaque réunion du conseil d'administration. </a:t>
            </a:r>
          </a:p>
          <a:p>
            <a:endParaRPr lang="en-US" sz="2000" dirty="0">
              <a:solidFill>
                <a:schemeClr val="bg1"/>
              </a:solidFill>
              <a:latin typeface="Arial"/>
              <a:ea typeface="ヒラギノ角ゴ Pro W3"/>
              <a:cs typeface="Arial"/>
            </a:endParaRPr>
          </a:p>
          <a:p>
            <a:r>
              <a:rPr lang="fr-FR" sz="2000" dirty="0">
                <a:solidFill>
                  <a:schemeClr val="bg1"/>
                </a:solidFill>
                <a:latin typeface="Arial"/>
                <a:ea typeface="ヒラギノ角ゴ Pro W3"/>
                <a:cs typeface="Arial"/>
              </a:rPr>
              <a:t>Elles devraient durer 60 minutes par RC, à l'exception de l'OSEAL (30 minutes par région).</a:t>
            </a:r>
          </a:p>
        </p:txBody>
      </p:sp>
      <p:sp>
        <p:nvSpPr>
          <p:cNvPr id="9" name="Body Copy">
            <a:extLst>
              <a:ext uri="{FF2B5EF4-FFF2-40B4-BE49-F238E27FC236}">
                <a16:creationId xmlns:a16="http://schemas.microsoft.com/office/drawing/2014/main" id="{DB3E1EFB-BBC4-A7B1-87EF-B6ED21DDF55B}"/>
              </a:ext>
            </a:extLst>
          </p:cNvPr>
          <p:cNvSpPr txBox="1">
            <a:spLocks/>
          </p:cNvSpPr>
          <p:nvPr/>
        </p:nvSpPr>
        <p:spPr>
          <a:xfrm>
            <a:off x="5976399" y="3861345"/>
            <a:ext cx="5673793"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fr-FR" sz="2700" b="1" dirty="0">
                <a:solidFill>
                  <a:srgbClr val="F0C300"/>
                </a:solidFill>
                <a:latin typeface="Arial"/>
                <a:ea typeface="ヒラギノ角ゴ Pro W3"/>
                <a:cs typeface="Arial"/>
              </a:rPr>
              <a:t>Programme :</a:t>
            </a:r>
          </a:p>
          <a:p>
            <a:pPr marL="285750" indent="-285750">
              <a:spcAft>
                <a:spcPts val="600"/>
              </a:spcAft>
              <a:buClr>
                <a:srgbClr val="EBB700"/>
              </a:buClr>
              <a:buFont typeface="Arial" panose="020B0604020202020204" pitchFamily="34" charset="0"/>
              <a:buChar char="•"/>
            </a:pPr>
            <a:r>
              <a:rPr lang="fr-FR" sz="1800" dirty="0">
                <a:solidFill>
                  <a:schemeClr val="bg1"/>
                </a:solidFill>
                <a:latin typeface="Arial"/>
                <a:ea typeface="ヒラギノ角ゴ Pro W3"/>
                <a:cs typeface="Arial"/>
              </a:rPr>
              <a:t>Progrès envers les objectifs fixés à ce stade de l'année Lion </a:t>
            </a:r>
          </a:p>
          <a:p>
            <a:pPr marL="285750" indent="-285750">
              <a:spcAft>
                <a:spcPts val="600"/>
              </a:spcAft>
              <a:buClr>
                <a:srgbClr val="EBB700"/>
              </a:buClr>
              <a:buFont typeface="Arial" panose="020B0604020202020204" pitchFamily="34" charset="0"/>
              <a:buChar char="•"/>
            </a:pPr>
            <a:r>
              <a:rPr lang="fr-FR" sz="1800" dirty="0">
                <a:solidFill>
                  <a:schemeClr val="bg1"/>
                </a:solidFill>
                <a:latin typeface="Arial"/>
                <a:ea typeface="ヒラギノ角ゴ Pro W3"/>
                <a:cs typeface="Arial"/>
              </a:rPr>
              <a:t>Difficultés rencontrées </a:t>
            </a:r>
          </a:p>
          <a:p>
            <a:pPr marL="285750" indent="-285750">
              <a:spcAft>
                <a:spcPts val="600"/>
              </a:spcAft>
              <a:buClr>
                <a:srgbClr val="EBB700"/>
              </a:buClr>
              <a:buFont typeface="Arial" panose="020B0604020202020204" pitchFamily="34" charset="0"/>
              <a:buChar char="•"/>
            </a:pPr>
            <a:r>
              <a:rPr lang="fr-FR" sz="1800" dirty="0">
                <a:solidFill>
                  <a:schemeClr val="bg1"/>
                </a:solidFill>
                <a:latin typeface="Arial"/>
                <a:ea typeface="ヒラギノ角ゴ Pro W3"/>
                <a:cs typeface="Arial"/>
              </a:rPr>
              <a:t>Soutien nécessaire </a:t>
            </a:r>
          </a:p>
          <a:p>
            <a:pPr marL="285750" indent="-285750">
              <a:spcAft>
                <a:spcPts val="600"/>
              </a:spcAft>
              <a:buClr>
                <a:srgbClr val="EBB700"/>
              </a:buClr>
              <a:buFont typeface="Arial" panose="020B0604020202020204" pitchFamily="34" charset="0"/>
              <a:buChar char="•"/>
            </a:pPr>
            <a:r>
              <a:rPr lang="fr-FR" sz="1800" dirty="0">
                <a:solidFill>
                  <a:schemeClr val="bg1"/>
                </a:solidFill>
                <a:latin typeface="Arial"/>
                <a:ea typeface="ヒラギノ角ゴ Pro W3"/>
                <a:cs typeface="Arial"/>
              </a:rPr>
              <a:t>Définition des cibles pour l’année Lion suivante/ Approche Globale Effectif</a:t>
            </a:r>
          </a:p>
        </p:txBody>
      </p:sp>
      <p:sp>
        <p:nvSpPr>
          <p:cNvPr id="6" name="Page Number - White">
            <a:extLst>
              <a:ext uri="{FF2B5EF4-FFF2-40B4-BE49-F238E27FC236}">
                <a16:creationId xmlns:a16="http://schemas.microsoft.com/office/drawing/2014/main" id="{92BE47B7-EE06-6F1B-4317-2CEC9E6A0DA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Rectangle 16">
            <a:extLst>
              <a:ext uri="{FF2B5EF4-FFF2-40B4-BE49-F238E27FC236}">
                <a16:creationId xmlns:a16="http://schemas.microsoft.com/office/drawing/2014/main" id="{5343C234-1EB7-E429-4603-9FAD159DD98D}"/>
              </a:ext>
            </a:extLst>
          </p:cNvPr>
          <p:cNvSpPr/>
          <p:nvPr/>
        </p:nvSpPr>
        <p:spPr>
          <a:xfrm rot="5400000" flipH="1">
            <a:off x="1720515" y="252384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8" name="Group 17">
            <a:extLst>
              <a:ext uri="{FF2B5EF4-FFF2-40B4-BE49-F238E27FC236}">
                <a16:creationId xmlns:a16="http://schemas.microsoft.com/office/drawing/2014/main" id="{5CDAB163-7ED9-9A16-0B6A-6EC19A77623D}"/>
              </a:ext>
            </a:extLst>
          </p:cNvPr>
          <p:cNvGrpSpPr/>
          <p:nvPr/>
        </p:nvGrpSpPr>
        <p:grpSpPr>
          <a:xfrm>
            <a:off x="0" y="0"/>
            <a:ext cx="12192000" cy="457200"/>
            <a:chOff x="0" y="0"/>
            <a:chExt cx="12192000" cy="457200"/>
          </a:xfrm>
        </p:grpSpPr>
        <p:grpSp>
          <p:nvGrpSpPr>
            <p:cNvPr id="19" name="Group 18">
              <a:extLst>
                <a:ext uri="{FF2B5EF4-FFF2-40B4-BE49-F238E27FC236}">
                  <a16:creationId xmlns:a16="http://schemas.microsoft.com/office/drawing/2014/main" id="{7E11E1EF-8B93-43C6-0B12-B72334847EC0}"/>
                </a:ext>
              </a:extLst>
            </p:cNvPr>
            <p:cNvGrpSpPr/>
            <p:nvPr/>
          </p:nvGrpSpPr>
          <p:grpSpPr>
            <a:xfrm>
              <a:off x="0" y="0"/>
              <a:ext cx="12188952" cy="457200"/>
              <a:chOff x="0" y="0"/>
              <a:chExt cx="12188952" cy="457200"/>
            </a:xfrm>
          </p:grpSpPr>
          <p:sp>
            <p:nvSpPr>
              <p:cNvPr id="21" name="Background - Solid">
                <a:extLst>
                  <a:ext uri="{FF2B5EF4-FFF2-40B4-BE49-F238E27FC236}">
                    <a16:creationId xmlns:a16="http://schemas.microsoft.com/office/drawing/2014/main" id="{5C4FDD4E-68A8-66F5-9959-778E2591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4A9F1DB-95DB-633F-6575-3E6C959C3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0" name="Straight Connector 19">
              <a:extLst>
                <a:ext uri="{FF2B5EF4-FFF2-40B4-BE49-F238E27FC236}">
                  <a16:creationId xmlns:a16="http://schemas.microsoft.com/office/drawing/2014/main" id="{FBDA9F09-758E-8FAF-054E-38AC66B3871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024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7000">
                <a:solidFill>
                  <a:schemeClr val="bg1"/>
                </a:solidFill>
              </a:rPr>
              <a:t>CONCLUSION</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3500" dirty="0">
                <a:solidFill>
                  <a:schemeClr val="bg1"/>
                </a:solidFill>
                <a:latin typeface="Arial"/>
                <a:ea typeface="ヒラギノ角ゴ Pro W3"/>
                <a:cs typeface="Arial"/>
              </a:rPr>
              <a:t>Nous avons l'opportunité de redéfinir </a:t>
            </a:r>
            <a:br>
              <a:rPr lang="fr-FR" sz="3500" dirty="0">
                <a:solidFill>
                  <a:schemeClr val="bg1"/>
                </a:solidFill>
                <a:latin typeface="Arial"/>
                <a:ea typeface="ヒラギノ角ゴ Pro W3"/>
                <a:cs typeface="Arial"/>
              </a:rPr>
            </a:br>
            <a:r>
              <a:rPr lang="fr-FR" sz="3500" dirty="0">
                <a:solidFill>
                  <a:srgbClr val="FFC000"/>
                </a:solidFill>
                <a:latin typeface="Arial"/>
                <a:ea typeface="ヒラギノ角ゴ Pro W3"/>
                <a:cs typeface="Arial"/>
              </a:rPr>
              <a:t>l’avenir du service humanitaire</a:t>
            </a:r>
            <a:r>
              <a:rPr lang="fr-FR" sz="3500" dirty="0">
                <a:solidFill>
                  <a:schemeClr val="bg1"/>
                </a:solidFill>
                <a:latin typeface="Arial"/>
                <a:ea typeface="ヒラギノ角ゴ Pro W3"/>
                <a:cs typeface="Arial"/>
              </a:rPr>
              <a:t>. </a:t>
            </a:r>
          </a:p>
          <a:p>
            <a:pPr>
              <a:spcBef>
                <a:spcPts val="1000"/>
              </a:spcBef>
            </a:pPr>
            <a:endParaRPr lang="fr-FR" sz="3500" dirty="0">
              <a:solidFill>
                <a:schemeClr val="bg1"/>
              </a:solidFill>
              <a:latin typeface="Arial"/>
              <a:ea typeface="ヒラギノ角ゴ Pro W3"/>
              <a:cs typeface="Arial"/>
            </a:endParaRP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6429A7AA-B54C-FE23-BFDC-537ADD3A3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987833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human face, person, clothing, smile&#10;&#10;Description automatically generated">
            <a:extLst>
              <a:ext uri="{FF2B5EF4-FFF2-40B4-BE49-F238E27FC236}">
                <a16:creationId xmlns:a16="http://schemas.microsoft.com/office/drawing/2014/main" id="{36799910-23DD-0416-B775-ADC6BCBEBF7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607"/>
          <a:stretch/>
        </p:blipFill>
        <p:spPr>
          <a:xfrm>
            <a:off x="3647623" y="407212"/>
            <a:ext cx="8541330" cy="6461673"/>
          </a:xfrm>
          <a:prstGeom prst="rect">
            <a:avLst/>
          </a:prstGeom>
        </p:spPr>
      </p:pic>
      <p:grpSp>
        <p:nvGrpSpPr>
          <p:cNvPr id="11" name="Group 10">
            <a:extLst>
              <a:ext uri="{FF2B5EF4-FFF2-40B4-BE49-F238E27FC236}">
                <a16:creationId xmlns:a16="http://schemas.microsoft.com/office/drawing/2014/main" id="{3941BFAF-EAD6-4397-0E98-B21FC78E8626}"/>
              </a:ext>
            </a:extLst>
          </p:cNvPr>
          <p:cNvGrpSpPr/>
          <p:nvPr/>
        </p:nvGrpSpPr>
        <p:grpSpPr>
          <a:xfrm>
            <a:off x="0" y="0"/>
            <a:ext cx="12192000" cy="6858472"/>
            <a:chOff x="0" y="0"/>
            <a:chExt cx="12192000" cy="6858472"/>
          </a:xfrm>
        </p:grpSpPr>
        <p:sp>
          <p:nvSpPr>
            <p:cNvPr id="12" name="Background - Overlay">
              <a:extLst>
                <a:ext uri="{FF2B5EF4-FFF2-40B4-BE49-F238E27FC236}">
                  <a16:creationId xmlns:a16="http://schemas.microsoft.com/office/drawing/2014/main" id="{CC3DDC84-40E7-F2D1-388A-1B5F8BB439B5}"/>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80A0B81-DB95-4964-AB04-CA2B9BC1D291}"/>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737F253D-F437-12B3-EE2F-FBF6E9879AC0}"/>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5" name="Page Number - White">
            <a:extLst>
              <a:ext uri="{FF2B5EF4-FFF2-40B4-BE49-F238E27FC236}">
                <a16:creationId xmlns:a16="http://schemas.microsoft.com/office/drawing/2014/main" id="{9269EA44-5364-544B-048B-4BC394A1338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Body Copy">
            <a:extLst>
              <a:ext uri="{FF2B5EF4-FFF2-40B4-BE49-F238E27FC236}">
                <a16:creationId xmlns:a16="http://schemas.microsoft.com/office/drawing/2014/main" id="{1B0A299F-9E0E-37AB-43CB-842AC6E433B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a:ln>
                <a:noFill/>
              </a:ln>
              <a:solidFill>
                <a:srgbClr val="FFC000"/>
              </a:solidFill>
              <a:effectLst/>
              <a:uLnTx/>
              <a:uFillTx/>
              <a:latin typeface="Arial"/>
              <a:ea typeface="Arial" charset="0"/>
              <a:cs typeface="Arial"/>
            </a:endParaRPr>
          </a:p>
        </p:txBody>
      </p:sp>
      <p:sp>
        <p:nvSpPr>
          <p:cNvPr id="8" name="Body Copy">
            <a:extLst>
              <a:ext uri="{FF2B5EF4-FFF2-40B4-BE49-F238E27FC236}">
                <a16:creationId xmlns:a16="http://schemas.microsoft.com/office/drawing/2014/main" id="{26690C80-A51F-A391-435B-1CAC23B3B9F0}"/>
              </a:ext>
            </a:extLst>
          </p:cNvPr>
          <p:cNvSpPr txBox="1">
            <a:spLocks/>
          </p:cNvSpPr>
          <p:nvPr/>
        </p:nvSpPr>
        <p:spPr>
          <a:xfrm>
            <a:off x="875536" y="1207010"/>
            <a:ext cx="7393083" cy="12114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fr-FR" sz="4000" b="1">
                <a:solidFill>
                  <a:srgbClr val="EBB700"/>
                </a:solidFill>
                <a:latin typeface="Arial"/>
                <a:ea typeface="Arial" charset="0"/>
                <a:cs typeface="Arial"/>
              </a:rPr>
              <a:t>À retenir</a:t>
            </a:r>
          </a:p>
        </p:txBody>
      </p:sp>
      <p:sp>
        <p:nvSpPr>
          <p:cNvPr id="9" name="TextBox 8">
            <a:extLst>
              <a:ext uri="{FF2B5EF4-FFF2-40B4-BE49-F238E27FC236}">
                <a16:creationId xmlns:a16="http://schemas.microsoft.com/office/drawing/2014/main" id="{24E27F49-11D9-4821-95E5-3984F5EAE585}"/>
              </a:ext>
            </a:extLst>
          </p:cNvPr>
          <p:cNvSpPr txBox="1"/>
          <p:nvPr/>
        </p:nvSpPr>
        <p:spPr>
          <a:xfrm>
            <a:off x="874180" y="2357705"/>
            <a:ext cx="611082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fr-FR" sz="2600" dirty="0">
                <a:solidFill>
                  <a:schemeClr val="bg1"/>
                </a:solidFill>
                <a:latin typeface="Arial"/>
                <a:ea typeface="ヒラギノ角ゴ Pro W3"/>
                <a:cs typeface="Arial"/>
              </a:rPr>
              <a:t>La croissance est essentielle à notre service et à l'avenir des Lions.</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buClr>
                <a:srgbClr val="EBB700"/>
              </a:buClr>
              <a:buFont typeface="Arial" panose="020B0604020202020204" pitchFamily="34" charset="0"/>
              <a:buChar char="•"/>
            </a:pPr>
            <a:r>
              <a:rPr lang="fr-FR" sz="2600" dirty="0">
                <a:solidFill>
                  <a:schemeClr val="bg1"/>
                </a:solidFill>
                <a:latin typeface="Arial"/>
                <a:ea typeface="ヒラギノ角ゴ Pro W3"/>
                <a:cs typeface="Arial"/>
              </a:rPr>
              <a:t>Nous sommes redevables de nos résultats envers nos autres districts et nos collectivités.</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spcAft>
                <a:spcPts val="600"/>
              </a:spcAft>
              <a:buClr>
                <a:srgbClr val="EBB700"/>
              </a:buClr>
              <a:buFont typeface="Arial" panose="020B0604020202020204" pitchFamily="34" charset="0"/>
              <a:buChar char="•"/>
            </a:pPr>
            <a:r>
              <a:rPr lang="fr-FR" sz="2600" dirty="0">
                <a:solidFill>
                  <a:schemeClr val="bg1"/>
                </a:solidFill>
                <a:latin typeface="Arial"/>
                <a:ea typeface="ヒラギノ角ゴ Pro W3"/>
                <a:cs typeface="Arial"/>
              </a:rPr>
              <a:t>La réussite de notre action dépend de chaque Lion.</a:t>
            </a:r>
          </a:p>
        </p:txBody>
      </p:sp>
      <p:grpSp>
        <p:nvGrpSpPr>
          <p:cNvPr id="5" name="Group 4">
            <a:extLst>
              <a:ext uri="{FF2B5EF4-FFF2-40B4-BE49-F238E27FC236}">
                <a16:creationId xmlns:a16="http://schemas.microsoft.com/office/drawing/2014/main" id="{208ED1B1-9DA9-7E5D-30CB-4B0341E6B250}"/>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290F931A-B50D-7AC2-8937-6D843C7BEDD3}"/>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C0A082AE-766B-2485-7982-D8AEBE30854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A7521DD-B01D-1216-05F6-4F5307933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78729939-9DAE-9E10-2D1A-83006283BE1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345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a:extLst>
              <a:ext uri="{FF2B5EF4-FFF2-40B4-BE49-F238E27FC236}">
                <a16:creationId xmlns:a16="http://schemas.microsoft.com/office/drawing/2014/main" id="{90FD3C74-9333-D882-8E65-4107F82C8B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06089" y="198522"/>
            <a:ext cx="6003416" cy="6659476"/>
          </a:xfrm>
          <a:prstGeom prst="rect">
            <a:avLst/>
          </a:prstGeom>
        </p:spPr>
      </p:pic>
      <p:sp>
        <p:nvSpPr>
          <p:cNvPr id="11" name="Freeform 10">
            <a:extLst>
              <a:ext uri="{FF2B5EF4-FFF2-40B4-BE49-F238E27FC236}">
                <a16:creationId xmlns:a16="http://schemas.microsoft.com/office/drawing/2014/main" id="{3313702A-0716-8DB9-E794-755B014F42E9}"/>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2C56A414-5E29-91B2-967D-12F9EA4873B5}"/>
              </a:ext>
            </a:extLst>
          </p:cNvPr>
          <p:cNvSpPr/>
          <p:nvPr/>
        </p:nvSpPr>
        <p:spPr>
          <a:xfrm rot="5400000" flipV="1">
            <a:off x="4548760" y="-746568"/>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Page Number - Blue">
            <a:extLst>
              <a:ext uri="{FF2B5EF4-FFF2-40B4-BE49-F238E27FC236}">
                <a16:creationId xmlns:a16="http://schemas.microsoft.com/office/drawing/2014/main" id="{74C2B071-1E7D-09E4-9C6C-8147BEBB3C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38</a:t>
            </a:fld>
            <a:endParaRPr lang="en-US" sz="1000">
              <a:solidFill>
                <a:schemeClr val="bg1"/>
              </a:solidFill>
            </a:endParaRPr>
          </a:p>
        </p:txBody>
      </p:sp>
      <p:pic>
        <p:nvPicPr>
          <p:cNvPr id="15" name="Picture 14">
            <a:extLst>
              <a:ext uri="{FF2B5EF4-FFF2-40B4-BE49-F238E27FC236}">
                <a16:creationId xmlns:a16="http://schemas.microsoft.com/office/drawing/2014/main" id="{C773B1C8-D567-452B-D729-EBD2C3B2579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9" name="Body Copy">
            <a:extLst>
              <a:ext uri="{FF2B5EF4-FFF2-40B4-BE49-F238E27FC236}">
                <a16:creationId xmlns:a16="http://schemas.microsoft.com/office/drawing/2014/main" id="{CBBF9752-47F1-9A03-0D89-2AA234A6F4AE}"/>
              </a:ext>
            </a:extLst>
          </p:cNvPr>
          <p:cNvSpPr txBox="1">
            <a:spLocks/>
          </p:cNvSpPr>
          <p:nvPr/>
        </p:nvSpPr>
        <p:spPr>
          <a:xfrm>
            <a:off x="5070474" y="953450"/>
            <a:ext cx="6830488" cy="101529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fr-FR" sz="3400" b="1">
                <a:solidFill>
                  <a:srgbClr val="EBB700"/>
                </a:solidFill>
                <a:latin typeface="Arial"/>
                <a:ea typeface="ヒラギノ角ゴ Pro W3"/>
                <a:cs typeface="Arial"/>
              </a:rPr>
              <a:t>Les yeux rivés sur la réussite</a:t>
            </a:r>
          </a:p>
        </p:txBody>
      </p:sp>
      <p:sp>
        <p:nvSpPr>
          <p:cNvPr id="13" name="TextBox 12">
            <a:extLst>
              <a:ext uri="{FF2B5EF4-FFF2-40B4-BE49-F238E27FC236}">
                <a16:creationId xmlns:a16="http://schemas.microsoft.com/office/drawing/2014/main" id="{FBC9FBFC-6842-D8BF-C6E5-5CE8D3372A97}"/>
              </a:ext>
            </a:extLst>
          </p:cNvPr>
          <p:cNvSpPr txBox="1"/>
          <p:nvPr/>
        </p:nvSpPr>
        <p:spPr>
          <a:xfrm>
            <a:off x="5057116" y="1968746"/>
            <a:ext cx="6703084"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1800"/>
              </a:spcAft>
              <a:buClr>
                <a:srgbClr val="EBB700"/>
              </a:buClr>
              <a:buFont typeface="Arial" panose="020B0604020202020204" pitchFamily="34" charset="0"/>
              <a:buChar char="•"/>
            </a:pPr>
            <a:r>
              <a:rPr lang="fr-FR" sz="2300" dirty="0">
                <a:solidFill>
                  <a:schemeClr val="bg1"/>
                </a:solidFill>
                <a:latin typeface="Arial"/>
                <a:ea typeface="ヒラギノ角ゴ Pro W3"/>
                <a:cs typeface="Arial"/>
              </a:rPr>
              <a:t>Faites de la croissance une priorité. </a:t>
            </a:r>
          </a:p>
          <a:p>
            <a:pPr marL="457200" indent="-457200">
              <a:spcAft>
                <a:spcPts val="1800"/>
              </a:spcAft>
              <a:buClr>
                <a:srgbClr val="EBB700"/>
              </a:buClr>
              <a:buFont typeface="Arial" panose="020B0604020202020204" pitchFamily="34" charset="0"/>
              <a:buChar char="•"/>
            </a:pPr>
            <a:r>
              <a:rPr lang="fr-FR" sz="2300" dirty="0">
                <a:solidFill>
                  <a:schemeClr val="bg1"/>
                </a:solidFill>
                <a:latin typeface="Arial"/>
                <a:ea typeface="ヒラギノ角ゴ Pro W3"/>
                <a:cs typeface="Arial"/>
              </a:rPr>
              <a:t>Mobilisez les clubs et veillez à ce que les Lions comprennent combien la </a:t>
            </a:r>
            <a:r>
              <a:rPr lang="fr-FR" sz="2300" b="1" i="1" dirty="0">
                <a:solidFill>
                  <a:schemeClr val="bg1"/>
                </a:solidFill>
                <a:latin typeface="Arial"/>
                <a:ea typeface="ヒラギノ角ゴ Pro W3"/>
                <a:cs typeface="Arial"/>
              </a:rPr>
              <a:t>MISSION</a:t>
            </a:r>
            <a:r>
              <a:rPr lang="fr-FR" sz="2300" b="1" dirty="0">
                <a:solidFill>
                  <a:schemeClr val="bg1"/>
                </a:solidFill>
                <a:latin typeface="Arial"/>
                <a:ea typeface="ヒラギノ角ゴ Pro W3"/>
                <a:cs typeface="Arial"/>
              </a:rPr>
              <a:t> 1.5 </a:t>
            </a:r>
            <a:r>
              <a:rPr lang="fr-FR" sz="2300" dirty="0">
                <a:solidFill>
                  <a:schemeClr val="bg1"/>
                </a:solidFill>
                <a:latin typeface="Arial"/>
                <a:ea typeface="ヒラギノ角ゴ Pro W3"/>
                <a:cs typeface="Arial"/>
              </a:rPr>
              <a:t>leur sera bénéfique. </a:t>
            </a:r>
          </a:p>
          <a:p>
            <a:pPr marL="457200" indent="-457200">
              <a:spcAft>
                <a:spcPts val="1800"/>
              </a:spcAft>
              <a:buClr>
                <a:srgbClr val="EBB700"/>
              </a:buClr>
              <a:buFont typeface="Arial" panose="020B0604020202020204" pitchFamily="34" charset="0"/>
              <a:buChar char="•"/>
            </a:pPr>
            <a:r>
              <a:rPr lang="fr-FR" sz="2300" dirty="0">
                <a:solidFill>
                  <a:schemeClr val="bg1"/>
                </a:solidFill>
                <a:latin typeface="Arial"/>
                <a:ea typeface="ヒラギノ角ゴ Pro W3"/>
                <a:cs typeface="Arial"/>
              </a:rPr>
              <a:t>Appliquez les plans d’action et atteignez nos objectifs en tant qu’équipe. </a:t>
            </a:r>
          </a:p>
          <a:p>
            <a:pPr marL="457200" indent="-457200">
              <a:spcAft>
                <a:spcPts val="1800"/>
              </a:spcAft>
              <a:buClr>
                <a:srgbClr val="EBB700"/>
              </a:buClr>
              <a:buFont typeface="Arial" panose="020B0604020202020204" pitchFamily="34" charset="0"/>
              <a:buChar char="•"/>
            </a:pPr>
            <a:r>
              <a:rPr lang="fr-FR" sz="2300" dirty="0">
                <a:solidFill>
                  <a:schemeClr val="bg1"/>
                </a:solidFill>
                <a:latin typeface="Arial"/>
                <a:ea typeface="ヒラギノ角ゴ Pro W3"/>
                <a:cs typeface="Arial"/>
              </a:rPr>
              <a:t>La communication, la collaboration et l’adaptabilité seront vos meilleurs atouts. </a:t>
            </a:r>
          </a:p>
          <a:p>
            <a:pPr marL="457200" indent="-457200">
              <a:spcAft>
                <a:spcPts val="1800"/>
              </a:spcAft>
              <a:buClr>
                <a:srgbClr val="EBB700"/>
              </a:buClr>
              <a:buFont typeface="Arial" panose="020B0604020202020204" pitchFamily="34" charset="0"/>
              <a:buChar char="•"/>
            </a:pPr>
            <a:r>
              <a:rPr lang="fr-FR" sz="2300" dirty="0">
                <a:solidFill>
                  <a:schemeClr val="bg1"/>
                </a:solidFill>
                <a:latin typeface="Arial"/>
                <a:ea typeface="ヒラギノ角ゴ Pro W3"/>
                <a:cs typeface="Arial"/>
              </a:rPr>
              <a:t>Reconnaissez officiellement les réussites et les Lions qui en sont responsables.</a:t>
            </a:r>
          </a:p>
        </p:txBody>
      </p:sp>
      <p:grpSp>
        <p:nvGrpSpPr>
          <p:cNvPr id="5" name="Group 4">
            <a:extLst>
              <a:ext uri="{FF2B5EF4-FFF2-40B4-BE49-F238E27FC236}">
                <a16:creationId xmlns:a16="http://schemas.microsoft.com/office/drawing/2014/main" id="{2D34AB26-BCB8-5475-BE60-474CCDFEDBBB}"/>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67238523-80C4-1F3E-29B1-642A680902C1}"/>
                </a:ext>
              </a:extLst>
            </p:cNvPr>
            <p:cNvGrpSpPr/>
            <p:nvPr/>
          </p:nvGrpSpPr>
          <p:grpSpPr>
            <a:xfrm>
              <a:off x="0" y="0"/>
              <a:ext cx="12188952" cy="457200"/>
              <a:chOff x="0" y="0"/>
              <a:chExt cx="12188952" cy="457200"/>
            </a:xfrm>
          </p:grpSpPr>
          <p:sp>
            <p:nvSpPr>
              <p:cNvPr id="8" name="Background - Solid">
                <a:extLst>
                  <a:ext uri="{FF2B5EF4-FFF2-40B4-BE49-F238E27FC236}">
                    <a16:creationId xmlns:a16="http://schemas.microsoft.com/office/drawing/2014/main" id="{A6DC2560-C536-2FF5-75E5-B6BD795CE6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10C03E9-B98C-B8CD-619A-15663DF46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7" name="Straight Connector 6">
              <a:extLst>
                <a:ext uri="{FF2B5EF4-FFF2-40B4-BE49-F238E27FC236}">
                  <a16:creationId xmlns:a16="http://schemas.microsoft.com/office/drawing/2014/main" id="{2A2C04AD-FCC1-6EF8-19C7-35B7D4336B8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558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70D209-9982-A6BC-B59F-2CC2C6BCE5BF}"/>
              </a:ext>
            </a:extLst>
          </p:cNvPr>
          <p:cNvGrpSpPr/>
          <p:nvPr/>
        </p:nvGrpSpPr>
        <p:grpSpPr>
          <a:xfrm>
            <a:off x="6580415" y="0"/>
            <a:ext cx="6861265" cy="6858000"/>
            <a:chOff x="6580415" y="0"/>
            <a:chExt cx="6861265" cy="6858000"/>
          </a:xfrm>
        </p:grpSpPr>
        <p:sp>
          <p:nvSpPr>
            <p:cNvPr id="3" name="Graphic 10">
              <a:extLst>
                <a:ext uri="{FF2B5EF4-FFF2-40B4-BE49-F238E27FC236}">
                  <a16:creationId xmlns:a16="http://schemas.microsoft.com/office/drawing/2014/main" id="{3079FB8C-2D59-4D07-A442-A94189A016FC}"/>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4" name="Graphic 11">
              <a:extLst>
                <a:ext uri="{FF2B5EF4-FFF2-40B4-BE49-F238E27FC236}">
                  <a16:creationId xmlns:a16="http://schemas.microsoft.com/office/drawing/2014/main" id="{018B9517-FB1D-E53D-27CA-527F3CBE0C6E}"/>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5" name="Page Number - Blue">
            <a:extLst>
              <a:ext uri="{FF2B5EF4-FFF2-40B4-BE49-F238E27FC236}">
                <a16:creationId xmlns:a16="http://schemas.microsoft.com/office/drawing/2014/main" id="{66F45567-F808-BCAF-76E8-CA4902CECE4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8CB5E070-55BF-0737-BCCD-45E0EAFF54F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7" name="Headline">
            <a:extLst>
              <a:ext uri="{FF2B5EF4-FFF2-40B4-BE49-F238E27FC236}">
                <a16:creationId xmlns:a16="http://schemas.microsoft.com/office/drawing/2014/main" id="{3B34F759-0059-06F0-B1E6-6219E16470AD}"/>
              </a:ext>
            </a:extLst>
          </p:cNvPr>
          <p:cNvSpPr txBox="1">
            <a:spLocks/>
          </p:cNvSpPr>
          <p:nvPr/>
        </p:nvSpPr>
        <p:spPr>
          <a:xfrm>
            <a:off x="756053" y="1598804"/>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8000">
                <a:solidFill>
                  <a:srgbClr val="00338D"/>
                </a:solidFill>
                <a:latin typeface="Arial"/>
                <a:ea typeface="ヒラギノ角ゴ Pro W3"/>
                <a:cs typeface="Arial"/>
              </a:rPr>
              <a:t>Plus forts ensemble. Comme toujours.</a:t>
            </a:r>
          </a:p>
        </p:txBody>
      </p:sp>
      <p:sp>
        <p:nvSpPr>
          <p:cNvPr id="9" name="Yellow Bar">
            <a:extLst>
              <a:ext uri="{FF2B5EF4-FFF2-40B4-BE49-F238E27FC236}">
                <a16:creationId xmlns:a16="http://schemas.microsoft.com/office/drawing/2014/main" id="{2E7316FC-6DD2-81FB-529D-ECCF086D9CE4}"/>
              </a:ext>
            </a:extLst>
          </p:cNvPr>
          <p:cNvSpPr/>
          <p:nvPr/>
        </p:nvSpPr>
        <p:spPr>
          <a:xfrm>
            <a:off x="4218933" y="4376396"/>
            <a:ext cx="3429641"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A5261990-F31C-3F24-E382-D28994901F01}"/>
              </a:ext>
            </a:extLst>
          </p:cNvPr>
          <p:cNvSpPr txBox="1">
            <a:spLocks/>
          </p:cNvSpPr>
          <p:nvPr/>
        </p:nvSpPr>
        <p:spPr>
          <a:xfrm>
            <a:off x="1198631" y="4737217"/>
            <a:ext cx="9794739"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2500" i="1" dirty="0">
                <a:solidFill>
                  <a:srgbClr val="0D2240"/>
                </a:solidFill>
                <a:latin typeface="Arial"/>
                <a:ea typeface="ヒラギノ角ゴ Pro W3"/>
                <a:cs typeface="Arial"/>
              </a:rPr>
              <a:t>Servir un monde de besoins </a:t>
            </a:r>
            <a:r>
              <a:rPr lang="fr-FR" sz="2500" dirty="0">
                <a:solidFill>
                  <a:srgbClr val="0D2240"/>
                </a:solidFill>
                <a:latin typeface="Arial"/>
                <a:ea typeface="ヒラギノ角ゴ Pro W3"/>
                <a:cs typeface="Arial"/>
              </a:rPr>
              <a:t>est plus qu’un slogan. </a:t>
            </a:r>
            <a:br>
              <a:rPr lang="fr-FR" sz="2500" dirty="0">
                <a:solidFill>
                  <a:srgbClr val="0D2240"/>
                </a:solidFill>
                <a:latin typeface="Arial"/>
                <a:ea typeface="ヒラギノ角ゴ Pro W3"/>
                <a:cs typeface="Arial"/>
              </a:rPr>
            </a:br>
            <a:r>
              <a:rPr lang="fr-FR" sz="2500" dirty="0">
                <a:solidFill>
                  <a:srgbClr val="0D2240"/>
                </a:solidFill>
                <a:latin typeface="Arial"/>
                <a:ea typeface="ヒラギノ角ゴ Pro W3"/>
                <a:cs typeface="Arial"/>
              </a:rPr>
              <a:t>C'est une promesse faite au monde entier. </a:t>
            </a:r>
          </a:p>
          <a:p>
            <a:pPr>
              <a:spcBef>
                <a:spcPts val="1000"/>
              </a:spcBef>
            </a:pPr>
            <a:r>
              <a:rPr lang="fr-FR" sz="2500" dirty="0">
                <a:solidFill>
                  <a:srgbClr val="00338D"/>
                </a:solidFill>
                <a:latin typeface="Arial"/>
                <a:ea typeface="ヒラギノ角ゴ Pro W3"/>
                <a:cs typeface="Arial"/>
              </a:rPr>
              <a:t>Seule la croissance peut amplifier nos capacités.</a:t>
            </a:r>
          </a:p>
          <a:p>
            <a:pPr>
              <a:spcBef>
                <a:spcPts val="1000"/>
              </a:spcBef>
            </a:pPr>
            <a:endParaRPr lang="en-US" sz="2500" kern="0" dirty="0">
              <a:solidFill>
                <a:srgbClr val="0D2240"/>
              </a:solidFill>
              <a:latin typeface="Arial"/>
              <a:ea typeface="ヒラギノ角ゴ Pro W3"/>
              <a:cs typeface="Arial"/>
            </a:endParaRPr>
          </a:p>
        </p:txBody>
      </p:sp>
      <p:pic>
        <p:nvPicPr>
          <p:cNvPr id="11" name="Picture 10">
            <a:extLst>
              <a:ext uri="{FF2B5EF4-FFF2-40B4-BE49-F238E27FC236}">
                <a16:creationId xmlns:a16="http://schemas.microsoft.com/office/drawing/2014/main" id="{2B4A3316-5A39-174B-E068-61EB034F97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12669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E30D2A-868A-96D7-2146-AC91BD290E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373331" y="283290"/>
            <a:ext cx="5815622" cy="6666233"/>
          </a:xfrm>
          <a:prstGeom prst="rect">
            <a:avLst/>
          </a:prstGeom>
        </p:spPr>
      </p:pic>
      <p:grpSp>
        <p:nvGrpSpPr>
          <p:cNvPr id="12" name="Group 11">
            <a:extLst>
              <a:ext uri="{FF2B5EF4-FFF2-40B4-BE49-F238E27FC236}">
                <a16:creationId xmlns:a16="http://schemas.microsoft.com/office/drawing/2014/main" id="{BD83A358-9DD9-202A-97EB-5213EB2E3A68}"/>
              </a:ext>
            </a:extLst>
          </p:cNvPr>
          <p:cNvGrpSpPr/>
          <p:nvPr/>
        </p:nvGrpSpPr>
        <p:grpSpPr>
          <a:xfrm>
            <a:off x="0" y="112155"/>
            <a:ext cx="12192000" cy="6858472"/>
            <a:chOff x="0" y="0"/>
            <a:chExt cx="12192000" cy="6858472"/>
          </a:xfrm>
        </p:grpSpPr>
        <p:sp>
          <p:nvSpPr>
            <p:cNvPr id="10" name="Background - Overlay">
              <a:extLst>
                <a:ext uri="{FF2B5EF4-FFF2-40B4-BE49-F238E27FC236}">
                  <a16:creationId xmlns:a16="http://schemas.microsoft.com/office/drawing/2014/main" id="{F1D3BE57-7E87-4970-5529-CBA22AE94D3F}"/>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5C446A39-8E9B-6A44-A58E-9E04CA77630C}"/>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DDC8AA71-55A8-3649-9696-D505B3711E6E}"/>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1" name="Body Copy">
            <a:extLst>
              <a:ext uri="{FF2B5EF4-FFF2-40B4-BE49-F238E27FC236}">
                <a16:creationId xmlns:a16="http://schemas.microsoft.com/office/drawing/2014/main" id="{53D039E2-1404-564C-9861-E013CD08AEA8}"/>
              </a:ext>
            </a:extLst>
          </p:cNvPr>
          <p:cNvSpPr txBox="1">
            <a:spLocks/>
          </p:cNvSpPr>
          <p:nvPr/>
        </p:nvSpPr>
        <p:spPr>
          <a:xfrm>
            <a:off x="637038" y="800528"/>
            <a:ext cx="7440162" cy="196406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fr-FR" sz="6500" b="1" i="0" u="none" strike="noStrike" cap="none" normalizeH="0" baseline="0" noProof="0" dirty="0">
                <a:ln>
                  <a:noFill/>
                </a:ln>
                <a:solidFill>
                  <a:prstClr val="white"/>
                </a:solidFill>
                <a:effectLst/>
                <a:uLnTx/>
                <a:uFillTx/>
                <a:latin typeface="Arial" charset="0"/>
                <a:ea typeface="Arial" charset="0"/>
                <a:cs typeface="Arial" charset="0"/>
              </a:rPr>
              <a:t>Un</a:t>
            </a:r>
            <a:r>
              <a:rPr lang="fr-FR" sz="6500" b="1" dirty="0">
                <a:solidFill>
                  <a:prstClr val="white"/>
                </a:solidFill>
                <a:latin typeface="Arial" charset="0"/>
                <a:ea typeface="Arial" charset="0"/>
                <a:cs typeface="Arial" charset="0"/>
              </a:rPr>
              <a:t> L</a:t>
            </a:r>
            <a:r>
              <a:rPr kumimoji="0" lang="fr-FR" sz="6500" b="1" i="0" u="none" strike="noStrike" cap="none" normalizeH="0" baseline="0" noProof="0" dirty="0">
                <a:ln>
                  <a:noFill/>
                </a:ln>
                <a:solidFill>
                  <a:prstClr val="white"/>
                </a:solidFill>
                <a:effectLst/>
                <a:uLnTx/>
                <a:uFillTx/>
                <a:latin typeface="Arial" charset="0"/>
                <a:ea typeface="Arial" charset="0"/>
                <a:cs typeface="Arial" charset="0"/>
              </a:rPr>
              <a:t>ion vit en chacun de </a:t>
            </a:r>
            <a:r>
              <a:rPr kumimoji="0" lang="fr-FR" sz="6500" b="1" i="0" u="none" strike="noStrike" cap="none" normalizeH="0" baseline="0" noProof="0" dirty="0">
                <a:ln>
                  <a:noFill/>
                </a:ln>
                <a:solidFill>
                  <a:srgbClr val="FFC000"/>
                </a:solidFill>
                <a:effectLst/>
                <a:uLnTx/>
                <a:uFillTx/>
                <a:latin typeface="Arial" charset="0"/>
                <a:ea typeface="Arial" charset="0"/>
                <a:cs typeface="Arial" charset="0"/>
              </a:rPr>
              <a:t>nous</a:t>
            </a:r>
          </a:p>
        </p:txBody>
      </p:sp>
      <p:grpSp>
        <p:nvGrpSpPr>
          <p:cNvPr id="2" name="Group 1">
            <a:extLst>
              <a:ext uri="{FF2B5EF4-FFF2-40B4-BE49-F238E27FC236}">
                <a16:creationId xmlns:a16="http://schemas.microsoft.com/office/drawing/2014/main" id="{2AA68F3A-E16B-E5A8-F6CE-F9C44758CECB}"/>
              </a:ext>
            </a:extLst>
          </p:cNvPr>
          <p:cNvGrpSpPr/>
          <p:nvPr/>
        </p:nvGrpSpPr>
        <p:grpSpPr>
          <a:xfrm>
            <a:off x="6081317" y="2538620"/>
            <a:ext cx="1369876" cy="307606"/>
            <a:chOff x="6301119" y="2939551"/>
            <a:chExt cx="1369876" cy="307606"/>
          </a:xfrm>
        </p:grpSpPr>
        <p:sp>
          <p:nvSpPr>
            <p:cNvPr id="4" name="Right Arrow 3">
              <a:extLst>
                <a:ext uri="{FF2B5EF4-FFF2-40B4-BE49-F238E27FC236}">
                  <a16:creationId xmlns:a16="http://schemas.microsoft.com/office/drawing/2014/main" id="{FF60174F-B523-F54E-924F-E45AA04B1FF4}"/>
                </a:ext>
              </a:extLst>
            </p:cNvPr>
            <p:cNvSpPr/>
            <p:nvPr/>
          </p:nvSpPr>
          <p:spPr bwMode="auto">
            <a:xfrm rot="18900000">
              <a:off x="7125151"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6" name="Rectangle 15">
              <a:extLst>
                <a:ext uri="{FF2B5EF4-FFF2-40B4-BE49-F238E27FC236}">
                  <a16:creationId xmlns:a16="http://schemas.microsoft.com/office/drawing/2014/main" id="{0174CA70-D4B5-9D47-AFFF-3C3891B01A8A}"/>
                </a:ext>
              </a:extLst>
            </p:cNvPr>
            <p:cNvSpPr/>
            <p:nvPr/>
          </p:nvSpPr>
          <p:spPr>
            <a:xfrm rot="5400000" flipH="1">
              <a:off x="6730383" y="2737389"/>
              <a:ext cx="80504" cy="93903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
        <p:nvSpPr>
          <p:cNvPr id="22" name="Body Copy">
            <a:extLst>
              <a:ext uri="{FF2B5EF4-FFF2-40B4-BE49-F238E27FC236}">
                <a16:creationId xmlns:a16="http://schemas.microsoft.com/office/drawing/2014/main" id="{23CA2E03-47BC-B842-AF33-9E7B6ABD7D0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7" name="Body Copy">
            <a:extLst>
              <a:ext uri="{FF2B5EF4-FFF2-40B4-BE49-F238E27FC236}">
                <a16:creationId xmlns:a16="http://schemas.microsoft.com/office/drawing/2014/main" id="{972C5255-1DD5-58F9-D047-28CDF8523557}"/>
              </a:ext>
            </a:extLst>
          </p:cNvPr>
          <p:cNvSpPr txBox="1">
            <a:spLocks/>
          </p:cNvSpPr>
          <p:nvPr/>
        </p:nvSpPr>
        <p:spPr>
          <a:xfrm>
            <a:off x="654337" y="3033871"/>
            <a:ext cx="6647771" cy="330932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r>
              <a:rPr kumimoji="0" lang="fr-FR" sz="2000" b="1" i="0" u="none" strike="noStrike" cap="none" normalizeH="0" baseline="0" noProof="0" dirty="0">
                <a:ln>
                  <a:noFill/>
                </a:ln>
                <a:solidFill>
                  <a:srgbClr val="EBB700"/>
                </a:solidFill>
                <a:effectLst/>
                <a:uLnTx/>
                <a:uFillTx/>
                <a:latin typeface="Arial"/>
                <a:ea typeface="Arial" charset="0"/>
                <a:cs typeface="Arial"/>
              </a:rPr>
              <a:t>Le nombre de Lions importe aux personnes qui dépendent de nous. L’action de chaque club renforce les liens, la santé et l’inclusion au sein de la collectivité. </a:t>
            </a:r>
          </a:p>
          <a:p>
            <a:pPr>
              <a:spcBef>
                <a:spcPts val="0"/>
              </a:spcBef>
              <a:spcAft>
                <a:spcPts val="1800"/>
              </a:spcAft>
              <a:buSzPct val="120000"/>
              <a:defRPr/>
            </a:pPr>
            <a:r>
              <a:rPr kumimoji="0" lang="fr-FR" sz="1500" i="0" u="none" strike="noStrike" cap="none" normalizeH="0" baseline="0" noProof="0" dirty="0">
                <a:ln>
                  <a:noFill/>
                </a:ln>
                <a:solidFill>
                  <a:schemeClr val="bg1"/>
                </a:solidFill>
                <a:effectLst/>
                <a:uLnTx/>
                <a:uFillTx/>
                <a:latin typeface="Arial"/>
                <a:ea typeface="Arial" charset="0"/>
                <a:cs typeface="Arial"/>
              </a:rPr>
              <a:t>Depuis plus d'un siècle, la présence des Lions se manifeste dans </a:t>
            </a:r>
            <a:r>
              <a:rPr lang="fr-FR" sz="1500" dirty="0">
                <a:solidFill>
                  <a:schemeClr val="bg1"/>
                </a:solidFill>
                <a:latin typeface="Arial"/>
                <a:ea typeface="Arial" charset="0"/>
                <a:cs typeface="Arial"/>
              </a:rPr>
              <a:t>leur</a:t>
            </a:r>
            <a:r>
              <a:rPr kumimoji="0" lang="fr-FR" sz="1500" i="0" u="none" strike="noStrike" cap="none" normalizeH="0" baseline="0" noProof="0" dirty="0">
                <a:ln>
                  <a:noFill/>
                </a:ln>
                <a:solidFill>
                  <a:schemeClr val="bg1"/>
                </a:solidFill>
                <a:effectLst/>
                <a:uLnTx/>
                <a:uFillTx/>
                <a:latin typeface="Arial"/>
                <a:ea typeface="Arial" charset="0"/>
                <a:cs typeface="Arial"/>
              </a:rPr>
              <a:t>s collectivités par leur service, leurs dons et leur soutien.</a:t>
            </a:r>
          </a:p>
          <a:p>
            <a:pPr>
              <a:spcBef>
                <a:spcPts val="0"/>
              </a:spcBef>
              <a:spcAft>
                <a:spcPts val="1800"/>
              </a:spcAft>
              <a:buSzPct val="120000"/>
              <a:defRPr/>
            </a:pPr>
            <a:r>
              <a:rPr kumimoji="0" lang="fr-FR" sz="1500" b="0" i="0" u="none" strike="noStrike" cap="none" normalizeH="0" baseline="0" noProof="0" dirty="0">
                <a:ln>
                  <a:noFill/>
                </a:ln>
                <a:solidFill>
                  <a:schemeClr val="bg1"/>
                </a:solidFill>
                <a:effectLst/>
                <a:uLnTx/>
                <a:uFillTx/>
                <a:latin typeface="Arial"/>
                <a:ea typeface="Arial" charset="0"/>
                <a:cs typeface="Arial"/>
              </a:rPr>
              <a:t>Pour répondre aux besoins croissants de nos collectivités, nous devons recruter de nouveaux Lions. La croissance est nécessaire à la pérennité de notre action.</a:t>
            </a:r>
          </a:p>
          <a:p>
            <a:pPr>
              <a:spcBef>
                <a:spcPts val="0"/>
              </a:spcBef>
              <a:spcAft>
                <a:spcPts val="1800"/>
              </a:spcAft>
              <a:buSzPct val="120000"/>
              <a:defRPr/>
            </a:pPr>
            <a:r>
              <a:rPr kumimoji="0" lang="fr-FR" sz="1500" b="1" i="1" u="none" strike="noStrike" cap="none" normalizeH="0" baseline="0" noProof="0" dirty="0">
                <a:ln>
                  <a:noFill/>
                </a:ln>
                <a:solidFill>
                  <a:srgbClr val="FFC000"/>
                </a:solidFill>
                <a:effectLst/>
                <a:uLnTx/>
                <a:uFillTx/>
              </a:rPr>
              <a:t>C'est la raison d’être de la MISSION </a:t>
            </a:r>
            <a:r>
              <a:rPr kumimoji="0" lang="fr-FR" sz="1500" b="1" u="none" strike="noStrike" cap="none" normalizeH="0" baseline="0" noProof="0" dirty="0">
                <a:ln>
                  <a:noFill/>
                </a:ln>
                <a:solidFill>
                  <a:srgbClr val="FFC000"/>
                </a:solidFill>
                <a:effectLst/>
                <a:uLnTx/>
                <a:uFillTx/>
              </a:rPr>
              <a:t>1.5.</a:t>
            </a:r>
          </a:p>
          <a:p>
            <a:pPr>
              <a:spcBef>
                <a:spcPts val="0"/>
              </a:spcBef>
              <a:spcAft>
                <a:spcPts val="1800"/>
              </a:spcAft>
              <a:buSzPct val="120000"/>
              <a:defRPr/>
            </a:pPr>
            <a:r>
              <a:rPr kumimoji="0" lang="fr-FR" sz="1500" b="1" i="0" u="none" strike="noStrike" cap="none" normalizeH="0" baseline="0" noProof="0" dirty="0">
                <a:ln>
                  <a:noFill/>
                </a:ln>
                <a:solidFill>
                  <a:srgbClr val="FFC000"/>
                </a:solidFill>
                <a:effectLst/>
                <a:uLnTx/>
                <a:uFillTx/>
                <a:latin typeface="Arial"/>
                <a:ea typeface="Arial" charset="0"/>
                <a:cs typeface="Arial"/>
              </a:rPr>
              <a:t> </a:t>
            </a:r>
            <a:br>
              <a:rPr kumimoji="0" lang="fr-FR" sz="1500" b="1" i="0" u="none" strike="noStrike" cap="none" normalizeH="0" baseline="0" noProof="0" dirty="0">
                <a:ln>
                  <a:noFill/>
                </a:ln>
                <a:solidFill>
                  <a:srgbClr val="F0C300"/>
                </a:solidFill>
                <a:effectLst/>
                <a:uLnTx/>
                <a:uFillTx/>
                <a:latin typeface="Arial"/>
                <a:ea typeface="Arial" charset="0"/>
                <a:cs typeface="Arial"/>
              </a:rPr>
            </a:br>
            <a:br>
              <a:rPr kumimoji="0" lang="fr-FR" b="1" i="0" u="none" strike="noStrike" cap="none" normalizeH="0" baseline="0" noProof="0" dirty="0">
                <a:ln>
                  <a:noFill/>
                </a:ln>
                <a:solidFill>
                  <a:srgbClr val="F0C300"/>
                </a:solidFill>
                <a:effectLst/>
                <a:uLnTx/>
                <a:uFillTx/>
                <a:latin typeface="Arial"/>
                <a:ea typeface="Arial" charset="0"/>
                <a:cs typeface="Arial"/>
              </a:rPr>
            </a:br>
            <a:endParaRPr kumimoji="0" lang="fr-FR" b="1" i="0" u="none" strike="noStrike" cap="none" normalizeH="0" baseline="0" noProof="0" dirty="0">
              <a:ln>
                <a:noFill/>
              </a:ln>
              <a:solidFill>
                <a:srgbClr val="F0C300"/>
              </a:solidFill>
              <a:effectLst/>
              <a:uLnTx/>
              <a:uFillTx/>
              <a:latin typeface="Arial"/>
              <a:ea typeface="Arial" charset="0"/>
              <a:cs typeface="Arial"/>
            </a:endParaRPr>
          </a:p>
        </p:txBody>
      </p:sp>
      <p:grpSp>
        <p:nvGrpSpPr>
          <p:cNvPr id="25" name="Group 24">
            <a:extLst>
              <a:ext uri="{FF2B5EF4-FFF2-40B4-BE49-F238E27FC236}">
                <a16:creationId xmlns:a16="http://schemas.microsoft.com/office/drawing/2014/main" id="{17148856-0506-D567-3915-BF00D6FE16F0}"/>
              </a:ext>
            </a:extLst>
          </p:cNvPr>
          <p:cNvGrpSpPr/>
          <p:nvPr/>
        </p:nvGrpSpPr>
        <p:grpSpPr>
          <a:xfrm>
            <a:off x="0" y="0"/>
            <a:ext cx="12192000" cy="457200"/>
            <a:chOff x="0" y="0"/>
            <a:chExt cx="12192000" cy="457200"/>
          </a:xfrm>
        </p:grpSpPr>
        <p:grpSp>
          <p:nvGrpSpPr>
            <p:cNvPr id="26" name="Group 25">
              <a:extLst>
                <a:ext uri="{FF2B5EF4-FFF2-40B4-BE49-F238E27FC236}">
                  <a16:creationId xmlns:a16="http://schemas.microsoft.com/office/drawing/2014/main" id="{30102607-214C-70F7-97A6-595942FC15D3}"/>
                </a:ext>
              </a:extLst>
            </p:cNvPr>
            <p:cNvGrpSpPr/>
            <p:nvPr/>
          </p:nvGrpSpPr>
          <p:grpSpPr>
            <a:xfrm>
              <a:off x="0" y="0"/>
              <a:ext cx="12188952" cy="457200"/>
              <a:chOff x="0" y="0"/>
              <a:chExt cx="12188952" cy="457200"/>
            </a:xfrm>
          </p:grpSpPr>
          <p:sp>
            <p:nvSpPr>
              <p:cNvPr id="28" name="Background - Solid">
                <a:extLst>
                  <a:ext uri="{FF2B5EF4-FFF2-40B4-BE49-F238E27FC236}">
                    <a16:creationId xmlns:a16="http://schemas.microsoft.com/office/drawing/2014/main" id="{16C68505-F0C2-8952-1A64-49A38E1C4E0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5C828EA-2FF7-173A-4E48-2A1D7A8FD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7" name="Straight Connector 26">
              <a:extLst>
                <a:ext uri="{FF2B5EF4-FFF2-40B4-BE49-F238E27FC236}">
                  <a16:creationId xmlns:a16="http://schemas.microsoft.com/office/drawing/2014/main" id="{F7A819C3-797F-B61A-9D59-51133C726453}"/>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Page Number - White">
            <a:extLst>
              <a:ext uri="{FF2B5EF4-FFF2-40B4-BE49-F238E27FC236}">
                <a16:creationId xmlns:a16="http://schemas.microsoft.com/office/drawing/2014/main" id="{952E1C59-04A4-E805-6C0E-A358D4BBC7A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Rectangle 4">
            <a:extLst>
              <a:ext uri="{FF2B5EF4-FFF2-40B4-BE49-F238E27FC236}">
                <a16:creationId xmlns:a16="http://schemas.microsoft.com/office/drawing/2014/main" id="{EA47EC35-E837-ED2A-348B-2DBD16D0CD2E}"/>
              </a:ext>
            </a:extLst>
          </p:cNvPr>
          <p:cNvSpPr/>
          <p:nvPr/>
        </p:nvSpPr>
        <p:spPr>
          <a:xfrm rot="5400000" flipH="1">
            <a:off x="5598259" y="2335332"/>
            <a:ext cx="80504" cy="93903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F36F6263-0CA3-1A68-7211-F64023EF316A}"/>
              </a:ext>
            </a:extLst>
          </p:cNvPr>
          <p:cNvSpPr/>
          <p:nvPr/>
        </p:nvSpPr>
        <p:spPr>
          <a:xfrm rot="5400000" flipH="1">
            <a:off x="5543850" y="2330738"/>
            <a:ext cx="80504" cy="93903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631957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7000">
                <a:solidFill>
                  <a:schemeClr val="bg1"/>
                </a:solidFill>
              </a:rPr>
              <a:t>ÊTES-VOUS PARTANTS ?</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3500">
                <a:solidFill>
                  <a:schemeClr val="bg1"/>
                </a:solidFill>
                <a:latin typeface="Arial"/>
                <a:ea typeface="ヒラギノ角ゴ Pro W3"/>
                <a:cs typeface="Arial"/>
              </a:rPr>
              <a:t>Aucun défi n’a jamais été trop grand pour les</a:t>
            </a:r>
            <a:r>
              <a:rPr lang="fr-FR" sz="3500">
                <a:solidFill>
                  <a:srgbClr val="FFC000"/>
                </a:solidFill>
                <a:latin typeface="Arial"/>
                <a:ea typeface="ヒラギノ角ゴ Pro W3"/>
                <a:cs typeface="Arial"/>
              </a:rPr>
              <a:t> Lions</a:t>
            </a:r>
            <a:r>
              <a:rPr lang="fr-FR" sz="3500">
                <a:solidFill>
                  <a:schemeClr val="bg1"/>
                </a:solidFill>
                <a:latin typeface="Arial"/>
                <a:ea typeface="ヒラギノ角ゴ Pro W3"/>
                <a:cs typeface="Arial"/>
              </a:rPr>
              <a:t>. </a:t>
            </a:r>
          </a:p>
          <a:p>
            <a:pPr>
              <a:spcBef>
                <a:spcPts val="1000"/>
              </a:spcBef>
            </a:pPr>
            <a:r>
              <a:rPr lang="fr-FR" sz="3500">
                <a:solidFill>
                  <a:schemeClr val="bg1"/>
                </a:solidFill>
                <a:latin typeface="Arial"/>
                <a:ea typeface="ヒラギノ角ゴ Pro W3"/>
                <a:cs typeface="Arial"/>
              </a:rPr>
              <a:t>Relevez ce </a:t>
            </a:r>
            <a:r>
              <a:rPr lang="fr-FR" sz="3500">
                <a:solidFill>
                  <a:srgbClr val="EBB700"/>
                </a:solidFill>
                <a:latin typeface="Arial"/>
                <a:ea typeface="ヒラギノ角ゴ Pro W3"/>
                <a:cs typeface="Arial"/>
              </a:rPr>
              <a:t>défi</a:t>
            </a:r>
            <a:r>
              <a:rPr lang="fr-FR" sz="3500">
                <a:solidFill>
                  <a:schemeClr val="bg1"/>
                </a:solidFill>
                <a:latin typeface="Arial"/>
                <a:ea typeface="ヒラギノ角ゴ Pro W3"/>
                <a:cs typeface="Arial"/>
              </a:rPr>
              <a:t> !</a:t>
            </a: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0B021753-493A-FB6E-F330-56C2A8EE9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65056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5"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3" name="Mission_1-5_Launch_230710_fr_FR">
            <a:hlinkClick r:id="" action="ppaction://media"/>
            <a:extLst>
              <a:ext uri="{FF2B5EF4-FFF2-40B4-BE49-F238E27FC236}">
                <a16:creationId xmlns:a16="http://schemas.microsoft.com/office/drawing/2014/main" id="{BEA5ACEA-E587-DA49-0C60-91598F0388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216" y="25400"/>
            <a:ext cx="12146641" cy="6832600"/>
          </a:xfrm>
          <a:prstGeom prst="rect">
            <a:avLst/>
          </a:prstGeom>
        </p:spPr>
      </p:pic>
    </p:spTree>
    <p:extLst>
      <p:ext uri="{BB962C8B-B14F-4D97-AF65-F5344CB8AC3E}">
        <p14:creationId xmlns:p14="http://schemas.microsoft.com/office/powerpoint/2010/main" val="12731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2" name="Background - Overlay">
            <a:extLst>
              <a:ext uri="{FF2B5EF4-FFF2-40B4-BE49-F238E27FC236}">
                <a16:creationId xmlns:a16="http://schemas.microsoft.com/office/drawing/2014/main" id="{26A33130-88FD-5759-376A-0FE3830808DF}"/>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Title 1">
            <a:extLst>
              <a:ext uri="{FF2B5EF4-FFF2-40B4-BE49-F238E27FC236}">
                <a16:creationId xmlns:a16="http://schemas.microsoft.com/office/drawing/2014/main" id="{84015D6B-6F7B-C546-B15B-81A122A64AC3}"/>
              </a:ext>
            </a:extLst>
          </p:cNvPr>
          <p:cNvSpPr txBox="1">
            <a:spLocks/>
          </p:cNvSpPr>
          <p:nvPr/>
        </p:nvSpPr>
        <p:spPr>
          <a:xfrm>
            <a:off x="2238249" y="2739110"/>
            <a:ext cx="7772400" cy="1920033"/>
          </a:xfrm>
          <a:prstGeom prst="rect">
            <a:avLst/>
          </a:prstGeom>
          <a:effectLst>
            <a:outerShdw blurRad="127000" dist="63500" dir="2700000" algn="tl" rotWithShape="0">
              <a:srgbClr val="0D2240">
                <a:alpha val="25000"/>
              </a:srgbClr>
            </a:outerShdw>
          </a:effectLst>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Light"/>
                <a:ea typeface="+mj-ea"/>
                <a:cs typeface="Open Sans Light"/>
              </a:defRPr>
            </a:lvl1pPr>
          </a:lstStyle>
          <a:p>
            <a:pPr>
              <a:lnSpc>
                <a:spcPct val="80000"/>
              </a:lnSpc>
              <a:spcAft>
                <a:spcPts val="600"/>
              </a:spcAft>
            </a:pPr>
            <a:r>
              <a:rPr lang="fr-FR" sz="11000" b="1">
                <a:solidFill>
                  <a:schemeClr val="bg1"/>
                </a:solidFill>
                <a:latin typeface="Helvetica Neue" charset="0"/>
                <a:ea typeface="Helvetica Neue" charset="0"/>
                <a:cs typeface="Helvetica Neue" charset="0"/>
              </a:rPr>
              <a:t>Merci !</a:t>
            </a:r>
          </a:p>
        </p:txBody>
      </p:sp>
      <p:sp>
        <p:nvSpPr>
          <p:cNvPr id="10" name="TextBox 9">
            <a:extLst>
              <a:ext uri="{FF2B5EF4-FFF2-40B4-BE49-F238E27FC236}">
                <a16:creationId xmlns:a16="http://schemas.microsoft.com/office/drawing/2014/main" id="{5FD77007-DB48-654F-892C-631DEE861BBC}"/>
              </a:ext>
            </a:extLst>
          </p:cNvPr>
          <p:cNvSpPr txBox="1"/>
          <p:nvPr/>
        </p:nvSpPr>
        <p:spPr>
          <a:xfrm>
            <a:off x="4404334" y="6248400"/>
            <a:ext cx="3399810" cy="338554"/>
          </a:xfrm>
          <a:prstGeom prst="rect">
            <a:avLst/>
          </a:prstGeom>
          <a:noFill/>
        </p:spPr>
        <p:txBody>
          <a:bodyPr wrap="square" lIns="91440" tIns="45720" rIns="91440" bIns="45720" rtlCol="0" anchor="t">
            <a:spAutoFit/>
          </a:bodyPr>
          <a:lstStyle/>
          <a:p>
            <a:pPr algn="ctr"/>
            <a:r>
              <a:rPr lang="fr-FR" sz="1600" b="1">
                <a:solidFill>
                  <a:schemeClr val="bg1"/>
                </a:solidFill>
                <a:latin typeface="Arial"/>
                <a:cs typeface="Arial"/>
              </a:rPr>
              <a:t>© 2023 Lions International</a:t>
            </a:r>
          </a:p>
        </p:txBody>
      </p:sp>
      <p:pic>
        <p:nvPicPr>
          <p:cNvPr id="3" name="Picture 2">
            <a:extLst>
              <a:ext uri="{FF2B5EF4-FFF2-40B4-BE49-F238E27FC236}">
                <a16:creationId xmlns:a16="http://schemas.microsoft.com/office/drawing/2014/main" id="{9FD1A173-D56F-CC2D-F6BA-C7AE399D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714" y="1260088"/>
            <a:ext cx="5888572" cy="1061140"/>
          </a:xfrm>
          <a:prstGeom prst="rect">
            <a:avLst/>
          </a:prstGeom>
        </p:spPr>
      </p:pic>
      <p:sp>
        <p:nvSpPr>
          <p:cNvPr id="4" name="Page Number - White">
            <a:extLst>
              <a:ext uri="{FF2B5EF4-FFF2-40B4-BE49-F238E27FC236}">
                <a16:creationId xmlns:a16="http://schemas.microsoft.com/office/drawing/2014/main" id="{C3309E03-9FC1-DD6C-B9B8-A6C6DCB51B7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42</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E440F4-0ED3-D98F-09A5-25E5267A3AE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445" y="0"/>
            <a:ext cx="7489142" cy="6868886"/>
          </a:xfrm>
          <a:prstGeom prst="rect">
            <a:avLst/>
          </a:prstGeom>
        </p:spPr>
      </p:pic>
      <p:sp>
        <p:nvSpPr>
          <p:cNvPr id="3" name="Freeform 2">
            <a:extLst>
              <a:ext uri="{FF2B5EF4-FFF2-40B4-BE49-F238E27FC236}">
                <a16:creationId xmlns:a16="http://schemas.microsoft.com/office/drawing/2014/main" id="{59E6B00C-EF31-2C2E-B3C8-AAB28DCAFB28}"/>
              </a:ext>
            </a:extLst>
          </p:cNvPr>
          <p:cNvSpPr/>
          <p:nvPr/>
        </p:nvSpPr>
        <p:spPr>
          <a:xfrm>
            <a:off x="3105962" y="736"/>
            <a:ext cx="10617955" cy="6868150"/>
          </a:xfrm>
          <a:custGeom>
            <a:avLst/>
            <a:gdLst>
              <a:gd name="connsiteX0" fmla="*/ 3959471 w 10602263"/>
              <a:gd name="connsiteY0" fmla="*/ 0 h 6858000"/>
              <a:gd name="connsiteX1" fmla="*/ 6858000 w 10602263"/>
              <a:gd name="connsiteY1" fmla="*/ 0 h 6858000"/>
              <a:gd name="connsiteX2" fmla="*/ 6858000 w 10602263"/>
              <a:gd name="connsiteY2" fmla="*/ 0 h 6858000"/>
              <a:gd name="connsiteX3" fmla="*/ 7703734 w 10602263"/>
              <a:gd name="connsiteY3" fmla="*/ 0 h 6858000"/>
              <a:gd name="connsiteX4" fmla="*/ 8396868 w 10602263"/>
              <a:gd name="connsiteY4" fmla="*/ 0 h 6858000"/>
              <a:gd name="connsiteX5" fmla="*/ 10602263 w 10602263"/>
              <a:gd name="connsiteY5" fmla="*/ 0 h 6858000"/>
              <a:gd name="connsiteX6" fmla="*/ 10602263 w 10602263"/>
              <a:gd name="connsiteY6" fmla="*/ 6858000 h 6858000"/>
              <a:gd name="connsiteX7" fmla="*/ 8396868 w 10602263"/>
              <a:gd name="connsiteY7" fmla="*/ 6858000 h 6858000"/>
              <a:gd name="connsiteX8" fmla="*/ 6858000 w 10602263"/>
              <a:gd name="connsiteY8" fmla="*/ 6858000 h 6858000"/>
              <a:gd name="connsiteX9" fmla="*/ 3744263 w 10602263"/>
              <a:gd name="connsiteY9" fmla="*/ 6858000 h 6858000"/>
              <a:gd name="connsiteX10" fmla="*/ 1538868 w 10602263"/>
              <a:gd name="connsiteY10" fmla="*/ 6858000 h 6858000"/>
              <a:gd name="connsiteX11" fmla="*/ 0 w 1060226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2263" h="6858000">
                <a:moveTo>
                  <a:pt x="3959471" y="0"/>
                </a:moveTo>
                <a:lnTo>
                  <a:pt x="6858000" y="0"/>
                </a:lnTo>
                <a:lnTo>
                  <a:pt x="6858000" y="0"/>
                </a:lnTo>
                <a:lnTo>
                  <a:pt x="7703734" y="0"/>
                </a:lnTo>
                <a:lnTo>
                  <a:pt x="8396868" y="0"/>
                </a:lnTo>
                <a:lnTo>
                  <a:pt x="10602263" y="0"/>
                </a:lnTo>
                <a:lnTo>
                  <a:pt x="10602263" y="6858000"/>
                </a:lnTo>
                <a:lnTo>
                  <a:pt x="8396868" y="6858000"/>
                </a:lnTo>
                <a:lnTo>
                  <a:pt x="6858000" y="6858000"/>
                </a:lnTo>
                <a:lnTo>
                  <a:pt x="3744263" y="6858000"/>
                </a:lnTo>
                <a:lnTo>
                  <a:pt x="1538868" y="6858000"/>
                </a:lnTo>
                <a:lnTo>
                  <a:pt x="0" y="6858000"/>
                </a:lnTo>
                <a:close/>
              </a:path>
            </a:pathLst>
          </a:custGeom>
          <a:solidFill>
            <a:schemeClr val="bg1"/>
          </a:solidFill>
          <a:ln w="7938" cap="flat">
            <a:noFill/>
            <a:prstDash val="solid"/>
            <a:miter/>
          </a:ln>
        </p:spPr>
        <p:txBody>
          <a:bodyPr rtlCol="0" anchor="ctr"/>
          <a:lstStyle/>
          <a:p>
            <a:endParaRPr lang="en-US"/>
          </a:p>
        </p:txBody>
      </p:sp>
      <p:sp>
        <p:nvSpPr>
          <p:cNvPr id="4" name="Large #">
            <a:extLst>
              <a:ext uri="{FF2B5EF4-FFF2-40B4-BE49-F238E27FC236}">
                <a16:creationId xmlns:a16="http://schemas.microsoft.com/office/drawing/2014/main" id="{8EBF79A8-2018-D1C8-8535-6F8C80EB515A}"/>
              </a:ext>
            </a:extLst>
          </p:cNvPr>
          <p:cNvSpPr txBox="1"/>
          <p:nvPr/>
        </p:nvSpPr>
        <p:spPr>
          <a:xfrm>
            <a:off x="6275319" y="1453427"/>
            <a:ext cx="6273174" cy="2400657"/>
          </a:xfrm>
          <a:prstGeom prst="rect">
            <a:avLst/>
          </a:prstGeom>
          <a:noFill/>
        </p:spPr>
        <p:txBody>
          <a:bodyPr wrap="square" lIns="91440" tIns="45720" rIns="91440" bIns="45720" rtlCol="0" anchor="t">
            <a:spAutoFit/>
          </a:bodyPr>
          <a:lstStyle/>
          <a:p>
            <a:r>
              <a:rPr lang="fr-FR" sz="5000" b="1">
                <a:solidFill>
                  <a:srgbClr val="00338D"/>
                </a:solidFill>
                <a:latin typeface="Arial"/>
                <a:ea typeface="Arial" charset="0"/>
                <a:cs typeface="Arial"/>
              </a:rPr>
              <a:t>Tout changement profond passe par vous.</a:t>
            </a:r>
          </a:p>
        </p:txBody>
      </p:sp>
      <p:sp>
        <p:nvSpPr>
          <p:cNvPr id="5" name="Body Copy">
            <a:extLst>
              <a:ext uri="{FF2B5EF4-FFF2-40B4-BE49-F238E27FC236}">
                <a16:creationId xmlns:a16="http://schemas.microsoft.com/office/drawing/2014/main" id="{BCC22F19-9768-3A34-5F7A-DDC6F7A53AB2}"/>
              </a:ext>
            </a:extLst>
          </p:cNvPr>
          <p:cNvSpPr txBox="1">
            <a:spLocks/>
          </p:cNvSpPr>
          <p:nvPr/>
        </p:nvSpPr>
        <p:spPr>
          <a:xfrm>
            <a:off x="6309439" y="4239522"/>
            <a:ext cx="5565061" cy="20787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r-FR" sz="1800" dirty="0">
                <a:solidFill>
                  <a:srgbClr val="0D2240"/>
                </a:solidFill>
                <a:latin typeface="Arial"/>
                <a:ea typeface="Arial" charset="0"/>
                <a:cs typeface="Arial"/>
              </a:rPr>
              <a:t>La </a:t>
            </a:r>
            <a:r>
              <a:rPr lang="fr-FR" sz="1800" i="1" dirty="0">
                <a:solidFill>
                  <a:srgbClr val="0D2240"/>
                </a:solidFill>
                <a:latin typeface="Arial"/>
                <a:ea typeface="Arial" charset="0"/>
                <a:cs typeface="Arial"/>
              </a:rPr>
              <a:t>MISSION</a:t>
            </a:r>
            <a:r>
              <a:rPr lang="fr-FR" sz="1800" dirty="0">
                <a:solidFill>
                  <a:srgbClr val="0D2240"/>
                </a:solidFill>
                <a:latin typeface="Arial"/>
                <a:ea typeface="Arial" charset="0"/>
                <a:cs typeface="Arial"/>
              </a:rPr>
              <a:t> </a:t>
            </a:r>
            <a:r>
              <a:rPr lang="fr-FR" sz="1800" b="1" dirty="0">
                <a:solidFill>
                  <a:srgbClr val="0D2240"/>
                </a:solidFill>
                <a:latin typeface="Arial"/>
                <a:ea typeface="Arial" charset="0"/>
                <a:cs typeface="Arial"/>
              </a:rPr>
              <a:t>1.5</a:t>
            </a:r>
            <a:r>
              <a:rPr lang="fr-FR" sz="1800" dirty="0">
                <a:solidFill>
                  <a:srgbClr val="0D2240"/>
                </a:solidFill>
                <a:latin typeface="Arial"/>
                <a:ea typeface="Arial" charset="0"/>
                <a:cs typeface="Arial"/>
              </a:rPr>
              <a:t> a pour but d’atteindre le nombre de 1,5 million de Lions dans le monde d'ici 2027 pour mieux répondre aux besoins croissants de nos collectivités et venir en aide à plus de personnes que jamais.</a:t>
            </a:r>
          </a:p>
          <a:p>
            <a:pPr>
              <a:buSzPct val="120000"/>
            </a:pPr>
            <a:endParaRPr lang="en-US" sz="1800" kern="0" dirty="0">
              <a:solidFill>
                <a:srgbClr val="0D2240"/>
              </a:solidFill>
              <a:latin typeface="Arial" charset="0"/>
              <a:ea typeface="Arial" charset="0"/>
              <a:cs typeface="Arial" charset="0"/>
            </a:endParaRPr>
          </a:p>
          <a:p>
            <a:pPr>
              <a:buSzPct val="120000"/>
            </a:pPr>
            <a:r>
              <a:rPr lang="fr-FR" sz="1800" b="1" i="1" dirty="0">
                <a:solidFill>
                  <a:srgbClr val="EBB700"/>
                </a:solidFill>
                <a:latin typeface="Arial" charset="0"/>
                <a:ea typeface="Arial" charset="0"/>
                <a:cs typeface="Arial" charset="0"/>
              </a:rPr>
              <a:t>Notre croissance accroît nos capacités.</a:t>
            </a:r>
          </a:p>
        </p:txBody>
      </p:sp>
      <p:sp>
        <p:nvSpPr>
          <p:cNvPr id="8" name="Graphic 35">
            <a:extLst>
              <a:ext uri="{FF2B5EF4-FFF2-40B4-BE49-F238E27FC236}">
                <a16:creationId xmlns:a16="http://schemas.microsoft.com/office/drawing/2014/main" id="{D40B5A60-F96E-1034-146E-F8203CC72B70}"/>
              </a:ext>
            </a:extLst>
          </p:cNvPr>
          <p:cNvSpPr/>
          <p:nvPr/>
        </p:nvSpPr>
        <p:spPr>
          <a:xfrm rot="10800000">
            <a:off x="-5444" y="-1"/>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FBEC7040-0A97-5033-4BD2-18A157AAE512}"/>
              </a:ext>
            </a:extLst>
          </p:cNvPr>
          <p:cNvSpPr/>
          <p:nvPr/>
        </p:nvSpPr>
        <p:spPr>
          <a:xfrm rot="5400000" flipH="1">
            <a:off x="6657398" y="361101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20" name="Group 19">
            <a:extLst>
              <a:ext uri="{FF2B5EF4-FFF2-40B4-BE49-F238E27FC236}">
                <a16:creationId xmlns:a16="http://schemas.microsoft.com/office/drawing/2014/main" id="{84478B4C-96E9-A495-917A-8224823D063C}"/>
              </a:ext>
            </a:extLst>
          </p:cNvPr>
          <p:cNvGrpSpPr/>
          <p:nvPr/>
        </p:nvGrpSpPr>
        <p:grpSpPr>
          <a:xfrm>
            <a:off x="0" y="0"/>
            <a:ext cx="12192000" cy="457200"/>
            <a:chOff x="0" y="0"/>
            <a:chExt cx="12192000" cy="457200"/>
          </a:xfrm>
        </p:grpSpPr>
        <p:grpSp>
          <p:nvGrpSpPr>
            <p:cNvPr id="21" name="Group 20">
              <a:extLst>
                <a:ext uri="{FF2B5EF4-FFF2-40B4-BE49-F238E27FC236}">
                  <a16:creationId xmlns:a16="http://schemas.microsoft.com/office/drawing/2014/main" id="{74A5A09C-B6B4-19C7-A00F-E5261D684951}"/>
                </a:ext>
              </a:extLst>
            </p:cNvPr>
            <p:cNvGrpSpPr/>
            <p:nvPr/>
          </p:nvGrpSpPr>
          <p:grpSpPr>
            <a:xfrm>
              <a:off x="0" y="0"/>
              <a:ext cx="12188952" cy="457200"/>
              <a:chOff x="0" y="0"/>
              <a:chExt cx="12188952" cy="457200"/>
            </a:xfrm>
          </p:grpSpPr>
          <p:sp>
            <p:nvSpPr>
              <p:cNvPr id="23" name="Background - Solid">
                <a:extLst>
                  <a:ext uri="{FF2B5EF4-FFF2-40B4-BE49-F238E27FC236}">
                    <a16:creationId xmlns:a16="http://schemas.microsoft.com/office/drawing/2014/main" id="{4A985116-FBEF-06F8-7772-889C07A5021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E4348B5-BFDE-F6E8-644B-637F5C4ED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2" name="Straight Connector 21">
              <a:extLst>
                <a:ext uri="{FF2B5EF4-FFF2-40B4-BE49-F238E27FC236}">
                  <a16:creationId xmlns:a16="http://schemas.microsoft.com/office/drawing/2014/main" id="{9FBF9331-D1B2-E724-296E-3FD30016DEC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Graphic 35">
            <a:extLst>
              <a:ext uri="{FF2B5EF4-FFF2-40B4-BE49-F238E27FC236}">
                <a16:creationId xmlns:a16="http://schemas.microsoft.com/office/drawing/2014/main" id="{DA59CD79-B7A4-9652-91B2-4DDBF72F7F64}"/>
              </a:ext>
            </a:extLst>
          </p:cNvPr>
          <p:cNvSpPr/>
          <p:nvPr/>
        </p:nvSpPr>
        <p:spPr>
          <a:xfrm rot="10800000">
            <a:off x="-3048" y="0"/>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0" name="Page Number - White">
            <a:extLst>
              <a:ext uri="{FF2B5EF4-FFF2-40B4-BE49-F238E27FC236}">
                <a16:creationId xmlns:a16="http://schemas.microsoft.com/office/drawing/2014/main" id="{06AF65C7-6EA1-1265-BD47-ED7EB3B4E91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srgbClr val="0D2240"/>
              </a:solidFill>
              <a:effectLst/>
              <a:uLnTx/>
              <a:uFillTx/>
              <a:latin typeface="Arial" charset="0"/>
            </a:endParaRPr>
          </a:p>
        </p:txBody>
      </p:sp>
    </p:spTree>
    <p:extLst>
      <p:ext uri="{BB962C8B-B14F-4D97-AF65-F5344CB8AC3E}">
        <p14:creationId xmlns:p14="http://schemas.microsoft.com/office/powerpoint/2010/main" val="191070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6825" y="1986032"/>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endPar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endParaRPr>
          </a:p>
          <a:p>
            <a:pPr>
              <a:spcBef>
                <a:spcPts val="1000"/>
              </a:spcBef>
            </a:pPr>
            <a:endPar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endParaRPr>
          </a:p>
          <a:p>
            <a:pPr>
              <a:spcBef>
                <a:spcPts val="1000"/>
              </a:spcBef>
            </a:pPr>
            <a:endPar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endParaRPr>
          </a:p>
          <a:p>
            <a:pPr>
              <a:spcBef>
                <a:spcPts val="1000"/>
              </a:spcBef>
            </a:pPr>
            <a: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t>Le monde a </a:t>
            </a:r>
            <a:b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br>
            <a: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t>plus que jamais </a:t>
            </a:r>
            <a:b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br>
            <a: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t>besoin des </a:t>
            </a:r>
            <a:b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br>
            <a:r>
              <a:rPr lang="en-US" sz="9600" kern="0" dirty="0">
                <a:solidFill>
                  <a:schemeClr val="bg1"/>
                </a:solidFill>
                <a:effectLst>
                  <a:outerShdw blurRad="127000" dist="63500" dir="2700000" algn="tl" rotWithShape="0">
                    <a:srgbClr val="0D2240">
                      <a:alpha val="25000"/>
                    </a:srgbClr>
                  </a:outerShdw>
                </a:effectLst>
                <a:latin typeface="Arial"/>
                <a:ea typeface="ヒラギノ角ゴ Pro W3"/>
                <a:cs typeface="Arial"/>
              </a:rPr>
              <a:t>LIONS</a:t>
            </a:r>
            <a: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t>. </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1" name="Headline">
            <a:extLst>
              <a:ext uri="{FF2B5EF4-FFF2-40B4-BE49-F238E27FC236}">
                <a16:creationId xmlns:a16="http://schemas.microsoft.com/office/drawing/2014/main" id="{D629DF0C-BB5A-7A7E-C418-8C0F4211D219}"/>
              </a:ext>
            </a:extLst>
          </p:cNvPr>
          <p:cNvSpPr txBox="1">
            <a:spLocks/>
          </p:cNvSpPr>
          <p:nvPr/>
        </p:nvSpPr>
        <p:spPr>
          <a:xfrm>
            <a:off x="6825" y="4675770"/>
            <a:ext cx="12182692" cy="8243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endParaRPr/>
          </a:p>
        </p:txBody>
      </p:sp>
      <p:sp>
        <p:nvSpPr>
          <p:cNvPr id="12" name="Headline">
            <a:extLst>
              <a:ext uri="{FF2B5EF4-FFF2-40B4-BE49-F238E27FC236}">
                <a16:creationId xmlns:a16="http://schemas.microsoft.com/office/drawing/2014/main" id="{C22FAB0A-A9D2-B556-F290-C6BD0A05769A}"/>
              </a:ext>
            </a:extLst>
          </p:cNvPr>
          <p:cNvSpPr txBox="1">
            <a:spLocks/>
          </p:cNvSpPr>
          <p:nvPr/>
        </p:nvSpPr>
        <p:spPr>
          <a:xfrm>
            <a:off x="6825" y="2783398"/>
            <a:ext cx="12182692" cy="2030930"/>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endParaRPr/>
          </a:p>
        </p:txBody>
      </p:sp>
      <p:pic>
        <p:nvPicPr>
          <p:cNvPr id="3" name="Picture 2">
            <a:extLst>
              <a:ext uri="{FF2B5EF4-FFF2-40B4-BE49-F238E27FC236}">
                <a16:creationId xmlns:a16="http://schemas.microsoft.com/office/drawing/2014/main" id="{AE783063-EC6F-99B5-EA83-FB89F4DCA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55175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Mission_1-5_Teaser_230815_fr_FR">
            <a:hlinkClick r:id="" action="ppaction://media"/>
            <a:extLst>
              <a:ext uri="{FF2B5EF4-FFF2-40B4-BE49-F238E27FC236}">
                <a16:creationId xmlns:a16="http://schemas.microsoft.com/office/drawing/2014/main" id="{3C39B00E-960C-0811-0900-E26A6E569B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
            <a:ext cx="12192000" cy="6858117"/>
          </a:xfrm>
          <a:prstGeom prst="rect">
            <a:avLst/>
          </a:prstGeom>
        </p:spPr>
      </p:pic>
    </p:spTree>
    <p:extLst>
      <p:ext uri="{BB962C8B-B14F-4D97-AF65-F5344CB8AC3E}">
        <p14:creationId xmlns:p14="http://schemas.microsoft.com/office/powerpoint/2010/main" val="18219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20626" y="2662035"/>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t>Pourquoi la croissance </a:t>
            </a:r>
            <a:b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br>
            <a:r>
              <a:rPr lang="fr-FR"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t>est-elle nécessaire ?</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35" name="TextBox 34">
            <a:extLst>
              <a:ext uri="{FF2B5EF4-FFF2-40B4-BE49-F238E27FC236}">
                <a16:creationId xmlns:a16="http://schemas.microsoft.com/office/drawing/2014/main" id="{87950ED2-B21F-19B4-160E-E9F7128131F2}"/>
              </a:ext>
            </a:extLst>
          </p:cNvPr>
          <p:cNvSpPr txBox="1"/>
          <p:nvPr/>
        </p:nvSpPr>
        <p:spPr>
          <a:xfrm>
            <a:off x="3018217" y="4468392"/>
            <a:ext cx="61555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dirty="0">
                <a:solidFill>
                  <a:schemeClr val="bg1"/>
                </a:solidFill>
                <a:latin typeface="Arial"/>
                <a:ea typeface="ヒラギノ角ゴ Pro W3"/>
                <a:cs typeface="Arial"/>
              </a:rPr>
              <a:t>Qu’apportera-t-elle aux Lions ?</a:t>
            </a:r>
          </a:p>
        </p:txBody>
      </p:sp>
      <p:pic>
        <p:nvPicPr>
          <p:cNvPr id="3" name="Picture 2">
            <a:extLst>
              <a:ext uri="{FF2B5EF4-FFF2-40B4-BE49-F238E27FC236}">
                <a16:creationId xmlns:a16="http://schemas.microsoft.com/office/drawing/2014/main" id="{5F28C695-0FD9-0CA5-F35C-AB7E2E55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84220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F72B06CB-759D-0B1C-1ECC-68152494BDB0}"/>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61" name="Group 60">
            <a:extLst>
              <a:ext uri="{FF2B5EF4-FFF2-40B4-BE49-F238E27FC236}">
                <a16:creationId xmlns:a16="http://schemas.microsoft.com/office/drawing/2014/main" id="{9F2854DC-8C47-A66F-07A8-5C4B25B95656}"/>
              </a:ext>
            </a:extLst>
          </p:cNvPr>
          <p:cNvGrpSpPr/>
          <p:nvPr/>
        </p:nvGrpSpPr>
        <p:grpSpPr>
          <a:xfrm>
            <a:off x="9744164" y="2091908"/>
            <a:ext cx="2094005" cy="4766091"/>
            <a:chOff x="4257763" y="2091908"/>
            <a:chExt cx="2094005" cy="4766091"/>
          </a:xfrm>
          <a:effectLst>
            <a:outerShdw blurRad="50800" dist="38100" dir="2700000" algn="tl" rotWithShape="0">
              <a:prstClr val="black">
                <a:alpha val="19862"/>
              </a:prstClr>
            </a:outerShdw>
          </a:effectLst>
        </p:grpSpPr>
        <p:sp>
          <p:nvSpPr>
            <p:cNvPr id="62" name="Rectangle 61">
              <a:extLst>
                <a:ext uri="{FF2B5EF4-FFF2-40B4-BE49-F238E27FC236}">
                  <a16:creationId xmlns:a16="http://schemas.microsoft.com/office/drawing/2014/main" id="{CAE56DD7-B4FD-B24D-7C40-3C072C335533}"/>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AAE198A6-2464-1AF1-6DD5-C8FCF8E39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4" name="Group 63">
            <a:extLst>
              <a:ext uri="{FF2B5EF4-FFF2-40B4-BE49-F238E27FC236}">
                <a16:creationId xmlns:a16="http://schemas.microsoft.com/office/drawing/2014/main" id="{5BF85CC1-455C-14B9-6BB0-7E85DFACC226}"/>
              </a:ext>
            </a:extLst>
          </p:cNvPr>
          <p:cNvGrpSpPr/>
          <p:nvPr/>
        </p:nvGrpSpPr>
        <p:grpSpPr>
          <a:xfrm>
            <a:off x="7395818" y="2072617"/>
            <a:ext cx="2094005" cy="4766091"/>
            <a:chOff x="4257763" y="2091908"/>
            <a:chExt cx="2094005" cy="4766091"/>
          </a:xfrm>
          <a:effectLst>
            <a:outerShdw blurRad="50800" dist="38100" dir="2700000" algn="tl" rotWithShape="0">
              <a:prstClr val="black">
                <a:alpha val="19862"/>
              </a:prstClr>
            </a:outerShdw>
          </a:effectLst>
        </p:grpSpPr>
        <p:sp>
          <p:nvSpPr>
            <p:cNvPr id="65" name="Rectangle 64">
              <a:extLst>
                <a:ext uri="{FF2B5EF4-FFF2-40B4-BE49-F238E27FC236}">
                  <a16:creationId xmlns:a16="http://schemas.microsoft.com/office/drawing/2014/main" id="{CB76ACB1-CBAD-6008-BC82-EBD88D096F96}"/>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7F857828-83A0-7224-E71A-C30DB600C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7" name="Group 66">
            <a:extLst>
              <a:ext uri="{FF2B5EF4-FFF2-40B4-BE49-F238E27FC236}">
                <a16:creationId xmlns:a16="http://schemas.microsoft.com/office/drawing/2014/main" id="{8DC06BB4-9EA1-EB73-9501-00A599E37C02}"/>
              </a:ext>
            </a:extLst>
          </p:cNvPr>
          <p:cNvGrpSpPr/>
          <p:nvPr/>
        </p:nvGrpSpPr>
        <p:grpSpPr>
          <a:xfrm>
            <a:off x="5047471" y="2091908"/>
            <a:ext cx="2094005" cy="4766091"/>
            <a:chOff x="4257763" y="2091908"/>
            <a:chExt cx="2094005" cy="4766091"/>
          </a:xfrm>
          <a:effectLst>
            <a:outerShdw blurRad="50800" dist="38100" dir="2700000" algn="tl" rotWithShape="0">
              <a:prstClr val="black">
                <a:alpha val="19862"/>
              </a:prstClr>
            </a:outerShdw>
          </a:effectLst>
        </p:grpSpPr>
        <p:sp>
          <p:nvSpPr>
            <p:cNvPr id="68" name="Rectangle 67">
              <a:extLst>
                <a:ext uri="{FF2B5EF4-FFF2-40B4-BE49-F238E27FC236}">
                  <a16:creationId xmlns:a16="http://schemas.microsoft.com/office/drawing/2014/main" id="{E37F34B4-5571-E194-384B-3FCBAABB00A5}"/>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2DCF2A41-434A-2731-6B81-128B8F632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0" name="Group 69">
            <a:extLst>
              <a:ext uri="{FF2B5EF4-FFF2-40B4-BE49-F238E27FC236}">
                <a16:creationId xmlns:a16="http://schemas.microsoft.com/office/drawing/2014/main" id="{1E8C6914-2A70-84C4-AF39-332698862FAE}"/>
              </a:ext>
            </a:extLst>
          </p:cNvPr>
          <p:cNvGrpSpPr/>
          <p:nvPr/>
        </p:nvGrpSpPr>
        <p:grpSpPr>
          <a:xfrm>
            <a:off x="2699123" y="2091908"/>
            <a:ext cx="2094005" cy="4766091"/>
            <a:chOff x="4257763" y="2091908"/>
            <a:chExt cx="2094005" cy="4766091"/>
          </a:xfrm>
          <a:effectLst>
            <a:outerShdw blurRad="50800" dist="38100" dir="2700000" algn="tl" rotWithShape="0">
              <a:prstClr val="black">
                <a:alpha val="19862"/>
              </a:prstClr>
            </a:outerShdw>
          </a:effectLst>
        </p:grpSpPr>
        <p:sp>
          <p:nvSpPr>
            <p:cNvPr id="71" name="Rectangle 70">
              <a:extLst>
                <a:ext uri="{FF2B5EF4-FFF2-40B4-BE49-F238E27FC236}">
                  <a16:creationId xmlns:a16="http://schemas.microsoft.com/office/drawing/2014/main" id="{35353E34-B591-4A00-071F-68F65898825A}"/>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0244622F-F65E-8CA5-EECF-0129408E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4" name="Group 73">
            <a:extLst>
              <a:ext uri="{FF2B5EF4-FFF2-40B4-BE49-F238E27FC236}">
                <a16:creationId xmlns:a16="http://schemas.microsoft.com/office/drawing/2014/main" id="{868D62C5-1C65-8070-E313-F974942185DF}"/>
              </a:ext>
            </a:extLst>
          </p:cNvPr>
          <p:cNvGrpSpPr/>
          <p:nvPr/>
        </p:nvGrpSpPr>
        <p:grpSpPr>
          <a:xfrm>
            <a:off x="350774" y="2091908"/>
            <a:ext cx="2094005" cy="4766091"/>
            <a:chOff x="4257763" y="2091908"/>
            <a:chExt cx="2094005" cy="4766091"/>
          </a:xfrm>
          <a:effectLst>
            <a:outerShdw blurRad="50800" dist="38100" dir="2700000" algn="tl" rotWithShape="0">
              <a:prstClr val="black">
                <a:alpha val="19862"/>
              </a:prstClr>
            </a:outerShdw>
          </a:effectLst>
        </p:grpSpPr>
        <p:sp>
          <p:nvSpPr>
            <p:cNvPr id="75" name="Rectangle 74">
              <a:extLst>
                <a:ext uri="{FF2B5EF4-FFF2-40B4-BE49-F238E27FC236}">
                  <a16:creationId xmlns:a16="http://schemas.microsoft.com/office/drawing/2014/main" id="{1780A9FE-8D83-A112-9860-DFCAE8AEFE92}"/>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75">
              <a:extLst>
                <a:ext uri="{FF2B5EF4-FFF2-40B4-BE49-F238E27FC236}">
                  <a16:creationId xmlns:a16="http://schemas.microsoft.com/office/drawing/2014/main" id="{5A419017-47F2-CBA2-EA71-0D2AE55B9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sp>
        <p:nvSpPr>
          <p:cNvPr id="9" name="Body Copy">
            <a:extLst>
              <a:ext uri="{FF2B5EF4-FFF2-40B4-BE49-F238E27FC236}">
                <a16:creationId xmlns:a16="http://schemas.microsoft.com/office/drawing/2014/main" id="{0B430606-7096-46E5-9278-3F82ACB9C2D9}"/>
              </a:ext>
            </a:extLst>
          </p:cNvPr>
          <p:cNvSpPr txBox="1">
            <a:spLocks/>
          </p:cNvSpPr>
          <p:nvPr/>
        </p:nvSpPr>
        <p:spPr>
          <a:xfrm>
            <a:off x="457986" y="831820"/>
            <a:ext cx="4952526"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r-FR" sz="5600" b="1" i="0" u="none" strike="noStrike" cap="none" normalizeH="0" baseline="0" noProof="0">
                <a:ln>
                  <a:noFill/>
                </a:ln>
                <a:solidFill>
                  <a:prstClr val="white"/>
                </a:solidFill>
                <a:effectLst/>
                <a:uLnTx/>
                <a:uFillTx/>
                <a:latin typeface="Arial"/>
                <a:ea typeface="Arial" charset="0"/>
                <a:cs typeface="Arial"/>
              </a:rPr>
              <a:t>Bénéfices</a:t>
            </a:r>
          </a:p>
        </p:txBody>
      </p:sp>
      <p:sp>
        <p:nvSpPr>
          <p:cNvPr id="10" name="Rectangle 9">
            <a:extLst>
              <a:ext uri="{FF2B5EF4-FFF2-40B4-BE49-F238E27FC236}">
                <a16:creationId xmlns:a16="http://schemas.microsoft.com/office/drawing/2014/main" id="{EF91EB1D-601F-B034-EC21-E297AF283040}"/>
              </a:ext>
            </a:extLst>
          </p:cNvPr>
          <p:cNvSpPr/>
          <p:nvPr/>
        </p:nvSpPr>
        <p:spPr>
          <a:xfrm flipH="1">
            <a:off x="5140300" y="94392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Box 7">
            <a:extLst>
              <a:ext uri="{FF2B5EF4-FFF2-40B4-BE49-F238E27FC236}">
                <a16:creationId xmlns:a16="http://schemas.microsoft.com/office/drawing/2014/main" id="{C45025E8-7B6F-10E6-5C8D-D6A09AC7ED97}"/>
              </a:ext>
            </a:extLst>
          </p:cNvPr>
          <p:cNvSpPr txBox="1"/>
          <p:nvPr/>
        </p:nvSpPr>
        <p:spPr>
          <a:xfrm>
            <a:off x="5475601" y="848428"/>
            <a:ext cx="35757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Arial"/>
                <a:ea typeface="ヒラギノ角ゴ Pro W3"/>
                <a:cs typeface="Arial"/>
              </a:rPr>
              <a:t>L’action collective, source de croissance</a:t>
            </a:r>
          </a:p>
        </p:txBody>
      </p:sp>
      <p:grpSp>
        <p:nvGrpSpPr>
          <p:cNvPr id="2" name="Group 1">
            <a:extLst>
              <a:ext uri="{FF2B5EF4-FFF2-40B4-BE49-F238E27FC236}">
                <a16:creationId xmlns:a16="http://schemas.microsoft.com/office/drawing/2014/main" id="{F46142E9-03AC-F024-23D6-02F030F3C297}"/>
              </a:ext>
            </a:extLst>
          </p:cNvPr>
          <p:cNvGrpSpPr/>
          <p:nvPr/>
        </p:nvGrpSpPr>
        <p:grpSpPr>
          <a:xfrm>
            <a:off x="0" y="0"/>
            <a:ext cx="12192000" cy="457200"/>
            <a:chOff x="0" y="0"/>
            <a:chExt cx="12192000" cy="457200"/>
          </a:xfrm>
        </p:grpSpPr>
        <p:grpSp>
          <p:nvGrpSpPr>
            <p:cNvPr id="4" name="Group 3">
              <a:extLst>
                <a:ext uri="{FF2B5EF4-FFF2-40B4-BE49-F238E27FC236}">
                  <a16:creationId xmlns:a16="http://schemas.microsoft.com/office/drawing/2014/main" id="{E7DE94BC-5174-1B1B-C254-F83BB83CD995}"/>
                </a:ext>
              </a:extLst>
            </p:cNvPr>
            <p:cNvGrpSpPr/>
            <p:nvPr/>
          </p:nvGrpSpPr>
          <p:grpSpPr>
            <a:xfrm>
              <a:off x="0" y="0"/>
              <a:ext cx="12188952" cy="457200"/>
              <a:chOff x="0" y="0"/>
              <a:chExt cx="12188952" cy="457200"/>
            </a:xfrm>
          </p:grpSpPr>
          <p:sp>
            <p:nvSpPr>
              <p:cNvPr id="7" name="Background - Solid">
                <a:extLst>
                  <a:ext uri="{FF2B5EF4-FFF2-40B4-BE49-F238E27FC236}">
                    <a16:creationId xmlns:a16="http://schemas.microsoft.com/office/drawing/2014/main" id="{B82DE017-3C43-7B9C-A100-E9CC1B1B18F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1198E51-06C7-1D45-B104-4A2D7B6CF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5" name="Straight Connector 4">
              <a:extLst>
                <a:ext uri="{FF2B5EF4-FFF2-40B4-BE49-F238E27FC236}">
                  <a16:creationId xmlns:a16="http://schemas.microsoft.com/office/drawing/2014/main" id="{534E7058-FC02-5397-1EB6-437D676EE346}"/>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Page Number - White">
            <a:extLst>
              <a:ext uri="{FF2B5EF4-FFF2-40B4-BE49-F238E27FC236}">
                <a16:creationId xmlns:a16="http://schemas.microsoft.com/office/drawing/2014/main" id="{8423E237-D12A-C2F2-87E4-582DFBA5271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5" name="TextBox 14">
            <a:extLst>
              <a:ext uri="{FF2B5EF4-FFF2-40B4-BE49-F238E27FC236}">
                <a16:creationId xmlns:a16="http://schemas.microsoft.com/office/drawing/2014/main" id="{F67A3E22-2DA8-4BF0-E810-C0847797362C}"/>
              </a:ext>
            </a:extLst>
          </p:cNvPr>
          <p:cNvSpPr txBox="1"/>
          <p:nvPr/>
        </p:nvSpPr>
        <p:spPr>
          <a:xfrm>
            <a:off x="350783" y="2948171"/>
            <a:ext cx="2094004" cy="2549929"/>
          </a:xfrm>
          <a:prstGeom prst="rect">
            <a:avLst/>
          </a:prstGeom>
          <a:noFill/>
        </p:spPr>
        <p:txBody>
          <a:bodyPr wrap="square" lIns="109728" rIns="109728">
            <a:spAutoFit/>
          </a:bodyPr>
          <a:lstStyle/>
          <a:p>
            <a:pPr marL="0" marR="0" lvl="0" indent="0" algn="l" defTabSz="914400" rtl="0" eaLnBrk="1" fontAlgn="base" latinLnBrk="0" hangingPunct="1">
              <a:lnSpc>
                <a:spcPct val="90000"/>
              </a:lnSpc>
              <a:spcBef>
                <a:spcPct val="20000"/>
              </a:spcBef>
              <a:spcAft>
                <a:spcPts val="600"/>
              </a:spcAft>
              <a:buClrTx/>
              <a:buSzTx/>
              <a:buFont typeface="Arial" pitchFamily="34" charset="0"/>
              <a:buNone/>
              <a:tabLst/>
              <a:defRPr/>
            </a:pPr>
            <a:r>
              <a:rPr kumimoji="0" lang="fr-FR" sz="2100" b="1" i="0" u="none" strike="noStrike" cap="none" normalizeH="0" baseline="0" noProof="0">
                <a:ln>
                  <a:noFill/>
                </a:ln>
                <a:solidFill>
                  <a:srgbClr val="F0C300"/>
                </a:solidFill>
                <a:effectLst/>
                <a:uLnTx/>
                <a:uFillTx/>
                <a:latin typeface="Arial"/>
                <a:ea typeface="ヒラギノ角ゴ Pro W3"/>
                <a:cs typeface="Arial"/>
              </a:rPr>
              <a:t>Capacités de service accrues</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fr-FR" sz="1400" b="0" i="0" u="none" strike="noStrike" cap="none" normalizeH="0" baseline="0" noProof="0">
                <a:ln>
                  <a:noFill/>
                </a:ln>
                <a:solidFill>
                  <a:prstClr val="white"/>
                </a:solidFill>
                <a:effectLst/>
                <a:uLnTx/>
                <a:uFillTx/>
                <a:latin typeface="Arial"/>
                <a:ea typeface="ヒラギノ角ゴ Pro W3"/>
                <a:cs typeface="Arial"/>
              </a:rPr>
              <a:t>Recruter de nouveaux membres dans votre club augmente vos capacités de service au bénéfice de votre collectivité et des personnes qui dépendent de vous.</a:t>
            </a:r>
          </a:p>
        </p:txBody>
      </p:sp>
      <p:sp>
        <p:nvSpPr>
          <p:cNvPr id="21" name="TextBox 20">
            <a:extLst>
              <a:ext uri="{FF2B5EF4-FFF2-40B4-BE49-F238E27FC236}">
                <a16:creationId xmlns:a16="http://schemas.microsoft.com/office/drawing/2014/main" id="{0CF385FA-EA2A-2A26-C711-C08D520EBF2A}"/>
              </a:ext>
            </a:extLst>
          </p:cNvPr>
          <p:cNvSpPr txBox="1"/>
          <p:nvPr/>
        </p:nvSpPr>
        <p:spPr>
          <a:xfrm>
            <a:off x="2699129" y="2948171"/>
            <a:ext cx="2094004" cy="3057760"/>
          </a:xfrm>
          <a:prstGeom prst="rect">
            <a:avLst/>
          </a:prstGeom>
          <a:noFill/>
        </p:spPr>
        <p:txBody>
          <a:bodyPr wrap="square" lIns="109728" rIns="109728">
            <a:spAutoFit/>
          </a:bodyPr>
          <a:lstStyle/>
          <a:p>
            <a:pPr fontAlgn="base">
              <a:lnSpc>
                <a:spcPct val="90000"/>
              </a:lnSpc>
              <a:spcBef>
                <a:spcPct val="20000"/>
              </a:spcBef>
              <a:spcAft>
                <a:spcPts val="600"/>
              </a:spcAft>
              <a:defRPr/>
            </a:pPr>
            <a:r>
              <a:rPr lang="fr-FR" sz="2100" b="1">
                <a:solidFill>
                  <a:srgbClr val="F0C300"/>
                </a:solidFill>
                <a:latin typeface="Arial"/>
                <a:ea typeface="ヒラギノ角ゴ Pro W3"/>
                <a:cs typeface="Arial"/>
              </a:rPr>
              <a:t>Plus de diversité et d'inclusion</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fr-FR" sz="1400" b="0" i="0" u="none" strike="noStrike" cap="none" normalizeH="0" baseline="0" noProof="0">
                <a:ln>
                  <a:noFill/>
                </a:ln>
                <a:solidFill>
                  <a:prstClr val="white"/>
                </a:solidFill>
                <a:effectLst/>
                <a:uLnTx/>
                <a:uFillTx/>
                <a:latin typeface="Arial"/>
                <a:ea typeface="ヒラギノ角ゴ Pro W3"/>
                <a:cs typeface="Arial"/>
              </a:rPr>
              <a:t>Au service du monde, les Lions en reflètent les populations qui le composent. Tout comme nos collectivités, nos effectifs continuent d'évoluer et de se diversifier.</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2" name="TextBox 21">
            <a:extLst>
              <a:ext uri="{FF2B5EF4-FFF2-40B4-BE49-F238E27FC236}">
                <a16:creationId xmlns:a16="http://schemas.microsoft.com/office/drawing/2014/main" id="{6F809A14-0CA5-76DD-B6EA-CF080EC4D6D2}"/>
              </a:ext>
            </a:extLst>
          </p:cNvPr>
          <p:cNvSpPr txBox="1"/>
          <p:nvPr/>
        </p:nvSpPr>
        <p:spPr>
          <a:xfrm>
            <a:off x="5047475" y="2948171"/>
            <a:ext cx="2094004" cy="3919535"/>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fr-FR" sz="2100" b="1" dirty="0">
                <a:solidFill>
                  <a:srgbClr val="F0C300"/>
                </a:solidFill>
                <a:latin typeface="Arial"/>
                <a:ea typeface="ヒラギノ角ゴ Pro W3"/>
                <a:cs typeface="Arial"/>
              </a:rPr>
              <a:t>Plus de voix pour le changement</a:t>
            </a:r>
          </a:p>
          <a:p>
            <a:pPr fontAlgn="base">
              <a:spcAft>
                <a:spcPts val="600"/>
              </a:spcAft>
              <a:buFont typeface="Arial" pitchFamily="34" charset="0"/>
              <a:defRPr/>
            </a:pPr>
            <a:r>
              <a:rPr kumimoji="0" lang="fr-FR" sz="1400" b="0" i="0" u="none" strike="noStrike" cap="none" normalizeH="0" baseline="0" noProof="0" dirty="0">
                <a:ln>
                  <a:noFill/>
                </a:ln>
                <a:solidFill>
                  <a:schemeClr val="bg1"/>
                </a:solidFill>
                <a:effectLst/>
                <a:uLnTx/>
                <a:uFillTx/>
                <a:latin typeface="Arial"/>
                <a:ea typeface="ヒラギノ角ゴ Pro W3"/>
                <a:cs typeface="Arial"/>
              </a:rPr>
              <a:t>Chaque nouveau Lion apporte de nouvelles idées et capacités à notre service. </a:t>
            </a:r>
            <a:r>
              <a:rPr lang="fr-FR" sz="1400" dirty="0">
                <a:solidFill>
                  <a:schemeClr val="bg1"/>
                </a:solidFill>
                <a:latin typeface="Arial"/>
                <a:ea typeface="ヒラギノ角ゴ Pro W3"/>
                <a:cs typeface="Arial"/>
              </a:rPr>
              <a:t>Les capacités de service de votre club et son influence au sein de la collectivité sont en proportion directe à sa croissance, tout comme l’impact positif de notre action dans le monde.</a:t>
            </a:r>
            <a:r>
              <a:rPr kumimoji="0" lang="fr-FR" sz="1400" b="0" i="0" u="none" strike="noStrike" cap="none" normalizeH="0" baseline="0" noProof="0" dirty="0">
                <a:ln>
                  <a:noFill/>
                </a:ln>
                <a:solidFill>
                  <a:schemeClr val="bg1"/>
                </a:solidFill>
                <a:effectLst/>
                <a:uLnTx/>
                <a:uFillTx/>
                <a:latin typeface="Arial"/>
                <a:ea typeface="ヒラギノ角ゴ Pro W3"/>
                <a:cs typeface="Arial"/>
              </a:rPr>
              <a:t>  </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3" name="TextBox 22">
            <a:extLst>
              <a:ext uri="{FF2B5EF4-FFF2-40B4-BE49-F238E27FC236}">
                <a16:creationId xmlns:a16="http://schemas.microsoft.com/office/drawing/2014/main" id="{3D1D3690-D40F-E697-3A17-47EAF2225982}"/>
              </a:ext>
            </a:extLst>
          </p:cNvPr>
          <p:cNvSpPr txBox="1"/>
          <p:nvPr/>
        </p:nvSpPr>
        <p:spPr>
          <a:xfrm>
            <a:off x="7395821" y="2948171"/>
            <a:ext cx="2094004" cy="2376035"/>
          </a:xfrm>
          <a:prstGeom prst="rect">
            <a:avLst/>
          </a:prstGeom>
          <a:noFill/>
        </p:spPr>
        <p:txBody>
          <a:bodyPr wrap="square" lIns="109728" rIns="109728">
            <a:spAutoFit/>
          </a:bodyPr>
          <a:lstStyle/>
          <a:p>
            <a:pPr fontAlgn="base">
              <a:lnSpc>
                <a:spcPct val="90000"/>
              </a:lnSpc>
              <a:spcBef>
                <a:spcPct val="20000"/>
              </a:spcBef>
              <a:spcAft>
                <a:spcPts val="600"/>
              </a:spcAft>
              <a:defRPr/>
            </a:pPr>
            <a:r>
              <a:rPr lang="fr-FR" sz="2100" b="1">
                <a:solidFill>
                  <a:srgbClr val="F0C300"/>
                </a:solidFill>
                <a:latin typeface="Arial"/>
                <a:ea typeface="ヒラギノ角ゴ Pro W3"/>
                <a:cs typeface="Arial"/>
              </a:rPr>
              <a:t>Bénéfices pour l’action des Lions</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fr-FR" sz="1400" b="0" i="0" u="none" strike="noStrike" cap="none" normalizeH="0" baseline="0" noProof="0">
                <a:ln>
                  <a:noFill/>
                </a:ln>
                <a:solidFill>
                  <a:prstClr val="white"/>
                </a:solidFill>
                <a:effectLst/>
                <a:uLnTx/>
                <a:uFillTx/>
                <a:latin typeface="Arial"/>
                <a:ea typeface="ヒラギノ角ゴ Pro W3"/>
                <a:cs typeface="Arial"/>
              </a:rPr>
              <a:t>Nous menons notre action ensemble, et nous évoluons ensemble. La croissance des clubs profite aux Lions du monde entier.</a:t>
            </a:r>
          </a:p>
        </p:txBody>
      </p:sp>
      <p:sp>
        <p:nvSpPr>
          <p:cNvPr id="24" name="TextBox 23">
            <a:extLst>
              <a:ext uri="{FF2B5EF4-FFF2-40B4-BE49-F238E27FC236}">
                <a16:creationId xmlns:a16="http://schemas.microsoft.com/office/drawing/2014/main" id="{C4E11E60-C085-1B75-F83F-C4E726298A4A}"/>
              </a:ext>
            </a:extLst>
          </p:cNvPr>
          <p:cNvSpPr txBox="1"/>
          <p:nvPr/>
        </p:nvSpPr>
        <p:spPr>
          <a:xfrm>
            <a:off x="9744165" y="2948171"/>
            <a:ext cx="2094004" cy="3196260"/>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fr-FR" sz="2100" b="1" dirty="0">
                <a:solidFill>
                  <a:srgbClr val="F0C300"/>
                </a:solidFill>
                <a:latin typeface="Arial"/>
                <a:ea typeface="ヒラギノ角ゴ Pro W3"/>
                <a:cs typeface="Arial"/>
              </a:rPr>
              <a:t>Une organisation plus forte </a:t>
            </a:r>
          </a:p>
          <a:p>
            <a:pPr marR="0" lvl="0" indent="0" fontAlgn="base">
              <a:lnSpc>
                <a:spcPct val="90000"/>
              </a:lnSpc>
              <a:spcBef>
                <a:spcPct val="20000"/>
              </a:spcBef>
              <a:spcAft>
                <a:spcPts val="600"/>
              </a:spcAft>
              <a:buClrTx/>
              <a:buSzTx/>
              <a:buFont typeface="Arial" pitchFamily="34" charset="0"/>
              <a:buNone/>
              <a:tabLst/>
              <a:defRPr/>
            </a:pPr>
            <a:r>
              <a:rPr kumimoji="0" lang="fr-FR" sz="1400" b="0" i="0" u="none" strike="noStrike" cap="none" normalizeH="0" baseline="0" noProof="0" dirty="0">
                <a:ln>
                  <a:noFill/>
                </a:ln>
                <a:solidFill>
                  <a:schemeClr val="bg1"/>
                </a:solidFill>
                <a:effectLst/>
                <a:uLnTx/>
                <a:uFillTx/>
                <a:latin typeface="Arial"/>
                <a:ea typeface="ヒラギノ角ゴ Pro W3"/>
                <a:cs typeface="Arial"/>
              </a:rPr>
              <a:t>La croissance de nos effectifs renforce les capacités des Lions. Plus de membres signifie que nos districts et clubs disposeront de plus de ressources pour remplir notre mission de service, localement et dans le monde entier.</a:t>
            </a:r>
          </a:p>
        </p:txBody>
      </p:sp>
    </p:spTree>
    <p:extLst>
      <p:ext uri="{BB962C8B-B14F-4D97-AF65-F5344CB8AC3E}">
        <p14:creationId xmlns:p14="http://schemas.microsoft.com/office/powerpoint/2010/main" val="1029569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10178</TotalTime>
  <Words>4757</Words>
  <Application>Microsoft Office PowerPoint</Application>
  <PresentationFormat>Widescreen</PresentationFormat>
  <Paragraphs>544</Paragraphs>
  <Slides>42</Slides>
  <Notes>42</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Arial</vt:lpstr>
      <vt:lpstr>Arial,Sans-Serif</vt:lpstr>
      <vt:lpstr>Calibri</vt:lpstr>
      <vt:lpstr>Calibri Light</vt:lpstr>
      <vt:lpstr>Courier New</vt:lpstr>
      <vt:lpstr>Helvetica</vt:lpstr>
      <vt:lpstr>Helvetica Neue</vt:lpstr>
      <vt:lpstr>Open Sans Light</vt:lpstr>
      <vt:lpstr>Open Sans Regular</vt:lpstr>
      <vt:lpstr>Segoe UI</vt:lpstr>
      <vt:lpstr>Segoe UI Semibold</vt:lpstr>
      <vt:lpstr>Symbol</vt:lpstr>
      <vt:lpstr>Office Theme</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Gnall, Steve</dc:creator>
  <cp:lastModifiedBy>Tait, Christine</cp:lastModifiedBy>
  <cp:revision>1013</cp:revision>
  <dcterms:created xsi:type="dcterms:W3CDTF">2023-06-09T13:30:04Z</dcterms:created>
  <dcterms:modified xsi:type="dcterms:W3CDTF">2024-01-12T21:27:39Z</dcterms:modified>
</cp:coreProperties>
</file>