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5"/>
  </p:notesMasterIdLst>
  <p:sldIdLst>
    <p:sldId id="1444" r:id="rId3"/>
    <p:sldId id="2089" r:id="rId4"/>
    <p:sldId id="2096" r:id="rId5"/>
    <p:sldId id="1272" r:id="rId6"/>
    <p:sldId id="2075" r:id="rId7"/>
    <p:sldId id="1962" r:id="rId8"/>
    <p:sldId id="2101" r:id="rId9"/>
    <p:sldId id="2104" r:id="rId10"/>
    <p:sldId id="1998" r:id="rId11"/>
    <p:sldId id="2097" r:id="rId12"/>
    <p:sldId id="2088" r:id="rId13"/>
    <p:sldId id="2107" r:id="rId14"/>
    <p:sldId id="2042" r:id="rId15"/>
    <p:sldId id="2079" r:id="rId16"/>
    <p:sldId id="2041" r:id="rId17"/>
    <p:sldId id="2043" r:id="rId18"/>
    <p:sldId id="2073" r:id="rId19"/>
    <p:sldId id="2090" r:id="rId20"/>
    <p:sldId id="2048" r:id="rId21"/>
    <p:sldId id="2049" r:id="rId22"/>
    <p:sldId id="2091" r:id="rId23"/>
    <p:sldId id="2050" r:id="rId24"/>
    <p:sldId id="2053" r:id="rId25"/>
    <p:sldId id="2052" r:id="rId26"/>
    <p:sldId id="2092" r:id="rId27"/>
    <p:sldId id="2054" r:id="rId28"/>
    <p:sldId id="2002" r:id="rId29"/>
    <p:sldId id="2093" r:id="rId30"/>
    <p:sldId id="2095" r:id="rId31"/>
    <p:sldId id="2078" r:id="rId32"/>
    <p:sldId id="2086" r:id="rId33"/>
    <p:sldId id="2098" r:id="rId34"/>
    <p:sldId id="2074" r:id="rId35"/>
    <p:sldId id="2076" r:id="rId36"/>
    <p:sldId id="2063" r:id="rId37"/>
    <p:sldId id="2094" r:id="rId38"/>
    <p:sldId id="2065" r:id="rId39"/>
    <p:sldId id="2066" r:id="rId40"/>
    <p:sldId id="2099" r:id="rId41"/>
    <p:sldId id="2105" r:id="rId42"/>
    <p:sldId id="2106" r:id="rId43"/>
    <p:sldId id="138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830D79-031F-11A6-A32F-98C8302E5CD1}" name="Dan Hervey" initials="DH" userId="Bbvm9CA6pabUeuGZp0v6qmT2pGrCD6ieIAr7H5t1T98=" providerId="None"/>
  <p188:author id="{0DCEC6D3-1E40-0AAE-361E-B23F2935D206}" name="Hervey, Dan" initials="DH" userId="S::dhervey@lionsclubs.org::3f259316-2ea9-4036-ace5-9fcd9ddeb7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BB700"/>
    <a:srgbClr val="DE079D"/>
    <a:srgbClr val="522D8A"/>
    <a:srgbClr val="00338D"/>
    <a:srgbClr val="DAA745"/>
    <a:srgbClr val="612B88"/>
    <a:srgbClr val="2C71A6"/>
    <a:srgbClr val="7A2582"/>
    <a:srgbClr val="0D2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CDB5E7-7558-485E-98B0-B5348649B381}" v="2" dt="2023-08-29T16:56:58.116"/>
    <p1510:client id="{5F02E261-F4D0-4DC1-9CA5-EA40E9FC744F}" v="2" dt="2023-09-19T12:50:21.464"/>
    <p1510:client id="{8D3A4747-2CA3-4BCB-B7D6-9B6768D0D486}" v="5" dt="2023-09-13T13:33:47.693"/>
    <p1510:client id="{93314ABF-4AC4-48DA-8E87-F91CD487DC41}" v="33" dt="2023-08-23T20:05:11.831"/>
    <p1510:client id="{AC051E21-BA14-447D-A994-C56B2A63B797}" v="2" dt="2023-08-29T21:41:34.7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97"/>
    <p:restoredTop sz="76385" autoAdjust="0"/>
  </p:normalViewPr>
  <p:slideViewPr>
    <p:cSldViewPr snapToGrid="0">
      <p:cViewPr varScale="1">
        <p:scale>
          <a:sx n="74" d="100"/>
          <a:sy n="74" d="100"/>
        </p:scale>
        <p:origin x="84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Tait" clId="Web-{8D3A4747-2CA3-4BCB-B7D6-9B6768D0D486}"/>
    <pc:docChg chg="modSld">
      <pc:chgData name="Christine Tait" userId="" providerId="" clId="Web-{8D3A4747-2CA3-4BCB-B7D6-9B6768D0D486}" dt="2023-09-13T13:33:47.693" v="4"/>
      <pc:docMkLst>
        <pc:docMk/>
      </pc:docMkLst>
      <pc:sldChg chg="modSp">
        <pc:chgData name="Christine Tait" userId="" providerId="" clId="Web-{8D3A4747-2CA3-4BCB-B7D6-9B6768D0D486}" dt="2023-09-13T13:33:14.458" v="0" actId="14100"/>
        <pc:sldMkLst>
          <pc:docMk/>
          <pc:sldMk cId="2631957476" sldId="1272"/>
        </pc:sldMkLst>
        <pc:spChg chg="mod">
          <ac:chgData name="Christine Tait" userId="" providerId="" clId="Web-{8D3A4747-2CA3-4BCB-B7D6-9B6768D0D486}" dt="2023-09-13T13:33:14.458" v="0" actId="14100"/>
          <ac:spMkLst>
            <pc:docMk/>
            <pc:sldMk cId="2631957476" sldId="1272"/>
            <ac:spMk id="24" creationId="{DDC8AA71-55A8-3649-9696-D505B3711E6E}"/>
          </ac:spMkLst>
        </pc:spChg>
      </pc:sldChg>
      <pc:sldChg chg="modSp">
        <pc:chgData name="Christine Tait" userId="" providerId="" clId="Web-{8D3A4747-2CA3-4BCB-B7D6-9B6768D0D486}" dt="2023-09-13T13:33:33.459" v="3" actId="1076"/>
        <pc:sldMkLst>
          <pc:docMk/>
          <pc:sldMk cId="1910705915" sldId="2075"/>
        </pc:sldMkLst>
        <pc:spChg chg="mod">
          <ac:chgData name="Christine Tait" userId="" providerId="" clId="Web-{8D3A4747-2CA3-4BCB-B7D6-9B6768D0D486}" dt="2023-09-13T13:33:33.443" v="1" actId="1076"/>
          <ac:spMkLst>
            <pc:docMk/>
            <pc:sldMk cId="1910705915" sldId="2075"/>
            <ac:spMk id="4" creationId="{8EBF79A8-2018-D1C8-8535-6F8C80EB515A}"/>
          </ac:spMkLst>
        </pc:spChg>
        <pc:spChg chg="mod">
          <ac:chgData name="Christine Tait" userId="" providerId="" clId="Web-{8D3A4747-2CA3-4BCB-B7D6-9B6768D0D486}" dt="2023-09-13T13:33:33.459" v="2" actId="1076"/>
          <ac:spMkLst>
            <pc:docMk/>
            <pc:sldMk cId="1910705915" sldId="2075"/>
            <ac:spMk id="5" creationId="{BCC22F19-9768-3A34-5F7A-DDC6F7A53AB2}"/>
          </ac:spMkLst>
        </pc:spChg>
        <pc:spChg chg="mod">
          <ac:chgData name="Christine Tait" userId="" providerId="" clId="Web-{8D3A4747-2CA3-4BCB-B7D6-9B6768D0D486}" dt="2023-09-13T13:33:33.459" v="3" actId="1076"/>
          <ac:spMkLst>
            <pc:docMk/>
            <pc:sldMk cId="1910705915" sldId="2075"/>
            <ac:spMk id="14" creationId="{FBEC7040-0A97-5033-4BD2-18A157AAE512}"/>
          </ac:spMkLst>
        </pc:spChg>
      </pc:sldChg>
      <pc:sldChg chg="delSp delAnim">
        <pc:chgData name="Christine Tait" userId="" providerId="" clId="Web-{8D3A4747-2CA3-4BCB-B7D6-9B6768D0D486}" dt="2023-09-13T13:33:47.693" v="4"/>
        <pc:sldMkLst>
          <pc:docMk/>
          <pc:sldMk cId="1821954678" sldId="2101"/>
        </pc:sldMkLst>
        <pc:picChg chg="del">
          <ac:chgData name="Christine Tait" userId="" providerId="" clId="Web-{8D3A4747-2CA3-4BCB-B7D6-9B6768D0D486}" dt="2023-09-13T13:33:47.693" v="4"/>
          <ac:picMkLst>
            <pc:docMk/>
            <pc:sldMk cId="1821954678" sldId="2101"/>
            <ac:picMk id="2" creationId="{1F3F960E-0777-4A13-0E85-0B64C59152D7}"/>
          </ac:picMkLst>
        </pc:picChg>
      </pc:sldChg>
    </pc:docChg>
  </pc:docChgLst>
  <pc:docChgLst>
    <pc:chgData name="Christine Tait" clId="Web-{5F02E261-F4D0-4DC1-9CA5-EA40E9FC744F}"/>
    <pc:docChg chg="modSld">
      <pc:chgData name="Christine Tait" userId="" providerId="" clId="Web-{5F02E261-F4D0-4DC1-9CA5-EA40E9FC744F}" dt="2023-09-19T12:50:21.464" v="0" actId="20577"/>
      <pc:docMkLst>
        <pc:docMk/>
      </pc:docMkLst>
      <pc:sldChg chg="modSp">
        <pc:chgData name="Christine Tait" userId="" providerId="" clId="Web-{5F02E261-F4D0-4DC1-9CA5-EA40E9FC744F}" dt="2023-09-19T12:50:21.464" v="0" actId="20577"/>
        <pc:sldMkLst>
          <pc:docMk/>
          <pc:sldMk cId="1029569297" sldId="1998"/>
        </pc:sldMkLst>
        <pc:spChg chg="mod">
          <ac:chgData name="Christine Tait" userId="" providerId="" clId="Web-{5F02E261-F4D0-4DC1-9CA5-EA40E9FC744F}" dt="2023-09-19T12:50:21.464" v="0" actId="20577"/>
          <ac:spMkLst>
            <pc:docMk/>
            <pc:sldMk cId="1029569297" sldId="1998"/>
            <ac:spMk id="22" creationId="{6F809A14-0CA5-76DD-B6EA-CF080EC4D6D2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34DD87-5DDE-4E19-B558-948DA04F9AE5}" type="doc">
      <dgm:prSet loTypeId="urn:microsoft.com/office/officeart/2005/8/layout/hList7" loCatId="picture" qsTypeId="urn:microsoft.com/office/officeart/2005/8/quickstyle/simple4" qsCatId="simple" csTypeId="urn:microsoft.com/office/officeart/2005/8/colors/accent0_3" csCatId="mainScheme" phldr="1"/>
      <dgm:spPr/>
    </dgm:pt>
    <dgm:pt modelId="{BD207EAE-7092-4D9A-A856-71006BD78BFC}">
      <dgm:prSet phldrT="[Text]" custT="1"/>
      <dgm:spPr>
        <a:xfrm>
          <a:off x="140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fi-FI" sz="2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Mukautet-tavissa alueittain</a:t>
          </a:r>
        </a:p>
      </dgm:t>
    </dgm:pt>
    <dgm:pt modelId="{90E36831-E88D-4360-ABD3-845E0AFCF66D}" type="par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D8256-032F-42B0-B25D-A16F94EE19B8}" type="sib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F3FD9E-93BB-4BAF-807F-82245EF036F4}">
      <dgm:prSet phldrT="[Text]" custT="1"/>
      <dgm:spPr>
        <a:xfrm>
          <a:off x="1747179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fi-FI" sz="21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Teemme yhteistyötä verkostoitu-misen kautta</a:t>
          </a:r>
        </a:p>
      </dgm:t>
    </dgm:pt>
    <dgm:pt modelId="{81594CA2-E35A-41C9-8CA4-7C2188906D72}" type="par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E8796-0054-4E4C-AD0E-33AC4F4F241E}" type="sib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7C5E9-7F02-4FFC-9AFB-800916B05F98}">
      <dgm:prSet phldrT="[Text]" custT="1"/>
      <dgm:spPr>
        <a:xfrm>
          <a:off x="3494231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fi-FI" sz="21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Kannustaa huippupiirejä ja -klubeja</a:t>
          </a:r>
        </a:p>
      </dgm:t>
    </dgm:pt>
    <dgm:pt modelId="{F4AB5A90-2C29-4499-A83F-FD23F8A4DD9E}" type="par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A9993-16BF-425E-95A7-70E2678FA087}" type="sib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B06BD-0A1B-4C2D-B878-EC228EF53E51}">
      <dgm:prSet custT="1"/>
      <dgm:spPr>
        <a:xfrm>
          <a:off x="5241283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fi-FI" sz="21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Innostaa koko lionien maailmaa</a:t>
          </a:r>
        </a:p>
      </dgm:t>
    </dgm:pt>
    <dgm:pt modelId="{8F194554-0523-4611-9C88-3440D4AC1FCD}" type="par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F5039-78C6-4375-875F-0D54259A5CD5}" type="sib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354EB-D346-4363-AD0F-C039FE951FA5}" type="pres">
      <dgm:prSet presAssocID="{CE34DD87-5DDE-4E19-B558-948DA04F9AE5}" presName="Name0" presStyleCnt="0">
        <dgm:presLayoutVars>
          <dgm:dir/>
          <dgm:resizeHandles val="exact"/>
        </dgm:presLayoutVars>
      </dgm:prSet>
      <dgm:spPr/>
    </dgm:pt>
    <dgm:pt modelId="{1908C272-06F2-4CC9-A298-6445B49F8B2D}" type="pres">
      <dgm:prSet presAssocID="{CE34DD87-5DDE-4E19-B558-948DA04F9AE5}" presName="fgShape" presStyleLbl="fgShp" presStyleIdx="0" presStyleCnt="1" custLinFactNeighborX="-1088" custLinFactNeighborY="2107"/>
      <dgm:spPr>
        <a:xfrm>
          <a:off x="312850" y="3232061"/>
          <a:ext cx="9597146" cy="603626"/>
        </a:xfrm>
        <a:prstGeom prst="leftRightArrow">
          <a:avLst/>
        </a:prstGeom>
        <a:noFill/>
        <a:ln>
          <a:noFill/>
        </a:ln>
        <a:effectLst/>
      </dgm:spPr>
    </dgm:pt>
    <dgm:pt modelId="{9D87F50F-4318-4E2F-A6D3-C349DC8476A5}" type="pres">
      <dgm:prSet presAssocID="{CE34DD87-5DDE-4E19-B558-948DA04F9AE5}" presName="linComp" presStyleCnt="0"/>
      <dgm:spPr/>
    </dgm:pt>
    <dgm:pt modelId="{A538B95E-EA18-444E-A3C6-A5363EF9D801}" type="pres">
      <dgm:prSet presAssocID="{BD207EAE-7092-4D9A-A856-71006BD78BFC}" presName="compNode" presStyleCnt="0"/>
      <dgm:spPr/>
    </dgm:pt>
    <dgm:pt modelId="{D1C8FDE1-F8C6-4F85-A4AC-707419D07CED}" type="pres">
      <dgm:prSet presAssocID="{BD207EAE-7092-4D9A-A856-71006BD78BFC}" presName="bkgdShape" presStyleLbl="node1" presStyleIdx="0" presStyleCnt="4" custLinFactNeighborX="823" custLinFactNeighborY="3687"/>
      <dgm:spPr>
        <a:prstGeom prst="roundRect">
          <a:avLst>
            <a:gd name="adj" fmla="val 10000"/>
          </a:avLst>
        </a:prstGeom>
      </dgm:spPr>
    </dgm:pt>
    <dgm:pt modelId="{E9170ED4-0C39-4134-9882-6D1864AEB98E}" type="pres">
      <dgm:prSet presAssocID="{BD207EAE-7092-4D9A-A856-71006BD78BFC}" presName="nodeTx" presStyleLbl="node1" presStyleIdx="0" presStyleCnt="4">
        <dgm:presLayoutVars>
          <dgm:bulletEnabled val="1"/>
        </dgm:presLayoutVars>
      </dgm:prSet>
      <dgm:spPr/>
    </dgm:pt>
    <dgm:pt modelId="{3B196C3A-03A5-4038-B4EB-517D17CF469B}" type="pres">
      <dgm:prSet presAssocID="{BD207EAE-7092-4D9A-A856-71006BD78BFC}" presName="invisiNode" presStyleLbl="node1" presStyleIdx="0" presStyleCnt="4"/>
      <dgm:spPr/>
    </dgm:pt>
    <dgm:pt modelId="{B76C4B37-B3FA-49E3-B823-3B0B21455BCA}" type="pres">
      <dgm:prSet presAssocID="{BD207EAE-7092-4D9A-A856-71006BD78BFC}" presName="imagNode" presStyleLbl="fgImgPlace1" presStyleIdx="0" presStyleCnt="4" custScaleX="120268" custScaleY="120268" custLinFactNeighborX="-1711" custLinFactNeighborY="13200"/>
      <dgm:spPr>
        <a:xfrm>
          <a:off x="17818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Network with solid fill"/>
        </a:ext>
      </dgm:extLst>
    </dgm:pt>
    <dgm:pt modelId="{CFE88674-9846-4931-83C3-3671CE0562D7}" type="pres">
      <dgm:prSet presAssocID="{013D8256-032F-42B0-B25D-A16F94EE19B8}" presName="sibTrans" presStyleLbl="sibTrans2D1" presStyleIdx="0" presStyleCnt="0"/>
      <dgm:spPr/>
    </dgm:pt>
    <dgm:pt modelId="{19D32A0F-0A0B-4BE8-9AFC-53279C4B3A3D}" type="pres">
      <dgm:prSet presAssocID="{F3F3FD9E-93BB-4BAF-807F-82245EF036F4}" presName="compNode" presStyleCnt="0"/>
      <dgm:spPr/>
    </dgm:pt>
    <dgm:pt modelId="{68F61032-7346-4F8F-9CE1-5658793B33AD}" type="pres">
      <dgm:prSet presAssocID="{F3F3FD9E-93BB-4BAF-807F-82245EF036F4}" presName="bkgdShape" presStyleLbl="node1" presStyleIdx="1" presStyleCnt="4" custLinFactNeighborY="214"/>
      <dgm:spPr>
        <a:prstGeom prst="roundRect">
          <a:avLst>
            <a:gd name="adj" fmla="val 10000"/>
          </a:avLst>
        </a:prstGeom>
      </dgm:spPr>
    </dgm:pt>
    <dgm:pt modelId="{2AF582C2-9E52-427A-AF1F-08FA3E1C7DC0}" type="pres">
      <dgm:prSet presAssocID="{F3F3FD9E-93BB-4BAF-807F-82245EF036F4}" presName="nodeTx" presStyleLbl="node1" presStyleIdx="1" presStyleCnt="4">
        <dgm:presLayoutVars>
          <dgm:bulletEnabled val="1"/>
        </dgm:presLayoutVars>
      </dgm:prSet>
      <dgm:spPr/>
    </dgm:pt>
    <dgm:pt modelId="{AE7CD1F0-3876-471C-BDEB-32EDF917AE36}" type="pres">
      <dgm:prSet presAssocID="{F3F3FD9E-93BB-4BAF-807F-82245EF036F4}" presName="invisiNode" presStyleLbl="node1" presStyleIdx="1" presStyleCnt="4"/>
      <dgm:spPr/>
    </dgm:pt>
    <dgm:pt modelId="{3F4D3B3C-E117-49D9-B64E-0EDA6B30B72D}" type="pres">
      <dgm:prSet presAssocID="{F3F3FD9E-93BB-4BAF-807F-82245EF036F4}" presName="imagNode" presStyleLbl="fgImgPlace1" presStyleIdx="1" presStyleCnt="4" custScaleX="109084" custScaleY="109084" custLinFactNeighborX="965" custLinFactNeighborY="13569"/>
      <dgm:spPr>
        <a:xfrm>
          <a:off x="1925236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onnections with solid fill"/>
        </a:ext>
      </dgm:extLst>
    </dgm:pt>
    <dgm:pt modelId="{EF373E25-9055-4211-A4DF-D8739343F35B}" type="pres">
      <dgm:prSet presAssocID="{AA4E8796-0054-4E4C-AD0E-33AC4F4F241E}" presName="sibTrans" presStyleLbl="sibTrans2D1" presStyleIdx="0" presStyleCnt="0"/>
      <dgm:spPr/>
    </dgm:pt>
    <dgm:pt modelId="{B490AB53-10EF-4D85-994C-66497EA77F66}" type="pres">
      <dgm:prSet presAssocID="{FAC7C5E9-7F02-4FFC-9AFB-800916B05F98}" presName="compNode" presStyleCnt="0"/>
      <dgm:spPr/>
    </dgm:pt>
    <dgm:pt modelId="{A2635A1D-B4AD-4F5D-8F17-6B0323A7D1EE}" type="pres">
      <dgm:prSet presAssocID="{FAC7C5E9-7F02-4FFC-9AFB-800916B05F98}" presName="bkgdShape" presStyleLbl="node1" presStyleIdx="2" presStyleCnt="4"/>
      <dgm:spPr>
        <a:prstGeom prst="roundRect">
          <a:avLst>
            <a:gd name="adj" fmla="val 10000"/>
          </a:avLst>
        </a:prstGeom>
      </dgm:spPr>
    </dgm:pt>
    <dgm:pt modelId="{4461143D-DC9D-431D-AA50-195107354C8A}" type="pres">
      <dgm:prSet presAssocID="{FAC7C5E9-7F02-4FFC-9AFB-800916B05F98}" presName="nodeTx" presStyleLbl="node1" presStyleIdx="2" presStyleCnt="4">
        <dgm:presLayoutVars>
          <dgm:bulletEnabled val="1"/>
        </dgm:presLayoutVars>
      </dgm:prSet>
      <dgm:spPr/>
    </dgm:pt>
    <dgm:pt modelId="{440F7321-2743-4EC1-BD2A-DBD87789DD4F}" type="pres">
      <dgm:prSet presAssocID="{FAC7C5E9-7F02-4FFC-9AFB-800916B05F98}" presName="invisiNode" presStyleLbl="node1" presStyleIdx="2" presStyleCnt="4"/>
      <dgm:spPr/>
    </dgm:pt>
    <dgm:pt modelId="{9E2EF102-3A82-4B9A-ACE1-329DA1DD940A}" type="pres">
      <dgm:prSet presAssocID="{FAC7C5E9-7F02-4FFC-9AFB-800916B05F98}" presName="imagNode" presStyleLbl="fgImgPlace1" presStyleIdx="2" presStyleCnt="4" custScaleX="112117" custScaleY="112117" custLinFactNeighborX="-2908" custLinFactNeighborY="11220"/>
      <dgm:spPr>
        <a:xfrm>
          <a:off x="3672288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lenched Fist with solid fill"/>
        </a:ext>
      </dgm:extLst>
    </dgm:pt>
    <dgm:pt modelId="{70779CB3-1CC3-4019-8476-DA9AC1097A2B}" type="pres">
      <dgm:prSet presAssocID="{FF8A9993-16BF-425E-95A7-70E2678FA087}" presName="sibTrans" presStyleLbl="sibTrans2D1" presStyleIdx="0" presStyleCnt="0"/>
      <dgm:spPr/>
    </dgm:pt>
    <dgm:pt modelId="{1E3CDEEB-68CA-4FE2-A9B6-1F8A5714B0D6}" type="pres">
      <dgm:prSet presAssocID="{912B06BD-0A1B-4C2D-B878-EC228EF53E51}" presName="compNode" presStyleCnt="0"/>
      <dgm:spPr/>
    </dgm:pt>
    <dgm:pt modelId="{E4876CE7-90B7-4D6E-87DC-B45B5E164EFE}" type="pres">
      <dgm:prSet presAssocID="{912B06BD-0A1B-4C2D-B878-EC228EF53E51}" presName="bkgdShape" presStyleLbl="node1" presStyleIdx="3" presStyleCnt="4"/>
      <dgm:spPr>
        <a:prstGeom prst="roundRect">
          <a:avLst>
            <a:gd name="adj" fmla="val 10000"/>
          </a:avLst>
        </a:prstGeom>
      </dgm:spPr>
    </dgm:pt>
    <dgm:pt modelId="{21EC19BC-DD52-4580-89CF-9405B799F7F5}" type="pres">
      <dgm:prSet presAssocID="{912B06BD-0A1B-4C2D-B878-EC228EF53E51}" presName="nodeTx" presStyleLbl="node1" presStyleIdx="3" presStyleCnt="4">
        <dgm:presLayoutVars>
          <dgm:bulletEnabled val="1"/>
        </dgm:presLayoutVars>
      </dgm:prSet>
      <dgm:spPr/>
    </dgm:pt>
    <dgm:pt modelId="{340A5223-2C59-484A-938B-6D94530E9086}" type="pres">
      <dgm:prSet presAssocID="{912B06BD-0A1B-4C2D-B878-EC228EF53E51}" presName="invisiNode" presStyleLbl="node1" presStyleIdx="3" presStyleCnt="4"/>
      <dgm:spPr/>
    </dgm:pt>
    <dgm:pt modelId="{F3DE2C33-6C45-40E6-A9CF-4412B054AD4B}" type="pres">
      <dgm:prSet presAssocID="{912B06BD-0A1B-4C2D-B878-EC228EF53E51}" presName="imagNode" presStyleLbl="fgImgPlace1" presStyleIdx="3" presStyleCnt="4" custLinFactNeighborX="-1804" custLinFactNeighborY="10938"/>
      <dgm:spPr>
        <a:xfrm>
          <a:off x="5419340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World with solid fill"/>
        </a:ext>
      </dgm:extLst>
    </dgm:pt>
  </dgm:ptLst>
  <dgm:cxnLst>
    <dgm:cxn modelId="{135F8D19-B6D4-0B44-B02B-6ED662D15570}" type="presOf" srcId="{F3F3FD9E-93BB-4BAF-807F-82245EF036F4}" destId="{68F61032-7346-4F8F-9CE1-5658793B33AD}" srcOrd="0" destOrd="0" presId="urn:microsoft.com/office/officeart/2005/8/layout/hList7"/>
    <dgm:cxn modelId="{2F7C4623-7D83-FE43-904D-D89E051B01BF}" type="presOf" srcId="{BD207EAE-7092-4D9A-A856-71006BD78BFC}" destId="{D1C8FDE1-F8C6-4F85-A4AC-707419D07CED}" srcOrd="0" destOrd="0" presId="urn:microsoft.com/office/officeart/2005/8/layout/hList7"/>
    <dgm:cxn modelId="{89348930-5FB2-4AAC-A991-E2F4AA095F78}" type="presOf" srcId="{CE34DD87-5DDE-4E19-B558-948DA04F9AE5}" destId="{860354EB-D346-4363-AD0F-C039FE951FA5}" srcOrd="0" destOrd="0" presId="urn:microsoft.com/office/officeart/2005/8/layout/hList7"/>
    <dgm:cxn modelId="{7B965A4E-E582-406B-9747-A0069984C5A8}" srcId="{CE34DD87-5DDE-4E19-B558-948DA04F9AE5}" destId="{F3F3FD9E-93BB-4BAF-807F-82245EF036F4}" srcOrd="1" destOrd="0" parTransId="{81594CA2-E35A-41C9-8CA4-7C2188906D72}" sibTransId="{AA4E8796-0054-4E4C-AD0E-33AC4F4F241E}"/>
    <dgm:cxn modelId="{F363C44E-4173-834C-9CA0-CDA2559B5045}" type="presOf" srcId="{013D8256-032F-42B0-B25D-A16F94EE19B8}" destId="{CFE88674-9846-4931-83C3-3671CE0562D7}" srcOrd="0" destOrd="0" presId="urn:microsoft.com/office/officeart/2005/8/layout/hList7"/>
    <dgm:cxn modelId="{EE770752-EE90-6644-93BB-A37B0C116C3D}" type="presOf" srcId="{FAC7C5E9-7F02-4FFC-9AFB-800916B05F98}" destId="{4461143D-DC9D-431D-AA50-195107354C8A}" srcOrd="1" destOrd="0" presId="urn:microsoft.com/office/officeart/2005/8/layout/hList7"/>
    <dgm:cxn modelId="{489B1176-CA05-8643-A659-391DC6BE510C}" type="presOf" srcId="{FAC7C5E9-7F02-4FFC-9AFB-800916B05F98}" destId="{A2635A1D-B4AD-4F5D-8F17-6B0323A7D1EE}" srcOrd="0" destOrd="0" presId="urn:microsoft.com/office/officeart/2005/8/layout/hList7"/>
    <dgm:cxn modelId="{9BE57A77-A005-0B49-BF4A-3804685AFA87}" type="presOf" srcId="{BD207EAE-7092-4D9A-A856-71006BD78BFC}" destId="{E9170ED4-0C39-4134-9882-6D1864AEB98E}" srcOrd="1" destOrd="0" presId="urn:microsoft.com/office/officeart/2005/8/layout/hList7"/>
    <dgm:cxn modelId="{808D7582-BCA2-4E6B-B3F7-10C74F1D8BBC}" srcId="{CE34DD87-5DDE-4E19-B558-948DA04F9AE5}" destId="{BD207EAE-7092-4D9A-A856-71006BD78BFC}" srcOrd="0" destOrd="0" parTransId="{90E36831-E88D-4360-ABD3-845E0AFCF66D}" sibTransId="{013D8256-032F-42B0-B25D-A16F94EE19B8}"/>
    <dgm:cxn modelId="{9D159785-1C02-484E-951F-287879B9FEF8}" type="presOf" srcId="{AA4E8796-0054-4E4C-AD0E-33AC4F4F241E}" destId="{EF373E25-9055-4211-A4DF-D8739343F35B}" srcOrd="0" destOrd="0" presId="urn:microsoft.com/office/officeart/2005/8/layout/hList7"/>
    <dgm:cxn modelId="{2D430B91-9043-244E-8F7C-6C0651F91D52}" type="presOf" srcId="{F3F3FD9E-93BB-4BAF-807F-82245EF036F4}" destId="{2AF582C2-9E52-427A-AF1F-08FA3E1C7DC0}" srcOrd="1" destOrd="0" presId="urn:microsoft.com/office/officeart/2005/8/layout/hList7"/>
    <dgm:cxn modelId="{4D65269A-A220-4C46-9B21-B50053510488}" type="presOf" srcId="{912B06BD-0A1B-4C2D-B878-EC228EF53E51}" destId="{E4876CE7-90B7-4D6E-87DC-B45B5E164EFE}" srcOrd="0" destOrd="0" presId="urn:microsoft.com/office/officeart/2005/8/layout/hList7"/>
    <dgm:cxn modelId="{92E638A1-5386-8844-A422-55437793590D}" type="presOf" srcId="{912B06BD-0A1B-4C2D-B878-EC228EF53E51}" destId="{21EC19BC-DD52-4580-89CF-9405B799F7F5}" srcOrd="1" destOrd="0" presId="urn:microsoft.com/office/officeart/2005/8/layout/hList7"/>
    <dgm:cxn modelId="{4170B1CF-DDB7-4FC8-A91A-F8893078EA3D}" srcId="{CE34DD87-5DDE-4E19-B558-948DA04F9AE5}" destId="{912B06BD-0A1B-4C2D-B878-EC228EF53E51}" srcOrd="3" destOrd="0" parTransId="{8F194554-0523-4611-9C88-3440D4AC1FCD}" sibTransId="{CDBF5039-78C6-4375-875F-0D54259A5CD5}"/>
    <dgm:cxn modelId="{01CE8CEC-2FE4-4F03-85E2-995627600253}" srcId="{CE34DD87-5DDE-4E19-B558-948DA04F9AE5}" destId="{FAC7C5E9-7F02-4FFC-9AFB-800916B05F98}" srcOrd="2" destOrd="0" parTransId="{F4AB5A90-2C29-4499-A83F-FD23F8A4DD9E}" sibTransId="{FF8A9993-16BF-425E-95A7-70E2678FA087}"/>
    <dgm:cxn modelId="{68E680F9-64EC-F549-A889-63DEE97DCB43}" type="presOf" srcId="{FF8A9993-16BF-425E-95A7-70E2678FA087}" destId="{70779CB3-1CC3-4019-8476-DA9AC1097A2B}" srcOrd="0" destOrd="0" presId="urn:microsoft.com/office/officeart/2005/8/layout/hList7"/>
    <dgm:cxn modelId="{B03D8193-F633-394F-9E9F-35E1755B378C}" type="presParOf" srcId="{860354EB-D346-4363-AD0F-C039FE951FA5}" destId="{1908C272-06F2-4CC9-A298-6445B49F8B2D}" srcOrd="0" destOrd="0" presId="urn:microsoft.com/office/officeart/2005/8/layout/hList7"/>
    <dgm:cxn modelId="{3C5E2231-AD22-1147-A216-9F13BBB00E93}" type="presParOf" srcId="{860354EB-D346-4363-AD0F-C039FE951FA5}" destId="{9D87F50F-4318-4E2F-A6D3-C349DC8476A5}" srcOrd="1" destOrd="0" presId="urn:microsoft.com/office/officeart/2005/8/layout/hList7"/>
    <dgm:cxn modelId="{D0BE87E0-62A0-7348-876B-688D6CA4596D}" type="presParOf" srcId="{9D87F50F-4318-4E2F-A6D3-C349DC8476A5}" destId="{A538B95E-EA18-444E-A3C6-A5363EF9D801}" srcOrd="0" destOrd="0" presId="urn:microsoft.com/office/officeart/2005/8/layout/hList7"/>
    <dgm:cxn modelId="{59EF8786-E281-E145-90D4-CB8C69B81D2E}" type="presParOf" srcId="{A538B95E-EA18-444E-A3C6-A5363EF9D801}" destId="{D1C8FDE1-F8C6-4F85-A4AC-707419D07CED}" srcOrd="0" destOrd="0" presId="urn:microsoft.com/office/officeart/2005/8/layout/hList7"/>
    <dgm:cxn modelId="{3E9D3262-42C2-C543-BB07-0BA19F77D9A5}" type="presParOf" srcId="{A538B95E-EA18-444E-A3C6-A5363EF9D801}" destId="{E9170ED4-0C39-4134-9882-6D1864AEB98E}" srcOrd="1" destOrd="0" presId="urn:microsoft.com/office/officeart/2005/8/layout/hList7"/>
    <dgm:cxn modelId="{984DB80A-5E4F-2A4B-BB3E-C9E40B1A259D}" type="presParOf" srcId="{A538B95E-EA18-444E-A3C6-A5363EF9D801}" destId="{3B196C3A-03A5-4038-B4EB-517D17CF469B}" srcOrd="2" destOrd="0" presId="urn:microsoft.com/office/officeart/2005/8/layout/hList7"/>
    <dgm:cxn modelId="{C8A615F0-5BF3-0B47-9E59-563D184EF877}" type="presParOf" srcId="{A538B95E-EA18-444E-A3C6-A5363EF9D801}" destId="{B76C4B37-B3FA-49E3-B823-3B0B21455BCA}" srcOrd="3" destOrd="0" presId="urn:microsoft.com/office/officeart/2005/8/layout/hList7"/>
    <dgm:cxn modelId="{8D3CB3A3-E8BB-2E4A-B7A7-B42F1A60EE1F}" type="presParOf" srcId="{9D87F50F-4318-4E2F-A6D3-C349DC8476A5}" destId="{CFE88674-9846-4931-83C3-3671CE0562D7}" srcOrd="1" destOrd="0" presId="urn:microsoft.com/office/officeart/2005/8/layout/hList7"/>
    <dgm:cxn modelId="{DFFADE1A-C434-B14C-A4F8-88CE68AE195E}" type="presParOf" srcId="{9D87F50F-4318-4E2F-A6D3-C349DC8476A5}" destId="{19D32A0F-0A0B-4BE8-9AFC-53279C4B3A3D}" srcOrd="2" destOrd="0" presId="urn:microsoft.com/office/officeart/2005/8/layout/hList7"/>
    <dgm:cxn modelId="{F852AA7D-5342-3440-86AF-E44D4301B581}" type="presParOf" srcId="{19D32A0F-0A0B-4BE8-9AFC-53279C4B3A3D}" destId="{68F61032-7346-4F8F-9CE1-5658793B33AD}" srcOrd="0" destOrd="0" presId="urn:microsoft.com/office/officeart/2005/8/layout/hList7"/>
    <dgm:cxn modelId="{1138ACD8-EF47-834F-B278-21271E1F207F}" type="presParOf" srcId="{19D32A0F-0A0B-4BE8-9AFC-53279C4B3A3D}" destId="{2AF582C2-9E52-427A-AF1F-08FA3E1C7DC0}" srcOrd="1" destOrd="0" presId="urn:microsoft.com/office/officeart/2005/8/layout/hList7"/>
    <dgm:cxn modelId="{1073FEFD-ADFB-F147-B807-BF189F96788C}" type="presParOf" srcId="{19D32A0F-0A0B-4BE8-9AFC-53279C4B3A3D}" destId="{AE7CD1F0-3876-471C-BDEB-32EDF917AE36}" srcOrd="2" destOrd="0" presId="urn:microsoft.com/office/officeart/2005/8/layout/hList7"/>
    <dgm:cxn modelId="{42F3B0E1-C4B9-CC4F-AEAD-2D5687DEF4D0}" type="presParOf" srcId="{19D32A0F-0A0B-4BE8-9AFC-53279C4B3A3D}" destId="{3F4D3B3C-E117-49D9-B64E-0EDA6B30B72D}" srcOrd="3" destOrd="0" presId="urn:microsoft.com/office/officeart/2005/8/layout/hList7"/>
    <dgm:cxn modelId="{23841C78-4594-C44A-B0CE-9707954FF13B}" type="presParOf" srcId="{9D87F50F-4318-4E2F-A6D3-C349DC8476A5}" destId="{EF373E25-9055-4211-A4DF-D8739343F35B}" srcOrd="3" destOrd="0" presId="urn:microsoft.com/office/officeart/2005/8/layout/hList7"/>
    <dgm:cxn modelId="{4EF8F239-C6E7-8E4E-B6D3-E26BB6CB3AFD}" type="presParOf" srcId="{9D87F50F-4318-4E2F-A6D3-C349DC8476A5}" destId="{B490AB53-10EF-4D85-994C-66497EA77F66}" srcOrd="4" destOrd="0" presId="urn:microsoft.com/office/officeart/2005/8/layout/hList7"/>
    <dgm:cxn modelId="{518ED2FF-6C62-2A4F-8998-8AE5618325E5}" type="presParOf" srcId="{B490AB53-10EF-4D85-994C-66497EA77F66}" destId="{A2635A1D-B4AD-4F5D-8F17-6B0323A7D1EE}" srcOrd="0" destOrd="0" presId="urn:microsoft.com/office/officeart/2005/8/layout/hList7"/>
    <dgm:cxn modelId="{B76D6003-8D58-AB41-B907-D2C44F12C33F}" type="presParOf" srcId="{B490AB53-10EF-4D85-994C-66497EA77F66}" destId="{4461143D-DC9D-431D-AA50-195107354C8A}" srcOrd="1" destOrd="0" presId="urn:microsoft.com/office/officeart/2005/8/layout/hList7"/>
    <dgm:cxn modelId="{3DC6C876-B95C-2A42-85AC-6ABD376D75A8}" type="presParOf" srcId="{B490AB53-10EF-4D85-994C-66497EA77F66}" destId="{440F7321-2743-4EC1-BD2A-DBD87789DD4F}" srcOrd="2" destOrd="0" presId="urn:microsoft.com/office/officeart/2005/8/layout/hList7"/>
    <dgm:cxn modelId="{E9E93F3F-0297-7848-94F3-BE647B6F1796}" type="presParOf" srcId="{B490AB53-10EF-4D85-994C-66497EA77F66}" destId="{9E2EF102-3A82-4B9A-ACE1-329DA1DD940A}" srcOrd="3" destOrd="0" presId="urn:microsoft.com/office/officeart/2005/8/layout/hList7"/>
    <dgm:cxn modelId="{06FC9133-6518-1D49-A0FA-FDA591DC282F}" type="presParOf" srcId="{9D87F50F-4318-4E2F-A6D3-C349DC8476A5}" destId="{70779CB3-1CC3-4019-8476-DA9AC1097A2B}" srcOrd="5" destOrd="0" presId="urn:microsoft.com/office/officeart/2005/8/layout/hList7"/>
    <dgm:cxn modelId="{96B29141-FDBA-A144-920A-E448575007A1}" type="presParOf" srcId="{9D87F50F-4318-4E2F-A6D3-C349DC8476A5}" destId="{1E3CDEEB-68CA-4FE2-A9B6-1F8A5714B0D6}" srcOrd="6" destOrd="0" presId="urn:microsoft.com/office/officeart/2005/8/layout/hList7"/>
    <dgm:cxn modelId="{F077E3A4-92D4-D849-8ABE-AE3545096487}" type="presParOf" srcId="{1E3CDEEB-68CA-4FE2-A9B6-1F8A5714B0D6}" destId="{E4876CE7-90B7-4D6E-87DC-B45B5E164EFE}" srcOrd="0" destOrd="0" presId="urn:microsoft.com/office/officeart/2005/8/layout/hList7"/>
    <dgm:cxn modelId="{9FD94496-E8C6-8F4D-9B9D-0F3F63EDEBFB}" type="presParOf" srcId="{1E3CDEEB-68CA-4FE2-A9B6-1F8A5714B0D6}" destId="{21EC19BC-DD52-4580-89CF-9405B799F7F5}" srcOrd="1" destOrd="0" presId="urn:microsoft.com/office/officeart/2005/8/layout/hList7"/>
    <dgm:cxn modelId="{DFEC921B-129B-D742-95D9-4C36D2D06EB8}" type="presParOf" srcId="{1E3CDEEB-68CA-4FE2-A9B6-1F8A5714B0D6}" destId="{340A5223-2C59-484A-938B-6D94530E9086}" srcOrd="2" destOrd="0" presId="urn:microsoft.com/office/officeart/2005/8/layout/hList7"/>
    <dgm:cxn modelId="{C1F52A71-7E06-5A41-9B41-AF80C0750924}" type="presParOf" srcId="{1E3CDEEB-68CA-4FE2-A9B6-1F8A5714B0D6}" destId="{F3DE2C33-6C45-40E6-A9CF-4412B054AD4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34DD87-5DDE-4E19-B558-948DA04F9AE5}" type="doc">
      <dgm:prSet loTypeId="urn:microsoft.com/office/officeart/2005/8/layout/hList7" loCatId="picture" qsTypeId="urn:microsoft.com/office/officeart/2005/8/quickstyle/simple4" qsCatId="simple" csTypeId="urn:microsoft.com/office/officeart/2005/8/colors/accent0_3" csCatId="mainScheme" phldr="1"/>
      <dgm:spPr/>
    </dgm:pt>
    <dgm:pt modelId="{BD207EAE-7092-4D9A-A856-71006BD78BFC}">
      <dgm:prSet phldrT="[Text]" custT="1"/>
      <dgm:spPr>
        <a:xfrm>
          <a:off x="140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endParaRPr lang="en-US" sz="1500" b="1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>
            <a:buNone/>
          </a:pPr>
          <a:r>
            <a:rPr lang="fi-FI" sz="15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Muokkaa nykyisiä ohjelmia ja resursseja jäsenmäärän kasvun maksimoimiseksi.</a:t>
          </a:r>
        </a:p>
      </dgm:t>
    </dgm:pt>
    <dgm:pt modelId="{90E36831-E88D-4360-ABD3-845E0AFCF66D}" type="par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D8256-032F-42B0-B25D-A16F94EE19B8}" type="sib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F3FD9E-93BB-4BAF-807F-82245EF036F4}">
      <dgm:prSet phldrT="[Text]" custT="1"/>
      <dgm:spPr>
        <a:xfrm>
          <a:off x="1747179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endParaRPr lang="en-US" sz="1500" b="1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>
            <a:buNone/>
          </a:pPr>
          <a:r>
            <a:rPr lang="fi-FI" sz="1500" b="1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Ota huomioon jäsenten antama palaute ja tietämys, jotta varmistetaan sitoutuminen, osallistuminen ja tulosten optimointi. </a:t>
          </a:r>
        </a:p>
      </dgm:t>
    </dgm:pt>
    <dgm:pt modelId="{81594CA2-E35A-41C9-8CA4-7C2188906D72}" type="par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E8796-0054-4E4C-AD0E-33AC4F4F241E}" type="sib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7C5E9-7F02-4FFC-9AFB-800916B05F98}">
      <dgm:prSet phldrT="[Text]" custT="1"/>
      <dgm:spPr>
        <a:xfrm>
          <a:off x="3494231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fi-FI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Innosta palveluhenkisiä henkilöitä osallistumaan ja tukemaan Lions-brändiä.</a:t>
          </a:r>
        </a:p>
      </dgm:t>
    </dgm:pt>
    <dgm:pt modelId="{F4AB5A90-2C29-4499-A83F-FD23F8A4DD9E}" type="par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A9993-16BF-425E-95A7-70E2678FA087}" type="sib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B06BD-0A1B-4C2D-B878-EC228EF53E51}">
      <dgm:prSet custT="1"/>
      <dgm:spPr>
        <a:xfrm>
          <a:off x="5241283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fi-FI" sz="15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Varmista, että jokainen lion tietää, miten rekrytoida uusi jäsen ja jokainen johtaja tietää, miten perustaa klubi.</a:t>
          </a:r>
        </a:p>
      </dgm:t>
    </dgm:pt>
    <dgm:pt modelId="{8F194554-0523-4611-9C88-3440D4AC1FCD}" type="par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F5039-78C6-4375-875F-0D54259A5CD5}" type="sib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5B0186-3B58-49A3-ACB4-955FD7C47E68}">
      <dgm:prSet custT="1"/>
      <dgm:spPr>
        <a:xfrm>
          <a:off x="6988334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fi-FI" sz="15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Mittaa sitä, millä on merkitystä, ja käytä tunnustamista toiminnan ohjaamiseen.</a:t>
          </a:r>
        </a:p>
      </dgm:t>
    </dgm:pt>
    <dgm:pt modelId="{80779E53-0987-4380-B10C-3C8206FA3BE4}" type="par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D468D7-D922-4D86-BB46-F3804DE6945B}" type="sib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1DF25D-5F14-4CB2-9230-EAE486D32095}">
      <dgm:prSet custT="1"/>
      <dgm:spPr>
        <a:xfrm>
          <a:off x="87353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fi-FI" sz="15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Paranna johtamisen laatua ja tehokkuutta.</a:t>
          </a:r>
        </a:p>
      </dgm:t>
    </dgm:pt>
    <dgm:pt modelId="{F146FB4A-ACB2-4BBC-958A-42C6A6DF4D5B}" type="parTrans" cxnId="{929D1465-6EF6-4329-89E6-6E7D6C8E929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493675-9B3E-44C0-8C16-12BC618B1582}" type="sibTrans" cxnId="{929D1465-6EF6-4329-89E6-6E7D6C8E929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354EB-D346-4363-AD0F-C039FE951FA5}" type="pres">
      <dgm:prSet presAssocID="{CE34DD87-5DDE-4E19-B558-948DA04F9AE5}" presName="Name0" presStyleCnt="0">
        <dgm:presLayoutVars>
          <dgm:dir/>
          <dgm:resizeHandles val="exact"/>
        </dgm:presLayoutVars>
      </dgm:prSet>
      <dgm:spPr/>
    </dgm:pt>
    <dgm:pt modelId="{1908C272-06F2-4CC9-A298-6445B49F8B2D}" type="pres">
      <dgm:prSet presAssocID="{CE34DD87-5DDE-4E19-B558-948DA04F9AE5}" presName="fgShape" presStyleLbl="fgShp" presStyleIdx="0" presStyleCnt="1" custLinFactNeighborX="-1088" custLinFactNeighborY="2107"/>
      <dgm:spPr>
        <a:xfrm>
          <a:off x="312850" y="3232061"/>
          <a:ext cx="9597146" cy="603626"/>
        </a:xfrm>
        <a:prstGeom prst="leftRightArrow">
          <a:avLst/>
        </a:prstGeom>
        <a:noFill/>
        <a:ln>
          <a:noFill/>
        </a:ln>
        <a:effectLst/>
      </dgm:spPr>
    </dgm:pt>
    <dgm:pt modelId="{9D87F50F-4318-4E2F-A6D3-C349DC8476A5}" type="pres">
      <dgm:prSet presAssocID="{CE34DD87-5DDE-4E19-B558-948DA04F9AE5}" presName="linComp" presStyleCnt="0"/>
      <dgm:spPr/>
    </dgm:pt>
    <dgm:pt modelId="{A538B95E-EA18-444E-A3C6-A5363EF9D801}" type="pres">
      <dgm:prSet presAssocID="{BD207EAE-7092-4D9A-A856-71006BD78BFC}" presName="compNode" presStyleCnt="0"/>
      <dgm:spPr/>
    </dgm:pt>
    <dgm:pt modelId="{D1C8FDE1-F8C6-4F85-A4AC-707419D07CED}" type="pres">
      <dgm:prSet presAssocID="{BD207EAE-7092-4D9A-A856-71006BD78BFC}" presName="bkgdShape" presStyleLbl="node1" presStyleIdx="0" presStyleCnt="6" custLinFactNeighborX="823" custLinFactNeighborY="3687"/>
      <dgm:spPr>
        <a:prstGeom prst="roundRect">
          <a:avLst>
            <a:gd name="adj" fmla="val 10000"/>
          </a:avLst>
        </a:prstGeom>
      </dgm:spPr>
    </dgm:pt>
    <dgm:pt modelId="{E9170ED4-0C39-4134-9882-6D1864AEB98E}" type="pres">
      <dgm:prSet presAssocID="{BD207EAE-7092-4D9A-A856-71006BD78BFC}" presName="nodeTx" presStyleLbl="node1" presStyleIdx="0" presStyleCnt="6">
        <dgm:presLayoutVars>
          <dgm:bulletEnabled val="1"/>
        </dgm:presLayoutVars>
      </dgm:prSet>
      <dgm:spPr/>
    </dgm:pt>
    <dgm:pt modelId="{3B196C3A-03A5-4038-B4EB-517D17CF469B}" type="pres">
      <dgm:prSet presAssocID="{BD207EAE-7092-4D9A-A856-71006BD78BFC}" presName="invisiNode" presStyleLbl="node1" presStyleIdx="0" presStyleCnt="6"/>
      <dgm:spPr/>
    </dgm:pt>
    <dgm:pt modelId="{B76C4B37-B3FA-49E3-B823-3B0B21455BCA}" type="pres">
      <dgm:prSet presAssocID="{BD207EAE-7092-4D9A-A856-71006BD78BFC}" presName="imagNode" presStyleLbl="fgImgPlace1" presStyleIdx="0" presStyleCnt="6" custScaleX="90006" custScaleY="90006" custLinFactNeighborX="-1680" custLinFactNeighborY="1736"/>
      <dgm:spPr>
        <a:xfrm>
          <a:off x="17818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Group of men with solid fill"/>
        </a:ext>
      </dgm:extLst>
    </dgm:pt>
    <dgm:pt modelId="{CFE88674-9846-4931-83C3-3671CE0562D7}" type="pres">
      <dgm:prSet presAssocID="{013D8256-032F-42B0-B25D-A16F94EE19B8}" presName="sibTrans" presStyleLbl="sibTrans2D1" presStyleIdx="0" presStyleCnt="0"/>
      <dgm:spPr/>
    </dgm:pt>
    <dgm:pt modelId="{19D32A0F-0A0B-4BE8-9AFC-53279C4B3A3D}" type="pres">
      <dgm:prSet presAssocID="{F3F3FD9E-93BB-4BAF-807F-82245EF036F4}" presName="compNode" presStyleCnt="0"/>
      <dgm:spPr/>
    </dgm:pt>
    <dgm:pt modelId="{68F61032-7346-4F8F-9CE1-5658793B33AD}" type="pres">
      <dgm:prSet presAssocID="{F3F3FD9E-93BB-4BAF-807F-82245EF036F4}" presName="bkgdShape" presStyleLbl="node1" presStyleIdx="1" presStyleCnt="6" custLinFactNeighborY="214"/>
      <dgm:spPr>
        <a:prstGeom prst="roundRect">
          <a:avLst>
            <a:gd name="adj" fmla="val 10000"/>
          </a:avLst>
        </a:prstGeom>
      </dgm:spPr>
    </dgm:pt>
    <dgm:pt modelId="{2AF582C2-9E52-427A-AF1F-08FA3E1C7DC0}" type="pres">
      <dgm:prSet presAssocID="{F3F3FD9E-93BB-4BAF-807F-82245EF036F4}" presName="nodeTx" presStyleLbl="node1" presStyleIdx="1" presStyleCnt="6">
        <dgm:presLayoutVars>
          <dgm:bulletEnabled val="1"/>
        </dgm:presLayoutVars>
      </dgm:prSet>
      <dgm:spPr/>
    </dgm:pt>
    <dgm:pt modelId="{AE7CD1F0-3876-471C-BDEB-32EDF917AE36}" type="pres">
      <dgm:prSet presAssocID="{F3F3FD9E-93BB-4BAF-807F-82245EF036F4}" presName="invisiNode" presStyleLbl="node1" presStyleIdx="1" presStyleCnt="6"/>
      <dgm:spPr/>
    </dgm:pt>
    <dgm:pt modelId="{3F4D3B3C-E117-49D9-B64E-0EDA6B30B72D}" type="pres">
      <dgm:prSet presAssocID="{F3F3FD9E-93BB-4BAF-807F-82245EF036F4}" presName="imagNode" presStyleLbl="fgImgPlace1" presStyleIdx="1" presStyleCnt="6" custLinFactNeighborX="-840"/>
      <dgm:spPr>
        <a:xfrm>
          <a:off x="1925236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Upward trend with solid fill"/>
        </a:ext>
      </dgm:extLst>
    </dgm:pt>
    <dgm:pt modelId="{EF373E25-9055-4211-A4DF-D8739343F35B}" type="pres">
      <dgm:prSet presAssocID="{AA4E8796-0054-4E4C-AD0E-33AC4F4F241E}" presName="sibTrans" presStyleLbl="sibTrans2D1" presStyleIdx="0" presStyleCnt="0"/>
      <dgm:spPr/>
    </dgm:pt>
    <dgm:pt modelId="{B490AB53-10EF-4D85-994C-66497EA77F66}" type="pres">
      <dgm:prSet presAssocID="{FAC7C5E9-7F02-4FFC-9AFB-800916B05F98}" presName="compNode" presStyleCnt="0"/>
      <dgm:spPr/>
    </dgm:pt>
    <dgm:pt modelId="{A2635A1D-B4AD-4F5D-8F17-6B0323A7D1EE}" type="pres">
      <dgm:prSet presAssocID="{FAC7C5E9-7F02-4FFC-9AFB-800916B05F98}" presName="bkgdShape" presStyleLbl="node1" presStyleIdx="2" presStyleCnt="6"/>
      <dgm:spPr>
        <a:prstGeom prst="roundRect">
          <a:avLst>
            <a:gd name="adj" fmla="val 10000"/>
          </a:avLst>
        </a:prstGeom>
      </dgm:spPr>
    </dgm:pt>
    <dgm:pt modelId="{4461143D-DC9D-431D-AA50-195107354C8A}" type="pres">
      <dgm:prSet presAssocID="{FAC7C5E9-7F02-4FFC-9AFB-800916B05F98}" presName="nodeTx" presStyleLbl="node1" presStyleIdx="2" presStyleCnt="6">
        <dgm:presLayoutVars>
          <dgm:bulletEnabled val="1"/>
        </dgm:presLayoutVars>
      </dgm:prSet>
      <dgm:spPr/>
    </dgm:pt>
    <dgm:pt modelId="{440F7321-2743-4EC1-BD2A-DBD87789DD4F}" type="pres">
      <dgm:prSet presAssocID="{FAC7C5E9-7F02-4FFC-9AFB-800916B05F98}" presName="invisiNode" presStyleLbl="node1" presStyleIdx="2" presStyleCnt="6"/>
      <dgm:spPr/>
    </dgm:pt>
    <dgm:pt modelId="{9E2EF102-3A82-4B9A-ACE1-329DA1DD940A}" type="pres">
      <dgm:prSet presAssocID="{FAC7C5E9-7F02-4FFC-9AFB-800916B05F98}" presName="imagNode" presStyleLbl="fgImgPlace1" presStyleIdx="2" presStyleCnt="6"/>
      <dgm:spPr>
        <a:xfrm>
          <a:off x="3672288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Megaphone with solid fill"/>
        </a:ext>
      </dgm:extLst>
    </dgm:pt>
    <dgm:pt modelId="{70779CB3-1CC3-4019-8476-DA9AC1097A2B}" type="pres">
      <dgm:prSet presAssocID="{FF8A9993-16BF-425E-95A7-70E2678FA087}" presName="sibTrans" presStyleLbl="sibTrans2D1" presStyleIdx="0" presStyleCnt="0"/>
      <dgm:spPr/>
    </dgm:pt>
    <dgm:pt modelId="{1E3CDEEB-68CA-4FE2-A9B6-1F8A5714B0D6}" type="pres">
      <dgm:prSet presAssocID="{912B06BD-0A1B-4C2D-B878-EC228EF53E51}" presName="compNode" presStyleCnt="0"/>
      <dgm:spPr/>
    </dgm:pt>
    <dgm:pt modelId="{E4876CE7-90B7-4D6E-87DC-B45B5E164EFE}" type="pres">
      <dgm:prSet presAssocID="{912B06BD-0A1B-4C2D-B878-EC228EF53E51}" presName="bkgdShape" presStyleLbl="node1" presStyleIdx="3" presStyleCnt="6"/>
      <dgm:spPr>
        <a:prstGeom prst="roundRect">
          <a:avLst>
            <a:gd name="adj" fmla="val 10000"/>
          </a:avLst>
        </a:prstGeom>
      </dgm:spPr>
    </dgm:pt>
    <dgm:pt modelId="{21EC19BC-DD52-4580-89CF-9405B799F7F5}" type="pres">
      <dgm:prSet presAssocID="{912B06BD-0A1B-4C2D-B878-EC228EF53E51}" presName="nodeTx" presStyleLbl="node1" presStyleIdx="3" presStyleCnt="6">
        <dgm:presLayoutVars>
          <dgm:bulletEnabled val="1"/>
        </dgm:presLayoutVars>
      </dgm:prSet>
      <dgm:spPr/>
    </dgm:pt>
    <dgm:pt modelId="{340A5223-2C59-484A-938B-6D94530E9086}" type="pres">
      <dgm:prSet presAssocID="{912B06BD-0A1B-4C2D-B878-EC228EF53E51}" presName="invisiNode" presStyleLbl="node1" presStyleIdx="3" presStyleCnt="6"/>
      <dgm:spPr/>
    </dgm:pt>
    <dgm:pt modelId="{F3DE2C33-6C45-40E6-A9CF-4412B054AD4B}" type="pres">
      <dgm:prSet presAssocID="{912B06BD-0A1B-4C2D-B878-EC228EF53E51}" presName="imagNode" presStyleLbl="fgImgPlace1" presStyleIdx="3" presStyleCnt="6"/>
      <dgm:spPr>
        <a:xfrm>
          <a:off x="5419340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8BFC2BDF-9796-4235-8604-8D20476173D9}" type="pres">
      <dgm:prSet presAssocID="{CDBF5039-78C6-4375-875F-0D54259A5CD5}" presName="sibTrans" presStyleLbl="sibTrans2D1" presStyleIdx="0" presStyleCnt="0"/>
      <dgm:spPr/>
    </dgm:pt>
    <dgm:pt modelId="{600F71F2-BCF0-480D-951C-F8C9875C0C69}" type="pres">
      <dgm:prSet presAssocID="{475B0186-3B58-49A3-ACB4-955FD7C47E68}" presName="compNode" presStyleCnt="0"/>
      <dgm:spPr/>
    </dgm:pt>
    <dgm:pt modelId="{766F018E-9434-450D-831D-6664272E8C7D}" type="pres">
      <dgm:prSet presAssocID="{475B0186-3B58-49A3-ACB4-955FD7C47E68}" presName="bkgdShape" presStyleLbl="node1" presStyleIdx="4" presStyleCnt="6" custLinFactNeighborY="-3078"/>
      <dgm:spPr>
        <a:prstGeom prst="roundRect">
          <a:avLst>
            <a:gd name="adj" fmla="val 10000"/>
          </a:avLst>
        </a:prstGeom>
      </dgm:spPr>
    </dgm:pt>
    <dgm:pt modelId="{D15573F6-F8B7-418D-AF81-27CB3DFB4200}" type="pres">
      <dgm:prSet presAssocID="{475B0186-3B58-49A3-ACB4-955FD7C47E68}" presName="nodeTx" presStyleLbl="node1" presStyleIdx="4" presStyleCnt="6">
        <dgm:presLayoutVars>
          <dgm:bulletEnabled val="1"/>
        </dgm:presLayoutVars>
      </dgm:prSet>
      <dgm:spPr/>
    </dgm:pt>
    <dgm:pt modelId="{017A8A11-250B-4AB9-96C1-96A3FC6FA9B7}" type="pres">
      <dgm:prSet presAssocID="{475B0186-3B58-49A3-ACB4-955FD7C47E68}" presName="invisiNode" presStyleLbl="node1" presStyleIdx="4" presStyleCnt="6"/>
      <dgm:spPr/>
    </dgm:pt>
    <dgm:pt modelId="{280A1B32-09BF-4444-AA68-7C6D4D5FA43C}" type="pres">
      <dgm:prSet presAssocID="{475B0186-3B58-49A3-ACB4-955FD7C47E68}" presName="imagNode" presStyleLbl="fgImgPlace1" presStyleIdx="4" presStyleCnt="6" custLinFactNeighborY="4200"/>
      <dgm:spPr>
        <a:xfrm>
          <a:off x="7166392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Trophy with solid fill"/>
        </a:ext>
      </dgm:extLst>
    </dgm:pt>
    <dgm:pt modelId="{142DDAF6-9F7C-45FE-AA8C-230B1B3F66D0}" type="pres">
      <dgm:prSet presAssocID="{D8D468D7-D922-4D86-BB46-F3804DE6945B}" presName="sibTrans" presStyleLbl="sibTrans2D1" presStyleIdx="0" presStyleCnt="0"/>
      <dgm:spPr/>
    </dgm:pt>
    <dgm:pt modelId="{5FBE1848-ABB9-4CD9-AFBD-0819EF912956}" type="pres">
      <dgm:prSet presAssocID="{091DF25D-5F14-4CB2-9230-EAE486D32095}" presName="compNode" presStyleCnt="0"/>
      <dgm:spPr/>
    </dgm:pt>
    <dgm:pt modelId="{1E384FD1-8794-4198-BF9C-31B8D54D551E}" type="pres">
      <dgm:prSet presAssocID="{091DF25D-5F14-4CB2-9230-EAE486D32095}" presName="bkgdShape" presStyleLbl="node1" presStyleIdx="5" presStyleCnt="6" custLinFactNeighborY="-5613"/>
      <dgm:spPr>
        <a:prstGeom prst="roundRect">
          <a:avLst>
            <a:gd name="adj" fmla="val 10000"/>
          </a:avLst>
        </a:prstGeom>
      </dgm:spPr>
    </dgm:pt>
    <dgm:pt modelId="{AC974AFD-AA09-420E-ACAC-DB8F8069B656}" type="pres">
      <dgm:prSet presAssocID="{091DF25D-5F14-4CB2-9230-EAE486D32095}" presName="nodeTx" presStyleLbl="node1" presStyleIdx="5" presStyleCnt="6">
        <dgm:presLayoutVars>
          <dgm:bulletEnabled val="1"/>
        </dgm:presLayoutVars>
      </dgm:prSet>
      <dgm:spPr/>
    </dgm:pt>
    <dgm:pt modelId="{54F92A38-948F-4FD6-B75E-EAC1409DF88B}" type="pres">
      <dgm:prSet presAssocID="{091DF25D-5F14-4CB2-9230-EAE486D32095}" presName="invisiNode" presStyleLbl="node1" presStyleIdx="5" presStyleCnt="6"/>
      <dgm:spPr/>
    </dgm:pt>
    <dgm:pt modelId="{B13C9E14-0B1C-47C1-9E85-BFCD6CD10761}" type="pres">
      <dgm:prSet presAssocID="{091DF25D-5F14-4CB2-9230-EAE486D32095}" presName="imagNode" presStyleLbl="fgImgPlace1" presStyleIdx="5" presStyleCnt="6" custScaleX="94864" custScaleY="94864" custLinFactNeighborX="1363" custLinFactNeighborY="5207"/>
      <dgm:spPr>
        <a:xfrm>
          <a:off x="891344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</dgm:ptLst>
  <dgm:cxnLst>
    <dgm:cxn modelId="{135F8D19-B6D4-0B44-B02B-6ED662D15570}" type="presOf" srcId="{F3F3FD9E-93BB-4BAF-807F-82245EF036F4}" destId="{68F61032-7346-4F8F-9CE1-5658793B33AD}" srcOrd="0" destOrd="0" presId="urn:microsoft.com/office/officeart/2005/8/layout/hList7"/>
    <dgm:cxn modelId="{B2B91D20-189F-2E4E-9A46-E14E0B7054B0}" type="presOf" srcId="{D8D468D7-D922-4D86-BB46-F3804DE6945B}" destId="{142DDAF6-9F7C-45FE-AA8C-230B1B3F66D0}" srcOrd="0" destOrd="0" presId="urn:microsoft.com/office/officeart/2005/8/layout/hList7"/>
    <dgm:cxn modelId="{2F7C4623-7D83-FE43-904D-D89E051B01BF}" type="presOf" srcId="{BD207EAE-7092-4D9A-A856-71006BD78BFC}" destId="{D1C8FDE1-F8C6-4F85-A4AC-707419D07CED}" srcOrd="0" destOrd="0" presId="urn:microsoft.com/office/officeart/2005/8/layout/hList7"/>
    <dgm:cxn modelId="{89348930-5FB2-4AAC-A991-E2F4AA095F78}" type="presOf" srcId="{CE34DD87-5DDE-4E19-B558-948DA04F9AE5}" destId="{860354EB-D346-4363-AD0F-C039FE951FA5}" srcOrd="0" destOrd="0" presId="urn:microsoft.com/office/officeart/2005/8/layout/hList7"/>
    <dgm:cxn modelId="{3E96673C-C82D-5647-8668-081EAAD5221B}" type="presOf" srcId="{475B0186-3B58-49A3-ACB4-955FD7C47E68}" destId="{766F018E-9434-450D-831D-6664272E8C7D}" srcOrd="0" destOrd="0" presId="urn:microsoft.com/office/officeart/2005/8/layout/hList7"/>
    <dgm:cxn modelId="{929D1465-6EF6-4329-89E6-6E7D6C8E9290}" srcId="{CE34DD87-5DDE-4E19-B558-948DA04F9AE5}" destId="{091DF25D-5F14-4CB2-9230-EAE486D32095}" srcOrd="5" destOrd="0" parTransId="{F146FB4A-ACB2-4BBC-958A-42C6A6DF4D5B}" sibTransId="{6A493675-9B3E-44C0-8C16-12BC618B1582}"/>
    <dgm:cxn modelId="{38EB8847-6E16-9649-AB52-CB219AD58AE4}" type="presOf" srcId="{CDBF5039-78C6-4375-875F-0D54259A5CD5}" destId="{8BFC2BDF-9796-4235-8604-8D20476173D9}" srcOrd="0" destOrd="0" presId="urn:microsoft.com/office/officeart/2005/8/layout/hList7"/>
    <dgm:cxn modelId="{7B965A4E-E582-406B-9747-A0069984C5A8}" srcId="{CE34DD87-5DDE-4E19-B558-948DA04F9AE5}" destId="{F3F3FD9E-93BB-4BAF-807F-82245EF036F4}" srcOrd="1" destOrd="0" parTransId="{81594CA2-E35A-41C9-8CA4-7C2188906D72}" sibTransId="{AA4E8796-0054-4E4C-AD0E-33AC4F4F241E}"/>
    <dgm:cxn modelId="{F363C44E-4173-834C-9CA0-CDA2559B5045}" type="presOf" srcId="{013D8256-032F-42B0-B25D-A16F94EE19B8}" destId="{CFE88674-9846-4931-83C3-3671CE0562D7}" srcOrd="0" destOrd="0" presId="urn:microsoft.com/office/officeart/2005/8/layout/hList7"/>
    <dgm:cxn modelId="{175D3551-8060-944A-876E-98905BF85488}" type="presOf" srcId="{091DF25D-5F14-4CB2-9230-EAE486D32095}" destId="{AC974AFD-AA09-420E-ACAC-DB8F8069B656}" srcOrd="1" destOrd="0" presId="urn:microsoft.com/office/officeart/2005/8/layout/hList7"/>
    <dgm:cxn modelId="{EE770752-EE90-6644-93BB-A37B0C116C3D}" type="presOf" srcId="{FAC7C5E9-7F02-4FFC-9AFB-800916B05F98}" destId="{4461143D-DC9D-431D-AA50-195107354C8A}" srcOrd="1" destOrd="0" presId="urn:microsoft.com/office/officeart/2005/8/layout/hList7"/>
    <dgm:cxn modelId="{489B1176-CA05-8643-A659-391DC6BE510C}" type="presOf" srcId="{FAC7C5E9-7F02-4FFC-9AFB-800916B05F98}" destId="{A2635A1D-B4AD-4F5D-8F17-6B0323A7D1EE}" srcOrd="0" destOrd="0" presId="urn:microsoft.com/office/officeart/2005/8/layout/hList7"/>
    <dgm:cxn modelId="{9BE57A77-A005-0B49-BF4A-3804685AFA87}" type="presOf" srcId="{BD207EAE-7092-4D9A-A856-71006BD78BFC}" destId="{E9170ED4-0C39-4134-9882-6D1864AEB98E}" srcOrd="1" destOrd="0" presId="urn:microsoft.com/office/officeart/2005/8/layout/hList7"/>
    <dgm:cxn modelId="{808D7582-BCA2-4E6B-B3F7-10C74F1D8BBC}" srcId="{CE34DD87-5DDE-4E19-B558-948DA04F9AE5}" destId="{BD207EAE-7092-4D9A-A856-71006BD78BFC}" srcOrd="0" destOrd="0" parTransId="{90E36831-E88D-4360-ABD3-845E0AFCF66D}" sibTransId="{013D8256-032F-42B0-B25D-A16F94EE19B8}"/>
    <dgm:cxn modelId="{9D159785-1C02-484E-951F-287879B9FEF8}" type="presOf" srcId="{AA4E8796-0054-4E4C-AD0E-33AC4F4F241E}" destId="{EF373E25-9055-4211-A4DF-D8739343F35B}" srcOrd="0" destOrd="0" presId="urn:microsoft.com/office/officeart/2005/8/layout/hList7"/>
    <dgm:cxn modelId="{E5C73386-DB3C-B249-84F8-9DF548F2D631}" type="presOf" srcId="{091DF25D-5F14-4CB2-9230-EAE486D32095}" destId="{1E384FD1-8794-4198-BF9C-31B8D54D551E}" srcOrd="0" destOrd="0" presId="urn:microsoft.com/office/officeart/2005/8/layout/hList7"/>
    <dgm:cxn modelId="{2D430B91-9043-244E-8F7C-6C0651F91D52}" type="presOf" srcId="{F3F3FD9E-93BB-4BAF-807F-82245EF036F4}" destId="{2AF582C2-9E52-427A-AF1F-08FA3E1C7DC0}" srcOrd="1" destOrd="0" presId="urn:microsoft.com/office/officeart/2005/8/layout/hList7"/>
    <dgm:cxn modelId="{CE11C497-DFC5-48AF-8633-1223F6BF21B4}" srcId="{CE34DD87-5DDE-4E19-B558-948DA04F9AE5}" destId="{475B0186-3B58-49A3-ACB4-955FD7C47E68}" srcOrd="4" destOrd="0" parTransId="{80779E53-0987-4380-B10C-3C8206FA3BE4}" sibTransId="{D8D468D7-D922-4D86-BB46-F3804DE6945B}"/>
    <dgm:cxn modelId="{4D65269A-A220-4C46-9B21-B50053510488}" type="presOf" srcId="{912B06BD-0A1B-4C2D-B878-EC228EF53E51}" destId="{E4876CE7-90B7-4D6E-87DC-B45B5E164EFE}" srcOrd="0" destOrd="0" presId="urn:microsoft.com/office/officeart/2005/8/layout/hList7"/>
    <dgm:cxn modelId="{91246A9D-2190-FD4D-9E46-790F2EF6D8E5}" type="presOf" srcId="{475B0186-3B58-49A3-ACB4-955FD7C47E68}" destId="{D15573F6-F8B7-418D-AF81-27CB3DFB4200}" srcOrd="1" destOrd="0" presId="urn:microsoft.com/office/officeart/2005/8/layout/hList7"/>
    <dgm:cxn modelId="{92E638A1-5386-8844-A422-55437793590D}" type="presOf" srcId="{912B06BD-0A1B-4C2D-B878-EC228EF53E51}" destId="{21EC19BC-DD52-4580-89CF-9405B799F7F5}" srcOrd="1" destOrd="0" presId="urn:microsoft.com/office/officeart/2005/8/layout/hList7"/>
    <dgm:cxn modelId="{4170B1CF-DDB7-4FC8-A91A-F8893078EA3D}" srcId="{CE34DD87-5DDE-4E19-B558-948DA04F9AE5}" destId="{912B06BD-0A1B-4C2D-B878-EC228EF53E51}" srcOrd="3" destOrd="0" parTransId="{8F194554-0523-4611-9C88-3440D4AC1FCD}" sibTransId="{CDBF5039-78C6-4375-875F-0D54259A5CD5}"/>
    <dgm:cxn modelId="{01CE8CEC-2FE4-4F03-85E2-995627600253}" srcId="{CE34DD87-5DDE-4E19-B558-948DA04F9AE5}" destId="{FAC7C5E9-7F02-4FFC-9AFB-800916B05F98}" srcOrd="2" destOrd="0" parTransId="{F4AB5A90-2C29-4499-A83F-FD23F8A4DD9E}" sibTransId="{FF8A9993-16BF-425E-95A7-70E2678FA087}"/>
    <dgm:cxn modelId="{68E680F9-64EC-F549-A889-63DEE97DCB43}" type="presOf" srcId="{FF8A9993-16BF-425E-95A7-70E2678FA087}" destId="{70779CB3-1CC3-4019-8476-DA9AC1097A2B}" srcOrd="0" destOrd="0" presId="urn:microsoft.com/office/officeart/2005/8/layout/hList7"/>
    <dgm:cxn modelId="{B03D8193-F633-394F-9E9F-35E1755B378C}" type="presParOf" srcId="{860354EB-D346-4363-AD0F-C039FE951FA5}" destId="{1908C272-06F2-4CC9-A298-6445B49F8B2D}" srcOrd="0" destOrd="0" presId="urn:microsoft.com/office/officeart/2005/8/layout/hList7"/>
    <dgm:cxn modelId="{3C5E2231-AD22-1147-A216-9F13BBB00E93}" type="presParOf" srcId="{860354EB-D346-4363-AD0F-C039FE951FA5}" destId="{9D87F50F-4318-4E2F-A6D3-C349DC8476A5}" srcOrd="1" destOrd="0" presId="urn:microsoft.com/office/officeart/2005/8/layout/hList7"/>
    <dgm:cxn modelId="{D0BE87E0-62A0-7348-876B-688D6CA4596D}" type="presParOf" srcId="{9D87F50F-4318-4E2F-A6D3-C349DC8476A5}" destId="{A538B95E-EA18-444E-A3C6-A5363EF9D801}" srcOrd="0" destOrd="0" presId="urn:microsoft.com/office/officeart/2005/8/layout/hList7"/>
    <dgm:cxn modelId="{59EF8786-E281-E145-90D4-CB8C69B81D2E}" type="presParOf" srcId="{A538B95E-EA18-444E-A3C6-A5363EF9D801}" destId="{D1C8FDE1-F8C6-4F85-A4AC-707419D07CED}" srcOrd="0" destOrd="0" presId="urn:microsoft.com/office/officeart/2005/8/layout/hList7"/>
    <dgm:cxn modelId="{3E9D3262-42C2-C543-BB07-0BA19F77D9A5}" type="presParOf" srcId="{A538B95E-EA18-444E-A3C6-A5363EF9D801}" destId="{E9170ED4-0C39-4134-9882-6D1864AEB98E}" srcOrd="1" destOrd="0" presId="urn:microsoft.com/office/officeart/2005/8/layout/hList7"/>
    <dgm:cxn modelId="{984DB80A-5E4F-2A4B-BB3E-C9E40B1A259D}" type="presParOf" srcId="{A538B95E-EA18-444E-A3C6-A5363EF9D801}" destId="{3B196C3A-03A5-4038-B4EB-517D17CF469B}" srcOrd="2" destOrd="0" presId="urn:microsoft.com/office/officeart/2005/8/layout/hList7"/>
    <dgm:cxn modelId="{C8A615F0-5BF3-0B47-9E59-563D184EF877}" type="presParOf" srcId="{A538B95E-EA18-444E-A3C6-A5363EF9D801}" destId="{B76C4B37-B3FA-49E3-B823-3B0B21455BCA}" srcOrd="3" destOrd="0" presId="urn:microsoft.com/office/officeart/2005/8/layout/hList7"/>
    <dgm:cxn modelId="{8D3CB3A3-E8BB-2E4A-B7A7-B42F1A60EE1F}" type="presParOf" srcId="{9D87F50F-4318-4E2F-A6D3-C349DC8476A5}" destId="{CFE88674-9846-4931-83C3-3671CE0562D7}" srcOrd="1" destOrd="0" presId="urn:microsoft.com/office/officeart/2005/8/layout/hList7"/>
    <dgm:cxn modelId="{DFFADE1A-C434-B14C-A4F8-88CE68AE195E}" type="presParOf" srcId="{9D87F50F-4318-4E2F-A6D3-C349DC8476A5}" destId="{19D32A0F-0A0B-4BE8-9AFC-53279C4B3A3D}" srcOrd="2" destOrd="0" presId="urn:microsoft.com/office/officeart/2005/8/layout/hList7"/>
    <dgm:cxn modelId="{F852AA7D-5342-3440-86AF-E44D4301B581}" type="presParOf" srcId="{19D32A0F-0A0B-4BE8-9AFC-53279C4B3A3D}" destId="{68F61032-7346-4F8F-9CE1-5658793B33AD}" srcOrd="0" destOrd="0" presId="urn:microsoft.com/office/officeart/2005/8/layout/hList7"/>
    <dgm:cxn modelId="{1138ACD8-EF47-834F-B278-21271E1F207F}" type="presParOf" srcId="{19D32A0F-0A0B-4BE8-9AFC-53279C4B3A3D}" destId="{2AF582C2-9E52-427A-AF1F-08FA3E1C7DC0}" srcOrd="1" destOrd="0" presId="urn:microsoft.com/office/officeart/2005/8/layout/hList7"/>
    <dgm:cxn modelId="{1073FEFD-ADFB-F147-B807-BF189F96788C}" type="presParOf" srcId="{19D32A0F-0A0B-4BE8-9AFC-53279C4B3A3D}" destId="{AE7CD1F0-3876-471C-BDEB-32EDF917AE36}" srcOrd="2" destOrd="0" presId="urn:microsoft.com/office/officeart/2005/8/layout/hList7"/>
    <dgm:cxn modelId="{42F3B0E1-C4B9-CC4F-AEAD-2D5687DEF4D0}" type="presParOf" srcId="{19D32A0F-0A0B-4BE8-9AFC-53279C4B3A3D}" destId="{3F4D3B3C-E117-49D9-B64E-0EDA6B30B72D}" srcOrd="3" destOrd="0" presId="urn:microsoft.com/office/officeart/2005/8/layout/hList7"/>
    <dgm:cxn modelId="{23841C78-4594-C44A-B0CE-9707954FF13B}" type="presParOf" srcId="{9D87F50F-4318-4E2F-A6D3-C349DC8476A5}" destId="{EF373E25-9055-4211-A4DF-D8739343F35B}" srcOrd="3" destOrd="0" presId="urn:microsoft.com/office/officeart/2005/8/layout/hList7"/>
    <dgm:cxn modelId="{4EF8F239-C6E7-8E4E-B6D3-E26BB6CB3AFD}" type="presParOf" srcId="{9D87F50F-4318-4E2F-A6D3-C349DC8476A5}" destId="{B490AB53-10EF-4D85-994C-66497EA77F66}" srcOrd="4" destOrd="0" presId="urn:microsoft.com/office/officeart/2005/8/layout/hList7"/>
    <dgm:cxn modelId="{518ED2FF-6C62-2A4F-8998-8AE5618325E5}" type="presParOf" srcId="{B490AB53-10EF-4D85-994C-66497EA77F66}" destId="{A2635A1D-B4AD-4F5D-8F17-6B0323A7D1EE}" srcOrd="0" destOrd="0" presId="urn:microsoft.com/office/officeart/2005/8/layout/hList7"/>
    <dgm:cxn modelId="{B76D6003-8D58-AB41-B907-D2C44F12C33F}" type="presParOf" srcId="{B490AB53-10EF-4D85-994C-66497EA77F66}" destId="{4461143D-DC9D-431D-AA50-195107354C8A}" srcOrd="1" destOrd="0" presId="urn:microsoft.com/office/officeart/2005/8/layout/hList7"/>
    <dgm:cxn modelId="{3DC6C876-B95C-2A42-85AC-6ABD376D75A8}" type="presParOf" srcId="{B490AB53-10EF-4D85-994C-66497EA77F66}" destId="{440F7321-2743-4EC1-BD2A-DBD87789DD4F}" srcOrd="2" destOrd="0" presId="urn:microsoft.com/office/officeart/2005/8/layout/hList7"/>
    <dgm:cxn modelId="{E9E93F3F-0297-7848-94F3-BE647B6F1796}" type="presParOf" srcId="{B490AB53-10EF-4D85-994C-66497EA77F66}" destId="{9E2EF102-3A82-4B9A-ACE1-329DA1DD940A}" srcOrd="3" destOrd="0" presId="urn:microsoft.com/office/officeart/2005/8/layout/hList7"/>
    <dgm:cxn modelId="{06FC9133-6518-1D49-A0FA-FDA591DC282F}" type="presParOf" srcId="{9D87F50F-4318-4E2F-A6D3-C349DC8476A5}" destId="{70779CB3-1CC3-4019-8476-DA9AC1097A2B}" srcOrd="5" destOrd="0" presId="urn:microsoft.com/office/officeart/2005/8/layout/hList7"/>
    <dgm:cxn modelId="{96B29141-FDBA-A144-920A-E448575007A1}" type="presParOf" srcId="{9D87F50F-4318-4E2F-A6D3-C349DC8476A5}" destId="{1E3CDEEB-68CA-4FE2-A9B6-1F8A5714B0D6}" srcOrd="6" destOrd="0" presId="urn:microsoft.com/office/officeart/2005/8/layout/hList7"/>
    <dgm:cxn modelId="{F077E3A4-92D4-D849-8ABE-AE3545096487}" type="presParOf" srcId="{1E3CDEEB-68CA-4FE2-A9B6-1F8A5714B0D6}" destId="{E4876CE7-90B7-4D6E-87DC-B45B5E164EFE}" srcOrd="0" destOrd="0" presId="urn:microsoft.com/office/officeart/2005/8/layout/hList7"/>
    <dgm:cxn modelId="{9FD94496-E8C6-8F4D-9B9D-0F3F63EDEBFB}" type="presParOf" srcId="{1E3CDEEB-68CA-4FE2-A9B6-1F8A5714B0D6}" destId="{21EC19BC-DD52-4580-89CF-9405B799F7F5}" srcOrd="1" destOrd="0" presId="urn:microsoft.com/office/officeart/2005/8/layout/hList7"/>
    <dgm:cxn modelId="{DFEC921B-129B-D742-95D9-4C36D2D06EB8}" type="presParOf" srcId="{1E3CDEEB-68CA-4FE2-A9B6-1F8A5714B0D6}" destId="{340A5223-2C59-484A-938B-6D94530E9086}" srcOrd="2" destOrd="0" presId="urn:microsoft.com/office/officeart/2005/8/layout/hList7"/>
    <dgm:cxn modelId="{C1F52A71-7E06-5A41-9B41-AF80C0750924}" type="presParOf" srcId="{1E3CDEEB-68CA-4FE2-A9B6-1F8A5714B0D6}" destId="{F3DE2C33-6C45-40E6-A9CF-4412B054AD4B}" srcOrd="3" destOrd="0" presId="urn:microsoft.com/office/officeart/2005/8/layout/hList7"/>
    <dgm:cxn modelId="{41557E22-5823-5846-824C-C514DD62643D}" type="presParOf" srcId="{9D87F50F-4318-4E2F-A6D3-C349DC8476A5}" destId="{8BFC2BDF-9796-4235-8604-8D20476173D9}" srcOrd="7" destOrd="0" presId="urn:microsoft.com/office/officeart/2005/8/layout/hList7"/>
    <dgm:cxn modelId="{ED9D6F74-C780-6446-9639-82044F818971}" type="presParOf" srcId="{9D87F50F-4318-4E2F-A6D3-C349DC8476A5}" destId="{600F71F2-BCF0-480D-951C-F8C9875C0C69}" srcOrd="8" destOrd="0" presId="urn:microsoft.com/office/officeart/2005/8/layout/hList7"/>
    <dgm:cxn modelId="{75CFD923-EBBB-D242-AEA3-D164E1E53FBE}" type="presParOf" srcId="{600F71F2-BCF0-480D-951C-F8C9875C0C69}" destId="{766F018E-9434-450D-831D-6664272E8C7D}" srcOrd="0" destOrd="0" presId="urn:microsoft.com/office/officeart/2005/8/layout/hList7"/>
    <dgm:cxn modelId="{593437CD-ABB9-3845-BF02-6BE7038CFECD}" type="presParOf" srcId="{600F71F2-BCF0-480D-951C-F8C9875C0C69}" destId="{D15573F6-F8B7-418D-AF81-27CB3DFB4200}" srcOrd="1" destOrd="0" presId="urn:microsoft.com/office/officeart/2005/8/layout/hList7"/>
    <dgm:cxn modelId="{2D63F52F-D126-B541-8E76-20D8299739BA}" type="presParOf" srcId="{600F71F2-BCF0-480D-951C-F8C9875C0C69}" destId="{017A8A11-250B-4AB9-96C1-96A3FC6FA9B7}" srcOrd="2" destOrd="0" presId="urn:microsoft.com/office/officeart/2005/8/layout/hList7"/>
    <dgm:cxn modelId="{90EDFE98-8651-C44A-9C40-CA6BD26A16C0}" type="presParOf" srcId="{600F71F2-BCF0-480D-951C-F8C9875C0C69}" destId="{280A1B32-09BF-4444-AA68-7C6D4D5FA43C}" srcOrd="3" destOrd="0" presId="urn:microsoft.com/office/officeart/2005/8/layout/hList7"/>
    <dgm:cxn modelId="{7AA61372-4ACD-684F-9772-EB7B68D5A559}" type="presParOf" srcId="{9D87F50F-4318-4E2F-A6D3-C349DC8476A5}" destId="{142DDAF6-9F7C-45FE-AA8C-230B1B3F66D0}" srcOrd="9" destOrd="0" presId="urn:microsoft.com/office/officeart/2005/8/layout/hList7"/>
    <dgm:cxn modelId="{1AE6CF12-C2B3-D547-B466-678DDDE5A5EB}" type="presParOf" srcId="{9D87F50F-4318-4E2F-A6D3-C349DC8476A5}" destId="{5FBE1848-ABB9-4CD9-AFBD-0819EF912956}" srcOrd="10" destOrd="0" presId="urn:microsoft.com/office/officeart/2005/8/layout/hList7"/>
    <dgm:cxn modelId="{2BB0EFE0-59D7-F244-871B-155ED9320CDB}" type="presParOf" srcId="{5FBE1848-ABB9-4CD9-AFBD-0819EF912956}" destId="{1E384FD1-8794-4198-BF9C-31B8D54D551E}" srcOrd="0" destOrd="0" presId="urn:microsoft.com/office/officeart/2005/8/layout/hList7"/>
    <dgm:cxn modelId="{4771CBFA-FF2C-414F-A8DE-9D5EDECB8AD8}" type="presParOf" srcId="{5FBE1848-ABB9-4CD9-AFBD-0819EF912956}" destId="{AC974AFD-AA09-420E-ACAC-DB8F8069B656}" srcOrd="1" destOrd="0" presId="urn:microsoft.com/office/officeart/2005/8/layout/hList7"/>
    <dgm:cxn modelId="{523A1B63-2E60-9741-AE28-44680A711A42}" type="presParOf" srcId="{5FBE1848-ABB9-4CD9-AFBD-0819EF912956}" destId="{54F92A38-948F-4FD6-B75E-EAC1409DF88B}" srcOrd="2" destOrd="0" presId="urn:microsoft.com/office/officeart/2005/8/layout/hList7"/>
    <dgm:cxn modelId="{66738DC5-CEBD-EB4E-9755-72E519700668}" type="presParOf" srcId="{5FBE1848-ABB9-4CD9-AFBD-0819EF912956}" destId="{B13C9E14-0B1C-47C1-9E85-BFCD6CD1076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34DD87-5DDE-4E19-B558-948DA04F9AE5}" type="doc">
      <dgm:prSet loTypeId="urn:microsoft.com/office/officeart/2005/8/layout/hList7" loCatId="picture" qsTypeId="urn:microsoft.com/office/officeart/2005/8/quickstyle/simple4" qsCatId="simple" csTypeId="urn:microsoft.com/office/officeart/2005/8/colors/accent0_3" csCatId="mainScheme" phldr="1"/>
      <dgm:spPr/>
    </dgm:pt>
    <dgm:pt modelId="{BD207EAE-7092-4D9A-A856-71006BD78BFC}">
      <dgm:prSet phldrT="[Text]" custT="1"/>
      <dgm:spPr>
        <a:xfrm>
          <a:off x="140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fi-FI" sz="1800" b="1">
              <a:solidFill>
                <a:srgbClr val="EBB700"/>
              </a:solidFill>
              <a:latin typeface="Arial"/>
              <a:ea typeface="+mn-ea"/>
              <a:cs typeface="Arial"/>
            </a:rPr>
            <a:t>Sosiaalinen media</a:t>
          </a:r>
          <a:b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Käytä sosiaalista mediaa </a:t>
          </a:r>
          <a:b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lionien sitouttamiseen ja </a:t>
          </a:r>
          <a:b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kutsu yhteisösi mukaan.</a:t>
          </a:r>
        </a:p>
      </dgm:t>
    </dgm:pt>
    <dgm:pt modelId="{90E36831-E88D-4360-ABD3-845E0AFCF66D}" type="par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D8256-032F-42B0-B25D-A16F94EE19B8}" type="sib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F3FD9E-93BB-4BAF-807F-82245EF036F4}">
      <dgm:prSet phldrT="[Text]" custT="1"/>
      <dgm:spPr>
        <a:xfrm>
          <a:off x="1747179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fi-FI" sz="1800" b="1">
              <a:solidFill>
                <a:srgbClr val="EBB700"/>
              </a:solidFill>
              <a:latin typeface="Arial"/>
              <a:ea typeface="+mn-ea"/>
              <a:cs typeface="Arial"/>
            </a:rPr>
            <a:t>Uutiskirjeet</a:t>
          </a:r>
          <a:br>
            <a:rPr lang="fi-FI" sz="1500" b="1">
              <a:solidFill>
                <a:schemeClr val="bg1"/>
              </a:solidFill>
              <a:latin typeface="Arial"/>
              <a:ea typeface="+mn-ea"/>
              <a:cs typeface="Arial"/>
            </a:rPr>
          </a:br>
          <a:r>
            <a:rPr lang="fi-FI" sz="1500" b="1">
              <a:solidFill>
                <a:schemeClr val="bg1"/>
              </a:solidFill>
              <a:latin typeface="Arial"/>
              <a:ea typeface="+mn-ea"/>
              <a:cs typeface="Arial"/>
            </a:rPr>
            <a:t>Liitä mukaan </a:t>
          </a:r>
          <a:r>
            <a:rPr lang="fi-FI" sz="1500" b="1" i="1">
              <a:solidFill>
                <a:schemeClr val="bg1"/>
              </a:solidFill>
              <a:latin typeface="Arial"/>
              <a:ea typeface="+mn-ea"/>
              <a:cs typeface="Arial"/>
            </a:rPr>
            <a:t>MISSION</a:t>
          </a:r>
          <a:r>
            <a:rPr lang="fi-FI" sz="1500" b="1">
              <a:solidFill>
                <a:schemeClr val="bg1"/>
              </a:solidFill>
              <a:latin typeface="Arial"/>
              <a:ea typeface="+mn-ea"/>
              <a:cs typeface="Arial"/>
            </a:rPr>
            <a:t> 1.5 -tietoja, päivityksiä ja tapoja osallistua.</a:t>
          </a:r>
        </a:p>
      </dgm:t>
    </dgm:pt>
    <dgm:pt modelId="{81594CA2-E35A-41C9-8CA4-7C2188906D72}" type="par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E8796-0054-4E4C-AD0E-33AC4F4F241E}" type="sib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7C5E9-7F02-4FFC-9AFB-800916B05F98}">
      <dgm:prSet phldrT="[Text]" custT="1"/>
      <dgm:spPr>
        <a:xfrm>
          <a:off x="3494231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fi-FI" sz="1800" b="1">
              <a:solidFill>
                <a:srgbClr val="EBB700"/>
              </a:solidFill>
              <a:latin typeface="Arial"/>
              <a:ea typeface="+mn-ea"/>
              <a:cs typeface="Arial"/>
            </a:rPr>
            <a:t>Tapahtumat</a:t>
          </a:r>
          <a:b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Korosta </a:t>
          </a:r>
          <a:b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 i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MISSION</a:t>
          </a:r>
          <a: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 1.5 -aloitetta </a:t>
          </a:r>
          <a:b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kaikissa tärkeissä </a:t>
          </a:r>
          <a:b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liontapahtumissa.</a:t>
          </a:r>
        </a:p>
      </dgm:t>
    </dgm:pt>
    <dgm:pt modelId="{F4AB5A90-2C29-4499-A83F-FD23F8A4DD9E}" type="par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A9993-16BF-425E-95A7-70E2678FA087}" type="sib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B06BD-0A1B-4C2D-B878-EC228EF53E51}">
      <dgm:prSet custT="1"/>
      <dgm:spPr>
        <a:xfrm>
          <a:off x="5241283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fi-FI" sz="1800" b="1">
              <a:solidFill>
                <a:srgbClr val="EBB700"/>
              </a:solidFill>
              <a:latin typeface="Arial"/>
              <a:ea typeface="+mn-ea"/>
              <a:cs typeface="Arial"/>
            </a:rPr>
            <a:t>Klubivierailut</a:t>
          </a:r>
          <a:b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Innosta lioneita osallistumaan,</a:t>
          </a:r>
          <a:b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kun käyt klubivierailuilla.</a:t>
          </a:r>
        </a:p>
      </dgm:t>
    </dgm:pt>
    <dgm:pt modelId="{8F194554-0523-4611-9C88-3440D4AC1FCD}" type="par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F5039-78C6-4375-875F-0D54259A5CD5}" type="sib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5B0186-3B58-49A3-ACB4-955FD7C47E68}">
      <dgm:prSet custT="1"/>
      <dgm:spPr>
        <a:xfrm>
          <a:off x="6988334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fi-FI" sz="1800" b="1" dirty="0">
              <a:solidFill>
                <a:srgbClr val="EBB700"/>
              </a:solidFill>
              <a:latin typeface="Arial"/>
              <a:ea typeface="+mn-ea"/>
              <a:cs typeface="Arial"/>
            </a:rPr>
            <a:t>Piirin/monin-kertaispiirin verkkosivut</a:t>
          </a:r>
          <a:br>
            <a:rPr lang="fi-FI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Varmista, että </a:t>
          </a:r>
          <a:br>
            <a:rPr lang="fi-FI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 i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MISSION</a:t>
          </a:r>
          <a:r>
            <a:rPr lang="fi-FI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 1.5 on </a:t>
          </a:r>
          <a:br>
            <a:rPr lang="fi-FI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etusivun uutinen.</a:t>
          </a:r>
        </a:p>
      </dgm:t>
    </dgm:pt>
    <dgm:pt modelId="{80779E53-0987-4380-B10C-3C8206FA3BE4}" type="par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D468D7-D922-4D86-BB46-F3804DE6945B}" type="sib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354EB-D346-4363-AD0F-C039FE951FA5}" type="pres">
      <dgm:prSet presAssocID="{CE34DD87-5DDE-4E19-B558-948DA04F9AE5}" presName="Name0" presStyleCnt="0">
        <dgm:presLayoutVars>
          <dgm:dir/>
          <dgm:resizeHandles val="exact"/>
        </dgm:presLayoutVars>
      </dgm:prSet>
      <dgm:spPr/>
    </dgm:pt>
    <dgm:pt modelId="{1908C272-06F2-4CC9-A298-6445B49F8B2D}" type="pres">
      <dgm:prSet presAssocID="{CE34DD87-5DDE-4E19-B558-948DA04F9AE5}" presName="fgShape" presStyleLbl="fgShp" presStyleIdx="0" presStyleCnt="1" custLinFactNeighborX="-1088" custLinFactNeighborY="2107"/>
      <dgm:spPr>
        <a:xfrm>
          <a:off x="312850" y="3232061"/>
          <a:ext cx="9597146" cy="603626"/>
        </a:xfrm>
        <a:prstGeom prst="leftRightArrow">
          <a:avLst/>
        </a:prstGeom>
        <a:noFill/>
        <a:ln>
          <a:noFill/>
        </a:ln>
        <a:effectLst/>
      </dgm:spPr>
    </dgm:pt>
    <dgm:pt modelId="{9D87F50F-4318-4E2F-A6D3-C349DC8476A5}" type="pres">
      <dgm:prSet presAssocID="{CE34DD87-5DDE-4E19-B558-948DA04F9AE5}" presName="linComp" presStyleCnt="0"/>
      <dgm:spPr/>
    </dgm:pt>
    <dgm:pt modelId="{A538B95E-EA18-444E-A3C6-A5363EF9D801}" type="pres">
      <dgm:prSet presAssocID="{BD207EAE-7092-4D9A-A856-71006BD78BFC}" presName="compNode" presStyleCnt="0"/>
      <dgm:spPr/>
    </dgm:pt>
    <dgm:pt modelId="{D1C8FDE1-F8C6-4F85-A4AC-707419D07CED}" type="pres">
      <dgm:prSet presAssocID="{BD207EAE-7092-4D9A-A856-71006BD78BFC}" presName="bkgdShape" presStyleLbl="node1" presStyleIdx="0" presStyleCnt="5" custLinFactNeighborX="823" custLinFactNeighborY="3687"/>
      <dgm:spPr>
        <a:prstGeom prst="roundRect">
          <a:avLst>
            <a:gd name="adj" fmla="val 10000"/>
          </a:avLst>
        </a:prstGeom>
      </dgm:spPr>
    </dgm:pt>
    <dgm:pt modelId="{E9170ED4-0C39-4134-9882-6D1864AEB98E}" type="pres">
      <dgm:prSet presAssocID="{BD207EAE-7092-4D9A-A856-71006BD78BFC}" presName="nodeTx" presStyleLbl="node1" presStyleIdx="0" presStyleCnt="5">
        <dgm:presLayoutVars>
          <dgm:bulletEnabled val="1"/>
        </dgm:presLayoutVars>
      </dgm:prSet>
      <dgm:spPr/>
    </dgm:pt>
    <dgm:pt modelId="{3B196C3A-03A5-4038-B4EB-517D17CF469B}" type="pres">
      <dgm:prSet presAssocID="{BD207EAE-7092-4D9A-A856-71006BD78BFC}" presName="invisiNode" presStyleLbl="node1" presStyleIdx="0" presStyleCnt="5"/>
      <dgm:spPr/>
    </dgm:pt>
    <dgm:pt modelId="{B76C4B37-B3FA-49E3-B823-3B0B21455BCA}" type="pres">
      <dgm:prSet presAssocID="{BD207EAE-7092-4D9A-A856-71006BD78BFC}" presName="imagNode" presStyleLbl="fgImgPlace1" presStyleIdx="0" presStyleCnt="5" custScaleX="84397" custScaleY="84397" custLinFactNeighborX="-1680" custLinFactNeighborY="1736"/>
      <dgm:spPr>
        <a:xfrm>
          <a:off x="17818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onnections with solid fill"/>
        </a:ext>
      </dgm:extLst>
    </dgm:pt>
    <dgm:pt modelId="{CFE88674-9846-4931-83C3-3671CE0562D7}" type="pres">
      <dgm:prSet presAssocID="{013D8256-032F-42B0-B25D-A16F94EE19B8}" presName="sibTrans" presStyleLbl="sibTrans2D1" presStyleIdx="0" presStyleCnt="0"/>
      <dgm:spPr/>
    </dgm:pt>
    <dgm:pt modelId="{19D32A0F-0A0B-4BE8-9AFC-53279C4B3A3D}" type="pres">
      <dgm:prSet presAssocID="{F3F3FD9E-93BB-4BAF-807F-82245EF036F4}" presName="compNode" presStyleCnt="0"/>
      <dgm:spPr/>
    </dgm:pt>
    <dgm:pt modelId="{68F61032-7346-4F8F-9CE1-5658793B33AD}" type="pres">
      <dgm:prSet presAssocID="{F3F3FD9E-93BB-4BAF-807F-82245EF036F4}" presName="bkgdShape" presStyleLbl="node1" presStyleIdx="1" presStyleCnt="5" custLinFactNeighborY="214"/>
      <dgm:spPr>
        <a:prstGeom prst="roundRect">
          <a:avLst>
            <a:gd name="adj" fmla="val 10000"/>
          </a:avLst>
        </a:prstGeom>
      </dgm:spPr>
    </dgm:pt>
    <dgm:pt modelId="{2AF582C2-9E52-427A-AF1F-08FA3E1C7DC0}" type="pres">
      <dgm:prSet presAssocID="{F3F3FD9E-93BB-4BAF-807F-82245EF036F4}" presName="nodeTx" presStyleLbl="node1" presStyleIdx="1" presStyleCnt="5">
        <dgm:presLayoutVars>
          <dgm:bulletEnabled val="1"/>
        </dgm:presLayoutVars>
      </dgm:prSet>
      <dgm:spPr/>
    </dgm:pt>
    <dgm:pt modelId="{AE7CD1F0-3876-471C-BDEB-32EDF917AE36}" type="pres">
      <dgm:prSet presAssocID="{F3F3FD9E-93BB-4BAF-807F-82245EF036F4}" presName="invisiNode" presStyleLbl="node1" presStyleIdx="1" presStyleCnt="5"/>
      <dgm:spPr/>
    </dgm:pt>
    <dgm:pt modelId="{3F4D3B3C-E117-49D9-B64E-0EDA6B30B72D}" type="pres">
      <dgm:prSet presAssocID="{F3F3FD9E-93BB-4BAF-807F-82245EF036F4}" presName="imagNode" presStyleLbl="fgImgPlace1" presStyleIdx="1" presStyleCnt="5" custLinFactNeighborX="-840"/>
      <dgm:spPr>
        <a:xfrm>
          <a:off x="1925236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Envelope with solid fill"/>
        </a:ext>
      </dgm:extLst>
    </dgm:pt>
    <dgm:pt modelId="{EF373E25-9055-4211-A4DF-D8739343F35B}" type="pres">
      <dgm:prSet presAssocID="{AA4E8796-0054-4E4C-AD0E-33AC4F4F241E}" presName="sibTrans" presStyleLbl="sibTrans2D1" presStyleIdx="0" presStyleCnt="0"/>
      <dgm:spPr/>
    </dgm:pt>
    <dgm:pt modelId="{B490AB53-10EF-4D85-994C-66497EA77F66}" type="pres">
      <dgm:prSet presAssocID="{FAC7C5E9-7F02-4FFC-9AFB-800916B05F98}" presName="compNode" presStyleCnt="0"/>
      <dgm:spPr/>
    </dgm:pt>
    <dgm:pt modelId="{A2635A1D-B4AD-4F5D-8F17-6B0323A7D1EE}" type="pres">
      <dgm:prSet presAssocID="{FAC7C5E9-7F02-4FFC-9AFB-800916B05F98}" presName="bkgdShape" presStyleLbl="node1" presStyleIdx="2" presStyleCnt="5"/>
      <dgm:spPr>
        <a:prstGeom prst="roundRect">
          <a:avLst>
            <a:gd name="adj" fmla="val 10000"/>
          </a:avLst>
        </a:prstGeom>
      </dgm:spPr>
    </dgm:pt>
    <dgm:pt modelId="{4461143D-DC9D-431D-AA50-195107354C8A}" type="pres">
      <dgm:prSet presAssocID="{FAC7C5E9-7F02-4FFC-9AFB-800916B05F98}" presName="nodeTx" presStyleLbl="node1" presStyleIdx="2" presStyleCnt="5">
        <dgm:presLayoutVars>
          <dgm:bulletEnabled val="1"/>
        </dgm:presLayoutVars>
      </dgm:prSet>
      <dgm:spPr/>
    </dgm:pt>
    <dgm:pt modelId="{440F7321-2743-4EC1-BD2A-DBD87789DD4F}" type="pres">
      <dgm:prSet presAssocID="{FAC7C5E9-7F02-4FFC-9AFB-800916B05F98}" presName="invisiNode" presStyleLbl="node1" presStyleIdx="2" presStyleCnt="5"/>
      <dgm:spPr/>
    </dgm:pt>
    <dgm:pt modelId="{9E2EF102-3A82-4B9A-ACE1-329DA1DD940A}" type="pres">
      <dgm:prSet presAssocID="{FAC7C5E9-7F02-4FFC-9AFB-800916B05F98}" presName="imagNode" presStyleLbl="fgImgPlace1" presStyleIdx="2" presStyleCnt="5"/>
      <dgm:spPr>
        <a:xfrm>
          <a:off x="3672288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70779CB3-1CC3-4019-8476-DA9AC1097A2B}" type="pres">
      <dgm:prSet presAssocID="{FF8A9993-16BF-425E-95A7-70E2678FA087}" presName="sibTrans" presStyleLbl="sibTrans2D1" presStyleIdx="0" presStyleCnt="0"/>
      <dgm:spPr/>
    </dgm:pt>
    <dgm:pt modelId="{1E3CDEEB-68CA-4FE2-A9B6-1F8A5714B0D6}" type="pres">
      <dgm:prSet presAssocID="{912B06BD-0A1B-4C2D-B878-EC228EF53E51}" presName="compNode" presStyleCnt="0"/>
      <dgm:spPr/>
    </dgm:pt>
    <dgm:pt modelId="{E4876CE7-90B7-4D6E-87DC-B45B5E164EFE}" type="pres">
      <dgm:prSet presAssocID="{912B06BD-0A1B-4C2D-B878-EC228EF53E51}" presName="bkgdShape" presStyleLbl="node1" presStyleIdx="3" presStyleCnt="5"/>
      <dgm:spPr>
        <a:prstGeom prst="roundRect">
          <a:avLst>
            <a:gd name="adj" fmla="val 10000"/>
          </a:avLst>
        </a:prstGeom>
      </dgm:spPr>
    </dgm:pt>
    <dgm:pt modelId="{21EC19BC-DD52-4580-89CF-9405B799F7F5}" type="pres">
      <dgm:prSet presAssocID="{912B06BD-0A1B-4C2D-B878-EC228EF53E51}" presName="nodeTx" presStyleLbl="node1" presStyleIdx="3" presStyleCnt="5">
        <dgm:presLayoutVars>
          <dgm:bulletEnabled val="1"/>
        </dgm:presLayoutVars>
      </dgm:prSet>
      <dgm:spPr/>
    </dgm:pt>
    <dgm:pt modelId="{340A5223-2C59-484A-938B-6D94530E9086}" type="pres">
      <dgm:prSet presAssocID="{912B06BD-0A1B-4C2D-B878-EC228EF53E51}" presName="invisiNode" presStyleLbl="node1" presStyleIdx="3" presStyleCnt="5"/>
      <dgm:spPr/>
    </dgm:pt>
    <dgm:pt modelId="{F3DE2C33-6C45-40E6-A9CF-4412B054AD4B}" type="pres">
      <dgm:prSet presAssocID="{912B06BD-0A1B-4C2D-B878-EC228EF53E51}" presName="imagNode" presStyleLbl="fgImgPlace1" presStyleIdx="3" presStyleCnt="5" custScaleX="115356" custScaleY="115356" custLinFactNeighborY="2304"/>
      <dgm:spPr>
        <a:xfrm>
          <a:off x="5419340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Group success with solid fill"/>
        </a:ext>
      </dgm:extLst>
    </dgm:pt>
    <dgm:pt modelId="{8BFC2BDF-9796-4235-8604-8D20476173D9}" type="pres">
      <dgm:prSet presAssocID="{CDBF5039-78C6-4375-875F-0D54259A5CD5}" presName="sibTrans" presStyleLbl="sibTrans2D1" presStyleIdx="0" presStyleCnt="0"/>
      <dgm:spPr/>
    </dgm:pt>
    <dgm:pt modelId="{600F71F2-BCF0-480D-951C-F8C9875C0C69}" type="pres">
      <dgm:prSet presAssocID="{475B0186-3B58-49A3-ACB4-955FD7C47E68}" presName="compNode" presStyleCnt="0"/>
      <dgm:spPr/>
    </dgm:pt>
    <dgm:pt modelId="{766F018E-9434-450D-831D-6664272E8C7D}" type="pres">
      <dgm:prSet presAssocID="{475B0186-3B58-49A3-ACB4-955FD7C47E68}" presName="bkgdShape" presStyleLbl="node1" presStyleIdx="4" presStyleCnt="5" custLinFactNeighborY="-3078"/>
      <dgm:spPr>
        <a:prstGeom prst="roundRect">
          <a:avLst>
            <a:gd name="adj" fmla="val 10000"/>
          </a:avLst>
        </a:prstGeom>
      </dgm:spPr>
    </dgm:pt>
    <dgm:pt modelId="{D15573F6-F8B7-418D-AF81-27CB3DFB4200}" type="pres">
      <dgm:prSet presAssocID="{475B0186-3B58-49A3-ACB4-955FD7C47E68}" presName="nodeTx" presStyleLbl="node1" presStyleIdx="4" presStyleCnt="5">
        <dgm:presLayoutVars>
          <dgm:bulletEnabled val="1"/>
        </dgm:presLayoutVars>
      </dgm:prSet>
      <dgm:spPr/>
    </dgm:pt>
    <dgm:pt modelId="{017A8A11-250B-4AB9-96C1-96A3FC6FA9B7}" type="pres">
      <dgm:prSet presAssocID="{475B0186-3B58-49A3-ACB4-955FD7C47E68}" presName="invisiNode" presStyleLbl="node1" presStyleIdx="4" presStyleCnt="5"/>
      <dgm:spPr/>
    </dgm:pt>
    <dgm:pt modelId="{280A1B32-09BF-4444-AA68-7C6D4D5FA43C}" type="pres">
      <dgm:prSet presAssocID="{475B0186-3B58-49A3-ACB4-955FD7C47E68}" presName="imagNode" presStyleLbl="fgImgPlace1" presStyleIdx="4" presStyleCnt="5" custScaleX="113486" custScaleY="113486" custLinFactNeighborY="4200"/>
      <dgm:spPr>
        <a:xfrm>
          <a:off x="7166392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Internet with solid fill"/>
        </a:ext>
      </dgm:extLst>
    </dgm:pt>
  </dgm:ptLst>
  <dgm:cxnLst>
    <dgm:cxn modelId="{135F8D19-B6D4-0B44-B02B-6ED662D15570}" type="presOf" srcId="{F3F3FD9E-93BB-4BAF-807F-82245EF036F4}" destId="{68F61032-7346-4F8F-9CE1-5658793B33AD}" srcOrd="0" destOrd="0" presId="urn:microsoft.com/office/officeart/2005/8/layout/hList7"/>
    <dgm:cxn modelId="{2F7C4623-7D83-FE43-904D-D89E051B01BF}" type="presOf" srcId="{BD207EAE-7092-4D9A-A856-71006BD78BFC}" destId="{D1C8FDE1-F8C6-4F85-A4AC-707419D07CED}" srcOrd="0" destOrd="0" presId="urn:microsoft.com/office/officeart/2005/8/layout/hList7"/>
    <dgm:cxn modelId="{89348930-5FB2-4AAC-A991-E2F4AA095F78}" type="presOf" srcId="{CE34DD87-5DDE-4E19-B558-948DA04F9AE5}" destId="{860354EB-D346-4363-AD0F-C039FE951FA5}" srcOrd="0" destOrd="0" presId="urn:microsoft.com/office/officeart/2005/8/layout/hList7"/>
    <dgm:cxn modelId="{3E96673C-C82D-5647-8668-081EAAD5221B}" type="presOf" srcId="{475B0186-3B58-49A3-ACB4-955FD7C47E68}" destId="{766F018E-9434-450D-831D-6664272E8C7D}" srcOrd="0" destOrd="0" presId="urn:microsoft.com/office/officeart/2005/8/layout/hList7"/>
    <dgm:cxn modelId="{38EB8847-6E16-9649-AB52-CB219AD58AE4}" type="presOf" srcId="{CDBF5039-78C6-4375-875F-0D54259A5CD5}" destId="{8BFC2BDF-9796-4235-8604-8D20476173D9}" srcOrd="0" destOrd="0" presId="urn:microsoft.com/office/officeart/2005/8/layout/hList7"/>
    <dgm:cxn modelId="{7B965A4E-E582-406B-9747-A0069984C5A8}" srcId="{CE34DD87-5DDE-4E19-B558-948DA04F9AE5}" destId="{F3F3FD9E-93BB-4BAF-807F-82245EF036F4}" srcOrd="1" destOrd="0" parTransId="{81594CA2-E35A-41C9-8CA4-7C2188906D72}" sibTransId="{AA4E8796-0054-4E4C-AD0E-33AC4F4F241E}"/>
    <dgm:cxn modelId="{F363C44E-4173-834C-9CA0-CDA2559B5045}" type="presOf" srcId="{013D8256-032F-42B0-B25D-A16F94EE19B8}" destId="{CFE88674-9846-4931-83C3-3671CE0562D7}" srcOrd="0" destOrd="0" presId="urn:microsoft.com/office/officeart/2005/8/layout/hList7"/>
    <dgm:cxn modelId="{EE770752-EE90-6644-93BB-A37B0C116C3D}" type="presOf" srcId="{FAC7C5E9-7F02-4FFC-9AFB-800916B05F98}" destId="{4461143D-DC9D-431D-AA50-195107354C8A}" srcOrd="1" destOrd="0" presId="urn:microsoft.com/office/officeart/2005/8/layout/hList7"/>
    <dgm:cxn modelId="{489B1176-CA05-8643-A659-391DC6BE510C}" type="presOf" srcId="{FAC7C5E9-7F02-4FFC-9AFB-800916B05F98}" destId="{A2635A1D-B4AD-4F5D-8F17-6B0323A7D1EE}" srcOrd="0" destOrd="0" presId="urn:microsoft.com/office/officeart/2005/8/layout/hList7"/>
    <dgm:cxn modelId="{9BE57A77-A005-0B49-BF4A-3804685AFA87}" type="presOf" srcId="{BD207EAE-7092-4D9A-A856-71006BD78BFC}" destId="{E9170ED4-0C39-4134-9882-6D1864AEB98E}" srcOrd="1" destOrd="0" presId="urn:microsoft.com/office/officeart/2005/8/layout/hList7"/>
    <dgm:cxn modelId="{808D7582-BCA2-4E6B-B3F7-10C74F1D8BBC}" srcId="{CE34DD87-5DDE-4E19-B558-948DA04F9AE5}" destId="{BD207EAE-7092-4D9A-A856-71006BD78BFC}" srcOrd="0" destOrd="0" parTransId="{90E36831-E88D-4360-ABD3-845E0AFCF66D}" sibTransId="{013D8256-032F-42B0-B25D-A16F94EE19B8}"/>
    <dgm:cxn modelId="{9D159785-1C02-484E-951F-287879B9FEF8}" type="presOf" srcId="{AA4E8796-0054-4E4C-AD0E-33AC4F4F241E}" destId="{EF373E25-9055-4211-A4DF-D8739343F35B}" srcOrd="0" destOrd="0" presId="urn:microsoft.com/office/officeart/2005/8/layout/hList7"/>
    <dgm:cxn modelId="{2D430B91-9043-244E-8F7C-6C0651F91D52}" type="presOf" srcId="{F3F3FD9E-93BB-4BAF-807F-82245EF036F4}" destId="{2AF582C2-9E52-427A-AF1F-08FA3E1C7DC0}" srcOrd="1" destOrd="0" presId="urn:microsoft.com/office/officeart/2005/8/layout/hList7"/>
    <dgm:cxn modelId="{CE11C497-DFC5-48AF-8633-1223F6BF21B4}" srcId="{CE34DD87-5DDE-4E19-B558-948DA04F9AE5}" destId="{475B0186-3B58-49A3-ACB4-955FD7C47E68}" srcOrd="4" destOrd="0" parTransId="{80779E53-0987-4380-B10C-3C8206FA3BE4}" sibTransId="{D8D468D7-D922-4D86-BB46-F3804DE6945B}"/>
    <dgm:cxn modelId="{4D65269A-A220-4C46-9B21-B50053510488}" type="presOf" srcId="{912B06BD-0A1B-4C2D-B878-EC228EF53E51}" destId="{E4876CE7-90B7-4D6E-87DC-B45B5E164EFE}" srcOrd="0" destOrd="0" presId="urn:microsoft.com/office/officeart/2005/8/layout/hList7"/>
    <dgm:cxn modelId="{91246A9D-2190-FD4D-9E46-790F2EF6D8E5}" type="presOf" srcId="{475B0186-3B58-49A3-ACB4-955FD7C47E68}" destId="{D15573F6-F8B7-418D-AF81-27CB3DFB4200}" srcOrd="1" destOrd="0" presId="urn:microsoft.com/office/officeart/2005/8/layout/hList7"/>
    <dgm:cxn modelId="{92E638A1-5386-8844-A422-55437793590D}" type="presOf" srcId="{912B06BD-0A1B-4C2D-B878-EC228EF53E51}" destId="{21EC19BC-DD52-4580-89CF-9405B799F7F5}" srcOrd="1" destOrd="0" presId="urn:microsoft.com/office/officeart/2005/8/layout/hList7"/>
    <dgm:cxn modelId="{4170B1CF-DDB7-4FC8-A91A-F8893078EA3D}" srcId="{CE34DD87-5DDE-4E19-B558-948DA04F9AE5}" destId="{912B06BD-0A1B-4C2D-B878-EC228EF53E51}" srcOrd="3" destOrd="0" parTransId="{8F194554-0523-4611-9C88-3440D4AC1FCD}" sibTransId="{CDBF5039-78C6-4375-875F-0D54259A5CD5}"/>
    <dgm:cxn modelId="{01CE8CEC-2FE4-4F03-85E2-995627600253}" srcId="{CE34DD87-5DDE-4E19-B558-948DA04F9AE5}" destId="{FAC7C5E9-7F02-4FFC-9AFB-800916B05F98}" srcOrd="2" destOrd="0" parTransId="{F4AB5A90-2C29-4499-A83F-FD23F8A4DD9E}" sibTransId="{FF8A9993-16BF-425E-95A7-70E2678FA087}"/>
    <dgm:cxn modelId="{68E680F9-64EC-F549-A889-63DEE97DCB43}" type="presOf" srcId="{FF8A9993-16BF-425E-95A7-70E2678FA087}" destId="{70779CB3-1CC3-4019-8476-DA9AC1097A2B}" srcOrd="0" destOrd="0" presId="urn:microsoft.com/office/officeart/2005/8/layout/hList7"/>
    <dgm:cxn modelId="{B03D8193-F633-394F-9E9F-35E1755B378C}" type="presParOf" srcId="{860354EB-D346-4363-AD0F-C039FE951FA5}" destId="{1908C272-06F2-4CC9-A298-6445B49F8B2D}" srcOrd="0" destOrd="0" presId="urn:microsoft.com/office/officeart/2005/8/layout/hList7"/>
    <dgm:cxn modelId="{3C5E2231-AD22-1147-A216-9F13BBB00E93}" type="presParOf" srcId="{860354EB-D346-4363-AD0F-C039FE951FA5}" destId="{9D87F50F-4318-4E2F-A6D3-C349DC8476A5}" srcOrd="1" destOrd="0" presId="urn:microsoft.com/office/officeart/2005/8/layout/hList7"/>
    <dgm:cxn modelId="{D0BE87E0-62A0-7348-876B-688D6CA4596D}" type="presParOf" srcId="{9D87F50F-4318-4E2F-A6D3-C349DC8476A5}" destId="{A538B95E-EA18-444E-A3C6-A5363EF9D801}" srcOrd="0" destOrd="0" presId="urn:microsoft.com/office/officeart/2005/8/layout/hList7"/>
    <dgm:cxn modelId="{59EF8786-E281-E145-90D4-CB8C69B81D2E}" type="presParOf" srcId="{A538B95E-EA18-444E-A3C6-A5363EF9D801}" destId="{D1C8FDE1-F8C6-4F85-A4AC-707419D07CED}" srcOrd="0" destOrd="0" presId="urn:microsoft.com/office/officeart/2005/8/layout/hList7"/>
    <dgm:cxn modelId="{3E9D3262-42C2-C543-BB07-0BA19F77D9A5}" type="presParOf" srcId="{A538B95E-EA18-444E-A3C6-A5363EF9D801}" destId="{E9170ED4-0C39-4134-9882-6D1864AEB98E}" srcOrd="1" destOrd="0" presId="urn:microsoft.com/office/officeart/2005/8/layout/hList7"/>
    <dgm:cxn modelId="{984DB80A-5E4F-2A4B-BB3E-C9E40B1A259D}" type="presParOf" srcId="{A538B95E-EA18-444E-A3C6-A5363EF9D801}" destId="{3B196C3A-03A5-4038-B4EB-517D17CF469B}" srcOrd="2" destOrd="0" presId="urn:microsoft.com/office/officeart/2005/8/layout/hList7"/>
    <dgm:cxn modelId="{C8A615F0-5BF3-0B47-9E59-563D184EF877}" type="presParOf" srcId="{A538B95E-EA18-444E-A3C6-A5363EF9D801}" destId="{B76C4B37-B3FA-49E3-B823-3B0B21455BCA}" srcOrd="3" destOrd="0" presId="urn:microsoft.com/office/officeart/2005/8/layout/hList7"/>
    <dgm:cxn modelId="{8D3CB3A3-E8BB-2E4A-B7A7-B42F1A60EE1F}" type="presParOf" srcId="{9D87F50F-4318-4E2F-A6D3-C349DC8476A5}" destId="{CFE88674-9846-4931-83C3-3671CE0562D7}" srcOrd="1" destOrd="0" presId="urn:microsoft.com/office/officeart/2005/8/layout/hList7"/>
    <dgm:cxn modelId="{DFFADE1A-C434-B14C-A4F8-88CE68AE195E}" type="presParOf" srcId="{9D87F50F-4318-4E2F-A6D3-C349DC8476A5}" destId="{19D32A0F-0A0B-4BE8-9AFC-53279C4B3A3D}" srcOrd="2" destOrd="0" presId="urn:microsoft.com/office/officeart/2005/8/layout/hList7"/>
    <dgm:cxn modelId="{F852AA7D-5342-3440-86AF-E44D4301B581}" type="presParOf" srcId="{19D32A0F-0A0B-4BE8-9AFC-53279C4B3A3D}" destId="{68F61032-7346-4F8F-9CE1-5658793B33AD}" srcOrd="0" destOrd="0" presId="urn:microsoft.com/office/officeart/2005/8/layout/hList7"/>
    <dgm:cxn modelId="{1138ACD8-EF47-834F-B278-21271E1F207F}" type="presParOf" srcId="{19D32A0F-0A0B-4BE8-9AFC-53279C4B3A3D}" destId="{2AF582C2-9E52-427A-AF1F-08FA3E1C7DC0}" srcOrd="1" destOrd="0" presId="urn:microsoft.com/office/officeart/2005/8/layout/hList7"/>
    <dgm:cxn modelId="{1073FEFD-ADFB-F147-B807-BF189F96788C}" type="presParOf" srcId="{19D32A0F-0A0B-4BE8-9AFC-53279C4B3A3D}" destId="{AE7CD1F0-3876-471C-BDEB-32EDF917AE36}" srcOrd="2" destOrd="0" presId="urn:microsoft.com/office/officeart/2005/8/layout/hList7"/>
    <dgm:cxn modelId="{42F3B0E1-C4B9-CC4F-AEAD-2D5687DEF4D0}" type="presParOf" srcId="{19D32A0F-0A0B-4BE8-9AFC-53279C4B3A3D}" destId="{3F4D3B3C-E117-49D9-B64E-0EDA6B30B72D}" srcOrd="3" destOrd="0" presId="urn:microsoft.com/office/officeart/2005/8/layout/hList7"/>
    <dgm:cxn modelId="{23841C78-4594-C44A-B0CE-9707954FF13B}" type="presParOf" srcId="{9D87F50F-4318-4E2F-A6D3-C349DC8476A5}" destId="{EF373E25-9055-4211-A4DF-D8739343F35B}" srcOrd="3" destOrd="0" presId="urn:microsoft.com/office/officeart/2005/8/layout/hList7"/>
    <dgm:cxn modelId="{4EF8F239-C6E7-8E4E-B6D3-E26BB6CB3AFD}" type="presParOf" srcId="{9D87F50F-4318-4E2F-A6D3-C349DC8476A5}" destId="{B490AB53-10EF-4D85-994C-66497EA77F66}" srcOrd="4" destOrd="0" presId="urn:microsoft.com/office/officeart/2005/8/layout/hList7"/>
    <dgm:cxn modelId="{518ED2FF-6C62-2A4F-8998-8AE5618325E5}" type="presParOf" srcId="{B490AB53-10EF-4D85-994C-66497EA77F66}" destId="{A2635A1D-B4AD-4F5D-8F17-6B0323A7D1EE}" srcOrd="0" destOrd="0" presId="urn:microsoft.com/office/officeart/2005/8/layout/hList7"/>
    <dgm:cxn modelId="{B76D6003-8D58-AB41-B907-D2C44F12C33F}" type="presParOf" srcId="{B490AB53-10EF-4D85-994C-66497EA77F66}" destId="{4461143D-DC9D-431D-AA50-195107354C8A}" srcOrd="1" destOrd="0" presId="urn:microsoft.com/office/officeart/2005/8/layout/hList7"/>
    <dgm:cxn modelId="{3DC6C876-B95C-2A42-85AC-6ABD376D75A8}" type="presParOf" srcId="{B490AB53-10EF-4D85-994C-66497EA77F66}" destId="{440F7321-2743-4EC1-BD2A-DBD87789DD4F}" srcOrd="2" destOrd="0" presId="urn:microsoft.com/office/officeart/2005/8/layout/hList7"/>
    <dgm:cxn modelId="{E9E93F3F-0297-7848-94F3-BE647B6F1796}" type="presParOf" srcId="{B490AB53-10EF-4D85-994C-66497EA77F66}" destId="{9E2EF102-3A82-4B9A-ACE1-329DA1DD940A}" srcOrd="3" destOrd="0" presId="urn:microsoft.com/office/officeart/2005/8/layout/hList7"/>
    <dgm:cxn modelId="{06FC9133-6518-1D49-A0FA-FDA591DC282F}" type="presParOf" srcId="{9D87F50F-4318-4E2F-A6D3-C349DC8476A5}" destId="{70779CB3-1CC3-4019-8476-DA9AC1097A2B}" srcOrd="5" destOrd="0" presId="urn:microsoft.com/office/officeart/2005/8/layout/hList7"/>
    <dgm:cxn modelId="{96B29141-FDBA-A144-920A-E448575007A1}" type="presParOf" srcId="{9D87F50F-4318-4E2F-A6D3-C349DC8476A5}" destId="{1E3CDEEB-68CA-4FE2-A9B6-1F8A5714B0D6}" srcOrd="6" destOrd="0" presId="urn:microsoft.com/office/officeart/2005/8/layout/hList7"/>
    <dgm:cxn modelId="{F077E3A4-92D4-D849-8ABE-AE3545096487}" type="presParOf" srcId="{1E3CDEEB-68CA-4FE2-A9B6-1F8A5714B0D6}" destId="{E4876CE7-90B7-4D6E-87DC-B45B5E164EFE}" srcOrd="0" destOrd="0" presId="urn:microsoft.com/office/officeart/2005/8/layout/hList7"/>
    <dgm:cxn modelId="{9FD94496-E8C6-8F4D-9B9D-0F3F63EDEBFB}" type="presParOf" srcId="{1E3CDEEB-68CA-4FE2-A9B6-1F8A5714B0D6}" destId="{21EC19BC-DD52-4580-89CF-9405B799F7F5}" srcOrd="1" destOrd="0" presId="urn:microsoft.com/office/officeart/2005/8/layout/hList7"/>
    <dgm:cxn modelId="{DFEC921B-129B-D742-95D9-4C36D2D06EB8}" type="presParOf" srcId="{1E3CDEEB-68CA-4FE2-A9B6-1F8A5714B0D6}" destId="{340A5223-2C59-484A-938B-6D94530E9086}" srcOrd="2" destOrd="0" presId="urn:microsoft.com/office/officeart/2005/8/layout/hList7"/>
    <dgm:cxn modelId="{C1F52A71-7E06-5A41-9B41-AF80C0750924}" type="presParOf" srcId="{1E3CDEEB-68CA-4FE2-A9B6-1F8A5714B0D6}" destId="{F3DE2C33-6C45-40E6-A9CF-4412B054AD4B}" srcOrd="3" destOrd="0" presId="urn:microsoft.com/office/officeart/2005/8/layout/hList7"/>
    <dgm:cxn modelId="{41557E22-5823-5846-824C-C514DD62643D}" type="presParOf" srcId="{9D87F50F-4318-4E2F-A6D3-C349DC8476A5}" destId="{8BFC2BDF-9796-4235-8604-8D20476173D9}" srcOrd="7" destOrd="0" presId="urn:microsoft.com/office/officeart/2005/8/layout/hList7"/>
    <dgm:cxn modelId="{ED9D6F74-C780-6446-9639-82044F818971}" type="presParOf" srcId="{9D87F50F-4318-4E2F-A6D3-C349DC8476A5}" destId="{600F71F2-BCF0-480D-951C-F8C9875C0C69}" srcOrd="8" destOrd="0" presId="urn:microsoft.com/office/officeart/2005/8/layout/hList7"/>
    <dgm:cxn modelId="{75CFD923-EBBB-D242-AEA3-D164E1E53FBE}" type="presParOf" srcId="{600F71F2-BCF0-480D-951C-F8C9875C0C69}" destId="{766F018E-9434-450D-831D-6664272E8C7D}" srcOrd="0" destOrd="0" presId="urn:microsoft.com/office/officeart/2005/8/layout/hList7"/>
    <dgm:cxn modelId="{593437CD-ABB9-3845-BF02-6BE7038CFECD}" type="presParOf" srcId="{600F71F2-BCF0-480D-951C-F8C9875C0C69}" destId="{D15573F6-F8B7-418D-AF81-27CB3DFB4200}" srcOrd="1" destOrd="0" presId="urn:microsoft.com/office/officeart/2005/8/layout/hList7"/>
    <dgm:cxn modelId="{2D63F52F-D126-B541-8E76-20D8299739BA}" type="presParOf" srcId="{600F71F2-BCF0-480D-951C-F8C9875C0C69}" destId="{017A8A11-250B-4AB9-96C1-96A3FC6FA9B7}" srcOrd="2" destOrd="0" presId="urn:microsoft.com/office/officeart/2005/8/layout/hList7"/>
    <dgm:cxn modelId="{90EDFE98-8651-C44A-9C40-CA6BD26A16C0}" type="presParOf" srcId="{600F71F2-BCF0-480D-951C-F8C9875C0C69}" destId="{280A1B32-09BF-4444-AA68-7C6D4D5FA43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8FDE1-F8C6-4F85-A4AC-707419D07CED}">
      <dsp:nvSpPr>
        <dsp:cNvPr id="0" name=""/>
        <dsp:cNvSpPr/>
      </dsp:nvSpPr>
      <dsp:spPr>
        <a:xfrm>
          <a:off x="20057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Mukautet-tavissa alueittain</a:t>
          </a:r>
        </a:p>
      </dsp:txBody>
      <dsp:txXfrm>
        <a:off x="20057" y="1582242"/>
        <a:ext cx="2183957" cy="1582242"/>
      </dsp:txXfrm>
    </dsp:sp>
    <dsp:sp modelId="{B76C4B37-B3FA-49E3-B823-3B0B21455BCA}">
      <dsp:nvSpPr>
        <dsp:cNvPr id="0" name=""/>
        <dsp:cNvSpPr/>
      </dsp:nvSpPr>
      <dsp:spPr>
        <a:xfrm>
          <a:off x="279429" y="277722"/>
          <a:ext cx="1584189" cy="158418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F61032-7346-4F8F-9CE1-5658793B33AD}">
      <dsp:nvSpPr>
        <dsp:cNvPr id="0" name=""/>
        <dsp:cNvSpPr/>
      </dsp:nvSpPr>
      <dsp:spPr>
        <a:xfrm>
          <a:off x="2251559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Teemme yhteistyötä verkostoitu-misen kautta</a:t>
          </a:r>
        </a:p>
      </dsp:txBody>
      <dsp:txXfrm>
        <a:off x="2251559" y="1582242"/>
        <a:ext cx="2183957" cy="1582242"/>
      </dsp:txXfrm>
    </dsp:sp>
    <dsp:sp modelId="{3F4D3B3C-E117-49D9-B64E-0EDA6B30B72D}">
      <dsp:nvSpPr>
        <dsp:cNvPr id="0" name=""/>
        <dsp:cNvSpPr/>
      </dsp:nvSpPr>
      <dsp:spPr>
        <a:xfrm>
          <a:off x="2637813" y="356241"/>
          <a:ext cx="1436872" cy="143687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635A1D-B4AD-4F5D-8F17-6B0323A7D1EE}">
      <dsp:nvSpPr>
        <dsp:cNvPr id="0" name=""/>
        <dsp:cNvSpPr/>
      </dsp:nvSpPr>
      <dsp:spPr>
        <a:xfrm>
          <a:off x="4501035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Kannustaa huippupiirejä ja -klubeja</a:t>
          </a:r>
        </a:p>
      </dsp:txBody>
      <dsp:txXfrm>
        <a:off x="4501035" y="1582242"/>
        <a:ext cx="2183957" cy="1582242"/>
      </dsp:txXfrm>
    </dsp:sp>
    <dsp:sp modelId="{9E2EF102-3A82-4B9A-ACE1-329DA1DD940A}">
      <dsp:nvSpPr>
        <dsp:cNvPr id="0" name=""/>
        <dsp:cNvSpPr/>
      </dsp:nvSpPr>
      <dsp:spPr>
        <a:xfrm>
          <a:off x="4816298" y="305324"/>
          <a:ext cx="1476823" cy="147682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876CE7-90B7-4D6E-87DC-B45B5E164EFE}">
      <dsp:nvSpPr>
        <dsp:cNvPr id="0" name=""/>
        <dsp:cNvSpPr/>
      </dsp:nvSpPr>
      <dsp:spPr>
        <a:xfrm>
          <a:off x="6750511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Innostaa koko lionien maailmaa</a:t>
          </a:r>
        </a:p>
      </dsp:txBody>
      <dsp:txXfrm>
        <a:off x="6750511" y="1582242"/>
        <a:ext cx="2183957" cy="1582242"/>
      </dsp:txXfrm>
    </dsp:sp>
    <dsp:sp modelId="{F3DE2C33-6C45-40E6-A9CF-4412B054AD4B}">
      <dsp:nvSpPr>
        <dsp:cNvPr id="0" name=""/>
        <dsp:cNvSpPr/>
      </dsp:nvSpPr>
      <dsp:spPr>
        <a:xfrm>
          <a:off x="7160119" y="381413"/>
          <a:ext cx="1317216" cy="131721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08C272-06F2-4CC9-A298-6445B49F8B2D}">
      <dsp:nvSpPr>
        <dsp:cNvPr id="0" name=""/>
        <dsp:cNvSpPr/>
      </dsp:nvSpPr>
      <dsp:spPr>
        <a:xfrm>
          <a:off x="268010" y="3176985"/>
          <a:ext cx="8221628" cy="593340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8FDE1-F8C6-4F85-A4AC-707419D07CED}">
      <dsp:nvSpPr>
        <dsp:cNvPr id="0" name=""/>
        <dsp:cNvSpPr/>
      </dsp:nvSpPr>
      <dsp:spPr>
        <a:xfrm>
          <a:off x="15010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Muokkaa nykyisiä ohjelmia ja resursseja jäsenmäärän kasvun maksimoimiseksi.</a:t>
          </a:r>
        </a:p>
      </dsp:txBody>
      <dsp:txXfrm>
        <a:off x="15010" y="1580284"/>
        <a:ext cx="1807417" cy="1580284"/>
      </dsp:txXfrm>
    </dsp:sp>
    <dsp:sp modelId="{B76C4B37-B3FA-49E3-B823-3B0B21455BCA}">
      <dsp:nvSpPr>
        <dsp:cNvPr id="0" name=""/>
        <dsp:cNvSpPr/>
      </dsp:nvSpPr>
      <dsp:spPr>
        <a:xfrm>
          <a:off x="289688" y="325621"/>
          <a:ext cx="1184107" cy="118410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F61032-7346-4F8F-9CE1-5658793B33AD}">
      <dsp:nvSpPr>
        <dsp:cNvPr id="0" name=""/>
        <dsp:cNvSpPr/>
      </dsp:nvSpPr>
      <dsp:spPr>
        <a:xfrm>
          <a:off x="1861775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Ota huomioon jäsenten antama palaute ja tietämys, jotta varmistetaan sitoutuminen, osallistuminen ja tulosten optimointi. </a:t>
          </a:r>
        </a:p>
      </dsp:txBody>
      <dsp:txXfrm>
        <a:off x="1861775" y="1580284"/>
        <a:ext cx="1807417" cy="1580284"/>
      </dsp:txXfrm>
    </dsp:sp>
    <dsp:sp modelId="{3F4D3B3C-E117-49D9-B64E-0EDA6B30B72D}">
      <dsp:nvSpPr>
        <dsp:cNvPr id="0" name=""/>
        <dsp:cNvSpPr/>
      </dsp:nvSpPr>
      <dsp:spPr>
        <a:xfrm>
          <a:off x="2096639" y="237042"/>
          <a:ext cx="1315587" cy="131558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635A1D-B4AD-4F5D-8F17-6B0323A7D1EE}">
      <dsp:nvSpPr>
        <dsp:cNvPr id="0" name=""/>
        <dsp:cNvSpPr/>
      </dsp:nvSpPr>
      <dsp:spPr>
        <a:xfrm>
          <a:off x="3723414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Innosta palveluhenkisiä henkilöitä osallistumaan ja tukemaan Lions-brändiä.</a:t>
          </a:r>
        </a:p>
      </dsp:txBody>
      <dsp:txXfrm>
        <a:off x="3723414" y="1580284"/>
        <a:ext cx="1807417" cy="1580284"/>
      </dsp:txXfrm>
    </dsp:sp>
    <dsp:sp modelId="{9E2EF102-3A82-4B9A-ACE1-329DA1DD940A}">
      <dsp:nvSpPr>
        <dsp:cNvPr id="0" name=""/>
        <dsp:cNvSpPr/>
      </dsp:nvSpPr>
      <dsp:spPr>
        <a:xfrm>
          <a:off x="3969329" y="237042"/>
          <a:ext cx="1315587" cy="131558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876CE7-90B7-4D6E-87DC-B45B5E164EFE}">
      <dsp:nvSpPr>
        <dsp:cNvPr id="0" name=""/>
        <dsp:cNvSpPr/>
      </dsp:nvSpPr>
      <dsp:spPr>
        <a:xfrm>
          <a:off x="5585054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Varmista, että jokainen lion tietää, miten rekrytoida uusi jäsen ja jokainen johtaja tietää, miten perustaa klubi.</a:t>
          </a:r>
        </a:p>
      </dsp:txBody>
      <dsp:txXfrm>
        <a:off x="5585054" y="1580284"/>
        <a:ext cx="1807417" cy="1580284"/>
      </dsp:txXfrm>
    </dsp:sp>
    <dsp:sp modelId="{F3DE2C33-6C45-40E6-A9CF-4412B054AD4B}">
      <dsp:nvSpPr>
        <dsp:cNvPr id="0" name=""/>
        <dsp:cNvSpPr/>
      </dsp:nvSpPr>
      <dsp:spPr>
        <a:xfrm>
          <a:off x="5830969" y="237042"/>
          <a:ext cx="1315587" cy="131558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6F018E-9434-450D-831D-6664272E8C7D}">
      <dsp:nvSpPr>
        <dsp:cNvPr id="0" name=""/>
        <dsp:cNvSpPr/>
      </dsp:nvSpPr>
      <dsp:spPr>
        <a:xfrm>
          <a:off x="7446693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Mittaa sitä, millä on merkitystä, ja käytä tunnustamista toiminnan ohjaamiseen.</a:t>
          </a:r>
        </a:p>
      </dsp:txBody>
      <dsp:txXfrm>
        <a:off x="7446693" y="1580284"/>
        <a:ext cx="1807417" cy="1580284"/>
      </dsp:txXfrm>
    </dsp:sp>
    <dsp:sp modelId="{280A1B32-09BF-4444-AA68-7C6D4D5FA43C}">
      <dsp:nvSpPr>
        <dsp:cNvPr id="0" name=""/>
        <dsp:cNvSpPr/>
      </dsp:nvSpPr>
      <dsp:spPr>
        <a:xfrm>
          <a:off x="7692608" y="292297"/>
          <a:ext cx="1315587" cy="1315587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384FD1-8794-4198-BF9C-31B8D54D551E}">
      <dsp:nvSpPr>
        <dsp:cNvPr id="0" name=""/>
        <dsp:cNvSpPr/>
      </dsp:nvSpPr>
      <dsp:spPr>
        <a:xfrm>
          <a:off x="9308333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Paranna johtamisen laatua ja tehokkuutta.</a:t>
          </a:r>
        </a:p>
      </dsp:txBody>
      <dsp:txXfrm>
        <a:off x="9308333" y="1580284"/>
        <a:ext cx="1807417" cy="1580284"/>
      </dsp:txXfrm>
    </dsp:sp>
    <dsp:sp modelId="{B13C9E14-0B1C-47C1-9E85-BFCD6CD10761}">
      <dsp:nvSpPr>
        <dsp:cNvPr id="0" name=""/>
        <dsp:cNvSpPr/>
      </dsp:nvSpPr>
      <dsp:spPr>
        <a:xfrm>
          <a:off x="9605963" y="339329"/>
          <a:ext cx="1248018" cy="1248018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08C272-06F2-4CC9-A298-6445B49F8B2D}">
      <dsp:nvSpPr>
        <dsp:cNvPr id="0" name=""/>
        <dsp:cNvSpPr/>
      </dsp:nvSpPr>
      <dsp:spPr>
        <a:xfrm>
          <a:off x="333369" y="3173055"/>
          <a:ext cx="10226615" cy="592606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8FDE1-F8C6-4F85-A4AC-707419D07CED}">
      <dsp:nvSpPr>
        <dsp:cNvPr id="0" name=""/>
        <dsp:cNvSpPr/>
      </dsp:nvSpPr>
      <dsp:spPr>
        <a:xfrm>
          <a:off x="17867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>
              <a:solidFill>
                <a:srgbClr val="EBB700"/>
              </a:solidFill>
              <a:latin typeface="Arial"/>
              <a:ea typeface="+mn-ea"/>
              <a:cs typeface="Arial"/>
            </a:rPr>
            <a:t>Sosiaalinen media</a:t>
          </a:r>
          <a:b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Käytä sosiaalista mediaa </a:t>
          </a:r>
          <a:b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lionien sitouttamiseen ja </a:t>
          </a:r>
          <a:b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kutsu yhteisösi mukaan.</a:t>
          </a:r>
        </a:p>
      </dsp:txBody>
      <dsp:txXfrm>
        <a:off x="17867" y="1474688"/>
        <a:ext cx="2171071" cy="1474688"/>
      </dsp:txXfrm>
    </dsp:sp>
    <dsp:sp modelId="{B76C4B37-B3FA-49E3-B823-3B0B21455BCA}">
      <dsp:nvSpPr>
        <dsp:cNvPr id="0" name=""/>
        <dsp:cNvSpPr/>
      </dsp:nvSpPr>
      <dsp:spPr>
        <a:xfrm>
          <a:off x="546849" y="338293"/>
          <a:ext cx="1036123" cy="103612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F61032-7346-4F8F-9CE1-5658793B33AD}">
      <dsp:nvSpPr>
        <dsp:cNvPr id="0" name=""/>
        <dsp:cNvSpPr/>
      </dsp:nvSpPr>
      <dsp:spPr>
        <a:xfrm>
          <a:off x="2236203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>
              <a:solidFill>
                <a:srgbClr val="EBB700"/>
              </a:solidFill>
              <a:latin typeface="Arial"/>
              <a:ea typeface="+mn-ea"/>
              <a:cs typeface="Arial"/>
            </a:rPr>
            <a:t>Uutiskirjeet</a:t>
          </a:r>
          <a:br>
            <a:rPr lang="fi-FI" sz="1500" b="1" kern="1200">
              <a:solidFill>
                <a:schemeClr val="bg1"/>
              </a:solidFill>
              <a:latin typeface="Arial"/>
              <a:ea typeface="+mn-ea"/>
              <a:cs typeface="Arial"/>
            </a:rPr>
          </a:br>
          <a:r>
            <a:rPr lang="fi-FI" sz="15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Liitä mukaan </a:t>
          </a:r>
          <a:r>
            <a:rPr lang="fi-FI" sz="1500" b="1" i="1" kern="1200">
              <a:solidFill>
                <a:schemeClr val="bg1"/>
              </a:solidFill>
              <a:latin typeface="Arial"/>
              <a:ea typeface="+mn-ea"/>
              <a:cs typeface="Arial"/>
            </a:rPr>
            <a:t>MISSION</a:t>
          </a:r>
          <a:r>
            <a:rPr lang="fi-FI" sz="15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 1.5 -tietoja, päivityksiä ja tapoja osallistua.</a:t>
          </a:r>
        </a:p>
      </dsp:txBody>
      <dsp:txXfrm>
        <a:off x="2236203" y="1474688"/>
        <a:ext cx="2171071" cy="1474688"/>
      </dsp:txXfrm>
    </dsp:sp>
    <dsp:sp modelId="{3F4D3B3C-E117-49D9-B64E-0EDA6B30B72D}">
      <dsp:nvSpPr>
        <dsp:cNvPr id="0" name=""/>
        <dsp:cNvSpPr/>
      </dsp:nvSpPr>
      <dsp:spPr>
        <a:xfrm>
          <a:off x="2697587" y="221203"/>
          <a:ext cx="1227678" cy="122767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635A1D-B4AD-4F5D-8F17-6B0323A7D1EE}">
      <dsp:nvSpPr>
        <dsp:cNvPr id="0" name=""/>
        <dsp:cNvSpPr/>
      </dsp:nvSpPr>
      <dsp:spPr>
        <a:xfrm>
          <a:off x="4472407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>
              <a:solidFill>
                <a:srgbClr val="EBB700"/>
              </a:solidFill>
              <a:latin typeface="Arial"/>
              <a:ea typeface="+mn-ea"/>
              <a:cs typeface="Arial"/>
            </a:rPr>
            <a:t>Tapahtumat</a:t>
          </a:r>
          <a:b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Korosta </a:t>
          </a:r>
          <a:b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 i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MISSION</a:t>
          </a:r>
          <a: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 1.5 -aloitetta </a:t>
          </a:r>
          <a:b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kaikissa tärkeissä </a:t>
          </a:r>
          <a:b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liontapahtumissa.</a:t>
          </a:r>
        </a:p>
      </dsp:txBody>
      <dsp:txXfrm>
        <a:off x="4472407" y="1474688"/>
        <a:ext cx="2171071" cy="1474688"/>
      </dsp:txXfrm>
    </dsp:sp>
    <dsp:sp modelId="{9E2EF102-3A82-4B9A-ACE1-329DA1DD940A}">
      <dsp:nvSpPr>
        <dsp:cNvPr id="0" name=""/>
        <dsp:cNvSpPr/>
      </dsp:nvSpPr>
      <dsp:spPr>
        <a:xfrm>
          <a:off x="4944103" y="221203"/>
          <a:ext cx="1227678" cy="122767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876CE7-90B7-4D6E-87DC-B45B5E164EFE}">
      <dsp:nvSpPr>
        <dsp:cNvPr id="0" name=""/>
        <dsp:cNvSpPr/>
      </dsp:nvSpPr>
      <dsp:spPr>
        <a:xfrm>
          <a:off x="6708610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>
              <a:solidFill>
                <a:srgbClr val="EBB700"/>
              </a:solidFill>
              <a:latin typeface="Arial"/>
              <a:ea typeface="+mn-ea"/>
              <a:cs typeface="Arial"/>
            </a:rPr>
            <a:t>Klubivierailut</a:t>
          </a:r>
          <a:b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Innosta lioneita osallistumaan,</a:t>
          </a:r>
          <a:b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kun käyt klubivierailuilla.</a:t>
          </a:r>
        </a:p>
      </dsp:txBody>
      <dsp:txXfrm>
        <a:off x="6708610" y="1474688"/>
        <a:ext cx="2171071" cy="1474688"/>
      </dsp:txXfrm>
    </dsp:sp>
    <dsp:sp modelId="{F3DE2C33-6C45-40E6-A9CF-4412B054AD4B}">
      <dsp:nvSpPr>
        <dsp:cNvPr id="0" name=""/>
        <dsp:cNvSpPr/>
      </dsp:nvSpPr>
      <dsp:spPr>
        <a:xfrm>
          <a:off x="7086046" y="155227"/>
          <a:ext cx="1416200" cy="1416200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6F018E-9434-450D-831D-6664272E8C7D}">
      <dsp:nvSpPr>
        <dsp:cNvPr id="0" name=""/>
        <dsp:cNvSpPr/>
      </dsp:nvSpPr>
      <dsp:spPr>
        <a:xfrm>
          <a:off x="8944814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>
              <a:solidFill>
                <a:srgbClr val="EBB700"/>
              </a:solidFill>
              <a:latin typeface="Arial"/>
              <a:ea typeface="+mn-ea"/>
              <a:cs typeface="Arial"/>
            </a:rPr>
            <a:t>Piirin/monin-kertaispiirin verkkosivut</a:t>
          </a:r>
          <a:br>
            <a:rPr lang="fi-FI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Varmista, että </a:t>
          </a:r>
          <a:br>
            <a:rPr lang="fi-FI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 i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MISSION</a:t>
          </a:r>
          <a:r>
            <a:rPr lang="fi-FI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 1.5 on </a:t>
          </a:r>
          <a:br>
            <a:rPr lang="fi-FI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fi-FI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etusivun uutinen.</a:t>
          </a:r>
        </a:p>
      </dsp:txBody>
      <dsp:txXfrm>
        <a:off x="8944814" y="1474688"/>
        <a:ext cx="2171071" cy="1474688"/>
      </dsp:txXfrm>
    </dsp:sp>
    <dsp:sp modelId="{280A1B32-09BF-4444-AA68-7C6D4D5FA43C}">
      <dsp:nvSpPr>
        <dsp:cNvPr id="0" name=""/>
        <dsp:cNvSpPr/>
      </dsp:nvSpPr>
      <dsp:spPr>
        <a:xfrm>
          <a:off x="9333728" y="189983"/>
          <a:ext cx="1393242" cy="1393242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08C272-06F2-4CC9-A298-6445B49F8B2D}">
      <dsp:nvSpPr>
        <dsp:cNvPr id="0" name=""/>
        <dsp:cNvSpPr/>
      </dsp:nvSpPr>
      <dsp:spPr>
        <a:xfrm>
          <a:off x="333369" y="2961028"/>
          <a:ext cx="10226615" cy="553008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0C0BB-1FDF-EE49-8222-BA0F1B202D8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F6D64-E802-DE49-BB0C-5DF6C1ACA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9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fi-FI" dirty="0"/>
              <a:t>Kiitos, että käytätte tämän ajan tutustuaksenne tähän uuteen maailmanlaajuiseen jäsenyysaloitteeseemme.</a:t>
            </a:r>
          </a:p>
          <a:p>
            <a:pPr marL="171450" indent="-171450">
              <a:buFont typeface="Symbol"/>
              <a:buChar char="•"/>
            </a:pPr>
            <a:r>
              <a:rPr lang="fi-FI" dirty="0"/>
              <a:t>Tämä on loistava tilaisuus saada lisätietoja siitä, mitä yritämme saavuttaa, miksi yritämme saavuttaa sen ja miksi te olette niin tärkeitä sen onnistumisen kannalta.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137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/>
              <a:t>Miten me teemme sen? 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Teemme sen yhdessä, kuten aina. 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Koska tiedämme, että olemme vahvempia ja parempia, kun teemme yhteistyötä.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33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/>
              <a:t>Olemme puhuneet siitä, miksi tämä aloite on niin tärkeä. 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Puhutaan nyt hetki siitä, miten voimme toteuttaa tämän maailmanlaajuisen kasvualoitteen menestyksekkäästi.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58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Symbol"/>
              <a:buChar char="•"/>
            </a:pPr>
            <a:r>
              <a:rPr lang="fi-FI" dirty="0"/>
              <a:t>Onnistuaksemme tiedämme, että meidän on:</a:t>
            </a:r>
          </a:p>
          <a:p>
            <a:pPr lvl="1">
              <a:buFont typeface="Courier New"/>
              <a:buChar char="○"/>
            </a:pPr>
            <a:r>
              <a:rPr lang="fi-FI" dirty="0"/>
              <a:t>Varmistettava, että aloitetta toteutetaan alueellisesti, jotta se toimii meidän ja lioniemme hyväksi.</a:t>
            </a:r>
          </a:p>
          <a:p>
            <a:pPr lvl="1">
              <a:buFont typeface="Courier New"/>
              <a:buChar char="○"/>
            </a:pPr>
            <a:r>
              <a:rPr lang="fi-FI" dirty="0"/>
              <a:t>Tehtävä yhteistyötä ja käytettävä rakentamiamme verkostoja, joita on olemassa ympäri maailmaa.</a:t>
            </a:r>
          </a:p>
          <a:p>
            <a:pPr lvl="1">
              <a:buFont typeface="Courier New"/>
              <a:buChar char="○"/>
            </a:pPr>
            <a:r>
              <a:rPr lang="fi-FI" dirty="0"/>
              <a:t>Kannustettava huippusuorittajia ja kaikkia lioneita osallistumaan ja olemaan osa menestystämme.</a:t>
            </a:r>
          </a:p>
          <a:p>
            <a:pPr lvl="1">
              <a:buFont typeface="Courier New"/>
              <a:buChar char="○"/>
            </a:pPr>
            <a:r>
              <a:rPr lang="fi-FI" dirty="0"/>
              <a:t>Innostettava Lions-maailmaa - kaikkien on saatava tietää, mistä tässä on kyse ja miten me kaikki hyödymme siitä.</a:t>
            </a:r>
          </a:p>
          <a:p>
            <a:pPr marL="171450" indent="-171450"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06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/>
              <a:t>On tärkeää korostaa, että tämä aloite toteutetaan kansainvälisten johtajiemme, myös hallintovirkailijoidemme, täydellä tuella.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Johtajat kaikilla tasoilla ovat sitoutuneet ja vastuussa menestyksestä.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Seuraavassa on yleiskatsaus joihinkin keskeisiin tehtäviin, joita johtajamme tulevat hoitamaan.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95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 dirty="0"/>
              <a:t>Maailmanlaajuinen toimintaryhmä tukee aktiivisesti MISSION 1.5 -aloitetta.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GAT edistää sitoutumista klubi- ja piiritasolla, mikä on ratkaisevan tärkeää sen kannalta, mitä yritämme saavuttaa. 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Haluan, että tarkastelette rooleja ja vastuualueita sekä sitä, miten keskeiset johtajat johtavat ja edistävät menestystä. 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Kuten huomaatte, kaikilla on oma tehtävänsä.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25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fi-FI" dirty="0"/>
              <a:t>Puhutaanpa joistakin tärkeimmistä strategioista, jotka auttavat meitä saavuttamaan MISSION 1.5 -tavoitteen.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Teidän on ymmärrettävä MISSION 1.5 -aloitteen tarkoitus, edistettävä sitä ja sitouduttava aktiivisesti menestykseen.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Meidän kaikkien on näytettävä esimerkkiä, ja se tarkoittaa, että meidän on otettava henkilökohtainen rooli klubien perustamisessa ja jäsenmäärän kasvattamisessa.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Meidän kaikkien on oltava vastuussa tehtävistämme, tavoitteistamme ja menestyksestämme.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Ja meidän on ryhdyttävä toimiin varmistaaksemme, että lionit ja johtajat koulutetaan, että suunnitelmat pannaan täytäntöön ja raportteja seurataan, jotta voimme tarjota tarvittavaa tukea.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5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fi-FI" dirty="0"/>
              <a:t>Mitkä ovat siis menestyksen avaimet?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Käytetään olemassa olevia, toimivia ohjelmia ja välineitä ja kehitetään niitä tarpeen mukaan.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Käytetään palautetta suunnitelmien ja lähestymistavan mukauttamiseen.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Mainostetaan ja rekrytoidaan, jotta saamme lisää ihmisiä toteuttamaan palveluamme.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Varmistetaan, että jokainen lion on valmis rekrytoimaan ja että johtajat osaavat perustaa uusia klubeja.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Käytetään tietoja lähestymistapamme ohjaamiseen, ja annetaan tunnustusta lioneille, jotka auttavat meitä saavuttamaan menestystä.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Ja lopuksi, keskitytään edelleen kehittämään hyviä johtajia, jotka voivat auttaa meitä saavuttamaan tavoitteemme.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61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fi-FI" dirty="0"/>
              <a:t>Olemme puhuneet rooleista ja strategioista, mutta katsotaanpa vielä, miten kukin lionien taso vaikuttaa MISSION 1.5 -tavoitteen saavuttamiseen.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Hallintojohtajat määrittelevät tavoitteet ja valitsevat strategian.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Kansainvälinen johto kehittää tavoitteita ja päämääriä kullekin alueelle.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Lions International tarjoaa tukea ja resursseja.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Piirit ja klubit toteuttavat johdon laatimat suunnitelmat.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52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/>
              <a:t>Tavoitteenamme on saavuttaa 1,5 miljoonaa jäsentä vuoteen 2027 mennessä. 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Se edellyttää jokaisen johtajan ja jokaisen lionin sitoutumista. 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Se edellyttää myös, että kasvamme kaikilla lionien tasoilla.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42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 dirty="0"/>
              <a:t>Jokaisen piirin tulee perustaa uusia klubeja.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Jokaisen klubin on lisättävä uusia jäseniä.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Jokaisessa vaalipiirissä on saavutettava positiivinen nettokasvu.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Onnistuaksemme meidän on keskityttävä saamaan mukaan entistä moninaisempaa jäsenistöä, mukaan lukien naisia ja nuorempia lioneita, jotka voivat toteuttaa palveluamme tulevaisuudessa. 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Kuten puhuimme, MISSION 1.5 tekee meistä vahvempia kaikilla lionien tasoilla.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54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 dirty="0"/>
              <a:t>Ennen kuin puhumme Mission 1.5 -aloitteen strategiasta, puhutaan siitä</a:t>
            </a:r>
            <a:r>
              <a:rPr lang="fi-FI" u="none" dirty="0"/>
              <a:t>, </a:t>
            </a:r>
            <a:r>
              <a:rPr lang="fi-FI" u="sng" dirty="0"/>
              <a:t>miksi</a:t>
            </a:r>
            <a:r>
              <a:rPr lang="fi-FI" dirty="0"/>
              <a:t> olemme käynnistäneet tämän aloitteen.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Lioneina me palvelemme apua tarvitsevaa maailmaa.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Näemme sen joka päivä kaikkialla, missä palvelemme. 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Meidän on kuitenkin jatkossakin löydettävä tapoja antaa vieläkin enemmän tukea yhteisöille ja koko maailmalle.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5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 dirty="0"/>
              <a:t>Jotta voimme saavuttaa kokonaistavoitteemme, meidän on saavutettava vuosittaiset tavoitteet, joiden avulla voimme saavuttaa 1,5 miljoonaa jäsentä vuoteen 2027 mennessä.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Nämä ovat tämän vuoden maailmanlaajuiset tavoitteemme. 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Nämä ovat vaalipiirimme tavoitteet.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47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/>
              <a:t>Olemme puhuneet paljon menestyksestä. 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Yksi avaintekijöistä sen saavuttamisessa on käyttää sitä, mikä sopii meille ja lioneillemme.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82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 dirty="0"/>
              <a:t>Tiedämme, että johtajiemme kouluttaminen on ratkaisevan tärkeää kaikessa, mitä teemme lioneina, jäsenyys mukaan lukien.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Varmistetaan, että johtajat käyttävät kaikkia tarjolla olevia koulutusmahdollisuuksia ja resursseja. 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Koulutuksella varmistetaan, että meillä on oikeat taidot johtaa ja kasvattaa jäsenistöämme. 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/>
              <a:t>Tiedämme, että kasvu vaatii sitoutumista. Mutta se edellyttää myös oikeita resursseja.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Maailmanlaajuinen jäsenyysaloite tarjoaa prosessin ja resurssit auttamaan kaikkia piirejä ja klubeja saavuttamaan kasvun.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Maailmanlaajuinen jäsenyysaloite toimii. 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Se on osoittautunut tehokkaaksi kaikkialla maailmassa, joten hyödynnetään niitä välineitä, jotka ovat jo käytettävissämme.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02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 dirty="0"/>
              <a:t>Tavoitteidemme saavuttamiseksi tarvitsemme suunnitelman.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Meidän on laadittava yksityiskohtainen suunnitelma, joka toimii meille, ja meidän on pantava se täytäntöön.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MISSION 1.5 on helppo opettaa, se on muokattavissa ja kestävä. 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Sana "kestävä" on tärkeä. 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Se tarkoittaa, että työ, jota teemme MISSION 1.5 -aloitteen hyväksi, ei ainoastaan auta meitä saavuttamaan tavoitteemme, vaan e auttaa meitä jatkamaan kasvuamme myös vuoden 2027 jälkeen.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98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/>
              <a:t>Jäsenmäärän kasvattaminen tarjoaa monia etuja piireillemme, klubeillemme ja yhteisöillemme.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Meidän on kuitenkin myös luotava tunnustusmahdollisuuksia, jotka kannustavat lioneita ja johtajia auttamaan meitä kasvamaan.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66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/>
              <a:t>Kova työ ja omistautuminen pitäisi palkita.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Jos haluamme tehdä historiaa yhdessä, meidän on annettava tunnustusta lioneille ja johtajille, jotka aktiivisesti edistävät kasvuamme ja menestystämme.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816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 dirty="0"/>
              <a:t>Siksi olemme kehittäneet erityisen MISSION 1.5 -palkinto-ohjelman.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Lionit voivat ansaita MISSION 1.5 -plaketteja ja -pinssejä sekä erityisiä presidentin mitaleja ja palkintoja, kun he ovat auttaneet meitä perustamaan uusia klubeja, kasvattamaan klubeja ja säilyttämään nykyiset jäsenemme.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MISSION 1.5:n palkintosivulla on on tietoja palkinnoista, joten kannustan teitä kaikkia tutustumaan moniin tunnustusmahdollisuuksiin. Ja varmista, että lionit tietävät, että </a:t>
            </a:r>
            <a:r>
              <a:rPr lang="fi-FI" u="sng" dirty="0"/>
              <a:t>jokaisella lionilla</a:t>
            </a:r>
            <a:r>
              <a:rPr lang="fi-FI" dirty="0"/>
              <a:t> on mahdollisuus ansaita tunnustusta.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30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/>
              <a:t>Puhutaan nyt viestinnästä.  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Viestintä on ehdottoman tärkeää menestyksemme kannalta.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Johtajina meidän on pidettävä tiiviisti yhteyttä, jotta voimme toteuttaa suunnitelmamme mahdollisimman tehokkaasti ja tuloksellisesti.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Viestintä on myös ratkaisevan tärkeää, jotta lionit ja klubit saadaan sitoutumaan MISSION 1.5 -aloitteeseen.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Meidän kaikkien on toimittava aktiivisina tiedottajina luodaksemme tietoisuutta ja innostusta tästä tärkeästä aloitteesta.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59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fi-FI" dirty="0"/>
              <a:t>Pyritään käyttämään kaikkia kanaviamme MISSION 1.5:n mainostamiseen, jotta voimme luoda tietoisuutta, innostusta ja sitoutumista jäsenmäärämme kasvattamiseen.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Käytä sosiaalista mediaa yhteydenpitoon lionien ja yhteisöjemme kanssa.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Lisää tietoa klubisi ja piirisi uutiskirjeeseen.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Puhu MISSION 1.5 -aloitteesta liontapahtumissa ja klubivierailuilla.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Varmista, että sinulla on tietoa piirisi ja moninkertaispiirisi verkkosivustoilla.</a:t>
            </a:r>
          </a:p>
          <a:p>
            <a:pPr marL="171450" indent="-171450">
              <a:buFont typeface="Symbol"/>
              <a:buChar char="•"/>
            </a:pPr>
            <a:r>
              <a:rPr lang="fi-FI" dirty="0"/>
              <a:t>Lions International hyödyntää myös viestintäkanaviaan viestin ja aloitteen vahvistamiseksi.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43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 dirty="0"/>
              <a:t>Mottomme on Me palvelemme, eikä kukaan palvele niin kuin lionit.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Liityimme lionsklubiin ja tähän uskomattomaan järjestöön, jotta voimme toteuttaa ystävällisiä tekoja käytännössä. Yhdessä me vaikutamme yhteisöihimme. 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Mutta jotta voimme vaikuttaa vielä enemmän, meidän on kasvettava.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580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fi-FI"/>
              <a:t>Kun pohdimme, miten voimme parhaiten viestiä lioneille, tässä on muutamia viestejä, jotka voivat auttaa kertomaan MISSION 1.5 -aloitteen eduista lyhyellä mutta innostavalla tavalla.</a:t>
            </a:r>
          </a:p>
          <a:p>
            <a:pPr marL="171450" indent="-171450">
              <a:buFont typeface="Symbol"/>
              <a:buChar char="•"/>
            </a:pPr>
            <a:r>
              <a:rPr lang="fi-FI"/>
              <a:t>Meidän on käytettävä viestejä, jotka sopivat lioneillemme, jotta voimme parhaiten luoda yhteyden heihin ja motivoida heitä osallistumaan. 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140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/>
              <a:t>Lions International on luonut erityisen MISSION 1.5 -verkkosivun, jonka avulla lionit voivat tutustua aloitteeseen ja löytää resursseja, jotka voivat auttaa heitä toimimaan.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Tämä on loistava sivusto lioneille, jotka haluavat nähdä, mistä MISSION 1.5 -aloitteessa on kyse.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Jaa sivu lionien kanssa, jotta he voivat oppia lisää - ja tehdä enemmän - auttaakseen meitä kasvamaan.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293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/>
              <a:t>Tiedän, että kaikki täällä ovat sitoutuneet järjestömme kasvuun. 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Mutta miten seuraamme edistymistämme? 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Meidän on toteutettava joitakin tärkeitä toimenpiteitä varmistaaksemme, että edistymme ja olemme vastuussa tavoitteistamme.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638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/>
              <a:t>Meidän on seurattava edistymistämme, jotta voimme korostaa onnistumistamme.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Juhlitaan saavutuksiamme. Ja käytä niitä inspiroimaan muita lioneita ja klubeja saavuttamaan omia hienoja tuloksiaan.</a:t>
            </a:r>
          </a:p>
          <a:p>
            <a:endParaRPr lang="en-US" dirty="0"/>
          </a:p>
          <a:p>
            <a:r>
              <a:rPr lang="fi-FI"/>
              <a:t>[Huomaa, että tätä diaa voidaan mukauttaa muunlaisen yksilön, klubin ja piirin kasvun huomioimiseen.]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40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fi-FI" dirty="0"/>
              <a:t>Alueellinen raportointi on olennaisen tärkeää edistymisen ymmärtämiseksi. </a:t>
            </a:r>
          </a:p>
          <a:p>
            <a:pPr marL="171450" indent="-171450">
              <a:buFont typeface="Symbol"/>
              <a:buChar char="•"/>
            </a:pPr>
            <a:r>
              <a:rPr lang="fi-FI" dirty="0"/>
              <a:t>Se auttaa meitä myös tunnistamaan onnistumiset ja haasteet, jotta voimme tarkentaa lähestymistapaamme.</a:t>
            </a:r>
          </a:p>
          <a:p>
            <a:pPr marL="171450" indent="-171450">
              <a:buFont typeface="Symbol"/>
              <a:buChar char="•"/>
            </a:pPr>
            <a:r>
              <a:rPr lang="fi-FI" dirty="0"/>
              <a:t>Järjestämme kuukausittaisia kokouksia, joiden tarkoituksena on koota keskeiset johtajat yhteen tarkastelemaan tietoja ja saamaan tietoa siitä, mitä paikallistasolla tapahtuu. 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Vaalipiirin GAT-johtajat tapaavat aluejohtajia.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Aluejohtajat tapaavat moninkertaispiirin ja piirin GAT:n jäseniä.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Piirikuvernöörit tai yhteyslionit tapaavat ensimmäisiä varapiirikuvernöörejä, piirin GAT:n jäseniä ja lohkon/alueen johtajia. 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Lohkon/alueen puheenjohtajien tulisi myös varata aikaa klubien tapaamisiin.</a:t>
            </a:r>
          </a:p>
          <a:p>
            <a:pPr marL="171450" indent="-171450">
              <a:buFont typeface="Symbol"/>
              <a:buChar char="•"/>
            </a:pPr>
            <a:r>
              <a:rPr lang="fi-FI" dirty="0"/>
              <a:t>Jotta kokoukset olisivat tuottavia, meidän on tarkasteltava esimerkiksi seuraavia asioita: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Toimintasuunnitelmat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Edistyminen kohti tavoitteita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Esteet ja haasteet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Suunnanmuutokset tai tarvittavat suunnitelman mukautukset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Ja tarvittava tuki</a:t>
            </a:r>
          </a:p>
          <a:p>
            <a:pPr marL="171450" indent="-171450">
              <a:buFont typeface="Symbol"/>
              <a:buChar char="•"/>
            </a:pPr>
            <a:r>
              <a:rPr lang="fi-FI" dirty="0"/>
              <a:t>Nämä kokoukset ovat ratkaisevia tavoitteidemme saavuttamisen ja vastuullisuuden kannalta.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90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 dirty="0"/>
              <a:t>Meillä on myös Maailmanlaajuisia raportointipäiviä, jotka auttavat meitä keskittymään menestykseen alueellisesti </a:t>
            </a:r>
            <a:r>
              <a:rPr lang="fi-FI" u="sng" dirty="0"/>
              <a:t>ja</a:t>
            </a:r>
            <a:r>
              <a:rPr lang="fi-FI" dirty="0"/>
              <a:t> maailmanlaajuisesti.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Nämä kokoukset järjestetään kolme kertaa vuodessa, jotta kansainväliset johtajat ja Lions Internationalin henkilökunta voivat kokoontua yhteen ja varmistaa, että olemme aikataulussa 1,5 miljoonan jäsenen tavoitteemme saavuttamisessa.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Samoin kuin alueellisessa raportoinnissa, Maailmanlaajuisissa raportointipäivissä keskitytään edistymisen arviointiin, haasteiden ymmärtämiseen ja tarvittavan tuen tunnistamiseen sekä jäsenyyteen liittyvien tavoitteiden asettamiseen tulevia vuosia varten.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71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 dirty="0"/>
              <a:t>MISSION 1.5 määrittelee palvelun tulevaisuuden uudelleen.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Tämä on tilaisuus rakentaa sen palveluperinnön varaan</a:t>
            </a:r>
            <a:r>
              <a:rPr lang="fi-FI"/>
              <a:t>, jonka </a:t>
            </a:r>
            <a:r>
              <a:rPr lang="fi-FI" dirty="0"/>
              <a:t>olemme rakentaneet viimeisten 100 vuoden aikana.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Tämä on tilaisuus varmistaa, että klubimme ja järjestömme ovat valmiita tulevaisuutta varten. 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Tämä on meidän mahdollisuutemme auttaa useampia ihmisiä kuin koskaan ennen. 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Mutta sitä varten meidän on kasvettava.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576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fi-FI" dirty="0"/>
              <a:t>Haluan meidän kaikkien pitävän tämän mielessä: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Kasvu on ratkaisevan tärkeää palvelumme ja lionien tulevaisuuden kannalta.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Olemme vastuussa toisillemme ja yhteisöille, joita palvelemme.</a:t>
            </a: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Menestys riippuu meistä ja kaikista muista lioneista. </a:t>
            </a:r>
          </a:p>
          <a:p>
            <a:pPr marL="171450" indent="-171450">
              <a:buFont typeface="Symbol"/>
              <a:buChar char="•"/>
            </a:pPr>
            <a:r>
              <a:rPr lang="fi-FI" dirty="0"/>
              <a:t>Emme voi unohtaa, miksi teemme tätä ja miten tärkeitä te kaikki olette menestyksen kannalta.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75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 dirty="0"/>
              <a:t>Keskitytään siis menestykseen.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Tehdään kasvusta prioriteetti kaikille lioneille.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Klubit on saatava mukaan - meidän on onnistuttava.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Toteutetaan suunnitelmat ja tehdään yhteistyötä tavoitteidemme saavuttamiseksi.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Kommunikoidaan ja tehdään yhteistyötä parhaiden tulosten saavuttamiseksi.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Huomioidaan saavutuksemme ja annetaan tunnustusta ihmisille, jotka ovat saaneet sen aikaan!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297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/>
              <a:t>Muistakaa, olemme vahvempia yhdessä.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Palvelumme on lupaus maailmalle. 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Se on sitoumus parantaa perheiden, yhteisöjen ja maailman olosuhteita. 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Ja me teemme sen palvelemalla. Lahjoittamalla.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Ja mitä enemmän kasvamme, sitä enemmän voimme antaa.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86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fi-FI" dirty="0"/>
              <a:t>Olemme tärkeitä yhteisöille, joita palvelemme. Ja me olemme tärkeitä maailmalle.</a:t>
            </a:r>
          </a:p>
          <a:p>
            <a:pPr marL="171450" indent="-171450">
              <a:buFont typeface="Symbol"/>
              <a:buChar char="•"/>
            </a:pPr>
            <a:r>
              <a:rPr lang="fi-FI" dirty="0"/>
              <a:t>Yli sadan vuoden ajan olemme olleet tukemassa ja palvelemassa yhteisöjämme.</a:t>
            </a:r>
          </a:p>
          <a:p>
            <a:pPr marL="171450" indent="-171450">
              <a:buFont typeface="Symbol"/>
              <a:buChar char="•"/>
            </a:pPr>
            <a:r>
              <a:rPr lang="fi-FI" dirty="0"/>
              <a:t>Mutta yhteisöjemme ja maailman tarpeet kasvavat. Meidänkin on siis kasvettava.</a:t>
            </a:r>
          </a:p>
          <a:p>
            <a:pPr marL="171450" indent="-171450">
              <a:buFont typeface="Symbol"/>
              <a:buChar char="•"/>
            </a:pPr>
            <a:r>
              <a:rPr lang="fi-FI" dirty="0"/>
              <a:t>Sen vuoksi käynnistämme MISSION 1.5 -aloitteen.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757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 dirty="0"/>
              <a:t>MISSION 1.5 on haaste lioneille. Se on haaste meille jokaiselle. 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Se on haaste sinulle. Ja minulle.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Mutta mikään haaste ei ole koskaan ollut liian suuri lioneille.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Otatteko haasteen vastaan?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[odota vastausta]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Vielä kerran - otatteko haasteen vastaan</a:t>
            </a:r>
            <a:r>
              <a:rPr lang="fi-FI" u="sng" dirty="0"/>
              <a:t>?</a:t>
            </a:r>
            <a:r>
              <a:rPr lang="fi-FI" dirty="0"/>
              <a:t> 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[odota vastausta]</a:t>
            </a:r>
          </a:p>
          <a:p>
            <a:pPr marL="285750" indent="-285750">
              <a:buFont typeface="Symbol"/>
              <a:buChar char="•"/>
            </a:pPr>
            <a:r>
              <a:rPr lang="fi-FI" dirty="0"/>
              <a:t>Silloin liityt maailman lionien joukkoon, joiden tehtävänä on kasvaa.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499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[näytä video]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7676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fi-FI"/>
              <a:t>Haluan kiittää teitä kaikkia osallistumisesta tänään. </a:t>
            </a:r>
            <a:r>
              <a:rPr lang="fi-FI" dirty="0"/>
              <a:t>Ja siitä, että liitytte yhteen maailman lionien kanssa, kun työskentelemme yhdessä saavuttaaksemme 1,5 miljoonaa jäsentä. </a:t>
            </a:r>
          </a:p>
          <a:p>
            <a:pPr marL="171450" indent="-171450">
              <a:buFont typeface="Symbol"/>
              <a:buChar char="•"/>
            </a:pPr>
            <a:r>
              <a:rPr lang="fi-FI" dirty="0"/>
              <a:t>Jokaisella teistä on erittäin tärkeä rooli menestyksen kannalta. </a:t>
            </a:r>
          </a:p>
          <a:p>
            <a:pPr marL="171450" indent="-171450">
              <a:buFont typeface="Symbol"/>
              <a:buChar char="•"/>
            </a:pPr>
            <a:r>
              <a:rPr lang="fi-FI" dirty="0"/>
              <a:t>Ja kun lionit ja kaltaisenne johtajat työskentelevät yhdessä, tiedän, että saavutamme MISSION 1.5 -tavoitteemme yhdessä. </a:t>
            </a:r>
          </a:p>
          <a:p>
            <a:pPr marL="171450" indent="-171450">
              <a:buFont typeface="Symbol"/>
              <a:buChar char="•"/>
            </a:pPr>
            <a:r>
              <a:rPr lang="fi-FI" dirty="0"/>
              <a:t>Kiitos!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373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fi-FI"/>
              <a:t>MISSION 1.5 on pyrkimyksemme saavuttaa 1,5 miljoonaa jäsentä maailmanlaajuisesti 1. heinäkuuta 2027 mennessä.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Tämä auttaa meitä vastaamaan kasvaviin tarpeisiin ja palvelemaan enemmän ihmisiä kuin koskaan aiemmin.</a:t>
            </a:r>
          </a:p>
          <a:p>
            <a:pPr marL="285750" indent="-285750">
              <a:buFont typeface="Symbol"/>
              <a:buChar char="•"/>
            </a:pPr>
            <a:r>
              <a:rPr lang="fi-FI"/>
              <a:t>Sillä mitä enemmän kasvamme, sitä enemmän voimme antaa.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36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fi-FI"/>
              <a:t>Se on totta. Maailma tarvitsee lioneita enemmän kuin koskaan ennen.</a:t>
            </a:r>
          </a:p>
          <a:p>
            <a:pPr marL="171450" indent="-171450">
              <a:buFont typeface="Symbol"/>
              <a:buChar char="•"/>
            </a:pPr>
            <a:r>
              <a:rPr lang="fi-FI"/>
              <a:t>Meidän tarvitsee vain katsoa ympärillemme ja lukea uutisia, jotta tiedämme, että tarpeet kasvavat ja että lionit ovat nyt tärkeämpiä kuin koskaan.</a:t>
            </a:r>
          </a:p>
          <a:p>
            <a:pPr marL="171450" indent="-171450">
              <a:buFont typeface="Symbol"/>
              <a:buChar char="•"/>
            </a:pPr>
            <a:r>
              <a:rPr lang="fi-FI"/>
              <a:t>Kuunnellaanpa muutamalta lionilta, miksi on niin tärkeää, että kasvamme.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887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[näytä video]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1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fi-FI"/>
              <a:t>Olemme puhuneet tarpeesta kasvaa.</a:t>
            </a:r>
          </a:p>
          <a:p>
            <a:pPr marL="171450" indent="-171450">
              <a:buFont typeface="Symbol"/>
              <a:buChar char="•"/>
            </a:pPr>
            <a:r>
              <a:rPr lang="fi-FI"/>
              <a:t>On kuitenkin tärkeää, että puhumme myös lionien mahdollisuuksista ja eduista, kun kasvamme.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066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•"/>
            </a:pPr>
            <a:r>
              <a:rPr lang="fi-FI" dirty="0"/>
              <a:t>Kun </a:t>
            </a:r>
            <a:r>
              <a:rPr lang="fi-FI" dirty="0">
                <a:effectLst/>
              </a:rPr>
              <a:t>klubimme</a:t>
            </a:r>
            <a:r>
              <a:rPr lang="fi-FI" dirty="0"/>
              <a:t> ja piirimme kasvavat</a:t>
            </a:r>
            <a:r>
              <a:rPr lang="fi-FI" dirty="0">
                <a:effectLst/>
              </a:rPr>
              <a:t>, lionit</a:t>
            </a:r>
            <a:r>
              <a:rPr lang="fi-FI" dirty="0"/>
              <a:t> hyötyvät. Ja yhteisömme hyötyvät myös</a:t>
            </a:r>
            <a:r>
              <a:rPr lang="fi-FI" dirty="0">
                <a:effectLst/>
              </a:rPr>
              <a:t>.</a:t>
            </a:r>
            <a:r>
              <a:rPr lang="fi-FI" dirty="0"/>
              <a:t> 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fi-FI" dirty="0">
                <a:effectLst/>
              </a:rPr>
              <a:t>Lisäämme </a:t>
            </a:r>
            <a:r>
              <a:rPr lang="fi-FI" dirty="0"/>
              <a:t>tekemäämme </a:t>
            </a:r>
            <a:r>
              <a:rPr lang="fi-FI" dirty="0">
                <a:effectLst/>
              </a:rPr>
              <a:t>palvelua </a:t>
            </a:r>
            <a:r>
              <a:rPr lang="fi-FI" dirty="0"/>
              <a:t>ja vaikutusmahdollisuuksiamme</a:t>
            </a:r>
            <a:r>
              <a:rPr lang="fi-FI" dirty="0">
                <a:effectLst/>
              </a:rPr>
              <a:t>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fi-FI" dirty="0">
                <a:effectLst/>
              </a:rPr>
              <a:t>Luomme mahdollisuuksia </a:t>
            </a:r>
            <a:r>
              <a:rPr lang="fi-FI" dirty="0"/>
              <a:t>monimuotoisempaan jäsenyyteen, jotta voimme palvella yhteisöjämme paremmin - ja edustaa </a:t>
            </a:r>
            <a:r>
              <a:rPr lang="fi-FI" dirty="0">
                <a:effectLst/>
              </a:rPr>
              <a:t>yhteisöjämme </a:t>
            </a:r>
            <a:r>
              <a:rPr lang="fi-FI" dirty="0"/>
              <a:t>paremmin</a:t>
            </a:r>
            <a:r>
              <a:rPr lang="fi-FI" dirty="0">
                <a:effectLst/>
              </a:rPr>
              <a:t>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fi-FI" dirty="0"/>
              <a:t>Äänemme kuuluu paremmin </a:t>
            </a:r>
            <a:r>
              <a:rPr lang="fi-FI" dirty="0">
                <a:effectLst/>
              </a:rPr>
              <a:t>ja </a:t>
            </a:r>
            <a:r>
              <a:rPr lang="fi-FI" dirty="0"/>
              <a:t>kasvatamme vaikutusvaltaamme paikallisissa </a:t>
            </a:r>
            <a:r>
              <a:rPr lang="fi-FI" dirty="0">
                <a:effectLst/>
              </a:rPr>
              <a:t>ja </a:t>
            </a:r>
            <a:r>
              <a:rPr lang="fi-FI" dirty="0"/>
              <a:t>globaaleissa yhteisöissämme</a:t>
            </a:r>
            <a:r>
              <a:rPr lang="fi-FI" dirty="0">
                <a:effectLst/>
              </a:rPr>
              <a:t>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fi-FI" dirty="0"/>
              <a:t>Opimme klubiemme uusista jäsenistä </a:t>
            </a:r>
            <a:r>
              <a:rPr lang="fi-FI" dirty="0">
                <a:effectLst/>
              </a:rPr>
              <a:t>ja kasvamme </a:t>
            </a:r>
            <a:r>
              <a:rPr lang="fi-FI" dirty="0"/>
              <a:t>heidän kanssaan</a:t>
            </a:r>
            <a:r>
              <a:rPr lang="fi-FI" dirty="0">
                <a:effectLst/>
              </a:rPr>
              <a:t>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fi-FI" dirty="0"/>
              <a:t>Ja </a:t>
            </a:r>
            <a:r>
              <a:rPr lang="fi-FI" dirty="0">
                <a:effectLst/>
              </a:rPr>
              <a:t>vahvistumme kaikilla lionien tasoilla</a:t>
            </a:r>
            <a:r>
              <a:rPr lang="fi-FI" dirty="0"/>
              <a:t>.  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573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13E9C-E055-F639-A770-06C472EDA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44A85-BE6E-5968-A20D-C16732491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789B5-4B8D-5110-ECBF-55BD60B1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CC403-2FBB-24F7-3D14-7B29ABBC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E7026-C87B-1691-5A96-AC09AD9C8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0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EC141-3EAB-B467-8C3C-90CDBCDE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CCA43-182B-FBC6-9F6F-BB5B544A3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18545-ECD1-FB18-2B9D-6FFB9182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967D8-C8A8-46D8-5A77-F03EDC5E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43E03-E0FB-C797-D0ED-55C437F0C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3DDCE6-3A26-A8C4-3C21-CE5E4C3DF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EB137-135A-DD0D-DF4C-93F86EBA2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5ABC9-98CA-D746-78E4-17116543E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795D3-CAF2-D749-9299-513F73EBE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D4131-4A55-E90A-AF5E-C27BEC44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82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49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79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1890944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468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605327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60922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96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290E0-8CE6-F24F-9F6F-55AEF23BA2BC}"/>
              </a:ext>
            </a:extLst>
          </p:cNvPr>
          <p:cNvSpPr/>
          <p:nvPr userDrawn="1"/>
        </p:nvSpPr>
        <p:spPr>
          <a:xfrm>
            <a:off x="0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81812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AA5E2-65ED-0D82-484F-9EB32FD84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B7C3B-16DC-C706-1FBD-7C259EB86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660C8-1CBA-9546-1112-53CD0C611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398DD-BFE4-77EE-D62A-D2D31DD47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C471D-B3D7-053B-7566-3A569401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48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205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223229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1473334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99238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50FA-5488-0E07-448C-E7FA1922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45D29-0F2E-B4AD-B36B-716A48D65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EF88D-96F0-434D-7829-273A70EBF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23F43-9A9E-53BD-2412-888D8BEB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9B796-56A3-ACDB-EC83-5D3FAA15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4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0694B-DBBA-D447-78C7-D55CB61F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3E736-793C-45E5-363F-39379388E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3E15F-7F85-0FCE-C59E-5C3B18EA1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62B5D-650B-E3C2-A487-AB3D4BA7F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BB4EF-6BD8-7238-E70E-CEF5EAAE2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744E9-618C-B318-D275-F6C1B144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2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6135-9491-C841-9206-263411D05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6F614-C601-958A-9A8C-2A33FB749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14B5E-1C84-77C3-A022-15E1546C4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A3A7A-3347-3EC3-C6AF-836C678C1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B1F0A-D2B1-324B-AA9E-81AC2D229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417A4C-03C4-189A-B5A4-C3A2062B0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22BEA7-83A5-D9B4-26CB-526D8F7AD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B8CE61-5256-E3C8-FD9D-5723A8E1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1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CFAE5-2C05-875B-D89C-DBFF91B8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F7AFC-1132-E2AE-9051-A3DF8DFF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FFD8C-D00A-02A9-7CB4-D1ACE8307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69C36-306E-2DAD-8497-DAD52806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5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53E35-B050-2D89-7271-0F5E2B605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E8CB9-00A7-5814-B92F-33CBBCA4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8CDA7-0B78-09F6-8B59-566A5B5E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9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C94AE-977F-D96B-7D26-E2F8EED0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CABFE-E5BB-CCEA-0A1B-6166D57B2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AE349-5E38-FCC8-6156-C4E63B8F8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89509-AD54-91AF-41B4-EE71AEBF3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660D6-CBF9-A1BC-7D7B-BBD19F9C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45519-5C6B-B540-C8A9-5A88FA380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55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4600-9366-110C-3887-35796ECD3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C9713-B221-9243-2B99-AA58DBF7C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EDEDE-4055-D186-E0E6-999F5B47C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CF41F-301A-B290-213E-555DAA29A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CC0F5-BC3D-E0DB-34BD-819FF8580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58946-A828-C9D3-C403-0CF87659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7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3251B-714A-86AA-A633-830D2CCA1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6E157-F966-BCBF-D8D0-A1793BA82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DF05A-2FD9-58AB-DB0C-323134B12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F29A4-6B57-4D9E-91E5-4A44CCCA5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EF0B6-73ED-67E0-F1D1-E203CA8EF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2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  <p:sldLayoutId id="2147483671" r:id="rId13"/>
    <p:sldLayoutId id="21474836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91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emf"/><Relationship Id="rId4" Type="http://schemas.microsoft.com/office/2007/relationships/hdphoto" Target="../media/hdphoto1.wdp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emf"/><Relationship Id="rId4" Type="http://schemas.openxmlformats.org/officeDocument/2006/relationships/image" Target="../media/image5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AC8AC-0927-1B94-0E1C-A4069AAD5B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-5257"/>
            <a:ext cx="12209417" cy="6866903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AA236B20-70E4-A839-A922-628922BED4A3}"/>
              </a:ext>
            </a:extLst>
          </p:cNvPr>
          <p:cNvSpPr/>
          <p:nvPr/>
        </p:nvSpPr>
        <p:spPr>
          <a:xfrm>
            <a:off x="-17417" y="0"/>
            <a:ext cx="12218126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ED15C-F05B-388E-AD95-6EC3D4718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49" y="2470409"/>
            <a:ext cx="7924801" cy="1425258"/>
          </a:xfrm>
          <a:prstGeom prst="rect">
            <a:avLst/>
          </a:prstGeom>
        </p:spPr>
      </p:pic>
      <p:sp>
        <p:nvSpPr>
          <p:cNvPr id="8" name="Headline">
            <a:extLst>
              <a:ext uri="{FF2B5EF4-FFF2-40B4-BE49-F238E27FC236}">
                <a16:creationId xmlns:a16="http://schemas.microsoft.com/office/drawing/2014/main" id="{1BEA93C8-F959-5283-8E69-B931C9BC3ADF}"/>
              </a:ext>
            </a:extLst>
          </p:cNvPr>
          <p:cNvSpPr txBox="1">
            <a:spLocks/>
          </p:cNvSpPr>
          <p:nvPr/>
        </p:nvSpPr>
        <p:spPr>
          <a:xfrm>
            <a:off x="-2820" y="4349196"/>
            <a:ext cx="12182692" cy="1102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6600" dirty="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-ALOITE</a:t>
            </a:r>
            <a:r>
              <a:rPr lang="fi-FI" sz="6000" dirty="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0796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A3EE01-4CF1-81A6-38B7-AA6D68BC0B71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7" name="Graphic 10">
              <a:extLst>
                <a:ext uri="{FF2B5EF4-FFF2-40B4-BE49-F238E27FC236}">
                  <a16:creationId xmlns:a16="http://schemas.microsoft.com/office/drawing/2014/main" id="{59DC6E66-E47D-777E-F52B-787B55D1D3D3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11">
              <a:extLst>
                <a:ext uri="{FF2B5EF4-FFF2-40B4-BE49-F238E27FC236}">
                  <a16:creationId xmlns:a16="http://schemas.microsoft.com/office/drawing/2014/main" id="{61675B9E-8C07-4771-EE1A-D9070FC26F11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75F4D7D3-2E0D-C187-B286-C60C4854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F2113A0-D2DD-BF53-EB28-6C43DDA69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7940B9E-6EE2-A08A-5508-08CE4CB60BAC}"/>
              </a:ext>
            </a:extLst>
          </p:cNvPr>
          <p:cNvSpPr txBox="1">
            <a:spLocks/>
          </p:cNvSpPr>
          <p:nvPr/>
        </p:nvSpPr>
        <p:spPr>
          <a:xfrm>
            <a:off x="756053" y="1813488"/>
            <a:ext cx="10679894" cy="3874756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fi-FI" sz="800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Me teemme sen.</a:t>
            </a:r>
          </a:p>
          <a:p>
            <a:pPr>
              <a:spcBef>
                <a:spcPts val="0"/>
              </a:spcBef>
            </a:pPr>
            <a:r>
              <a:rPr lang="fi-FI" sz="800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Yhdessä.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BCFCB363-16BD-4E17-C94E-BFB10B60F73D}"/>
              </a:ext>
            </a:extLst>
          </p:cNvPr>
          <p:cNvSpPr/>
          <p:nvPr/>
        </p:nvSpPr>
        <p:spPr>
          <a:xfrm>
            <a:off x="4011930" y="5131645"/>
            <a:ext cx="3931920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61EA1-7592-6D19-59AF-A42068FC94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0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65343DA-3E6D-25C2-6072-A74B3B7BDD4C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12" name="Picture 11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B2280904-25C4-76B2-FB71-E15CFD6BE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13" name="Background - Overlay">
              <a:extLst>
                <a:ext uri="{FF2B5EF4-FFF2-40B4-BE49-F238E27FC236}">
                  <a16:creationId xmlns:a16="http://schemas.microsoft.com/office/drawing/2014/main" id="{4238A3E2-0754-361E-004E-1CFE2873D3E1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14" name="Page Number - Blue">
            <a:extLst>
              <a:ext uri="{FF2B5EF4-FFF2-40B4-BE49-F238E27FC236}">
                <a16:creationId xmlns:a16="http://schemas.microsoft.com/office/drawing/2014/main" id="{038A2C2C-00E1-44C9-6340-D306F370A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Page Number - White">
            <a:extLst>
              <a:ext uri="{FF2B5EF4-FFF2-40B4-BE49-F238E27FC236}">
                <a16:creationId xmlns:a16="http://schemas.microsoft.com/office/drawing/2014/main" id="{70FF76DF-BF1C-321C-52EA-0EEA0EC8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6DBE4EB7-E098-4D3C-D63C-BE0CD8FB64BC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7000">
                <a:solidFill>
                  <a:schemeClr val="bg1"/>
                </a:solidFill>
              </a:rPr>
              <a:t>TEHTÄVÄSUUNNITELMA</a:t>
            </a:r>
          </a:p>
        </p:txBody>
      </p:sp>
      <p:sp>
        <p:nvSpPr>
          <p:cNvPr id="18" name="Headline">
            <a:extLst>
              <a:ext uri="{FF2B5EF4-FFF2-40B4-BE49-F238E27FC236}">
                <a16:creationId xmlns:a16="http://schemas.microsoft.com/office/drawing/2014/main" id="{449C8DFE-5B54-544E-158D-0A1AFD2DCDDE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Olet osa suunnitelmaa.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FDA55C-E87D-1BB3-7130-229E43081575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0665F8-E486-C99A-61B5-1D948C091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31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B2F5B0-222E-5E0D-8747-923BA39864D9}"/>
              </a:ext>
            </a:extLst>
          </p:cNvPr>
          <p:cNvGrpSpPr/>
          <p:nvPr/>
        </p:nvGrpSpPr>
        <p:grpSpPr>
          <a:xfrm>
            <a:off x="-5444" y="0"/>
            <a:ext cx="12197444" cy="6858002"/>
            <a:chOff x="-5444" y="-2"/>
            <a:chExt cx="12197444" cy="68580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6C921B-2B21-46CB-2FC5-E64768CC3DE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4" name="Graphic 9">
              <a:extLst>
                <a:ext uri="{FF2B5EF4-FFF2-40B4-BE49-F238E27FC236}">
                  <a16:creationId xmlns:a16="http://schemas.microsoft.com/office/drawing/2014/main" id="{9E19EA2F-3FC1-9BA8-2A99-8F7D91766EB2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Graphic 35">
              <a:extLst>
                <a:ext uri="{FF2B5EF4-FFF2-40B4-BE49-F238E27FC236}">
                  <a16:creationId xmlns:a16="http://schemas.microsoft.com/office/drawing/2014/main" id="{57FDAD54-6CC5-038F-77D1-370CACDD6932}"/>
                </a:ext>
              </a:extLst>
            </p:cNvPr>
            <p:cNvSpPr/>
            <p:nvPr/>
          </p:nvSpPr>
          <p:spPr>
            <a:xfrm rot="10800000">
              <a:off x="-5444" y="-1"/>
              <a:ext cx="2617877" cy="4534292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9800000" scaled="0"/>
            </a:gra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Graphic 31">
              <a:extLst>
                <a:ext uri="{FF2B5EF4-FFF2-40B4-BE49-F238E27FC236}">
                  <a16:creationId xmlns:a16="http://schemas.microsoft.com/office/drawing/2014/main" id="{014A6B6F-EF2A-358A-AD00-8FCA9CF019D7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Graphic 32">
              <a:extLst>
                <a:ext uri="{FF2B5EF4-FFF2-40B4-BE49-F238E27FC236}">
                  <a16:creationId xmlns:a16="http://schemas.microsoft.com/office/drawing/2014/main" id="{CB932E80-4145-0BB2-60DD-AC1E724282F3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11B35F2C-3515-D2EA-8FC4-ED5708ACA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F4E8BA3-EFB6-6FE5-1698-CF0640C904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7137780"/>
              </p:ext>
            </p:extLst>
          </p:nvPr>
        </p:nvGraphicFramePr>
        <p:xfrm>
          <a:off x="1627724" y="2232596"/>
          <a:ext cx="8936553" cy="3955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1F184213-EABF-7E00-CDCA-8760CEC2CD2E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5567948-59D7-7A04-9B6A-77018681C6EB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4" name="Background - Solid">
                <a:extLst>
                  <a:ext uri="{FF2B5EF4-FFF2-40B4-BE49-F238E27FC236}">
                    <a16:creationId xmlns:a16="http://schemas.microsoft.com/office/drawing/2014/main" id="{D53D96EA-4445-C172-635C-DC116D8FA595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536ACA0-9146-7479-6A23-A59E0DAA3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E7FAF25-894B-C9BF-0E0C-0A1EC35DF3B9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Body Copy">
            <a:extLst>
              <a:ext uri="{FF2B5EF4-FFF2-40B4-BE49-F238E27FC236}">
                <a16:creationId xmlns:a16="http://schemas.microsoft.com/office/drawing/2014/main" id="{5176C4A6-BD9F-0C1B-8D8B-AF5BD0D491B1}"/>
              </a:ext>
            </a:extLst>
          </p:cNvPr>
          <p:cNvSpPr txBox="1">
            <a:spLocks/>
          </p:cNvSpPr>
          <p:nvPr/>
        </p:nvSpPr>
        <p:spPr>
          <a:xfrm>
            <a:off x="1333893" y="1065716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fi-FI" sz="4500" b="1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Toiminnallinen lähestymistapa</a:t>
            </a:r>
          </a:p>
          <a:p>
            <a:pPr algn="ctr">
              <a:buSzPct val="120000"/>
              <a:defRPr/>
            </a:pPr>
            <a:endParaRPr lang="en-US" sz="4500" b="1" kern="0" dirty="0">
              <a:solidFill>
                <a:srgbClr val="00338D"/>
              </a:solidFill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126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oup of people walking on a path&#10;&#10;Description automatically generated">
            <a:extLst>
              <a:ext uri="{FF2B5EF4-FFF2-40B4-BE49-F238E27FC236}">
                <a16:creationId xmlns:a16="http://schemas.microsoft.com/office/drawing/2014/main" id="{A5988BBA-84EC-F481-265C-9F8477C7C1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46691"/>
            <a:ext cx="12191999" cy="68580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F5591B5-5845-1A8F-F458-207B8D5EEB8B}"/>
              </a:ext>
            </a:extLst>
          </p:cNvPr>
          <p:cNvSpPr/>
          <p:nvPr/>
        </p:nvSpPr>
        <p:spPr>
          <a:xfrm>
            <a:off x="1" y="160422"/>
            <a:ext cx="12191999" cy="6858000"/>
          </a:xfrm>
          <a:prstGeom prst="rect">
            <a:avLst/>
          </a:prstGeom>
          <a:solidFill>
            <a:srgbClr val="0D2240">
              <a:alpha val="924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DA1ACE6A-AF31-A0E3-479D-CDF270F34545}"/>
              </a:ext>
            </a:extLst>
          </p:cNvPr>
          <p:cNvSpPr txBox="1">
            <a:spLocks/>
          </p:cNvSpPr>
          <p:nvPr/>
        </p:nvSpPr>
        <p:spPr>
          <a:xfrm>
            <a:off x="457986" y="774763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fi-FI" sz="5000" b="1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Roolit ja velvollisuudet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C4584-8611-81AE-3B7B-F1F7C81B3076}"/>
              </a:ext>
            </a:extLst>
          </p:cNvPr>
          <p:cNvSpPr txBox="1"/>
          <p:nvPr/>
        </p:nvSpPr>
        <p:spPr>
          <a:xfrm>
            <a:off x="500354" y="1699554"/>
            <a:ext cx="9621107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30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Lionien korkeimmalla tasolla johdettava aloite</a:t>
            </a:r>
          </a:p>
          <a:p>
            <a:r>
              <a:rPr lang="fi-FI" sz="2000" i="1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Kansainväliset johtajat ovat sitoutuneita ja vastuussa menestyksestä. 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1B693CC-51FA-9F0F-0814-261B9A8DF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160281"/>
              </p:ext>
            </p:extLst>
          </p:nvPr>
        </p:nvGraphicFramePr>
        <p:xfrm>
          <a:off x="602592" y="2852416"/>
          <a:ext cx="10580415" cy="3832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1753">
                  <a:extLst>
                    <a:ext uri="{9D8B030D-6E8A-4147-A177-3AD203B41FA5}">
                      <a16:colId xmlns:a16="http://schemas.microsoft.com/office/drawing/2014/main" val="26109191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9790583"/>
                    </a:ext>
                  </a:extLst>
                </a:gridCol>
                <a:gridCol w="6560382">
                  <a:extLst>
                    <a:ext uri="{9D8B030D-6E8A-4147-A177-3AD203B41FA5}">
                      <a16:colId xmlns:a16="http://schemas.microsoft.com/office/drawing/2014/main" val="2940864417"/>
                    </a:ext>
                  </a:extLst>
                </a:gridCol>
              </a:tblGrid>
              <a:tr h="641833">
                <a:tc>
                  <a:txBody>
                    <a:bodyPr/>
                    <a:lstStyle/>
                    <a:p>
                      <a:pPr algn="l"/>
                      <a:r>
                        <a:rPr lang="fi-FI" sz="3000" b="1" i="0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ROOLIT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3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30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VASTUUT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674066"/>
                  </a:ext>
                </a:extLst>
              </a:tr>
              <a:tr h="787808">
                <a:tc>
                  <a:txBody>
                    <a:bodyPr/>
                    <a:lstStyle/>
                    <a:p>
                      <a:pPr algn="l"/>
                      <a:r>
                        <a:rPr lang="fi-FI" sz="2000" b="1" i="0">
                          <a:solidFill>
                            <a:srgbClr val="EBB700"/>
                          </a:solidFill>
                          <a:latin typeface="Arial"/>
                          <a:cs typeface="Arial"/>
                        </a:rPr>
                        <a:t>Valmistelutoimikunta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b="0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Valvoa </a:t>
                      </a:r>
                      <a:r>
                        <a:rPr lang="fi-FI" b="0" i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MISSION</a:t>
                      </a:r>
                      <a:r>
                        <a:rPr lang="fi-FI" b="0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i-FI" b="1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1.5 </a:t>
                      </a:r>
                      <a:r>
                        <a:rPr lang="fi-FI" b="0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-aloitteen toteuttamista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951331"/>
                  </a:ext>
                </a:extLst>
              </a:tr>
              <a:tr h="787808">
                <a:tc>
                  <a:txBody>
                    <a:bodyPr/>
                    <a:lstStyle/>
                    <a:p>
                      <a:pPr algn="l"/>
                      <a:r>
                        <a:rPr lang="fi-FI" sz="2000" b="1" i="0">
                          <a:solidFill>
                            <a:srgbClr val="EBB700"/>
                          </a:solidFill>
                          <a:latin typeface="Arial"/>
                          <a:cs typeface="Arial"/>
                        </a:rPr>
                        <a:t>Hallintovirkailijat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Toimia valmistelutoimikunnassa ja huolehtia Maailmanlaajuisen toimintaryhmän strategisesta hallinnoinnista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548946"/>
                  </a:ext>
                </a:extLst>
              </a:tr>
              <a:tr h="787808">
                <a:tc>
                  <a:txBody>
                    <a:bodyPr/>
                    <a:lstStyle/>
                    <a:p>
                      <a:pPr algn="l"/>
                      <a:r>
                        <a:rPr lang="fi-FI" sz="2000" b="1" i="0">
                          <a:solidFill>
                            <a:srgbClr val="EBB700"/>
                          </a:solidFill>
                          <a:latin typeface="Arial"/>
                          <a:cs typeface="Arial"/>
                        </a:rPr>
                        <a:t>Kansainväliset johtajat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b="0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Edistää maailmanlaajuista sitoutumista ja antaa strategista tukea vaalipiirien, moninkertaispiirien ja piirien tiimeille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097054"/>
                  </a:ext>
                </a:extLst>
              </a:tr>
              <a:tr h="641833">
                <a:tc>
                  <a:txBody>
                    <a:bodyPr/>
                    <a:lstStyle/>
                    <a:p>
                      <a:pPr algn="l"/>
                      <a:r>
                        <a:rPr lang="fi-FI" sz="2000" b="1" i="0" dirty="0">
                          <a:solidFill>
                            <a:srgbClr val="EBB700"/>
                          </a:solidFill>
                          <a:latin typeface="Arial"/>
                          <a:cs typeface="Arial"/>
                        </a:rPr>
                        <a:t>Vaalipiirin GAT-johtaja/aluejohtaja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Strategisen tuen antaminen vaalipiirien, moninkertaispiirien ja piirien tiimeille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528031"/>
                  </a:ext>
                </a:extLst>
              </a:tr>
            </a:tbl>
          </a:graphicData>
        </a:graphic>
      </p:graphicFrame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02325EE8-EBA7-6355-6094-EA5E86866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29611B-7529-4EDA-1AF3-228102C55032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D35905A-0275-5BA4-3074-D11EC5B17E39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0" name="Background - Solid">
                <a:extLst>
                  <a:ext uri="{FF2B5EF4-FFF2-40B4-BE49-F238E27FC236}">
                    <a16:creationId xmlns:a16="http://schemas.microsoft.com/office/drawing/2014/main" id="{A12D292F-B01C-4D1C-B57F-DCFD1FC8B6A7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190CC78-8397-9B54-169B-F0824A8DC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5DC6A2-AC76-8074-DA9F-5D4BF8DAA68D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1926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aphic 7">
            <a:extLst>
              <a:ext uri="{FF2B5EF4-FFF2-40B4-BE49-F238E27FC236}">
                <a16:creationId xmlns:a16="http://schemas.microsoft.com/office/drawing/2014/main" id="{03962555-D4BF-DF79-2FD4-520D9DBA121C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F9346F5F-07C2-C102-5364-5E558535312F}"/>
              </a:ext>
            </a:extLst>
          </p:cNvPr>
          <p:cNvSpPr txBox="1">
            <a:spLocks/>
          </p:cNvSpPr>
          <p:nvPr/>
        </p:nvSpPr>
        <p:spPr>
          <a:xfrm>
            <a:off x="939860" y="1488593"/>
            <a:ext cx="10159874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500" b="1">
                <a:solidFill>
                  <a:srgbClr val="0D2240"/>
                </a:solidFill>
              </a:rPr>
              <a:t>GAT:n tukema aloite</a:t>
            </a:r>
          </a:p>
          <a:p>
            <a:r>
              <a:rPr lang="fi-FI" sz="1400" i="1">
                <a:solidFill>
                  <a:srgbClr val="0D2240"/>
                </a:solidFill>
              </a:rPr>
              <a:t>Maailmanlaajuinen toimintaryhmä johtaa toimintaa klubi- ja piiritasolla.</a:t>
            </a:r>
          </a:p>
        </p:txBody>
      </p:sp>
      <p:sp>
        <p:nvSpPr>
          <p:cNvPr id="6" name="Page Number - Blue">
            <a:extLst>
              <a:ext uri="{FF2B5EF4-FFF2-40B4-BE49-F238E27FC236}">
                <a16:creationId xmlns:a16="http://schemas.microsoft.com/office/drawing/2014/main" id="{1D5A2194-A45C-2F6D-5285-283F3B0D0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1597BA1F-530E-D7CF-5567-2D70D499CE2D}"/>
              </a:ext>
            </a:extLst>
          </p:cNvPr>
          <p:cNvSpPr txBox="1">
            <a:spLocks/>
          </p:cNvSpPr>
          <p:nvPr/>
        </p:nvSpPr>
        <p:spPr>
          <a:xfrm>
            <a:off x="939860" y="69703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3200">
                <a:solidFill>
                  <a:srgbClr val="00338D"/>
                </a:solidFill>
              </a:rPr>
              <a:t>Roolit ja velvollisuudet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1E849C-62C3-8A9A-D5D8-14699732794E}"/>
              </a:ext>
            </a:extLst>
          </p:cNvPr>
          <p:cNvGrpSpPr/>
          <p:nvPr/>
        </p:nvGrpSpPr>
        <p:grpSpPr>
          <a:xfrm>
            <a:off x="788313" y="2376493"/>
            <a:ext cx="10902117" cy="4273691"/>
            <a:chOff x="1150637" y="2642461"/>
            <a:chExt cx="10902117" cy="4273691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48659AF-E3EF-8C29-B03A-9E9277DC913D}"/>
                </a:ext>
              </a:extLst>
            </p:cNvPr>
            <p:cNvSpPr/>
            <p:nvPr/>
          </p:nvSpPr>
          <p:spPr>
            <a:xfrm>
              <a:off x="1150637" y="3094429"/>
              <a:ext cx="3497513" cy="2753974"/>
            </a:xfrm>
            <a:prstGeom prst="roundRect">
              <a:avLst/>
            </a:prstGeom>
            <a:solidFill>
              <a:srgbClr val="612B88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0" name="Headline">
              <a:extLst>
                <a:ext uri="{FF2B5EF4-FFF2-40B4-BE49-F238E27FC236}">
                  <a16:creationId xmlns:a16="http://schemas.microsoft.com/office/drawing/2014/main" id="{C4FC2BC1-1EE0-39BE-383B-0987A2154278}"/>
                </a:ext>
              </a:extLst>
            </p:cNvPr>
            <p:cNvSpPr txBox="1">
              <a:spLocks/>
            </p:cNvSpPr>
            <p:nvPr/>
          </p:nvSpPr>
          <p:spPr>
            <a:xfrm>
              <a:off x="1623995" y="3094429"/>
              <a:ext cx="2413887" cy="806663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fi-FI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Piirien johtajat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CA3E49-0CC8-8F78-0284-E163C3282A8C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4652880" y="3217756"/>
              <a:ext cx="647540" cy="1253660"/>
            </a:xfrm>
            <a:prstGeom prst="line">
              <a:avLst/>
            </a:prstGeom>
            <a:ln w="28575">
              <a:solidFill>
                <a:srgbClr val="EBB7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C7BECF0-0594-F2B8-D801-C89950C36554}"/>
                </a:ext>
              </a:extLst>
            </p:cNvPr>
            <p:cNvCxnSpPr>
              <a:cxnSpLocks/>
              <a:stCxn id="15" idx="1"/>
              <a:endCxn id="9" idx="3"/>
            </p:cNvCxnSpPr>
            <p:nvPr/>
          </p:nvCxnSpPr>
          <p:spPr>
            <a:xfrm flipH="1" flipV="1">
              <a:off x="4648150" y="4471416"/>
              <a:ext cx="652270" cy="7595"/>
            </a:xfrm>
            <a:prstGeom prst="line">
              <a:avLst/>
            </a:prstGeom>
            <a:ln w="28575">
              <a:solidFill>
                <a:srgbClr val="EBB7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9566BD0-A856-3274-4549-2998A87D097F}"/>
                </a:ext>
              </a:extLst>
            </p:cNvPr>
            <p:cNvCxnSpPr>
              <a:cxnSpLocks/>
              <a:stCxn id="16" idx="1"/>
              <a:endCxn id="9" idx="3"/>
            </p:cNvCxnSpPr>
            <p:nvPr/>
          </p:nvCxnSpPr>
          <p:spPr>
            <a:xfrm flipH="1" flipV="1">
              <a:off x="4648150" y="4471416"/>
              <a:ext cx="652270" cy="1358824"/>
            </a:xfrm>
            <a:prstGeom prst="line">
              <a:avLst/>
            </a:prstGeom>
            <a:ln w="28575">
              <a:solidFill>
                <a:srgbClr val="EBB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E231D5E-129A-1261-3D02-AE47E3159BE1}"/>
                </a:ext>
              </a:extLst>
            </p:cNvPr>
            <p:cNvSpPr/>
            <p:nvPr/>
          </p:nvSpPr>
          <p:spPr>
            <a:xfrm>
              <a:off x="5300420" y="2642461"/>
              <a:ext cx="6752334" cy="1150589"/>
            </a:xfrm>
            <a:prstGeom prst="roundRect">
              <a:avLst/>
            </a:prstGeom>
            <a:solidFill>
              <a:srgbClr val="0D2240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00C8939-9F99-B180-1390-0C0FC2E2CF12}"/>
                </a:ext>
              </a:extLst>
            </p:cNvPr>
            <p:cNvSpPr/>
            <p:nvPr/>
          </p:nvSpPr>
          <p:spPr>
            <a:xfrm>
              <a:off x="5300420" y="3903716"/>
              <a:ext cx="6752334" cy="1150589"/>
            </a:xfrm>
            <a:prstGeom prst="roundRect">
              <a:avLst/>
            </a:prstGeom>
            <a:solidFill>
              <a:srgbClr val="0D2240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6868B08-9920-DC4D-E014-F0BCB310887C}"/>
                </a:ext>
              </a:extLst>
            </p:cNvPr>
            <p:cNvSpPr/>
            <p:nvPr/>
          </p:nvSpPr>
          <p:spPr>
            <a:xfrm>
              <a:off x="5300420" y="5164970"/>
              <a:ext cx="6752334" cy="1330539"/>
            </a:xfrm>
            <a:prstGeom prst="roundRect">
              <a:avLst/>
            </a:prstGeom>
            <a:solidFill>
              <a:srgbClr val="0D2240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DE5861-694D-0BA9-1312-A5DE28405CFC}"/>
                </a:ext>
              </a:extLst>
            </p:cNvPr>
            <p:cNvSpPr txBox="1"/>
            <p:nvPr/>
          </p:nvSpPr>
          <p:spPr>
            <a:xfrm>
              <a:off x="7209980" y="2642461"/>
              <a:ext cx="4313000" cy="1246495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fi-FI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Perustaa klubi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fi-FI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Sponsoroida uusia jäseniä 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fi-FI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Kouluttaa/seurata piirien menestystä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fi-FI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Tarjota resursseja ja tukea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fi-FI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Vastuu vaalipiirin/alueen tavoitteiden saavuttamisesta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577900-0CDE-A041-F653-AE2DD4F74C06}"/>
                </a:ext>
              </a:extLst>
            </p:cNvPr>
            <p:cNvSpPr txBox="1"/>
            <p:nvPr/>
          </p:nvSpPr>
          <p:spPr>
            <a:xfrm>
              <a:off x="7214762" y="3982943"/>
              <a:ext cx="4643200" cy="1323439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fi-FI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Perustaa klubi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fi-FI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Sponsoroida uusia jäseniä 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fi-FI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Tukea koulutusta piirissä  </a:t>
              </a:r>
              <a:br>
                <a:rPr lang="fi-FI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</a:br>
              <a:endParaRPr lang="fi-FI" sz="1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endParaRPr>
            </a:p>
            <a:p>
              <a:pPr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</a:pPr>
              <a:endParaRPr lang="en-US" sz="1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endParaRP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fi-FI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Tarjota resursseja ja seurata</a:t>
              </a:r>
              <a:br>
                <a:rPr lang="fi-FI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</a:br>
              <a:r>
                <a:rPr lang="fi-FI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menestymistä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fi-FI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Vastuullisia moninkertaispiirin tavoitteista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DFCF33-70A1-A38E-4F91-3E518F339626}"/>
                </a:ext>
              </a:extLst>
            </p:cNvPr>
            <p:cNvSpPr txBox="1"/>
            <p:nvPr/>
          </p:nvSpPr>
          <p:spPr>
            <a:xfrm>
              <a:off x="7209980" y="5300325"/>
              <a:ext cx="4796474" cy="1615827"/>
            </a:xfrm>
            <a:prstGeom prst="rect">
              <a:avLst/>
            </a:prstGeom>
            <a:noFill/>
          </p:spPr>
          <p:txBody>
            <a:bodyPr wrap="square" lIns="91440" tIns="45720" rIns="91440" bIns="45720" numCol="2" rtlCol="0" anchor="t">
              <a:spAutoFit/>
            </a:bodyPr>
            <a:lstStyle/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Innostaa ja edistää jäsenkasvua</a:t>
              </a:r>
            </a:p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Johtaa ja tukea FVDG/DGE-koulutusohjelmaa  </a:t>
              </a:r>
            </a:p>
            <a:p>
              <a:pPr>
                <a:spcAft>
                  <a:spcPts val="600"/>
                </a:spcAft>
                <a:buClr>
                  <a:srgbClr val="EBB700"/>
                </a:buClr>
              </a:pPr>
              <a:endParaRPr lang="en-US" sz="1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endParaRPr>
            </a:p>
            <a:p>
              <a:pPr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</a:pPr>
              <a:endParaRPr lang="en-US" sz="1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endParaRPr>
            </a:p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,Sans-Serif" panose="020B0604020202020204" pitchFamily="34" charset="0"/>
                <a:buChar char="•"/>
              </a:pPr>
              <a:r>
                <a:rPr lang="fi-FI" sz="12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Osallistua aktiivisesti johtamiseen liittyviin tehtäviin</a:t>
              </a:r>
            </a:p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fi-FI" sz="12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Olla </a:t>
              </a:r>
              <a:r>
                <a:rPr lang="fi-FI" sz="1200" i="1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MISSION </a:t>
              </a:r>
              <a:r>
                <a:rPr lang="fi-FI" sz="1200" b="1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1.5 </a:t>
              </a:r>
              <a:r>
                <a:rPr lang="fi-FI" sz="12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-mentori ja jäsenkasvun onnistumisen puolestapuhuja</a:t>
              </a:r>
            </a:p>
          </p:txBody>
        </p:sp>
        <p:sp>
          <p:nvSpPr>
            <p:cNvPr id="20" name="Headline">
              <a:extLst>
                <a:ext uri="{FF2B5EF4-FFF2-40B4-BE49-F238E27FC236}">
                  <a16:creationId xmlns:a16="http://schemas.microsoft.com/office/drawing/2014/main" id="{065A64CD-DAFB-4443-5CD5-4F6E763075C7}"/>
                </a:ext>
              </a:extLst>
            </p:cNvPr>
            <p:cNvSpPr txBox="1">
              <a:spLocks/>
            </p:cNvSpPr>
            <p:nvPr/>
          </p:nvSpPr>
          <p:spPr>
            <a:xfrm>
              <a:off x="5466078" y="2911665"/>
              <a:ext cx="1818126" cy="62194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fi-FI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Vaalipiirin </a:t>
              </a:r>
              <a:br>
                <a:rPr lang="fi-FI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i-FI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GAT-johtaja &amp; </a:t>
              </a:r>
              <a:br>
                <a:rPr lang="fi-FI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i-FI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aluejohtajat</a:t>
              </a:r>
            </a:p>
          </p:txBody>
        </p:sp>
        <p:sp>
          <p:nvSpPr>
            <p:cNvPr id="21" name="Headline">
              <a:extLst>
                <a:ext uri="{FF2B5EF4-FFF2-40B4-BE49-F238E27FC236}">
                  <a16:creationId xmlns:a16="http://schemas.microsoft.com/office/drawing/2014/main" id="{8E3F13E9-0267-D987-D9E0-6F1F4DB80479}"/>
                </a:ext>
              </a:extLst>
            </p:cNvPr>
            <p:cNvSpPr txBox="1">
              <a:spLocks/>
            </p:cNvSpPr>
            <p:nvPr/>
          </p:nvSpPr>
          <p:spPr>
            <a:xfrm>
              <a:off x="5387330" y="4174777"/>
              <a:ext cx="1896874" cy="62194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fi-FI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Moninkertais-piirin johtajat</a:t>
              </a:r>
            </a:p>
          </p:txBody>
        </p:sp>
        <p:sp>
          <p:nvSpPr>
            <p:cNvPr id="22" name="Headline">
              <a:extLst>
                <a:ext uri="{FF2B5EF4-FFF2-40B4-BE49-F238E27FC236}">
                  <a16:creationId xmlns:a16="http://schemas.microsoft.com/office/drawing/2014/main" id="{8C942103-2B5B-9038-37F3-08709AF9DBE6}"/>
                </a:ext>
              </a:extLst>
            </p:cNvPr>
            <p:cNvSpPr txBox="1">
              <a:spLocks/>
            </p:cNvSpPr>
            <p:nvPr/>
          </p:nvSpPr>
          <p:spPr>
            <a:xfrm>
              <a:off x="5466078" y="5530486"/>
              <a:ext cx="1818126" cy="62194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fi-FI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Ryhmän-johtajat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5D894D-2C8B-1F8F-D60F-76CE83C3738E}"/>
                </a:ext>
              </a:extLst>
            </p:cNvPr>
            <p:cNvSpPr txBox="1"/>
            <p:nvPr/>
          </p:nvSpPr>
          <p:spPr>
            <a:xfrm>
              <a:off x="1516773" y="3816916"/>
              <a:ext cx="2664589" cy="17235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fi-FI" sz="16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FVDG/DGE-koulutus </a:t>
              </a:r>
              <a:br>
                <a:rPr lang="fi-FI" sz="16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</a:br>
              <a:r>
                <a:rPr lang="fi-FI" sz="16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ja tuki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fi-FI" sz="16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Osallistuminen johtotehtäviin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fi-FI" sz="160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Mentorointi ja aloitteen edistäminen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F64E84F-F966-082C-BD9F-83999AAB0F97}"/>
              </a:ext>
            </a:extLst>
          </p:cNvPr>
          <p:cNvSpPr/>
          <p:nvPr/>
        </p:nvSpPr>
        <p:spPr>
          <a:xfrm rot="5400000" flipH="1">
            <a:off x="1329922" y="1046813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4F019E-8CAF-F670-8EB2-C56E735BD8BD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F8F8904-DFEC-DE98-46B6-F8226AFEA74C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40" name="Background - Solid">
                <a:extLst>
                  <a:ext uri="{FF2B5EF4-FFF2-40B4-BE49-F238E27FC236}">
                    <a16:creationId xmlns:a16="http://schemas.microsoft.com/office/drawing/2014/main" id="{3786075B-166B-2795-7C73-AF867CBFADC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7E6701E8-7899-7BDE-FC05-9953C8A53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A06341D-9054-9669-0F22-469E7CD8ABD0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3878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6A455-6696-2CCF-F76A-0489F5F2BD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DD466D36-54BE-3EE4-EF40-7F7EA41CAECA}"/>
              </a:ext>
            </a:extLst>
          </p:cNvPr>
          <p:cNvSpPr txBox="1">
            <a:spLocks/>
          </p:cNvSpPr>
          <p:nvPr/>
        </p:nvSpPr>
        <p:spPr>
          <a:xfrm>
            <a:off x="457985" y="766111"/>
            <a:ext cx="8118455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fi-FI" sz="5000" b="1" i="1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MISSION</a:t>
            </a:r>
            <a:r>
              <a:rPr lang="fi-FI" sz="5000" b="1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1.5 </a:t>
            </a:r>
            <a:r>
              <a:rPr lang="fi-FI" sz="5000" b="1">
                <a:solidFill>
                  <a:srgbClr val="EBB700"/>
                </a:solidFill>
                <a:latin typeface="Arial"/>
                <a:ea typeface="Arial" charset="0"/>
                <a:cs typeface="Arial"/>
              </a:rPr>
              <a:t>Strategia 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184D709D-00D0-840D-FBFA-1EFA763D4BA3}"/>
              </a:ext>
            </a:extLst>
          </p:cNvPr>
          <p:cNvSpPr txBox="1">
            <a:spLocks/>
          </p:cNvSpPr>
          <p:nvPr/>
        </p:nvSpPr>
        <p:spPr>
          <a:xfrm>
            <a:off x="500355" y="1749033"/>
            <a:ext cx="5259314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fi-FI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Ymmärrä </a:t>
            </a:r>
            <a:r>
              <a:rPr lang="fi-FI" sz="2200" b="1" i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fi-FI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 1.5 -aloitteen tarkoitus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Sitoudu henkilökohtaisesti tukemaan </a:t>
            </a:r>
            <a:r>
              <a:rPr lang="fi-FI" sz="18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fi-FI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</a:t>
            </a: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-aloitetta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Tunne </a:t>
            </a:r>
            <a:r>
              <a:rPr lang="fi-FI" sz="18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fi-FI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roolit ja vastuualueet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Kommunikoi ja tee yhteistyötä kaikilla tasoilla </a:t>
            </a: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fi-FI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Johda esimerkin kautta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Toimi vähintään yhden uuden jäsenen kummina ja osallistu vähintään yhden uuden klubin perustamiseen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Motivoi, inspiroi ja tue lioneita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Mukauta suunnitelmia tarvittaessa </a:t>
            </a:r>
          </a:p>
        </p:txBody>
      </p:sp>
      <p:sp>
        <p:nvSpPr>
          <p:cNvPr id="12" name="Body Copy">
            <a:extLst>
              <a:ext uri="{FF2B5EF4-FFF2-40B4-BE49-F238E27FC236}">
                <a16:creationId xmlns:a16="http://schemas.microsoft.com/office/drawing/2014/main" id="{055F37C4-A19A-8256-4153-40B201A05347}"/>
              </a:ext>
            </a:extLst>
          </p:cNvPr>
          <p:cNvSpPr txBox="1">
            <a:spLocks/>
          </p:cNvSpPr>
          <p:nvPr/>
        </p:nvSpPr>
        <p:spPr>
          <a:xfrm>
            <a:off x="6302066" y="1749033"/>
            <a:ext cx="5259314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fi-FI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Ole vastuullinen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Osallistu aktiivisesti </a:t>
            </a:r>
            <a:r>
              <a:rPr lang="fi-FI" sz="18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fi-FI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</a:t>
            </a: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-aloitteen menestyksen varmistamiseen</a:t>
            </a:r>
            <a:r>
              <a:rPr lang="fi-FI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Laadi raportit ja tunnista menestykset ja haasteet 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Saavuta tavoitteet  </a:t>
            </a: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fi-FI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Ryhdy toimeen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Varmista, että </a:t>
            </a:r>
            <a:r>
              <a:rPr lang="fi-FI" sz="18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fi-FI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-aloitteen mainonta, koulutukset ja suunnitelmat toteutetaan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Tutustu raportteihin ja tarjoa strategista ohjausta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Varmista, että tuki kaikilla tasoilla hyödyttää uusia ja nykyisiä klubeja</a:t>
            </a:r>
          </a:p>
        </p:txBody>
      </p:sp>
      <p:sp>
        <p:nvSpPr>
          <p:cNvPr id="2" name="Page Number - White">
            <a:extLst>
              <a:ext uri="{FF2B5EF4-FFF2-40B4-BE49-F238E27FC236}">
                <a16:creationId xmlns:a16="http://schemas.microsoft.com/office/drawing/2014/main" id="{F969D471-717C-FE28-5F32-640CA40E4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CC01AD-56DC-CC68-2437-8B6A4701EF91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622D872-23DF-5754-484B-64F95C57B09B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6" name="Background - Solid">
                <a:extLst>
                  <a:ext uri="{FF2B5EF4-FFF2-40B4-BE49-F238E27FC236}">
                    <a16:creationId xmlns:a16="http://schemas.microsoft.com/office/drawing/2014/main" id="{BA85F62A-EF6A-0407-4B15-E113F7799FB4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9751F7C-9504-D8CA-EE99-9749354CB9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5836A34-E5E5-5BB8-9260-76BAFCCED600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1194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6B9E259-61AA-D025-4B2E-049CAD5D33C5}"/>
              </a:ext>
            </a:extLst>
          </p:cNvPr>
          <p:cNvGrpSpPr/>
          <p:nvPr/>
        </p:nvGrpSpPr>
        <p:grpSpPr>
          <a:xfrm>
            <a:off x="-5444" y="-2"/>
            <a:ext cx="12197444" cy="6858002"/>
            <a:chOff x="-5444" y="-2"/>
            <a:chExt cx="12197444" cy="685800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D8FDD6-C250-180E-E9E2-EC9024192DD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21" name="Graphic 9">
              <a:extLst>
                <a:ext uri="{FF2B5EF4-FFF2-40B4-BE49-F238E27FC236}">
                  <a16:creationId xmlns:a16="http://schemas.microsoft.com/office/drawing/2014/main" id="{AC1A95BA-8E28-4183-FE42-FED0C9200ECA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Graphic 35">
              <a:extLst>
                <a:ext uri="{FF2B5EF4-FFF2-40B4-BE49-F238E27FC236}">
                  <a16:creationId xmlns:a16="http://schemas.microsoft.com/office/drawing/2014/main" id="{05D406F4-B3B5-5B02-94AF-61BE91A345FF}"/>
                </a:ext>
              </a:extLst>
            </p:cNvPr>
            <p:cNvSpPr/>
            <p:nvPr/>
          </p:nvSpPr>
          <p:spPr>
            <a:xfrm rot="10800000">
              <a:off x="-5444" y="-1"/>
              <a:ext cx="2977244" cy="5156734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9800000" scaled="0"/>
            </a:gra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31">
              <a:extLst>
                <a:ext uri="{FF2B5EF4-FFF2-40B4-BE49-F238E27FC236}">
                  <a16:creationId xmlns:a16="http://schemas.microsoft.com/office/drawing/2014/main" id="{7CA780AB-F83E-E485-1426-334F5FFF57F4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32">
              <a:extLst>
                <a:ext uri="{FF2B5EF4-FFF2-40B4-BE49-F238E27FC236}">
                  <a16:creationId xmlns:a16="http://schemas.microsoft.com/office/drawing/2014/main" id="{1A5F3A14-6B47-3B48-4F74-C247F19BD885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Page Number - Blue">
            <a:extLst>
              <a:ext uri="{FF2B5EF4-FFF2-40B4-BE49-F238E27FC236}">
                <a16:creationId xmlns:a16="http://schemas.microsoft.com/office/drawing/2014/main" id="{8FA97A99-7AC6-E187-8A6D-063952826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9F4C211-6301-54EB-34BA-B0944C6590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866230"/>
              </p:ext>
            </p:extLst>
          </p:nvPr>
        </p:nvGraphicFramePr>
        <p:xfrm>
          <a:off x="500354" y="2237489"/>
          <a:ext cx="11115886" cy="3950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6471026-84F1-4CB4-7828-B29242C4E7CA}"/>
              </a:ext>
            </a:extLst>
          </p:cNvPr>
          <p:cNvSpPr txBox="1"/>
          <p:nvPr/>
        </p:nvSpPr>
        <p:spPr>
          <a:xfrm>
            <a:off x="1285447" y="1555195"/>
            <a:ext cx="96211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Mukautetaan alueellisten tarpeiden mukaan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BBF1E6-E838-4D5A-FF75-4BA087F3B5F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FBECBF1-58F6-387E-DDBF-ED9B7F98AC29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5DBA79BE-3CB9-C05E-FED6-A0D98FA48646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3D825A9-59AC-48B6-1CF2-4D3711D3B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12BDAF6-0E3E-C4E6-4CB3-18B1AFF710B2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92D0D58D-8DE0-CDD2-9F1F-71EF0EC2E2C9}"/>
              </a:ext>
            </a:extLst>
          </p:cNvPr>
          <p:cNvSpPr txBox="1">
            <a:spLocks/>
          </p:cNvSpPr>
          <p:nvPr/>
        </p:nvSpPr>
        <p:spPr>
          <a:xfrm>
            <a:off x="2197915" y="787713"/>
            <a:ext cx="9418325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fi-FI" sz="4500" b="1" dirty="0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Kuusi vaihetta kohti menestystä</a:t>
            </a:r>
          </a:p>
        </p:txBody>
      </p:sp>
    </p:spTree>
    <p:extLst>
      <p:ext uri="{BB962C8B-B14F-4D97-AF65-F5344CB8AC3E}">
        <p14:creationId xmlns:p14="http://schemas.microsoft.com/office/powerpoint/2010/main" val="1816593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7A6EB2-44DE-1CDD-CFD5-ED7EFF4EB182}"/>
              </a:ext>
            </a:extLst>
          </p:cNvPr>
          <p:cNvSpPr/>
          <p:nvPr/>
        </p:nvSpPr>
        <p:spPr>
          <a:xfrm>
            <a:off x="0" y="1373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3" name="Graphic 9">
            <a:extLst>
              <a:ext uri="{FF2B5EF4-FFF2-40B4-BE49-F238E27FC236}">
                <a16:creationId xmlns:a16="http://schemas.microsoft.com/office/drawing/2014/main" id="{1B66240B-103C-1E06-D139-28C6AB7C073C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Graphic 35">
            <a:extLst>
              <a:ext uri="{FF2B5EF4-FFF2-40B4-BE49-F238E27FC236}">
                <a16:creationId xmlns:a16="http://schemas.microsoft.com/office/drawing/2014/main" id="{5AE529CD-4101-EFB0-FF1F-219015522AF5}"/>
              </a:ext>
            </a:extLst>
          </p:cNvPr>
          <p:cNvSpPr/>
          <p:nvPr/>
        </p:nvSpPr>
        <p:spPr>
          <a:xfrm rot="10800000">
            <a:off x="-5444" y="-1"/>
            <a:ext cx="2977244" cy="5156734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Graphic 31">
            <a:extLst>
              <a:ext uri="{FF2B5EF4-FFF2-40B4-BE49-F238E27FC236}">
                <a16:creationId xmlns:a16="http://schemas.microsoft.com/office/drawing/2014/main" id="{5386C968-844A-B63C-D52A-4CE00977ADA0}"/>
              </a:ext>
            </a:extLst>
          </p:cNvPr>
          <p:cNvSpPr/>
          <p:nvPr/>
        </p:nvSpPr>
        <p:spPr>
          <a:xfrm rot="10800000">
            <a:off x="0" y="-2"/>
            <a:ext cx="2379178" cy="4120855"/>
          </a:xfrm>
          <a:custGeom>
            <a:avLst/>
            <a:gdLst>
              <a:gd name="connsiteX0" fmla="*/ 0 w 2379178"/>
              <a:gd name="connsiteY0" fmla="*/ 4120855 h 4120855"/>
              <a:gd name="connsiteX1" fmla="*/ 2379179 w 2379178"/>
              <a:gd name="connsiteY1" fmla="*/ 0 h 4120855"/>
              <a:gd name="connsiteX2" fmla="*/ 2379179 w 2379178"/>
              <a:gd name="connsiteY2" fmla="*/ 4120855 h 412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178" h="4120855">
                <a:moveTo>
                  <a:pt x="0" y="4120855"/>
                </a:moveTo>
                <a:lnTo>
                  <a:pt x="2379179" y="0"/>
                </a:lnTo>
                <a:lnTo>
                  <a:pt x="2379179" y="412085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32">
            <a:extLst>
              <a:ext uri="{FF2B5EF4-FFF2-40B4-BE49-F238E27FC236}">
                <a16:creationId xmlns:a16="http://schemas.microsoft.com/office/drawing/2014/main" id="{EFF9EA2B-6FE0-9A77-7456-9559E9D82356}"/>
              </a:ext>
            </a:extLst>
          </p:cNvPr>
          <p:cNvSpPr/>
          <p:nvPr/>
        </p:nvSpPr>
        <p:spPr>
          <a:xfrm rot="10800000">
            <a:off x="0" y="-2"/>
            <a:ext cx="1815562" cy="3144645"/>
          </a:xfrm>
          <a:custGeom>
            <a:avLst/>
            <a:gdLst>
              <a:gd name="connsiteX0" fmla="*/ 0 w 1815562"/>
              <a:gd name="connsiteY0" fmla="*/ 3144645 h 3144645"/>
              <a:gd name="connsiteX1" fmla="*/ 1815563 w 1815562"/>
              <a:gd name="connsiteY1" fmla="*/ 0 h 3144645"/>
              <a:gd name="connsiteX2" fmla="*/ 1815563 w 1815562"/>
              <a:gd name="connsiteY2" fmla="*/ 3144645 h 31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562" h="3144645">
                <a:moveTo>
                  <a:pt x="0" y="3144645"/>
                </a:moveTo>
                <a:lnTo>
                  <a:pt x="1815563" y="0"/>
                </a:lnTo>
                <a:lnTo>
                  <a:pt x="1815563" y="314464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36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C7511807-4F30-1BDC-AC9F-4DEE4A06B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B5C27A-166C-132D-5EFD-D160EA69D39B}"/>
              </a:ext>
            </a:extLst>
          </p:cNvPr>
          <p:cNvSpPr/>
          <p:nvPr/>
        </p:nvSpPr>
        <p:spPr>
          <a:xfrm rot="5400000" flipH="1">
            <a:off x="6063835" y="1464945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1E18DD-7B1C-8267-5CB6-467F6D57497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6CEE0B3-DA79-2005-BEE5-4539A8D3DEA0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2" name="Background - Solid">
                <a:extLst>
                  <a:ext uri="{FF2B5EF4-FFF2-40B4-BE49-F238E27FC236}">
                    <a16:creationId xmlns:a16="http://schemas.microsoft.com/office/drawing/2014/main" id="{9979F508-F0E4-8AD6-A553-0C2E7B9574B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D03E00F-B509-3036-8F11-E87A41456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AA2BF7E-A081-CD54-108B-49C221498005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Body Copy">
            <a:extLst>
              <a:ext uri="{FF2B5EF4-FFF2-40B4-BE49-F238E27FC236}">
                <a16:creationId xmlns:a16="http://schemas.microsoft.com/office/drawing/2014/main" id="{A39F0C8E-9978-02B3-C503-A28DFC3DA805}"/>
              </a:ext>
            </a:extLst>
          </p:cNvPr>
          <p:cNvSpPr txBox="1">
            <a:spLocks/>
          </p:cNvSpPr>
          <p:nvPr/>
        </p:nvSpPr>
        <p:spPr>
          <a:xfrm>
            <a:off x="1333893" y="787713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fi-FI" sz="4500" b="1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Yhteistyö toimii</a:t>
            </a:r>
          </a:p>
        </p:txBody>
      </p:sp>
      <p:pic>
        <p:nvPicPr>
          <p:cNvPr id="11" name="Picture 10" descr="A blue and purple rectangles&#10;&#10;Description automatically generated">
            <a:extLst>
              <a:ext uri="{FF2B5EF4-FFF2-40B4-BE49-F238E27FC236}">
                <a16:creationId xmlns:a16="http://schemas.microsoft.com/office/drawing/2014/main" id="{2C260AA9-778B-A5E0-9638-6F549E14A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1" y="2167629"/>
            <a:ext cx="11895751" cy="35194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BC7C03-F215-67BE-2DCE-57604B056E3C}"/>
              </a:ext>
            </a:extLst>
          </p:cNvPr>
          <p:cNvSpPr txBox="1"/>
          <p:nvPr/>
        </p:nvSpPr>
        <p:spPr>
          <a:xfrm>
            <a:off x="1180480" y="3140101"/>
            <a:ext cx="1462515" cy="15881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Hallinto-johtajat määrittele-vät tavoitteet ja strategian.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57C282-4BDF-683D-1AB7-47E8E0EA2977}"/>
              </a:ext>
            </a:extLst>
          </p:cNvPr>
          <p:cNvSpPr txBox="1"/>
          <p:nvPr/>
        </p:nvSpPr>
        <p:spPr>
          <a:xfrm>
            <a:off x="5311163" y="3140102"/>
            <a:ext cx="1627760" cy="15881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Lions International tarjoaa resursseja ja tukea.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5CA861-DD03-1B3D-52DE-C9990760A132}"/>
              </a:ext>
            </a:extLst>
          </p:cNvPr>
          <p:cNvSpPr txBox="1"/>
          <p:nvPr/>
        </p:nvSpPr>
        <p:spPr>
          <a:xfrm>
            <a:off x="7465103" y="3015452"/>
            <a:ext cx="1432426" cy="18374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Piirit ja klubit toteuttavat johdon laatimat suunnitel-mat.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22767-C93D-1637-864B-407BA511D6B9}"/>
              </a:ext>
            </a:extLst>
          </p:cNvPr>
          <p:cNvSpPr txBox="1"/>
          <p:nvPr/>
        </p:nvSpPr>
        <p:spPr>
          <a:xfrm>
            <a:off x="9435270" y="3389401"/>
            <a:ext cx="2359651" cy="108952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2400" b="1" i="1" dirty="0">
                <a:solidFill>
                  <a:srgbClr val="0D2240"/>
                </a:solidFill>
                <a:latin typeface="Arial"/>
                <a:cs typeface="Arial"/>
              </a:rPr>
              <a:t>MISSION </a:t>
            </a:r>
            <a:r>
              <a:rPr lang="fi-FI" sz="2400" b="1" dirty="0">
                <a:solidFill>
                  <a:srgbClr val="0D2240"/>
                </a:solidFill>
                <a:latin typeface="Arial"/>
                <a:cs typeface="Arial"/>
              </a:rPr>
              <a:t>1.5</a:t>
            </a:r>
            <a:b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400" b="1" dirty="0">
                <a:solidFill>
                  <a:srgbClr val="0D2240"/>
                </a:solidFill>
                <a:latin typeface="Arial"/>
                <a:cs typeface="Arial"/>
              </a:rPr>
              <a:t>TAVOITE </a:t>
            </a:r>
            <a:br>
              <a:rPr lang="fi-FI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400" b="1" dirty="0">
                <a:solidFill>
                  <a:srgbClr val="0D2240"/>
                </a:solidFill>
                <a:latin typeface="Arial"/>
                <a:cs typeface="Arial"/>
              </a:rPr>
              <a:t>SAAVUTETTU!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BCDBDF-AFED-4D9F-ACAE-2A8E5EE5488E}"/>
              </a:ext>
            </a:extLst>
          </p:cNvPr>
          <p:cNvSpPr txBox="1"/>
          <p:nvPr/>
        </p:nvSpPr>
        <p:spPr>
          <a:xfrm>
            <a:off x="3235003" y="3264751"/>
            <a:ext cx="1627760" cy="13388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Kansain-välinen johto kehittää tavoitteita ja päämääriä.</a:t>
            </a:r>
          </a:p>
        </p:txBody>
      </p:sp>
    </p:spTree>
    <p:extLst>
      <p:ext uri="{BB962C8B-B14F-4D97-AF65-F5344CB8AC3E}">
        <p14:creationId xmlns:p14="http://schemas.microsoft.com/office/powerpoint/2010/main" val="2020060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D0FB8E-0CFF-FCD4-0E16-F247171141DC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393758B3-E893-71DC-35CC-42EE01B90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FD98059F-FD6D-6448-325E-77BC3DADF948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DBDD7DFA-7502-B3D5-8A2B-75037C247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E14D0A88-E2B0-CEB1-D5B8-986D424B1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0D5E2C27-1E81-EBF4-89BF-DC559C430783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7000" dirty="0">
                <a:solidFill>
                  <a:schemeClr val="bg1"/>
                </a:solidFill>
              </a:rPr>
              <a:t>ALOITTEEN TAVOITE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ECF18292-0D86-3A97-0471-C46BDE21E66C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1.5 miljoonaa lionjäsentä 1. heinäkuuta 2027.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24594A-1FE5-0191-33A8-7BE05B7DB3C2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47E7EB-8339-C5DA-538F-97ECEF56E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12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472AB-654F-E389-CECB-890A349EA0D9}"/>
              </a:ext>
            </a:extLst>
          </p:cNvPr>
          <p:cNvGrpSpPr/>
          <p:nvPr/>
        </p:nvGrpSpPr>
        <p:grpSpPr>
          <a:xfrm>
            <a:off x="0" y="-2"/>
            <a:ext cx="12192000" cy="6858002"/>
            <a:chOff x="0" y="-2"/>
            <a:chExt cx="12192000" cy="68580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D63527-440B-AA3C-E9D7-1B16B182F15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7A2582"/>
                </a:gs>
                <a:gs pos="98000">
                  <a:srgbClr val="00338D"/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C3025EB-A1FD-0196-1D69-A6B08E11D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>
              <a:off x="8071756" y="-2"/>
              <a:ext cx="4120243" cy="412024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5FE14C5-1F1E-FC8D-7F79-00D386C19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6705599" y="1371599"/>
              <a:ext cx="5486401" cy="5486401"/>
            </a:xfrm>
            <a:prstGeom prst="rect">
              <a:avLst/>
            </a:prstGeom>
          </p:spPr>
        </p:pic>
      </p:grpSp>
      <p:sp>
        <p:nvSpPr>
          <p:cNvPr id="3" name="Body Copy">
            <a:extLst>
              <a:ext uri="{FF2B5EF4-FFF2-40B4-BE49-F238E27FC236}">
                <a16:creationId xmlns:a16="http://schemas.microsoft.com/office/drawing/2014/main" id="{4D72A53E-AF37-4895-68AC-D5141F70D561}"/>
              </a:ext>
            </a:extLst>
          </p:cNvPr>
          <p:cNvSpPr txBox="1">
            <a:spLocks/>
          </p:cNvSpPr>
          <p:nvPr/>
        </p:nvSpPr>
        <p:spPr>
          <a:xfrm>
            <a:off x="598657" y="895430"/>
            <a:ext cx="11261049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fi-FI" sz="50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Jäsenyys</a:t>
            </a:r>
            <a:br>
              <a:rPr lang="fi-FI" sz="50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</a:br>
            <a:r>
              <a:rPr lang="fi-FI" sz="5000" b="1" i="0" u="none" strike="noStrike" cap="none" normalizeH="0" baseline="0" noProof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Tavoite ja päämäärät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FC681-3B3C-8707-2F40-199CF1D9EC7B}"/>
              </a:ext>
            </a:extLst>
          </p:cNvPr>
          <p:cNvSpPr txBox="1"/>
          <p:nvPr/>
        </p:nvSpPr>
        <p:spPr>
          <a:xfrm>
            <a:off x="651443" y="2659834"/>
            <a:ext cx="10903155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Lions Clubs International saavuttaa 1,5 miljoonaa jäsentä maailmanlaajuisesti 1. heinäkuuta 2027 mennessä.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Kaikissa piireissä perustetaan uusia klubeja.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Kaikki klubit ottavat uusia jäseniä. 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Kaikissa vaalipiireissä on positiivinen nettokasvu.</a:t>
            </a: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fi-FI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Piirin tulisi toteuttaa alueellisia strategioita, jotta ne pystyvät saamaan monipuolisen jäsenistön, mukaan lukien naisjäseniä ja nuoria lioneita.</a:t>
            </a: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EFCEAAB5-AC67-71BB-66E6-D7C299BF8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22A6B3-C510-8148-55DC-6DF2396DA1B2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A412BB7-04DA-B8D0-08B9-0C7E85E1849A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0" name="Background - Solid">
                <a:extLst>
                  <a:ext uri="{FF2B5EF4-FFF2-40B4-BE49-F238E27FC236}">
                    <a16:creationId xmlns:a16="http://schemas.microsoft.com/office/drawing/2014/main" id="{8FB74784-541F-C47B-6200-A5C432CDF324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9E31B2F-71F2-AC42-8236-CD46FC108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3928A2D-1C70-6BF2-7FA3-E5EE6742469C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755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695D5-5C47-97A0-903D-744B0C3E9DBE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312406E1-71E5-88CF-D6AB-0570FF0D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BF88B55C-ED4E-3DBE-EC3B-635C3B2CB12C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9B4C3285-63E5-263F-A2E7-356CC66EC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1B7FC598-FB2B-4DB9-FAC3-7FFE2DF4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93A96001-FA43-D54D-0A14-DF19D8DEAD81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7000">
                <a:solidFill>
                  <a:schemeClr val="bg1"/>
                </a:solidFill>
              </a:rPr>
              <a:t>YLEISKATSAUS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EE9F9EB-E914-66F6-54BC-D6A7391697CC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Autamme avun tarpeessa olevaa maailmaa.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E0651-53F6-4442-81FC-7CE34E62733A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3D7B5E-6436-F003-A83A-68B82300D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53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4FD663-C177-978F-06BB-1BE1E265FE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DE1C345F-FE7F-4447-59A7-59000E7AF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D376B02C-FDDB-FEA9-3CA8-0F9D9F866288}"/>
              </a:ext>
            </a:extLst>
          </p:cNvPr>
          <p:cNvSpPr txBox="1">
            <a:spLocks/>
          </p:cNvSpPr>
          <p:nvPr/>
        </p:nvSpPr>
        <p:spPr>
          <a:xfrm>
            <a:off x="6825" y="1638526"/>
            <a:ext cx="12182692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80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2023–2024 </a:t>
            </a:r>
            <a:r>
              <a:rPr lang="fi-FI" sz="800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Tavoitteet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E90387-74CE-1C22-5058-B8EB2F59A4B6}"/>
              </a:ext>
            </a:extLst>
          </p:cNvPr>
          <p:cNvSpPr txBox="1"/>
          <p:nvPr/>
        </p:nvSpPr>
        <p:spPr>
          <a:xfrm>
            <a:off x="1283922" y="5957411"/>
            <a:ext cx="96211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 i="1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Tavoitteet perustuvat ajanjaksoon 1. heinäkuuta - 30. kesäkuuta.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B47BB24E-32C6-9D1F-D344-13FF82A540C7}"/>
              </a:ext>
            </a:extLst>
          </p:cNvPr>
          <p:cNvSpPr txBox="1">
            <a:spLocks/>
          </p:cNvSpPr>
          <p:nvPr/>
        </p:nvSpPr>
        <p:spPr>
          <a:xfrm>
            <a:off x="109058" y="3280228"/>
            <a:ext cx="5854532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Maailmanlaajuinen tavoite</a:t>
            </a: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BEABCBDF-7DA9-B26A-9CB9-766CAB2392C0}"/>
              </a:ext>
            </a:extLst>
          </p:cNvPr>
          <p:cNvSpPr txBox="1">
            <a:spLocks/>
          </p:cNvSpPr>
          <p:nvPr/>
        </p:nvSpPr>
        <p:spPr>
          <a:xfrm>
            <a:off x="1035735" y="4340862"/>
            <a:ext cx="4001178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500" b="0" dirty="0">
                <a:solidFill>
                  <a:schemeClr val="bg1"/>
                </a:solidFill>
                <a:ea typeface="Calibri"/>
              </a:rPr>
              <a:t>xxx uutta</a:t>
            </a:r>
            <a:r>
              <a:rPr lang="fi-FI" sz="2500" b="0" dirty="0">
                <a:solidFill>
                  <a:schemeClr val="bg1"/>
                </a:solidFill>
                <a:effectLst/>
                <a:ea typeface="Calibri"/>
              </a:rPr>
              <a:t> jäsentä  </a:t>
            </a:r>
            <a:br>
              <a:rPr lang="fi-FI" sz="2500" b="0" dirty="0">
                <a:solidFill>
                  <a:schemeClr val="bg1"/>
                </a:solidFill>
                <a:effectLst/>
                <a:ea typeface="Calibri"/>
              </a:rPr>
            </a:br>
            <a:r>
              <a:rPr lang="fi-FI" sz="2500" b="0" dirty="0">
                <a:solidFill>
                  <a:schemeClr val="bg1"/>
                </a:solidFill>
                <a:ea typeface="Calibri"/>
              </a:rPr>
              <a:t>xxx </a:t>
            </a:r>
            <a:r>
              <a:rPr lang="fi-FI" sz="2500" b="0" dirty="0">
                <a:solidFill>
                  <a:schemeClr val="bg1"/>
                </a:solidFill>
                <a:effectLst/>
                <a:ea typeface="Calibri"/>
              </a:rPr>
              <a:t>uutta klubia </a:t>
            </a:r>
            <a:br>
              <a:rPr lang="fi-FI" sz="2500" b="0" dirty="0">
                <a:solidFill>
                  <a:schemeClr val="bg1"/>
                </a:solidFill>
                <a:effectLst/>
                <a:ea typeface="Calibri"/>
              </a:rPr>
            </a:br>
            <a:r>
              <a:rPr lang="fi-FI" sz="2500" b="0" dirty="0">
                <a:solidFill>
                  <a:schemeClr val="bg1"/>
                </a:solidFill>
                <a:effectLst/>
                <a:ea typeface="Calibri"/>
              </a:rPr>
              <a:t>xxx jäsenen nettokasvu 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672F9ADA-E31F-45EC-8C7A-490F944B92E7}"/>
              </a:ext>
            </a:extLst>
          </p:cNvPr>
          <p:cNvSpPr txBox="1">
            <a:spLocks/>
          </p:cNvSpPr>
          <p:nvPr/>
        </p:nvSpPr>
        <p:spPr>
          <a:xfrm>
            <a:off x="6384163" y="3280228"/>
            <a:ext cx="4326169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VP XX tavoite</a:t>
            </a:r>
          </a:p>
        </p:txBody>
      </p:sp>
      <p:sp>
        <p:nvSpPr>
          <p:cNvPr id="18" name="Headline">
            <a:extLst>
              <a:ext uri="{FF2B5EF4-FFF2-40B4-BE49-F238E27FC236}">
                <a16:creationId xmlns:a16="http://schemas.microsoft.com/office/drawing/2014/main" id="{93EC378E-5A0F-99BF-2752-ACA73A8EF3C9}"/>
              </a:ext>
            </a:extLst>
          </p:cNvPr>
          <p:cNvSpPr txBox="1">
            <a:spLocks/>
          </p:cNvSpPr>
          <p:nvPr/>
        </p:nvSpPr>
        <p:spPr>
          <a:xfrm>
            <a:off x="6597141" y="4339452"/>
            <a:ext cx="4034506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500" b="0" dirty="0">
                <a:solidFill>
                  <a:schemeClr val="bg1"/>
                </a:solidFill>
                <a:ea typeface="Calibri"/>
              </a:rPr>
              <a:t>xxx uutta</a:t>
            </a:r>
            <a:r>
              <a:rPr lang="fi-FI" sz="2500" b="0" dirty="0">
                <a:solidFill>
                  <a:schemeClr val="bg1"/>
                </a:solidFill>
                <a:effectLst/>
                <a:ea typeface="Calibri"/>
              </a:rPr>
              <a:t> jäsentä </a:t>
            </a:r>
            <a:br>
              <a:rPr lang="fi-FI" sz="2500" b="0" dirty="0">
                <a:solidFill>
                  <a:schemeClr val="bg1"/>
                </a:solidFill>
                <a:effectLst/>
                <a:ea typeface="Calibri"/>
              </a:rPr>
            </a:br>
            <a:r>
              <a:rPr lang="fi-FI" sz="2500" b="0" dirty="0">
                <a:solidFill>
                  <a:schemeClr val="bg1"/>
                </a:solidFill>
                <a:ea typeface="Calibri"/>
              </a:rPr>
              <a:t>xxx </a:t>
            </a:r>
            <a:r>
              <a:rPr lang="fi-FI" sz="2500" b="0" dirty="0">
                <a:solidFill>
                  <a:schemeClr val="bg1"/>
                </a:solidFill>
                <a:effectLst/>
                <a:ea typeface="Calibri"/>
              </a:rPr>
              <a:t>uutta klubia </a:t>
            </a:r>
            <a:br>
              <a:rPr lang="fi-FI" sz="2500" b="0" dirty="0">
                <a:solidFill>
                  <a:schemeClr val="bg1"/>
                </a:solidFill>
                <a:effectLst/>
                <a:ea typeface="Calibri"/>
              </a:rPr>
            </a:br>
            <a:r>
              <a:rPr lang="fi-FI" sz="2500" b="0" dirty="0">
                <a:solidFill>
                  <a:schemeClr val="bg1"/>
                </a:solidFill>
                <a:effectLst/>
                <a:ea typeface="Calibri"/>
              </a:rPr>
              <a:t>xxx jäsenen nettokasvu </a:t>
            </a: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22E708E6-5661-01D9-617F-670C989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2" name="Picture 21" descr="lionlogo_white.eps">
            <a:extLst>
              <a:ext uri="{FF2B5EF4-FFF2-40B4-BE49-F238E27FC236}">
                <a16:creationId xmlns:a16="http://schemas.microsoft.com/office/drawing/2014/main" id="{3369D8E8-221D-0201-1E9C-8567E1E6CB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110" y="858774"/>
            <a:ext cx="5681133" cy="554195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B84FED5-C7BD-31FB-3044-4BDD8C89B14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1DEFE3A-AD43-FDD8-D2D3-8861E674CB3D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6" name="Background - Solid">
                <a:extLst>
                  <a:ext uri="{FF2B5EF4-FFF2-40B4-BE49-F238E27FC236}">
                    <a16:creationId xmlns:a16="http://schemas.microsoft.com/office/drawing/2014/main" id="{4F7D78A0-0A29-2E69-29FF-BEDF5C3BADC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44508FF-EC61-059F-3236-9538F0132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8034B3A-8ABF-7CF9-EE72-D07FE6D34218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AD2253-618D-7911-FFB6-619979F91769}"/>
              </a:ext>
            </a:extLst>
          </p:cNvPr>
          <p:cNvGrpSpPr/>
          <p:nvPr/>
        </p:nvGrpSpPr>
        <p:grpSpPr>
          <a:xfrm>
            <a:off x="6711886" y="2609909"/>
            <a:ext cx="4961914" cy="475697"/>
            <a:chOff x="4751044" y="2939551"/>
            <a:chExt cx="3208587" cy="307606"/>
          </a:xfrm>
        </p:grpSpPr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327CFA38-91C1-A07C-4842-2146DACBD7B9}"/>
                </a:ext>
              </a:extLst>
            </p:cNvPr>
            <p:cNvSpPr/>
            <p:nvPr/>
          </p:nvSpPr>
          <p:spPr bwMode="auto">
            <a:xfrm rot="18900000">
              <a:off x="7413787" y="2939551"/>
              <a:ext cx="545844" cy="168781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2ED10A-8478-EACC-05C0-E27A4E11B593}"/>
                </a:ext>
              </a:extLst>
            </p:cNvPr>
            <p:cNvSpPr/>
            <p:nvPr/>
          </p:nvSpPr>
          <p:spPr>
            <a:xfrm rot="5400000" flipH="1">
              <a:off x="6091917" y="1825780"/>
              <a:ext cx="80504" cy="27622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289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992258-E695-3EB3-5A31-E8422C4871C3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105780BE-429D-BC06-2B92-1ED2B9B69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CB545D8B-7B48-E157-9FEB-02C0DE4B00A9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68E0AFB9-B55A-0AD3-C752-6D99782C3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07A9095E-A03C-E898-C9E2-FE568A65C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8B85698D-728E-13FA-D5E6-BE0EE6799561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7000">
                <a:solidFill>
                  <a:schemeClr val="bg1"/>
                </a:solidFill>
              </a:rPr>
              <a:t>MITEN MENESTYMME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83D2ABFF-F79A-21DA-1347-6EBD5DCD33FD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Käytä sitä, mikä toimii.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CE30D8-838D-6E7F-5D8D-6CE31845ED2F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EA40E1-1A96-84D6-77DA-633CB3BFA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72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16BE68D-02B1-AAC7-4573-03484EED9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15"/>
          <a:stretch/>
        </p:blipFill>
        <p:spPr>
          <a:xfrm>
            <a:off x="4905554" y="0"/>
            <a:ext cx="7283398" cy="6857520"/>
          </a:xfrm>
          <a:prstGeom prst="rect">
            <a:avLst/>
          </a:prstGeom>
        </p:spPr>
      </p:pic>
      <p:sp>
        <p:nvSpPr>
          <p:cNvPr id="5" name="Background - Overlay">
            <a:extLst>
              <a:ext uri="{FF2B5EF4-FFF2-40B4-BE49-F238E27FC236}">
                <a16:creationId xmlns:a16="http://schemas.microsoft.com/office/drawing/2014/main" id="{4DF2CE41-B27A-B462-AEDD-324F68AAAED1}"/>
              </a:ext>
            </a:extLst>
          </p:cNvPr>
          <p:cNvSpPr/>
          <p:nvPr/>
        </p:nvSpPr>
        <p:spPr>
          <a:xfrm>
            <a:off x="-3048" y="472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9FDC4516-AC4D-9F8F-C05D-66E7A81C1C97}"/>
              </a:ext>
            </a:extLst>
          </p:cNvPr>
          <p:cNvSpPr/>
          <p:nvPr/>
        </p:nvSpPr>
        <p:spPr>
          <a:xfrm>
            <a:off x="-3048" y="0"/>
            <a:ext cx="3557016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76E77B3-BE82-2A17-E597-B6A7FD275D6D}"/>
              </a:ext>
            </a:extLst>
          </p:cNvPr>
          <p:cNvSpPr/>
          <p:nvPr/>
        </p:nvSpPr>
        <p:spPr>
          <a:xfrm rot="16200000" flipV="1">
            <a:off x="1274739" y="-68580"/>
            <a:ext cx="6858000" cy="6995161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B607065A-3A05-D58A-2F53-B6D141908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Body Copy">
            <a:extLst>
              <a:ext uri="{FF2B5EF4-FFF2-40B4-BE49-F238E27FC236}">
                <a16:creationId xmlns:a16="http://schemas.microsoft.com/office/drawing/2014/main" id="{DEB91E1D-16BE-9CE0-64FC-301F6A0948CA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14" name="Body Copy">
            <a:extLst>
              <a:ext uri="{FF2B5EF4-FFF2-40B4-BE49-F238E27FC236}">
                <a16:creationId xmlns:a16="http://schemas.microsoft.com/office/drawing/2014/main" id="{C09314DA-F5B7-735F-FEA2-9B79DF8C88D9}"/>
              </a:ext>
            </a:extLst>
          </p:cNvPr>
          <p:cNvSpPr txBox="1">
            <a:spLocks/>
          </p:cNvSpPr>
          <p:nvPr/>
        </p:nvSpPr>
        <p:spPr>
          <a:xfrm>
            <a:off x="457985" y="879426"/>
            <a:ext cx="5831103" cy="147077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fi-FI" sz="4500" b="1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Koulutus ja kehittäminen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15E0A3-0F61-9E5D-15F3-408015C298AC}"/>
              </a:ext>
            </a:extLst>
          </p:cNvPr>
          <p:cNvSpPr txBox="1"/>
          <p:nvPr/>
        </p:nvSpPr>
        <p:spPr>
          <a:xfrm>
            <a:off x="500355" y="2498503"/>
            <a:ext cx="7376820" cy="41703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0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Koulutus on tärkeä osa jäsenmäärämme kasvattamista, erityisesti lionien osalta, jotka ovat keskeisissä johtotehtävissä. </a:t>
            </a:r>
          </a:p>
          <a:p>
            <a:endParaRPr lang="en-US" sz="20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fi-FI" sz="2000" i="1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Lioneita kannustetaan hyödyntämään tarjolla olevia koulutusmahdollisuuksia, kuten:</a:t>
            </a:r>
          </a:p>
          <a:p>
            <a:endParaRPr lang="en-US" sz="2000" i="1" dirty="0">
              <a:solidFill>
                <a:srgbClr val="EBB700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0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Päivitetty vaalipiirin/alueen GAT-materiaali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0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Alueelliset kokoukset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0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Verkkokoulutus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0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Vaalipiirin johtajien/aluejohtajien suorittama koulutus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0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Kenttäasiantuntijoiden alueellinen koulutus </a:t>
            </a:r>
          </a:p>
          <a:p>
            <a:r>
              <a:rPr lang="fi-FI" sz="2000" i="1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22798B-7390-3387-01C4-063E4AE1F79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CB925D-56D4-62B8-A450-FB6692093C46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9" name="Background - Solid">
                <a:extLst>
                  <a:ext uri="{FF2B5EF4-FFF2-40B4-BE49-F238E27FC236}">
                    <a16:creationId xmlns:a16="http://schemas.microsoft.com/office/drawing/2014/main" id="{921CC838-245C-BD60-F487-8F7EB9B5FFA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477BEB7-C5D0-AE93-72CC-B7D8A68EB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B9C563-C165-8C8B-8654-5E2AEA547318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4340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489350C-C496-5BC0-810C-65058ED617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958"/>
          <a:stretch/>
        </p:blipFill>
        <p:spPr>
          <a:xfrm>
            <a:off x="3047" y="415576"/>
            <a:ext cx="8531353" cy="6442424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CAC4975A-DE9A-BCE9-044F-EAB43E13F51A}"/>
              </a:ext>
            </a:extLst>
          </p:cNvPr>
          <p:cNvSpPr/>
          <p:nvPr/>
        </p:nvSpPr>
        <p:spPr>
          <a:xfrm>
            <a:off x="-2736" y="1"/>
            <a:ext cx="1391326" cy="6858000"/>
          </a:xfrm>
          <a:custGeom>
            <a:avLst/>
            <a:gdLst>
              <a:gd name="connsiteX0" fmla="*/ 0 w 1391326"/>
              <a:gd name="connsiteY0" fmla="*/ 0 h 6858000"/>
              <a:gd name="connsiteX1" fmla="*/ 1391326 w 1391326"/>
              <a:gd name="connsiteY1" fmla="*/ 0 h 6858000"/>
              <a:gd name="connsiteX2" fmla="*/ 469237 w 1391326"/>
              <a:gd name="connsiteY2" fmla="*/ 6858000 h 6858000"/>
              <a:gd name="connsiteX3" fmla="*/ 0 w 1391326"/>
              <a:gd name="connsiteY3" fmla="*/ 6858000 h 6858000"/>
              <a:gd name="connsiteX4" fmla="*/ 0 w 13913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326" h="6858000">
                <a:moveTo>
                  <a:pt x="0" y="0"/>
                </a:moveTo>
                <a:lnTo>
                  <a:pt x="1391326" y="0"/>
                </a:lnTo>
                <a:lnTo>
                  <a:pt x="46923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759967-6A37-EF5B-FF3E-756AB9284D82}"/>
              </a:ext>
            </a:extLst>
          </p:cNvPr>
          <p:cNvSpPr/>
          <p:nvPr/>
        </p:nvSpPr>
        <p:spPr>
          <a:xfrm rot="5400000" flipV="1">
            <a:off x="4878956" y="-782192"/>
            <a:ext cx="6858000" cy="8422384"/>
          </a:xfrm>
          <a:custGeom>
            <a:avLst/>
            <a:gdLst>
              <a:gd name="connsiteX0" fmla="*/ 0 w 6858000"/>
              <a:gd name="connsiteY0" fmla="*/ 922089 h 8422384"/>
              <a:gd name="connsiteX1" fmla="*/ 0 w 6858000"/>
              <a:gd name="connsiteY1" fmla="*/ 1511369 h 8422384"/>
              <a:gd name="connsiteX2" fmla="*/ 0 w 6858000"/>
              <a:gd name="connsiteY2" fmla="*/ 2107423 h 8422384"/>
              <a:gd name="connsiteX3" fmla="*/ 0 w 6858000"/>
              <a:gd name="connsiteY3" fmla="*/ 2696703 h 8422384"/>
              <a:gd name="connsiteX4" fmla="*/ 0 w 6858000"/>
              <a:gd name="connsiteY4" fmla="*/ 2959412 h 8422384"/>
              <a:gd name="connsiteX5" fmla="*/ 0 w 6858000"/>
              <a:gd name="connsiteY5" fmla="*/ 3548692 h 8422384"/>
              <a:gd name="connsiteX6" fmla="*/ 0 w 6858000"/>
              <a:gd name="connsiteY6" fmla="*/ 4144746 h 8422384"/>
              <a:gd name="connsiteX7" fmla="*/ 0 w 6858000"/>
              <a:gd name="connsiteY7" fmla="*/ 4610448 h 8422384"/>
              <a:gd name="connsiteX8" fmla="*/ 0 w 6858000"/>
              <a:gd name="connsiteY8" fmla="*/ 4734026 h 8422384"/>
              <a:gd name="connsiteX9" fmla="*/ 0 w 6858000"/>
              <a:gd name="connsiteY9" fmla="*/ 5199728 h 8422384"/>
              <a:gd name="connsiteX10" fmla="*/ 0 w 6858000"/>
              <a:gd name="connsiteY10" fmla="*/ 5795782 h 8422384"/>
              <a:gd name="connsiteX11" fmla="*/ 0 w 6858000"/>
              <a:gd name="connsiteY11" fmla="*/ 6385062 h 8422384"/>
              <a:gd name="connsiteX12" fmla="*/ 0 w 6858000"/>
              <a:gd name="connsiteY12" fmla="*/ 6647770 h 8422384"/>
              <a:gd name="connsiteX13" fmla="*/ 0 w 6858000"/>
              <a:gd name="connsiteY13" fmla="*/ 7237050 h 8422384"/>
              <a:gd name="connsiteX14" fmla="*/ 0 w 6858000"/>
              <a:gd name="connsiteY14" fmla="*/ 7833104 h 8422384"/>
              <a:gd name="connsiteX15" fmla="*/ 0 w 6858000"/>
              <a:gd name="connsiteY15" fmla="*/ 8422384 h 8422384"/>
              <a:gd name="connsiteX16" fmla="*/ 6858000 w 6858000"/>
              <a:gd name="connsiteY16" fmla="*/ 8422384 h 8422384"/>
              <a:gd name="connsiteX17" fmla="*/ 6858000 w 6858000"/>
              <a:gd name="connsiteY17" fmla="*/ 7833104 h 8422384"/>
              <a:gd name="connsiteX18" fmla="*/ 6858000 w 6858000"/>
              <a:gd name="connsiteY18" fmla="*/ 7237050 h 8422384"/>
              <a:gd name="connsiteX19" fmla="*/ 6858000 w 6858000"/>
              <a:gd name="connsiteY19" fmla="*/ 6647770 h 8422384"/>
              <a:gd name="connsiteX20" fmla="*/ 6858000 w 6858000"/>
              <a:gd name="connsiteY20" fmla="*/ 6385062 h 8422384"/>
              <a:gd name="connsiteX21" fmla="*/ 6858000 w 6858000"/>
              <a:gd name="connsiteY21" fmla="*/ 5795782 h 8422384"/>
              <a:gd name="connsiteX22" fmla="*/ 6858000 w 6858000"/>
              <a:gd name="connsiteY22" fmla="*/ 5199728 h 8422384"/>
              <a:gd name="connsiteX23" fmla="*/ 6858000 w 6858000"/>
              <a:gd name="connsiteY23" fmla="*/ 4610448 h 8422384"/>
              <a:gd name="connsiteX24" fmla="*/ 6858000 w 6858000"/>
              <a:gd name="connsiteY24" fmla="*/ 3811936 h 8422384"/>
              <a:gd name="connsiteX25" fmla="*/ 6858000 w 6858000"/>
              <a:gd name="connsiteY25" fmla="*/ 3222656 h 8422384"/>
              <a:gd name="connsiteX26" fmla="*/ 6858000 w 6858000"/>
              <a:gd name="connsiteY26" fmla="*/ 2626602 h 8422384"/>
              <a:gd name="connsiteX27" fmla="*/ 6858000 w 6858000"/>
              <a:gd name="connsiteY27" fmla="*/ 2037322 h 8422384"/>
              <a:gd name="connsiteX28" fmla="*/ 6858000 w 6858000"/>
              <a:gd name="connsiteY28" fmla="*/ 1774614 h 8422384"/>
              <a:gd name="connsiteX29" fmla="*/ 6858000 w 6858000"/>
              <a:gd name="connsiteY29" fmla="*/ 1185334 h 8422384"/>
              <a:gd name="connsiteX30" fmla="*/ 6858000 w 6858000"/>
              <a:gd name="connsiteY30" fmla="*/ 589280 h 8422384"/>
              <a:gd name="connsiteX31" fmla="*/ 6858000 w 6858000"/>
              <a:gd name="connsiteY31" fmla="*/ 0 h 8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58000" h="8422384">
                <a:moveTo>
                  <a:pt x="0" y="922089"/>
                </a:moveTo>
                <a:lnTo>
                  <a:pt x="0" y="1511369"/>
                </a:lnTo>
                <a:lnTo>
                  <a:pt x="0" y="2107423"/>
                </a:lnTo>
                <a:lnTo>
                  <a:pt x="0" y="2696703"/>
                </a:lnTo>
                <a:lnTo>
                  <a:pt x="0" y="2959412"/>
                </a:lnTo>
                <a:lnTo>
                  <a:pt x="0" y="3548692"/>
                </a:lnTo>
                <a:lnTo>
                  <a:pt x="0" y="4144746"/>
                </a:lnTo>
                <a:lnTo>
                  <a:pt x="0" y="4610448"/>
                </a:lnTo>
                <a:lnTo>
                  <a:pt x="0" y="4734026"/>
                </a:lnTo>
                <a:lnTo>
                  <a:pt x="0" y="5199728"/>
                </a:lnTo>
                <a:lnTo>
                  <a:pt x="0" y="5795782"/>
                </a:lnTo>
                <a:lnTo>
                  <a:pt x="0" y="6385062"/>
                </a:lnTo>
                <a:lnTo>
                  <a:pt x="0" y="6647770"/>
                </a:lnTo>
                <a:lnTo>
                  <a:pt x="0" y="7237050"/>
                </a:lnTo>
                <a:lnTo>
                  <a:pt x="0" y="7833104"/>
                </a:lnTo>
                <a:lnTo>
                  <a:pt x="0" y="8422384"/>
                </a:lnTo>
                <a:lnTo>
                  <a:pt x="6858000" y="8422384"/>
                </a:lnTo>
                <a:lnTo>
                  <a:pt x="6858000" y="7833104"/>
                </a:lnTo>
                <a:lnTo>
                  <a:pt x="6858000" y="7237050"/>
                </a:lnTo>
                <a:lnTo>
                  <a:pt x="6858000" y="6647770"/>
                </a:lnTo>
                <a:lnTo>
                  <a:pt x="6858000" y="6385062"/>
                </a:lnTo>
                <a:lnTo>
                  <a:pt x="6858000" y="5795782"/>
                </a:lnTo>
                <a:lnTo>
                  <a:pt x="6858000" y="5199728"/>
                </a:lnTo>
                <a:lnTo>
                  <a:pt x="6858000" y="4610448"/>
                </a:lnTo>
                <a:lnTo>
                  <a:pt x="6858000" y="3811936"/>
                </a:lnTo>
                <a:lnTo>
                  <a:pt x="6858000" y="3222656"/>
                </a:lnTo>
                <a:lnTo>
                  <a:pt x="6858000" y="2626602"/>
                </a:lnTo>
                <a:lnTo>
                  <a:pt x="6858000" y="2037322"/>
                </a:lnTo>
                <a:lnTo>
                  <a:pt x="6858000" y="1774614"/>
                </a:lnTo>
                <a:lnTo>
                  <a:pt x="6858000" y="1185334"/>
                </a:lnTo>
                <a:lnTo>
                  <a:pt x="6858000" y="589280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 - Blue">
            <a:extLst>
              <a:ext uri="{FF2B5EF4-FFF2-40B4-BE49-F238E27FC236}">
                <a16:creationId xmlns:a16="http://schemas.microsoft.com/office/drawing/2014/main" id="{5EF09CE7-3EB9-FA61-8ABC-BFB534F08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90C19-5DED-1F93-ACF7-0EF3D961A3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8" y="5715001"/>
            <a:ext cx="999236" cy="999236"/>
          </a:xfrm>
          <a:prstGeom prst="rect">
            <a:avLst/>
          </a:prstGeom>
        </p:spPr>
      </p:pic>
      <p:sp>
        <p:nvSpPr>
          <p:cNvPr id="14" name="Body Copy">
            <a:extLst>
              <a:ext uri="{FF2B5EF4-FFF2-40B4-BE49-F238E27FC236}">
                <a16:creationId xmlns:a16="http://schemas.microsoft.com/office/drawing/2014/main" id="{8A8F623F-55B8-B3FF-22C3-1462EB5BE4FF}"/>
              </a:ext>
            </a:extLst>
          </p:cNvPr>
          <p:cNvSpPr txBox="1">
            <a:spLocks/>
          </p:cNvSpPr>
          <p:nvPr/>
        </p:nvSpPr>
        <p:spPr>
          <a:xfrm>
            <a:off x="5534586" y="767268"/>
            <a:ext cx="7609689" cy="145564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fi-FI" sz="45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Käytettävissä olevat resurssit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CB46A6-EE37-B24F-003B-5D0AF6408DC0}"/>
              </a:ext>
            </a:extLst>
          </p:cNvPr>
          <p:cNvSpPr txBox="1"/>
          <p:nvPr/>
        </p:nvSpPr>
        <p:spPr>
          <a:xfrm>
            <a:off x="5576956" y="2450854"/>
            <a:ext cx="6357645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Maailmanlaajuinen jäsenyysaloite tarjoaa prosessin ja resurssit kaikille klubeille ja piireille kasvun saavuttamiseksi.  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fi-FI" sz="2200" b="1" i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Kaikki tarvitsemamme työkalut ovat jo olemassa!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B9B8B4-AE54-A383-D6A8-739346626EF6}"/>
              </a:ext>
            </a:extLst>
          </p:cNvPr>
          <p:cNvSpPr txBox="1"/>
          <p:nvPr/>
        </p:nvSpPr>
        <p:spPr>
          <a:xfrm>
            <a:off x="5576956" y="4374198"/>
            <a:ext cx="63576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4000" b="1" u="sng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lionsclubs.org/global</a:t>
            </a:r>
          </a:p>
        </p:txBody>
      </p:sp>
      <p:pic>
        <p:nvPicPr>
          <p:cNvPr id="21" name="Graphic 20" descr="Cursor with solid fill">
            <a:extLst>
              <a:ext uri="{FF2B5EF4-FFF2-40B4-BE49-F238E27FC236}">
                <a16:creationId xmlns:a16="http://schemas.microsoft.com/office/drawing/2014/main" id="{7DD44BC1-8544-D4DB-0D50-8531F1699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2555" y="4766724"/>
            <a:ext cx="914400" cy="914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E47952A-CA7D-4415-A9F7-63C3C9DA734E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38395C2-4ADD-8C61-2D9B-B1A36F7646F0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7" name="Background - Solid">
                <a:extLst>
                  <a:ext uri="{FF2B5EF4-FFF2-40B4-BE49-F238E27FC236}">
                    <a16:creationId xmlns:a16="http://schemas.microsoft.com/office/drawing/2014/main" id="{4249F8AC-73D6-5776-24CB-A8B1B10229D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2AEC6C1-D568-D731-6A6B-C2BE4785D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1D1B78-26F6-69C1-0CF5-CD9FAD11D09C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9742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762F6BB-165C-5F08-86E7-3649F08A55EC}"/>
              </a:ext>
            </a:extLst>
          </p:cNvPr>
          <p:cNvGrpSpPr/>
          <p:nvPr/>
        </p:nvGrpSpPr>
        <p:grpSpPr>
          <a:xfrm>
            <a:off x="0" y="-2"/>
            <a:ext cx="12192000" cy="6858002"/>
            <a:chOff x="0" y="-2"/>
            <a:chExt cx="12192000" cy="685800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844A25-06E9-949E-775D-DEA99A3E367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7A2582"/>
                </a:gs>
                <a:gs pos="99000">
                  <a:srgbClr val="00338D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CC633606-A342-DF03-6E6C-1A482AE1B64F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31">
              <a:extLst>
                <a:ext uri="{FF2B5EF4-FFF2-40B4-BE49-F238E27FC236}">
                  <a16:creationId xmlns:a16="http://schemas.microsoft.com/office/drawing/2014/main" id="{7C850CFD-D752-268D-BBB9-DD508BB17C2E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32">
              <a:extLst>
                <a:ext uri="{FF2B5EF4-FFF2-40B4-BE49-F238E27FC236}">
                  <a16:creationId xmlns:a16="http://schemas.microsoft.com/office/drawing/2014/main" id="{5DBEB963-96A8-B53D-93DB-4298B5267F3B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Body Copy">
            <a:extLst>
              <a:ext uri="{FF2B5EF4-FFF2-40B4-BE49-F238E27FC236}">
                <a16:creationId xmlns:a16="http://schemas.microsoft.com/office/drawing/2014/main" id="{A4EC3FA1-94FF-8193-AF8F-3E3EF2DE3C7C}"/>
              </a:ext>
            </a:extLst>
          </p:cNvPr>
          <p:cNvSpPr txBox="1">
            <a:spLocks/>
          </p:cNvSpPr>
          <p:nvPr/>
        </p:nvSpPr>
        <p:spPr>
          <a:xfrm>
            <a:off x="461394" y="629174"/>
            <a:ext cx="11578205" cy="15367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fi-FI" sz="5000" b="1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Yksityiskohtaisen suunnitelman laatiminen </a:t>
            </a:r>
          </a:p>
          <a:p>
            <a:pPr>
              <a:buSzPct val="120000"/>
              <a:defRPr/>
            </a:pPr>
            <a:endParaRPr lang="en-US" sz="5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A6124-45FF-6E34-794F-F9F8088D0125}"/>
              </a:ext>
            </a:extLst>
          </p:cNvPr>
          <p:cNvSpPr txBox="1"/>
          <p:nvPr/>
        </p:nvSpPr>
        <p:spPr>
          <a:xfrm>
            <a:off x="820919" y="2333661"/>
            <a:ext cx="9621107" cy="36317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Kasvu ei tapahdu vahingossa. Hyvä tuuri ei ole osa yhtälöä.  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fi-FI" sz="22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fi-FI" sz="22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fi-FI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-aloitteen onnistuminen riippuu omalle alueellemme sopivan, yksityiskohtaisen toimintasuunnitelman </a:t>
            </a:r>
            <a:r>
              <a:rPr lang="fi-FI" sz="22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KEHITTÄMISESTÄ</a:t>
            </a:r>
            <a:r>
              <a:rPr lang="fi-FI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ja </a:t>
            </a:r>
            <a:r>
              <a:rPr lang="fi-FI" sz="22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TOTEUTTAMISESTA</a:t>
            </a:r>
            <a:r>
              <a:rPr lang="fi-FI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  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fi-FI" sz="22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fi-FI" sz="22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fi-FI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-suunnitelmamme toimii, koska: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Sitä voidaan opettaa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Sitä voidaan muokata paikallisesti 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Se on kestävä</a:t>
            </a: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649E8645-79C0-A688-4C6E-772FB5205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ADCA62-2613-E949-B8E2-9A0A864A94F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816C44C-693F-EA29-11E6-10593938B7DF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4" name="Background - Solid">
                <a:extLst>
                  <a:ext uri="{FF2B5EF4-FFF2-40B4-BE49-F238E27FC236}">
                    <a16:creationId xmlns:a16="http://schemas.microsoft.com/office/drawing/2014/main" id="{DB039B38-D6B6-4ABB-EB6D-DDCCE0A0156D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3DC50E4-D089-5523-328D-7F2B6DD5F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919B8F-303E-84E8-898D-E48CE20966CD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6936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9D0364-88D2-44E3-364E-4C1375FE081A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E99796FA-AF55-5876-FAC9-8DC11F4EB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36B5D6FA-9773-1144-854A-62C5C44A0720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E424A141-CCF9-E0C2-AA38-FFEC42C1E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BF6B017A-C5AC-8FCE-F6CD-E04667FF1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AAD5FA6C-3D21-A310-DE18-C3CE77312452}"/>
              </a:ext>
            </a:extLst>
          </p:cNvPr>
          <p:cNvSpPr txBox="1">
            <a:spLocks/>
          </p:cNvSpPr>
          <p:nvPr/>
        </p:nvSpPr>
        <p:spPr>
          <a:xfrm>
            <a:off x="6825" y="3099042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7000">
                <a:solidFill>
                  <a:schemeClr val="bg1"/>
                </a:solidFill>
              </a:rPr>
              <a:t>PALKINNOT JA TUNNUSTUS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A4BBCDD-2D1D-E01E-FB75-29B8EFB6AF59}"/>
              </a:ext>
            </a:extLst>
          </p:cNvPr>
          <p:cNvSpPr txBox="1">
            <a:spLocks/>
          </p:cNvSpPr>
          <p:nvPr/>
        </p:nvSpPr>
        <p:spPr>
          <a:xfrm>
            <a:off x="6825" y="4889844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Menestyksen kannustaminen.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1331DE-3EA3-2C9F-3D64-3288FB4A716F}"/>
              </a:ext>
            </a:extLst>
          </p:cNvPr>
          <p:cNvSpPr/>
          <p:nvPr/>
        </p:nvSpPr>
        <p:spPr>
          <a:xfrm rot="5400000" flipH="1">
            <a:off x="6063835" y="4265435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B530EA-319B-05B5-0629-F8C3769A1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93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4E56907B-CC03-7131-566C-A9482EA1AB43}"/>
              </a:ext>
            </a:extLst>
          </p:cNvPr>
          <p:cNvSpPr/>
          <p:nvPr/>
        </p:nvSpPr>
        <p:spPr>
          <a:xfrm>
            <a:off x="-2484" y="0"/>
            <a:ext cx="12194483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0DFAE73D-8644-C021-184A-4E5E70A838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" y="4175"/>
            <a:ext cx="12192000" cy="6858000"/>
          </a:xfrm>
          <a:prstGeom prst="rect">
            <a:avLst/>
          </a:prstGeom>
        </p:spPr>
      </p:pic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76A81ADF-E17A-728B-1371-6AD707DAA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Background - Overlay">
            <a:extLst>
              <a:ext uri="{FF2B5EF4-FFF2-40B4-BE49-F238E27FC236}">
                <a16:creationId xmlns:a16="http://schemas.microsoft.com/office/drawing/2014/main" id="{5A00E9B4-5DB3-0A0B-2A40-B6D7068A4AE2}"/>
              </a:ext>
            </a:extLst>
          </p:cNvPr>
          <p:cNvSpPr/>
          <p:nvPr/>
        </p:nvSpPr>
        <p:spPr>
          <a:xfrm>
            <a:off x="6825" y="6309569"/>
            <a:ext cx="12192000" cy="544256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80B7D6BC-0DC2-EDEE-5308-EF1B00D817EA}"/>
              </a:ext>
            </a:extLst>
          </p:cNvPr>
          <p:cNvSpPr txBox="1">
            <a:spLocks/>
          </p:cNvSpPr>
          <p:nvPr/>
        </p:nvSpPr>
        <p:spPr>
          <a:xfrm>
            <a:off x="6825" y="2126856"/>
            <a:ext cx="12182692" cy="321388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450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Saat tunnustusta aloitteen tukemisesta.</a:t>
            </a:r>
          </a:p>
          <a:p>
            <a:pPr>
              <a:spcBef>
                <a:spcPts val="1000"/>
              </a:spcBef>
            </a:pPr>
            <a:r>
              <a:rPr lang="fi-FI" sz="2500" i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fi-FI" sz="2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on tilaisuutesi tehdä historiaa lionina.</a:t>
            </a:r>
          </a:p>
          <a:p>
            <a:pPr>
              <a:spcBef>
                <a:spcPts val="1000"/>
              </a:spcBef>
            </a:pPr>
            <a:endParaRPr lang="en-US" sz="2500" kern="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>
              <a:spcBef>
                <a:spcPts val="1000"/>
              </a:spcBef>
            </a:pPr>
            <a:r>
              <a:rPr lang="fi-FI" sz="450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Toimi johtajana tässä aloitteessa. </a:t>
            </a:r>
            <a:br>
              <a:rPr lang="fi-FI" sz="2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fi-FI" sz="2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Muista, miksi palvelet. Edistä menestystä ja saa tunnustusta.</a:t>
            </a:r>
          </a:p>
        </p:txBody>
      </p:sp>
      <p:sp>
        <p:nvSpPr>
          <p:cNvPr id="9" name="Page Number - White">
            <a:extLst>
              <a:ext uri="{FF2B5EF4-FFF2-40B4-BE49-F238E27FC236}">
                <a16:creationId xmlns:a16="http://schemas.microsoft.com/office/drawing/2014/main" id="{DCC2CAC4-1054-048C-8026-505BA025C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F38C13-CB5E-39BB-74C4-F68916B25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53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8977CA-04BB-F1E9-55AC-713C619F5D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22" name="Picture 21" descr="A group of colorful dots&#10;&#10;Description automatically generated">
            <a:extLst>
              <a:ext uri="{FF2B5EF4-FFF2-40B4-BE49-F238E27FC236}">
                <a16:creationId xmlns:a16="http://schemas.microsoft.com/office/drawing/2014/main" id="{BDA9B5B2-202C-8863-9FEA-F2D2FE4558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0093" y="-2252737"/>
            <a:ext cx="6862931" cy="114550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C55880DD-9C0E-4786-B562-F6174FE83F9F}"/>
              </a:ext>
            </a:extLst>
          </p:cNvPr>
          <p:cNvSpPr/>
          <p:nvPr/>
        </p:nvSpPr>
        <p:spPr>
          <a:xfrm>
            <a:off x="-6228" y="-4930"/>
            <a:ext cx="5169835" cy="6862929"/>
          </a:xfrm>
          <a:custGeom>
            <a:avLst/>
            <a:gdLst>
              <a:gd name="connsiteX0" fmla="*/ 0 w 5166122"/>
              <a:gd name="connsiteY0" fmla="*/ 0 h 6858000"/>
              <a:gd name="connsiteX1" fmla="*/ 5166122 w 5166122"/>
              <a:gd name="connsiteY1" fmla="*/ 0 h 6858000"/>
              <a:gd name="connsiteX2" fmla="*/ 1206651 w 5166122"/>
              <a:gd name="connsiteY2" fmla="*/ 6858000 h 6858000"/>
              <a:gd name="connsiteX3" fmla="*/ 0 w 51661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6122" h="6858000">
                <a:moveTo>
                  <a:pt x="0" y="0"/>
                </a:moveTo>
                <a:lnTo>
                  <a:pt x="5166122" y="0"/>
                </a:lnTo>
                <a:lnTo>
                  <a:pt x="1206651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7" name="Graphic 9">
            <a:extLst>
              <a:ext uri="{FF2B5EF4-FFF2-40B4-BE49-F238E27FC236}">
                <a16:creationId xmlns:a16="http://schemas.microsoft.com/office/drawing/2014/main" id="{30AE0D89-87DE-256D-5C26-C388012CB00F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DB8FA787-83C0-8755-5702-D06DD3913C40}"/>
              </a:ext>
            </a:extLst>
          </p:cNvPr>
          <p:cNvSpPr txBox="1">
            <a:spLocks/>
          </p:cNvSpPr>
          <p:nvPr/>
        </p:nvSpPr>
        <p:spPr>
          <a:xfrm>
            <a:off x="5414538" y="256984"/>
            <a:ext cx="5502623" cy="11594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i-FI" sz="4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Palkinnot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0028EC-30AB-1025-D01E-03E87EF82035}"/>
              </a:ext>
            </a:extLst>
          </p:cNvPr>
          <p:cNvSpPr/>
          <p:nvPr/>
        </p:nvSpPr>
        <p:spPr>
          <a:xfrm rot="5400000" flipH="1">
            <a:off x="7492752" y="-954231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AE41D-C888-1ABD-21A6-4D4777173C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6103" y="361146"/>
            <a:ext cx="741107" cy="702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75FBB-A29D-7A12-70E0-37E5992BDA1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537" y="481941"/>
            <a:ext cx="4096224" cy="4096224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5DB3A5-D553-0AFF-43CA-EE34D7EBEB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3535" y="3479635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4DD36-95FC-FFE3-5D47-33E637820C2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996" y="4430119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07EED-8D9E-8DC5-660D-564C2E277CF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7267" y="4776258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73CC4FF6-7991-F595-1761-AD070BF7E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9" name="Body Copy">
            <a:extLst>
              <a:ext uri="{FF2B5EF4-FFF2-40B4-BE49-F238E27FC236}">
                <a16:creationId xmlns:a16="http://schemas.microsoft.com/office/drawing/2014/main" id="{55FFC32B-FA0E-3A95-4DB9-6609983DDE16}"/>
              </a:ext>
            </a:extLst>
          </p:cNvPr>
          <p:cNvSpPr txBox="1">
            <a:spLocks/>
          </p:cNvSpPr>
          <p:nvPr/>
        </p:nvSpPr>
        <p:spPr>
          <a:xfrm>
            <a:off x="173683" y="600004"/>
            <a:ext cx="1036924" cy="6079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SzPct val="120000"/>
            </a:pPr>
            <a:r>
              <a:rPr lang="fi-FI" sz="900">
                <a:solidFill>
                  <a:schemeClr val="bg1">
                    <a:alpha val="50215"/>
                  </a:schemeClr>
                </a:solidFill>
                <a:ea typeface="Arial" charset="0"/>
              </a:rPr>
              <a:t>Erinomaisuus laajentamisessa - pinssi ja lippumerkki</a:t>
            </a: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2BAF5CEC-8B92-8027-95D6-81D9F1DFB2E1}"/>
              </a:ext>
            </a:extLst>
          </p:cNvPr>
          <p:cNvSpPr txBox="1">
            <a:spLocks/>
          </p:cNvSpPr>
          <p:nvPr/>
        </p:nvSpPr>
        <p:spPr>
          <a:xfrm>
            <a:off x="227890" y="5913899"/>
            <a:ext cx="1036924" cy="6079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SzPct val="120000"/>
            </a:pPr>
            <a:r>
              <a:rPr lang="fi-FI" sz="900">
                <a:solidFill>
                  <a:schemeClr val="bg1">
                    <a:alpha val="50215"/>
                  </a:schemeClr>
                </a:solidFill>
                <a:ea typeface="Arial" charset="0"/>
              </a:rPr>
              <a:t>MISSION </a:t>
            </a:r>
            <a:r>
              <a:rPr lang="fi-FI" sz="900" b="1">
                <a:solidFill>
                  <a:schemeClr val="bg1">
                    <a:alpha val="50215"/>
                  </a:schemeClr>
                </a:solidFill>
                <a:ea typeface="Arial" charset="0"/>
              </a:rPr>
              <a:t>1.5</a:t>
            </a:r>
          </a:p>
          <a:p>
            <a:pPr algn="r">
              <a:buSzPct val="120000"/>
            </a:pPr>
            <a:r>
              <a:rPr lang="fi-FI" sz="900">
                <a:solidFill>
                  <a:schemeClr val="bg1">
                    <a:alpha val="50215"/>
                  </a:schemeClr>
                </a:solidFill>
                <a:ea typeface="Arial" charset="0"/>
              </a:rPr>
              <a:t>Pinssejä jäsenille ja kummeille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9A891DB3-CFF5-6E7E-328A-5723D7961F1D}"/>
              </a:ext>
            </a:extLst>
          </p:cNvPr>
          <p:cNvSpPr txBox="1">
            <a:spLocks/>
          </p:cNvSpPr>
          <p:nvPr/>
        </p:nvSpPr>
        <p:spPr>
          <a:xfrm>
            <a:off x="5414538" y="1299814"/>
            <a:ext cx="6031296" cy="95180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3500" dirty="0">
                <a:solidFill>
                  <a:srgbClr val="00338D"/>
                </a:solidFill>
                <a:latin typeface="Helvetica Neue"/>
              </a:rPr>
              <a:t>Sankarit ovat tervetulleita.</a:t>
            </a:r>
          </a:p>
        </p:txBody>
      </p:sp>
      <p:sp>
        <p:nvSpPr>
          <p:cNvPr id="14" name="Body Copy">
            <a:extLst>
              <a:ext uri="{FF2B5EF4-FFF2-40B4-BE49-F238E27FC236}">
                <a16:creationId xmlns:a16="http://schemas.microsoft.com/office/drawing/2014/main" id="{C53C0AE6-1130-D51E-063F-8FC209CE07AA}"/>
              </a:ext>
            </a:extLst>
          </p:cNvPr>
          <p:cNvSpPr txBox="1">
            <a:spLocks/>
          </p:cNvSpPr>
          <p:nvPr/>
        </p:nvSpPr>
        <p:spPr>
          <a:xfrm>
            <a:off x="5414538" y="1970589"/>
            <a:ext cx="5279982" cy="23608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800" b="1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Uusia klubeja. </a:t>
            </a:r>
            <a:r>
              <a:rPr lang="fi-FI" sz="28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Uusia jäseniä. </a:t>
            </a:r>
          </a:p>
          <a:p>
            <a:r>
              <a:rPr lang="fi-FI" sz="2800" b="1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Uutta kasvua. </a:t>
            </a:r>
            <a:r>
              <a:rPr lang="fi-FI" sz="28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Jäsenten säilyttäminen. </a:t>
            </a:r>
          </a:p>
          <a:p>
            <a:r>
              <a:rPr lang="fi-FI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Kaikista edellä mainituista voi ansaita ainutlaatuisia </a:t>
            </a:r>
            <a:r>
              <a:rPr lang="fi-FI" i="1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fi-FI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fi-FI" b="1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1.5</a:t>
            </a:r>
            <a:r>
              <a:rPr lang="fi-FI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 -plaketteja, pinssejä, presidentin mitaleita ja palkintoja hyvin suoriutuneille klubeille ja lioneille. Katso mitä voit ansaita!</a:t>
            </a:r>
          </a:p>
          <a:p>
            <a:endParaRPr lang="en-US" sz="1800" kern="0" dirty="0">
              <a:solidFill>
                <a:srgbClr val="000000"/>
              </a:solidFill>
            </a:endParaRPr>
          </a:p>
          <a:p>
            <a:endParaRPr lang="en-US" sz="1800" kern="0" dirty="0">
              <a:solidFill>
                <a:srgbClr val="000000"/>
              </a:solidFill>
            </a:endParaRPr>
          </a:p>
        </p:txBody>
      </p:sp>
      <p:pic>
        <p:nvPicPr>
          <p:cNvPr id="16" name="Picture 15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317CCB40-3CB5-EEA8-9CF8-E14327F23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845" y="4875709"/>
            <a:ext cx="1505296" cy="1736131"/>
          </a:xfrm>
          <a:prstGeom prst="rect">
            <a:avLst/>
          </a:prstGeom>
        </p:spPr>
      </p:pic>
      <p:sp>
        <p:nvSpPr>
          <p:cNvPr id="25" name="Headline">
            <a:extLst>
              <a:ext uri="{FF2B5EF4-FFF2-40B4-BE49-F238E27FC236}">
                <a16:creationId xmlns:a16="http://schemas.microsoft.com/office/drawing/2014/main" id="{31F6B64E-79C8-8390-33EF-2B3BB55640A7}"/>
              </a:ext>
            </a:extLst>
          </p:cNvPr>
          <p:cNvSpPr txBox="1">
            <a:spLocks/>
          </p:cNvSpPr>
          <p:nvPr/>
        </p:nvSpPr>
        <p:spPr>
          <a:xfrm>
            <a:off x="8908930" y="4960017"/>
            <a:ext cx="1615122" cy="19058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1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LUE KOODI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32D867-7E40-3C31-70EB-744D89639942}"/>
              </a:ext>
            </a:extLst>
          </p:cNvPr>
          <p:cNvSpPr txBox="1"/>
          <p:nvPr/>
        </p:nvSpPr>
        <p:spPr>
          <a:xfrm>
            <a:off x="5889812" y="5443848"/>
            <a:ext cx="316342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600" b="1" i="1" dirty="0">
                <a:solidFill>
                  <a:srgbClr val="522D8A"/>
                </a:solidFill>
                <a:latin typeface="Arial"/>
                <a:cs typeface="Arial"/>
              </a:rPr>
              <a:t>Lue lisää MISSION </a:t>
            </a:r>
            <a:r>
              <a:rPr lang="fi-FI" sz="1600" b="1" dirty="0">
                <a:solidFill>
                  <a:srgbClr val="522D8A"/>
                </a:solidFill>
                <a:latin typeface="Arial"/>
                <a:cs typeface="Arial"/>
              </a:rPr>
              <a:t>1.5</a:t>
            </a:r>
            <a:r>
              <a:rPr lang="fi-FI" sz="1600" dirty="0">
                <a:solidFill>
                  <a:srgbClr val="522D8A"/>
                </a:solidFill>
                <a:latin typeface="Arial"/>
                <a:cs typeface="Arial"/>
              </a:rPr>
              <a:t> </a:t>
            </a:r>
            <a:r>
              <a:rPr lang="fi-FI" sz="1600" b="1" i="1" dirty="0">
                <a:solidFill>
                  <a:srgbClr val="522D8A"/>
                </a:solidFill>
                <a:latin typeface="Arial"/>
                <a:cs typeface="Arial"/>
              </a:rPr>
              <a:t>-palkintosivultamme</a:t>
            </a:r>
            <a:r>
              <a:rPr lang="fi-FI" sz="1600" dirty="0">
                <a:solidFill>
                  <a:srgbClr val="522D8A"/>
                </a:solidFill>
                <a:latin typeface="Arial"/>
                <a:cs typeface="Arial"/>
              </a:rPr>
              <a:t>.</a:t>
            </a:r>
            <a:r>
              <a:rPr lang="fi-FI" sz="1600" b="1" i="1" dirty="0">
                <a:solidFill>
                  <a:srgbClr val="522D8A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AD9D7053-4711-135A-A679-ED3296EC1A5A}"/>
              </a:ext>
            </a:extLst>
          </p:cNvPr>
          <p:cNvSpPr/>
          <p:nvPr/>
        </p:nvSpPr>
        <p:spPr>
          <a:xfrm rot="5400000">
            <a:off x="8368554" y="5601765"/>
            <a:ext cx="392205" cy="268941"/>
          </a:xfrm>
          <a:prstGeom prst="triangle">
            <a:avLst/>
          </a:prstGeom>
          <a:solidFill>
            <a:srgbClr val="522D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A qr code with a logo&#10;&#10;Description automatically generated">
            <a:extLst>
              <a:ext uri="{FF2B5EF4-FFF2-40B4-BE49-F238E27FC236}">
                <a16:creationId xmlns:a16="http://schemas.microsoft.com/office/drawing/2014/main" id="{54DF8A26-E42E-346D-1394-AC50ACE3AA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2578" y="5282047"/>
            <a:ext cx="1101391" cy="111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62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5C6C1D-F0F3-A870-FF77-6B9174EA586A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48B7C9CA-232B-35A3-758E-568181610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7A7A6277-74C6-DFCB-E343-26B909CF0DBA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5510AB1D-5981-3638-D785-733653124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441BB96B-2DE2-98A9-8D50-347E41094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7F3E1BF7-4063-7AD3-3EE0-99F91E082288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7000">
                <a:solidFill>
                  <a:schemeClr val="bg1"/>
                </a:solidFill>
              </a:rPr>
              <a:t>VIESTINTÄ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0B390859-1CFD-D2EE-5D2A-4178FE1FDB17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3500" i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MISSION </a:t>
            </a:r>
            <a:r>
              <a:rPr lang="fi-FI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1.5 -aloitteesta tiedottaminen.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112E10-E6D4-A311-765E-AB01443BDB80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96BD91-3FAE-1F4C-A386-BD25AA996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65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24F343-FD74-9402-E477-E5DA6658104D}"/>
              </a:ext>
            </a:extLst>
          </p:cNvPr>
          <p:cNvGrpSpPr/>
          <p:nvPr/>
        </p:nvGrpSpPr>
        <p:grpSpPr>
          <a:xfrm>
            <a:off x="-5444" y="-2"/>
            <a:ext cx="12197444" cy="6858002"/>
            <a:chOff x="-5444" y="-2"/>
            <a:chExt cx="12197444" cy="68580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1BC1E55-7829-CB7D-E3CB-11146CA62E3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4" name="Graphic 9">
              <a:extLst>
                <a:ext uri="{FF2B5EF4-FFF2-40B4-BE49-F238E27FC236}">
                  <a16:creationId xmlns:a16="http://schemas.microsoft.com/office/drawing/2014/main" id="{B6FA73EA-AE17-32F5-64DC-FC8A777C32AE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Graphic 35">
              <a:extLst>
                <a:ext uri="{FF2B5EF4-FFF2-40B4-BE49-F238E27FC236}">
                  <a16:creationId xmlns:a16="http://schemas.microsoft.com/office/drawing/2014/main" id="{7AEFE87A-8F8D-0477-2109-C4265CAD9259}"/>
                </a:ext>
              </a:extLst>
            </p:cNvPr>
            <p:cNvSpPr/>
            <p:nvPr/>
          </p:nvSpPr>
          <p:spPr>
            <a:xfrm rot="10800000">
              <a:off x="-5444" y="-1"/>
              <a:ext cx="2977244" cy="5156734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9800000" scaled="0"/>
            </a:gra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31">
              <a:extLst>
                <a:ext uri="{FF2B5EF4-FFF2-40B4-BE49-F238E27FC236}">
                  <a16:creationId xmlns:a16="http://schemas.microsoft.com/office/drawing/2014/main" id="{BBC5E514-2ECF-68D9-D671-0879FEF0C2A7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Graphic 32">
              <a:extLst>
                <a:ext uri="{FF2B5EF4-FFF2-40B4-BE49-F238E27FC236}">
                  <a16:creationId xmlns:a16="http://schemas.microsoft.com/office/drawing/2014/main" id="{39A44356-B9EB-A994-F302-31570B8B4AE2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330A9253-83D3-088F-C2F9-6FB67DD6C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440C452-2A0B-C88A-68CD-21E6E9F755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5135546"/>
              </p:ext>
            </p:extLst>
          </p:nvPr>
        </p:nvGraphicFramePr>
        <p:xfrm>
          <a:off x="500354" y="2246916"/>
          <a:ext cx="11115886" cy="3686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40A0731-662E-2A4C-5C8A-A181468A5563}"/>
              </a:ext>
            </a:extLst>
          </p:cNvPr>
          <p:cNvSpPr txBox="1"/>
          <p:nvPr/>
        </p:nvSpPr>
        <p:spPr>
          <a:xfrm>
            <a:off x="1285447" y="1300097"/>
            <a:ext cx="962110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Käytä kaikkia kanavia tietoisuuden luomiseen </a:t>
            </a:r>
          </a:p>
          <a:p>
            <a:pPr algn="ctr"/>
            <a:r>
              <a:rPr lang="fi-FI" sz="24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ja innostuksen kasvattamiseen </a:t>
            </a:r>
            <a:r>
              <a:rPr lang="fi-FI" sz="2400" b="1" i="1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fi-FI" sz="2400" b="1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 1.5</a:t>
            </a:r>
            <a:r>
              <a:rPr lang="fi-FI" sz="24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 -aloitteesta.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179894-487F-FB26-54AE-5AEB7B837D4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C2A8EC-BC67-3EDF-1645-083C1CB795A1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4" name="Background - Solid">
                <a:extLst>
                  <a:ext uri="{FF2B5EF4-FFF2-40B4-BE49-F238E27FC236}">
                    <a16:creationId xmlns:a16="http://schemas.microsoft.com/office/drawing/2014/main" id="{3D02E79A-A75A-A929-B230-C7746566EE2D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1A07562-6B24-611E-63E9-C03F2E482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2EC6F8-25FD-6959-4123-63A0B91978DA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Body Copy">
            <a:extLst>
              <a:ext uri="{FF2B5EF4-FFF2-40B4-BE49-F238E27FC236}">
                <a16:creationId xmlns:a16="http://schemas.microsoft.com/office/drawing/2014/main" id="{D259375F-094C-2B7A-CCEB-1AF42C09F8DA}"/>
              </a:ext>
            </a:extLst>
          </p:cNvPr>
          <p:cNvSpPr txBox="1">
            <a:spLocks/>
          </p:cNvSpPr>
          <p:nvPr/>
        </p:nvSpPr>
        <p:spPr>
          <a:xfrm>
            <a:off x="1333893" y="532615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fi-FI" sz="4500" b="1" dirty="0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Tule kuulluksi.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0BBF3C-3D2F-FC29-AFCF-24A7D3F4935D}"/>
              </a:ext>
            </a:extLst>
          </p:cNvPr>
          <p:cNvSpPr txBox="1"/>
          <p:nvPr/>
        </p:nvSpPr>
        <p:spPr>
          <a:xfrm>
            <a:off x="1016654" y="6129688"/>
            <a:ext cx="1015869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600" b="1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Lions International käyttää viestintä- ja digitaalisia alustojamme vahvistaakseen </a:t>
            </a:r>
            <a:r>
              <a:rPr lang="fi-FI" sz="1600" b="1" i="1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fi-FI" sz="1600" b="1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 1.5 -viestiä.</a:t>
            </a:r>
          </a:p>
        </p:txBody>
      </p:sp>
    </p:spTree>
    <p:extLst>
      <p:ext uri="{BB962C8B-B14F-4D97-AF65-F5344CB8AC3E}">
        <p14:creationId xmlns:p14="http://schemas.microsoft.com/office/powerpoint/2010/main" val="1894552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3E812BE-0940-BE27-8266-CC3B5156E284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7" name="Graphic 10">
              <a:extLst>
                <a:ext uri="{FF2B5EF4-FFF2-40B4-BE49-F238E27FC236}">
                  <a16:creationId xmlns:a16="http://schemas.microsoft.com/office/drawing/2014/main" id="{1DA3F39F-E62B-52A7-DDF6-71AE9198EBBA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11">
              <a:extLst>
                <a:ext uri="{FF2B5EF4-FFF2-40B4-BE49-F238E27FC236}">
                  <a16:creationId xmlns:a16="http://schemas.microsoft.com/office/drawing/2014/main" id="{E2D40EBD-49C4-E032-AA69-60B64998172C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AE83FA5B-2EF3-1966-CA5A-FD7A3397B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412CB9CB-8261-E580-F2BA-2EAA84F17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91B9E275-1163-87DD-9F90-D7C62333B6C1}"/>
              </a:ext>
            </a:extLst>
          </p:cNvPr>
          <p:cNvSpPr txBox="1">
            <a:spLocks/>
          </p:cNvSpPr>
          <p:nvPr/>
        </p:nvSpPr>
        <p:spPr>
          <a:xfrm>
            <a:off x="756053" y="1813488"/>
            <a:ext cx="10679894" cy="3874756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fi-FI" sz="800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Me elämme ja</a:t>
            </a:r>
          </a:p>
          <a:p>
            <a:pPr>
              <a:spcBef>
                <a:spcPts val="0"/>
              </a:spcBef>
            </a:pPr>
            <a:r>
              <a:rPr lang="fi-FI" sz="800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kasvamme palvellaksemme.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DB90AD4-38F0-9834-CAB4-0DFF7BA6EC1D}"/>
              </a:ext>
            </a:extLst>
          </p:cNvPr>
          <p:cNvSpPr/>
          <p:nvPr/>
        </p:nvSpPr>
        <p:spPr>
          <a:xfrm>
            <a:off x="5072204" y="5717915"/>
            <a:ext cx="2571750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D19102-9161-471B-E506-267E9166C9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4" y="0"/>
            <a:ext cx="12194483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" y="4175"/>
            <a:ext cx="12192000" cy="6858000"/>
          </a:xfrm>
          <a:prstGeom prst="rect">
            <a:avLst/>
          </a:prstGeom>
        </p:spPr>
      </p:pic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421A39F9-B226-E1B3-BC20-651EA702D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794906"/>
              </p:ext>
            </p:extLst>
          </p:nvPr>
        </p:nvGraphicFramePr>
        <p:xfrm>
          <a:off x="5142193" y="685036"/>
          <a:ext cx="6525731" cy="5871723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499832">
                  <a:extLst>
                    <a:ext uri="{9D8B030D-6E8A-4147-A177-3AD203B41FA5}">
                      <a16:colId xmlns:a16="http://schemas.microsoft.com/office/drawing/2014/main" val="2247576998"/>
                    </a:ext>
                  </a:extLst>
                </a:gridCol>
                <a:gridCol w="4025899">
                  <a:extLst>
                    <a:ext uri="{9D8B030D-6E8A-4147-A177-3AD203B41FA5}">
                      <a16:colId xmlns:a16="http://schemas.microsoft.com/office/drawing/2014/main" val="123732915"/>
                    </a:ext>
                  </a:extLst>
                </a:gridCol>
              </a:tblGrid>
              <a:tr h="467211"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000" b="1">
                          <a:solidFill>
                            <a:srgbClr val="F0C3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</a:rPr>
                        <a:t>TÄRKEÄ ETU</a:t>
                      </a:r>
                    </a:p>
                  </a:txBody>
                  <a:tcPr marL="68580" marR="6858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F0C3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2000" b="1" dirty="0">
                          <a:solidFill>
                            <a:srgbClr val="F0C3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</a:rPr>
                        <a:t>VIESTINTÄ</a:t>
                      </a:r>
                    </a:p>
                  </a:txBody>
                  <a:tcPr marL="68580" marR="6858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F0C3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141508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Suurempi</a:t>
                      </a:r>
                      <a:br>
                        <a:rPr lang="fi-FI" sz="14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</a:br>
                      <a:r>
                        <a:rPr lang="fi-FI" sz="14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palvelukyky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noProof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Mitä enemmän kasvamme, sitä enemmän voimme antaa.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799122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Ystävällisyys ohjaa meitä.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32618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Löydä itsesi olemalla epäitsekäs.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711758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885899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Monimuotoisuuden ja </a:t>
                      </a:r>
                      <a:br>
                        <a:rPr lang="fi-FI" sz="14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</a:br>
                      <a:r>
                        <a:rPr lang="fi-FI" sz="14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osallisuuden lisääminen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Meidän kaikkien sisällä asuu leijona.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464869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Klubimme palvelevat yhteisöjämme tavoilla,</a:t>
                      </a:r>
                      <a:r>
                        <a:rPr lang="fi-FI" sz="1400" b="0" i="0" u="none" strike="noStrike" noProof="0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fi-FI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joihin emme koskaan pystyisi yksin. 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070374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Näytät lionilta.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793141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128437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Suurempi tuki puolestapuhumiselle ja muutoksesta tiedottamiselle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Pieni muutos saa paljon aikaan.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54940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Paikallinen työ, globaali muutos.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359039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Suurimmat muutokset alkavat sinusta itsestäsi.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738125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13775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Lisääntyneet jäsenedut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Emme kasva yhdessä toimimalla yksin.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21778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Vahvempia yhdessä. Aina.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338054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Saat enemmän, kun autat muita.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6545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5195" algn="l"/>
                        </a:tabLst>
                      </a:pPr>
                      <a:endParaRPr lang="en-US" sz="14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003307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Vahvemmaksi kaikilla lionien tasoilla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Palveleminen rinnakkain tarkoittaa, että kasvamme yhdessä vahvemmiksi.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564162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Lionit seisovat yhdessä.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341249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Aina valmiina palvelemaan.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418822"/>
                  </a:ext>
                </a:extLst>
              </a:tr>
            </a:tbl>
          </a:graphicData>
        </a:graphic>
      </p:graphicFrame>
      <p:sp>
        <p:nvSpPr>
          <p:cNvPr id="16" name="Body Copy">
            <a:extLst>
              <a:ext uri="{FF2B5EF4-FFF2-40B4-BE49-F238E27FC236}">
                <a16:creationId xmlns:a16="http://schemas.microsoft.com/office/drawing/2014/main" id="{0EF9FAF9-4629-9A28-BF76-C4E6687E8DB0}"/>
              </a:ext>
            </a:extLst>
          </p:cNvPr>
          <p:cNvSpPr txBox="1">
            <a:spLocks/>
          </p:cNvSpPr>
          <p:nvPr/>
        </p:nvSpPr>
        <p:spPr>
          <a:xfrm>
            <a:off x="595591" y="3788929"/>
            <a:ext cx="3307548" cy="20843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>
                <a:solidFill>
                  <a:schemeClr val="bg1"/>
                </a:solidFill>
                <a:latin typeface="Arial"/>
                <a:cs typeface="Arial"/>
              </a:rPr>
              <a:t>Olemme kehittäneet joukon </a:t>
            </a:r>
            <a:r>
              <a:rPr lang="fi-FI" b="1" i="1">
                <a:solidFill>
                  <a:schemeClr val="bg1"/>
                </a:solidFill>
                <a:latin typeface="Arial"/>
                <a:cs typeface="Arial"/>
              </a:rPr>
              <a:t>MISSION</a:t>
            </a:r>
            <a:r>
              <a:rPr lang="fi-FI" b="1">
                <a:solidFill>
                  <a:schemeClr val="bg1"/>
                </a:solidFill>
                <a:latin typeface="Arial"/>
                <a:cs typeface="Arial"/>
              </a:rPr>
              <a:t> 1.5 </a:t>
            </a:r>
            <a:r>
              <a:rPr lang="fi-FI">
                <a:solidFill>
                  <a:schemeClr val="bg1"/>
                </a:solidFill>
                <a:latin typeface="Arial"/>
                <a:cs typeface="Arial"/>
              </a:rPr>
              <a:t>-viestejä, jotka auttavat puhumaan suoraan aloitteen keskeisistä eduista.</a:t>
            </a:r>
          </a:p>
        </p:txBody>
      </p:sp>
      <p:sp>
        <p:nvSpPr>
          <p:cNvPr id="18" name="Headline">
            <a:extLst>
              <a:ext uri="{FF2B5EF4-FFF2-40B4-BE49-F238E27FC236}">
                <a16:creationId xmlns:a16="http://schemas.microsoft.com/office/drawing/2014/main" id="{F2C7C9B2-02F8-DEB1-D2C6-D351E2796D7F}"/>
              </a:ext>
            </a:extLst>
          </p:cNvPr>
          <p:cNvSpPr txBox="1">
            <a:spLocks/>
          </p:cNvSpPr>
          <p:nvPr/>
        </p:nvSpPr>
        <p:spPr>
          <a:xfrm>
            <a:off x="598074" y="1694469"/>
            <a:ext cx="4016264" cy="228814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5000" i="1">
                <a:solidFill>
                  <a:schemeClr val="bg1"/>
                </a:solidFill>
                <a:latin typeface="Helvetica Neue"/>
              </a:rPr>
              <a:t>MISSION</a:t>
            </a:r>
            <a:r>
              <a:rPr lang="fi-FI" sz="5000">
                <a:solidFill>
                  <a:schemeClr val="bg1"/>
                </a:solidFill>
                <a:latin typeface="Helvetica Neue"/>
              </a:rPr>
              <a:t> 1.5 Viestintä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E1479D-91ED-F772-3FF5-06F8F6FD94E9}"/>
              </a:ext>
            </a:extLst>
          </p:cNvPr>
          <p:cNvSpPr/>
          <p:nvPr/>
        </p:nvSpPr>
        <p:spPr>
          <a:xfrm rot="5400000" flipH="1">
            <a:off x="972369" y="3137489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2D64C5-4090-C2BD-AC6A-93ABE75EC220}"/>
              </a:ext>
            </a:extLst>
          </p:cNvPr>
          <p:cNvSpPr/>
          <p:nvPr/>
        </p:nvSpPr>
        <p:spPr>
          <a:xfrm rot="10800000" flipH="1">
            <a:off x="4858449" y="752016"/>
            <a:ext cx="81819" cy="564031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2B206A-F24A-EA30-7EB6-872564937D8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84FE39E-953E-F5CA-08C3-A8C29DC4C6FE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7" name="Background - Solid">
                <a:extLst>
                  <a:ext uri="{FF2B5EF4-FFF2-40B4-BE49-F238E27FC236}">
                    <a16:creationId xmlns:a16="http://schemas.microsoft.com/office/drawing/2014/main" id="{7D12A704-03E8-E1B5-77DE-2382DB660E3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0D4A559-13A8-6BB9-AFC8-78B311086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B950DD-249A-B085-8D8C-B025D2156211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6444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2EA05F-A871-3D14-1F96-1851515889DE}"/>
              </a:ext>
            </a:extLst>
          </p:cNvPr>
          <p:cNvGrpSpPr/>
          <p:nvPr/>
        </p:nvGrpSpPr>
        <p:grpSpPr>
          <a:xfrm>
            <a:off x="0" y="994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9EE22B-15BE-D35D-2522-00B4B31E564F}"/>
                </a:ext>
              </a:extLst>
            </p:cNvPr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4" name="Graphic 7">
              <a:extLst>
                <a:ext uri="{FF2B5EF4-FFF2-40B4-BE49-F238E27FC236}">
                  <a16:creationId xmlns:a16="http://schemas.microsoft.com/office/drawing/2014/main" id="{2782B666-E524-BD7C-03C7-01DD8513A01F}"/>
                </a:ext>
              </a:extLst>
            </p:cNvPr>
            <p:cNvSpPr/>
            <p:nvPr/>
          </p:nvSpPr>
          <p:spPr>
            <a:xfrm>
              <a:off x="5334000" y="0"/>
              <a:ext cx="6858000" cy="6858000"/>
            </a:xfrm>
            <a:custGeom>
              <a:avLst/>
              <a:gdLst>
                <a:gd name="connsiteX0" fmla="*/ 3959471 w 6858000"/>
                <a:gd name="connsiteY0" fmla="*/ 0 h 6858000"/>
                <a:gd name="connsiteX1" fmla="*/ 0 w 6858000"/>
                <a:gd name="connsiteY1" fmla="*/ 6858000 h 6858000"/>
                <a:gd name="connsiteX2" fmla="*/ 6858000 w 6858000"/>
                <a:gd name="connsiteY2" fmla="*/ 6858000 h 6858000"/>
                <a:gd name="connsiteX3" fmla="*/ 6858000 w 6858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3959471" y="0"/>
                  </a:moveTo>
                  <a:lnTo>
                    <a:pt x="0" y="6858000"/>
                  </a:lnTo>
                  <a:lnTo>
                    <a:pt x="6858000" y="6858000"/>
                  </a:lnTo>
                  <a:lnTo>
                    <a:pt x="6858000" y="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86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B17D5E-F023-FA9C-A04E-A6F70DDA7A23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663E70-D122-1654-6602-9661113518AA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9" name="Background - Solid">
                <a:extLst>
                  <a:ext uri="{FF2B5EF4-FFF2-40B4-BE49-F238E27FC236}">
                    <a16:creationId xmlns:a16="http://schemas.microsoft.com/office/drawing/2014/main" id="{048DBB50-9E6F-6BA6-E79B-491F9688BC67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B9DAD42-6525-2CDF-3B59-6F0BBFE26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FFCC994-1C6F-AD28-D7E2-C9CF9D13A2CF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0349753-014C-89F3-F7CB-72F7EA18F016}"/>
              </a:ext>
            </a:extLst>
          </p:cNvPr>
          <p:cNvSpPr txBox="1">
            <a:spLocks/>
          </p:cNvSpPr>
          <p:nvPr/>
        </p:nvSpPr>
        <p:spPr>
          <a:xfrm>
            <a:off x="914400" y="1550068"/>
            <a:ext cx="6730738" cy="1742612"/>
          </a:xfrm>
          <a:prstGeom prst="rect">
            <a:avLst/>
          </a:prstGeom>
        </p:spPr>
        <p:txBody>
          <a:bodyPr anchor="t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6000" b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Aloitteen</a:t>
            </a:r>
            <a:br>
              <a:rPr lang="fi-FI" sz="6000" b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i-FI" sz="6000" b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vahvistaminen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05F508-0CCF-49AC-EF27-51C94E855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565" y="1484865"/>
            <a:ext cx="3572781" cy="41509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0B21EB-DFAF-D558-47AD-8D07A8BFC8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8997" r="11715" b="13032"/>
          <a:stretch/>
        </p:blipFill>
        <p:spPr>
          <a:xfrm>
            <a:off x="8200788" y="2630392"/>
            <a:ext cx="2498591" cy="2498591"/>
          </a:xfrm>
          <a:prstGeom prst="rect">
            <a:avLst/>
          </a:prstGeom>
        </p:spPr>
      </p:pic>
      <p:sp>
        <p:nvSpPr>
          <p:cNvPr id="15" name="Headline">
            <a:extLst>
              <a:ext uri="{FF2B5EF4-FFF2-40B4-BE49-F238E27FC236}">
                <a16:creationId xmlns:a16="http://schemas.microsoft.com/office/drawing/2014/main" id="{5FCA23D9-2651-22F4-03C6-C325F519ABE1}"/>
              </a:ext>
            </a:extLst>
          </p:cNvPr>
          <p:cNvSpPr txBox="1">
            <a:spLocks/>
          </p:cNvSpPr>
          <p:nvPr/>
        </p:nvSpPr>
        <p:spPr>
          <a:xfrm>
            <a:off x="7093577" y="1468321"/>
            <a:ext cx="4724754" cy="78449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LUE KOODI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522FE19D-7794-AA88-7810-0D214E6E6026}"/>
              </a:ext>
            </a:extLst>
          </p:cNvPr>
          <p:cNvSpPr txBox="1">
            <a:spLocks/>
          </p:cNvSpPr>
          <p:nvPr/>
        </p:nvSpPr>
        <p:spPr>
          <a:xfrm>
            <a:off x="914401" y="3939665"/>
            <a:ext cx="4854804" cy="153352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fi-FI" sz="2500" i="1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fi-FI" sz="25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 1.5 -aloitussivumme auttaa lioneita tutustumaan tähän jännittävään aloitteeseen ja hankkimaan työkaluja toimintaan.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7B4DAA-8022-E13D-E35D-1F25D4BF4F0C}"/>
              </a:ext>
            </a:extLst>
          </p:cNvPr>
          <p:cNvSpPr/>
          <p:nvPr/>
        </p:nvSpPr>
        <p:spPr>
          <a:xfrm rot="5400000" flipH="1">
            <a:off x="1282801" y="3293684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FD9DCF25-1323-3A3F-430A-741A9CFBE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1066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5F6BC6A-5507-33DA-A2C3-80BDB6E02D4B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5" name="Graphic 10">
              <a:extLst>
                <a:ext uri="{FF2B5EF4-FFF2-40B4-BE49-F238E27FC236}">
                  <a16:creationId xmlns:a16="http://schemas.microsoft.com/office/drawing/2014/main" id="{3CAD6BE5-A25D-F40F-1E65-FC7A02AFE3C8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11">
              <a:extLst>
                <a:ext uri="{FF2B5EF4-FFF2-40B4-BE49-F238E27FC236}">
                  <a16:creationId xmlns:a16="http://schemas.microsoft.com/office/drawing/2014/main" id="{64BA71FF-601F-5856-1307-F51EE7F3FB2F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80AA6DBF-4AC1-1673-3365-3E0CF3411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B3234016-9CBF-8180-9286-2D5DBF7E0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B4DC4D11-9830-A1D9-E115-0CCAE1B6D11D}"/>
              </a:ext>
            </a:extLst>
          </p:cNvPr>
          <p:cNvSpPr txBox="1">
            <a:spLocks/>
          </p:cNvSpPr>
          <p:nvPr/>
        </p:nvSpPr>
        <p:spPr>
          <a:xfrm>
            <a:off x="756053" y="1813488"/>
            <a:ext cx="10679894" cy="289705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fi-FI" sz="800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Me kasvamme.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BE741DEF-73E8-4004-9A7D-56E3691B24B7}"/>
              </a:ext>
            </a:extLst>
          </p:cNvPr>
          <p:cNvSpPr/>
          <p:nvPr/>
        </p:nvSpPr>
        <p:spPr>
          <a:xfrm>
            <a:off x="6651625" y="4009427"/>
            <a:ext cx="235821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7208F50A-3FE1-F7AC-8E9F-0A5620CA6BF0}"/>
              </a:ext>
            </a:extLst>
          </p:cNvPr>
          <p:cNvSpPr txBox="1">
            <a:spLocks/>
          </p:cNvSpPr>
          <p:nvPr/>
        </p:nvSpPr>
        <p:spPr>
          <a:xfrm>
            <a:off x="2076558" y="4400697"/>
            <a:ext cx="8038884" cy="1094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27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Mutta miten kerromme siitä maailmalle?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B04CA3-5871-3CA7-45F2-70A040CBB7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9">
            <a:extLst>
              <a:ext uri="{FF2B5EF4-FFF2-40B4-BE49-F238E27FC236}">
                <a16:creationId xmlns:a16="http://schemas.microsoft.com/office/drawing/2014/main" id="{6BE11D7C-55D1-4AA4-4F37-7587B7A56275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Graphic 35">
            <a:extLst>
              <a:ext uri="{FF2B5EF4-FFF2-40B4-BE49-F238E27FC236}">
                <a16:creationId xmlns:a16="http://schemas.microsoft.com/office/drawing/2014/main" id="{4838489A-42FA-347E-F405-AF2FD58B3B83}"/>
              </a:ext>
            </a:extLst>
          </p:cNvPr>
          <p:cNvSpPr/>
          <p:nvPr/>
        </p:nvSpPr>
        <p:spPr>
          <a:xfrm rot="10800000">
            <a:off x="-5444" y="-1"/>
            <a:ext cx="2977244" cy="5156734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Graphic 31">
            <a:extLst>
              <a:ext uri="{FF2B5EF4-FFF2-40B4-BE49-F238E27FC236}">
                <a16:creationId xmlns:a16="http://schemas.microsoft.com/office/drawing/2014/main" id="{0EE4C60D-A571-BA53-C804-9C8AFECEA3A0}"/>
              </a:ext>
            </a:extLst>
          </p:cNvPr>
          <p:cNvSpPr/>
          <p:nvPr/>
        </p:nvSpPr>
        <p:spPr>
          <a:xfrm rot="10800000">
            <a:off x="0" y="-2"/>
            <a:ext cx="2379178" cy="4120855"/>
          </a:xfrm>
          <a:custGeom>
            <a:avLst/>
            <a:gdLst>
              <a:gd name="connsiteX0" fmla="*/ 0 w 2379178"/>
              <a:gd name="connsiteY0" fmla="*/ 4120855 h 4120855"/>
              <a:gd name="connsiteX1" fmla="*/ 2379179 w 2379178"/>
              <a:gd name="connsiteY1" fmla="*/ 0 h 4120855"/>
              <a:gd name="connsiteX2" fmla="*/ 2379179 w 2379178"/>
              <a:gd name="connsiteY2" fmla="*/ 4120855 h 412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178" h="4120855">
                <a:moveTo>
                  <a:pt x="0" y="4120855"/>
                </a:moveTo>
                <a:lnTo>
                  <a:pt x="2379179" y="0"/>
                </a:lnTo>
                <a:lnTo>
                  <a:pt x="2379179" y="412085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32">
            <a:extLst>
              <a:ext uri="{FF2B5EF4-FFF2-40B4-BE49-F238E27FC236}">
                <a16:creationId xmlns:a16="http://schemas.microsoft.com/office/drawing/2014/main" id="{F1E8317B-AA79-4E36-133C-A4178DDA7C3E}"/>
              </a:ext>
            </a:extLst>
          </p:cNvPr>
          <p:cNvSpPr/>
          <p:nvPr/>
        </p:nvSpPr>
        <p:spPr>
          <a:xfrm rot="10800000">
            <a:off x="0" y="-2"/>
            <a:ext cx="1815562" cy="3144645"/>
          </a:xfrm>
          <a:custGeom>
            <a:avLst/>
            <a:gdLst>
              <a:gd name="connsiteX0" fmla="*/ 0 w 1815562"/>
              <a:gd name="connsiteY0" fmla="*/ 3144645 h 3144645"/>
              <a:gd name="connsiteX1" fmla="*/ 1815563 w 1815562"/>
              <a:gd name="connsiteY1" fmla="*/ 0 h 3144645"/>
              <a:gd name="connsiteX2" fmla="*/ 1815563 w 1815562"/>
              <a:gd name="connsiteY2" fmla="*/ 3144645 h 31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562" h="3144645">
                <a:moveTo>
                  <a:pt x="0" y="3144645"/>
                </a:moveTo>
                <a:lnTo>
                  <a:pt x="1815563" y="0"/>
                </a:lnTo>
                <a:lnTo>
                  <a:pt x="1815563" y="314464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36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5467F34A-D067-4FDF-C6B3-3461F331D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2F7E371E-BDBF-F9BC-FAC7-AE66BABC3CFB}"/>
              </a:ext>
            </a:extLst>
          </p:cNvPr>
          <p:cNvSpPr txBox="1">
            <a:spLocks/>
          </p:cNvSpPr>
          <p:nvPr/>
        </p:nvSpPr>
        <p:spPr>
          <a:xfrm>
            <a:off x="2341930" y="660133"/>
            <a:ext cx="7508140" cy="121946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4000">
                <a:solidFill>
                  <a:srgbClr val="00338D"/>
                </a:solidFill>
              </a:rPr>
              <a:t>Nykyiset </a:t>
            </a:r>
            <a:r>
              <a:rPr lang="fi-FI" sz="4000" i="1">
                <a:solidFill>
                  <a:srgbClr val="00338D"/>
                </a:solidFill>
              </a:rPr>
              <a:t>MISSION</a:t>
            </a:r>
            <a:r>
              <a:rPr lang="fi-FI" sz="4000">
                <a:solidFill>
                  <a:srgbClr val="00338D"/>
                </a:solidFill>
              </a:rPr>
              <a:t> 1.5 jäsenkasvun johtajat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29B7220-13FD-0289-48DE-45945B638340}"/>
              </a:ext>
            </a:extLst>
          </p:cNvPr>
          <p:cNvSpPr txBox="1">
            <a:spLocks/>
          </p:cNvSpPr>
          <p:nvPr/>
        </p:nvSpPr>
        <p:spPr>
          <a:xfrm>
            <a:off x="2705708" y="2062782"/>
            <a:ext cx="6780585" cy="53519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30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Top 5 klubien kasvattamisessa</a:t>
            </a:r>
          </a:p>
        </p:txBody>
      </p:sp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4920221C-8DB8-3E79-ED05-B262CB014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348382"/>
              </p:ext>
            </p:extLst>
          </p:nvPr>
        </p:nvGraphicFramePr>
        <p:xfrm>
          <a:off x="2869345" y="3028677"/>
          <a:ext cx="6453310" cy="3555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901">
                  <a:extLst>
                    <a:ext uri="{9D8B030D-6E8A-4147-A177-3AD203B41FA5}">
                      <a16:colId xmlns:a16="http://schemas.microsoft.com/office/drawing/2014/main" val="2610919145"/>
                    </a:ext>
                  </a:extLst>
                </a:gridCol>
                <a:gridCol w="212749">
                  <a:extLst>
                    <a:ext uri="{9D8B030D-6E8A-4147-A177-3AD203B41FA5}">
                      <a16:colId xmlns:a16="http://schemas.microsoft.com/office/drawing/2014/main" val="2799790583"/>
                    </a:ext>
                  </a:extLst>
                </a:gridCol>
                <a:gridCol w="5414660">
                  <a:extLst>
                    <a:ext uri="{9D8B030D-6E8A-4147-A177-3AD203B41FA5}">
                      <a16:colId xmlns:a16="http://schemas.microsoft.com/office/drawing/2014/main" val="2940864417"/>
                    </a:ext>
                  </a:extLst>
                </a:gridCol>
              </a:tblGrid>
              <a:tr h="619652">
                <a:tc>
                  <a:txBody>
                    <a:bodyPr/>
                    <a:lstStyle/>
                    <a:p>
                      <a:pPr algn="r"/>
                      <a:r>
                        <a:rPr lang="fi-FI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2800" b="1" i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KLUBIN NIMI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674066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fi-FI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2800" b="1" i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KLUBIN NIMI 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951331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fi-FI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2800" b="1" i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KLUBIN NIMI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548946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fi-FI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2800" b="1" i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KLUBIN NIMI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097054"/>
                  </a:ext>
                </a:extLst>
              </a:tr>
              <a:tr h="619652">
                <a:tc>
                  <a:txBody>
                    <a:bodyPr/>
                    <a:lstStyle/>
                    <a:p>
                      <a:pPr algn="r"/>
                      <a:r>
                        <a:rPr lang="fi-FI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2800" b="1" i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KLUBIN NIMI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528031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387FBED-5B6C-E937-449D-C1D745B51B4B}"/>
              </a:ext>
            </a:extLst>
          </p:cNvPr>
          <p:cNvSpPr/>
          <p:nvPr/>
        </p:nvSpPr>
        <p:spPr>
          <a:xfrm rot="5400000" flipH="1">
            <a:off x="6062310" y="2497603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92537B-C5E4-5FEF-4AC0-81D93818FC1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23B90F0-CE98-EC15-E12A-3EFD2C58C872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4EADE579-5C07-3D68-C4B5-752E0713F50F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59C2715-80B0-44E6-BCD8-7819A49F5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E27C02-97EA-895A-4D4A-928FC14BAB1B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6065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55D9718-7E75-0259-1EDA-3D165B21358B}"/>
              </a:ext>
            </a:extLst>
          </p:cNvPr>
          <p:cNvSpPr/>
          <p:nvPr/>
        </p:nvSpPr>
        <p:spPr>
          <a:xfrm>
            <a:off x="0" y="6410208"/>
            <a:ext cx="12192000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58D8C5-85BA-8CB0-3E53-18FD22133810}"/>
              </a:ext>
            </a:extLst>
          </p:cNvPr>
          <p:cNvSpPr txBox="1">
            <a:spLocks/>
          </p:cNvSpPr>
          <p:nvPr/>
        </p:nvSpPr>
        <p:spPr>
          <a:xfrm>
            <a:off x="1909046" y="873890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fi-FI" sz="3200">
                <a:solidFill>
                  <a:srgbClr val="00338D"/>
                </a:solidFill>
              </a:rPr>
              <a:t>Alueellinen raportointi</a:t>
            </a:r>
          </a:p>
        </p:txBody>
      </p:sp>
      <p:sp>
        <p:nvSpPr>
          <p:cNvPr id="6" name="Graphic 8">
            <a:extLst>
              <a:ext uri="{FF2B5EF4-FFF2-40B4-BE49-F238E27FC236}">
                <a16:creationId xmlns:a16="http://schemas.microsoft.com/office/drawing/2014/main" id="{88B19537-63E4-DD2E-23AC-31D0AF69BE37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12544299-819E-5D76-D180-191196781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AC12C00D-63D6-A89C-975D-BBCFC241A123}"/>
              </a:ext>
            </a:extLst>
          </p:cNvPr>
          <p:cNvSpPr txBox="1">
            <a:spLocks/>
          </p:cNvSpPr>
          <p:nvPr/>
        </p:nvSpPr>
        <p:spPr>
          <a:xfrm>
            <a:off x="888240" y="1678576"/>
            <a:ext cx="4890511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fi-FI" sz="2300" b="1" u="sng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Sovi kuukausittaisista kokouksista</a:t>
            </a:r>
            <a:r>
              <a:rPr lang="fi-FI" sz="2300" b="1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Vaalipiirin GAT-johtaja keskustelee aluejohtajan kanssa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GAT-aluejohtaja keskustelee moninkertaispiirin/piirien GAT:n kanssa (muokattavissa alueellisesti) </a:t>
            </a:r>
          </a:p>
          <a:p>
            <a:pPr marL="804545" lvl="1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600" dirty="0">
                <a:latin typeface="Arial"/>
                <a:ea typeface="ヒラギノ角ゴ Pro W3"/>
                <a:cs typeface="Arial"/>
              </a:rPr>
              <a:t>Ryhmänjohtajat kutsutaan (2024-2025)</a:t>
            </a:r>
            <a:r>
              <a:rPr lang="fi-FI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Piirikuvernööri tai yhteyslion (mikäli mahdollista) tapaa ensimmäiset varapiirikuvernöörit, piirin GAT:n ja lohko-/aluejohtajien kanssa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Kokousaikatauluista riippuen lohkon/alueen puheenjohtajan tulisi myös varata aikaa klubien tapaamisiin. 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0A4CA3D3-7875-F3F8-BBD3-6CF5EC23A541}"/>
              </a:ext>
            </a:extLst>
          </p:cNvPr>
          <p:cNvSpPr txBox="1">
            <a:spLocks/>
          </p:cNvSpPr>
          <p:nvPr/>
        </p:nvSpPr>
        <p:spPr>
          <a:xfrm>
            <a:off x="6489270" y="2025737"/>
            <a:ext cx="5796967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fi-FI" sz="2300" b="1" u="sng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Luo raportointisuunnitelma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6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Toimintasuunnitelman tarkistaminen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6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Nykyisen toimivuoden edistyminen kohti tavoitteita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6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Esteet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6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Suunnanmuutokset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6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Tarvittava tuki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F1E068-33E6-1470-059B-F2C4F6D50003}"/>
              </a:ext>
            </a:extLst>
          </p:cNvPr>
          <p:cNvSpPr/>
          <p:nvPr/>
        </p:nvSpPr>
        <p:spPr>
          <a:xfrm rot="5400000" flipH="1">
            <a:off x="6062311" y="1395018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C2271C-B917-D7BD-5505-FB1B17233BD4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668276-A4BA-4273-E56F-F2AFEA9914F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6" name="Background - Solid">
                <a:extLst>
                  <a:ext uri="{FF2B5EF4-FFF2-40B4-BE49-F238E27FC236}">
                    <a16:creationId xmlns:a16="http://schemas.microsoft.com/office/drawing/2014/main" id="{F4C76D34-63D7-2A4C-F3A4-0466DEAF9BA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BE30025-9763-6D0E-4A13-363B2AC47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4CB98A3-36CF-7719-AFB4-3FBA674F1F41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7056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group of people standing in a kitchen&#10;&#10;Description automatically generated with medium confidence">
            <a:extLst>
              <a:ext uri="{FF2B5EF4-FFF2-40B4-BE49-F238E27FC236}">
                <a16:creationId xmlns:a16="http://schemas.microsoft.com/office/drawing/2014/main" id="{79079BC0-BA08-86ED-14F0-3ADABDEA8C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12188951" cy="6858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FCF6CB-BE4F-48BA-D99F-8C58329BBFD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D2240">
              <a:alpha val="924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8F5A542C-C392-5023-383B-9BEB8D870E1D}"/>
              </a:ext>
            </a:extLst>
          </p:cNvPr>
          <p:cNvSpPr txBox="1">
            <a:spLocks/>
          </p:cNvSpPr>
          <p:nvPr/>
        </p:nvSpPr>
        <p:spPr>
          <a:xfrm>
            <a:off x="536895" y="708574"/>
            <a:ext cx="5491374" cy="20350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fi-FI" sz="45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Maailmanlaajuiset</a:t>
            </a:r>
          </a:p>
          <a:p>
            <a:pPr>
              <a:defRPr/>
            </a:pPr>
            <a:r>
              <a:rPr lang="fi-FI" sz="45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raportointipäivät</a:t>
            </a:r>
          </a:p>
        </p:txBody>
      </p:sp>
      <p:sp>
        <p:nvSpPr>
          <p:cNvPr id="4" name="Body Copy">
            <a:extLst>
              <a:ext uri="{FF2B5EF4-FFF2-40B4-BE49-F238E27FC236}">
                <a16:creationId xmlns:a16="http://schemas.microsoft.com/office/drawing/2014/main" id="{40C6F738-97BE-B8F6-FD1B-6D9373E9EC2C}"/>
              </a:ext>
            </a:extLst>
          </p:cNvPr>
          <p:cNvSpPr txBox="1">
            <a:spLocks/>
          </p:cNvSpPr>
          <p:nvPr/>
        </p:nvSpPr>
        <p:spPr>
          <a:xfrm>
            <a:off x="5976399" y="679724"/>
            <a:ext cx="4890511" cy="18789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fi-FI" sz="27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Yleisö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Valmistelutoimikunta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Vaalipiirin GAT-johtajat (raportoivat)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GAT-aluejohtajat (tarkkailijoina)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LCI:n henkilöstö (tarkkailijoina)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Ryhmänjohtajat (tarkkailijoina) </a:t>
            </a: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	</a:t>
            </a:r>
            <a:r>
              <a:rPr lang="fi-FI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- 2024–2025 </a:t>
            </a:r>
            <a:endParaRPr lang="fi-FI" sz="18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4F3F3-AF6D-3F77-3C33-86A15834A0CE}"/>
              </a:ext>
            </a:extLst>
          </p:cNvPr>
          <p:cNvSpPr txBox="1"/>
          <p:nvPr/>
        </p:nvSpPr>
        <p:spPr>
          <a:xfrm>
            <a:off x="1367035" y="3063790"/>
            <a:ext cx="3901493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Maailmanlaajuiset raportointipäivät olisi järjestettävä kolme kertaa vuodessa kuukautta ennen hallituksen kokouksia. </a:t>
            </a:r>
          </a:p>
          <a:p>
            <a:endParaRPr lang="en-US" sz="20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fi-FI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Niiden tulisi olla pituudeltaan 60 minuuttia vaalipiiriä kohti, lukuun ottamatta OSEAL:ia (30 minuuttia aluetta kohti).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DB3E1EFB-BBC4-A7B1-87EF-B6ED21DDF55B}"/>
              </a:ext>
            </a:extLst>
          </p:cNvPr>
          <p:cNvSpPr txBox="1">
            <a:spLocks/>
          </p:cNvSpPr>
          <p:nvPr/>
        </p:nvSpPr>
        <p:spPr>
          <a:xfrm>
            <a:off x="5976399" y="3861345"/>
            <a:ext cx="5673793" cy="18789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fi-FI" sz="27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Asialista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Nykyisen toimivuoden edistyminen kohti asetettuja tavoitteita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Esteet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Tarvittava tuki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Seuraavan toimivuoden tavoitteenasettelu/Maailmanlaajuinen jäsenyysaloite</a:t>
            </a: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92BE47B7-EE06-6F1B-4317-2CEC9E6A0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43C234-1EB7-E429-4603-9FAD159DD98D}"/>
              </a:ext>
            </a:extLst>
          </p:cNvPr>
          <p:cNvSpPr/>
          <p:nvPr/>
        </p:nvSpPr>
        <p:spPr>
          <a:xfrm rot="5400000" flipH="1">
            <a:off x="1720515" y="238414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DAB163-7ED9-9A16-0B6A-6EC19A77623D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11E1EF-8B93-43C6-0B12-B72334847EC0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1" name="Background - Solid">
                <a:extLst>
                  <a:ext uri="{FF2B5EF4-FFF2-40B4-BE49-F238E27FC236}">
                    <a16:creationId xmlns:a16="http://schemas.microsoft.com/office/drawing/2014/main" id="{5C4FDD4E-68A8-66F5-9959-778E2591ADC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4A9F1DB-95DB-633F-6575-3E6C959C3F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DA9F09-758E-8FAF-054E-38AC66B3871F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0249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C61FCD-6FF0-FE0D-0810-CB46D14264CB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7E8753F5-EFEF-F061-71CA-821F107CD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3339EE8B-89D4-A4E4-F718-414555D7D825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C2CDC01B-FCB8-AFC8-362C-9FC605739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660C4FA6-0814-E26C-0414-E48EF29B9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5FEAE1FE-E487-D3F6-3905-6774CF9DDED3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7000">
                <a:solidFill>
                  <a:schemeClr val="bg1"/>
                </a:solidFill>
              </a:rPr>
              <a:t>YHTEENVETO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BC874281-9085-FE2E-72F1-B139FE2677A3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Meillä on mahdollisuus määritellä uudelleen </a:t>
            </a:r>
          </a:p>
          <a:p>
            <a:pPr>
              <a:spcBef>
                <a:spcPts val="1000"/>
              </a:spcBef>
            </a:pPr>
            <a:r>
              <a:rPr lang="fi-FI" sz="350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palvelun tulevaisuus</a:t>
            </a:r>
            <a:r>
              <a:rPr lang="fi-FI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3871E-0EE9-28AA-BC32-A327C32B8B8E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29A7AA-B54C-FE23-BFDC-537ADD3A3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33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36799910-23DD-0416-B775-ADC6BCBEBF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07"/>
          <a:stretch/>
        </p:blipFill>
        <p:spPr>
          <a:xfrm>
            <a:off x="3647623" y="407212"/>
            <a:ext cx="8541330" cy="64616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941BFAF-EAD6-4397-0E98-B21FC78E8626}"/>
              </a:ext>
            </a:extLst>
          </p:cNvPr>
          <p:cNvGrpSpPr/>
          <p:nvPr/>
        </p:nvGrpSpPr>
        <p:grpSpPr>
          <a:xfrm>
            <a:off x="0" y="0"/>
            <a:ext cx="12192000" cy="6858472"/>
            <a:chOff x="0" y="0"/>
            <a:chExt cx="12192000" cy="6858472"/>
          </a:xfrm>
        </p:grpSpPr>
        <p:sp>
          <p:nvSpPr>
            <p:cNvPr id="12" name="Background - Overlay">
              <a:extLst>
                <a:ext uri="{FF2B5EF4-FFF2-40B4-BE49-F238E27FC236}">
                  <a16:creationId xmlns:a16="http://schemas.microsoft.com/office/drawing/2014/main" id="{CC3DDC84-40E7-F2D1-388A-1B5F8BB439B5}"/>
                </a:ext>
              </a:extLst>
            </p:cNvPr>
            <p:cNvSpPr/>
            <p:nvPr/>
          </p:nvSpPr>
          <p:spPr>
            <a:xfrm>
              <a:off x="0" y="472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000"/>
                  </a:srgbClr>
                </a:gs>
                <a:gs pos="98000">
                  <a:srgbClr val="7A2582">
                    <a:alpha val="74805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780A0B81-DB95-4964-AB04-CA2B9BC1D291}"/>
                </a:ext>
              </a:extLst>
            </p:cNvPr>
            <p:cNvSpPr/>
            <p:nvPr/>
          </p:nvSpPr>
          <p:spPr>
            <a:xfrm>
              <a:off x="0" y="0"/>
              <a:ext cx="3557016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37F253D-F437-12B3-EE2F-FBF6E9879AC0}"/>
                </a:ext>
              </a:extLst>
            </p:cNvPr>
            <p:cNvSpPr/>
            <p:nvPr/>
          </p:nvSpPr>
          <p:spPr>
            <a:xfrm rot="16200000" flipV="1">
              <a:off x="1657810" y="105116"/>
              <a:ext cx="6858000" cy="6647770"/>
            </a:xfrm>
            <a:custGeom>
              <a:avLst/>
              <a:gdLst>
                <a:gd name="connsiteX0" fmla="*/ 0 w 6858000"/>
                <a:gd name="connsiteY0" fmla="*/ 922089 h 6647770"/>
                <a:gd name="connsiteX1" fmla="*/ 0 w 6858000"/>
                <a:gd name="connsiteY1" fmla="*/ 2959412 h 6647770"/>
                <a:gd name="connsiteX2" fmla="*/ 0 w 6858000"/>
                <a:gd name="connsiteY2" fmla="*/ 4610448 h 6647770"/>
                <a:gd name="connsiteX3" fmla="*/ 0 w 6858000"/>
                <a:gd name="connsiteY3" fmla="*/ 6647770 h 6647770"/>
                <a:gd name="connsiteX4" fmla="*/ 6858000 w 6858000"/>
                <a:gd name="connsiteY4" fmla="*/ 6647770 h 6647770"/>
                <a:gd name="connsiteX5" fmla="*/ 6858000 w 6858000"/>
                <a:gd name="connsiteY5" fmla="*/ 4610448 h 6647770"/>
                <a:gd name="connsiteX6" fmla="*/ 6858000 w 6858000"/>
                <a:gd name="connsiteY6" fmla="*/ 2037322 h 6647770"/>
                <a:gd name="connsiteX7" fmla="*/ 6858000 w 6858000"/>
                <a:gd name="connsiteY7" fmla="*/ 0 h 66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647770">
                  <a:moveTo>
                    <a:pt x="0" y="922089"/>
                  </a:moveTo>
                  <a:lnTo>
                    <a:pt x="0" y="2959412"/>
                  </a:lnTo>
                  <a:lnTo>
                    <a:pt x="0" y="4610448"/>
                  </a:lnTo>
                  <a:lnTo>
                    <a:pt x="0" y="6647770"/>
                  </a:lnTo>
                  <a:lnTo>
                    <a:pt x="6858000" y="6647770"/>
                  </a:lnTo>
                  <a:lnTo>
                    <a:pt x="6858000" y="4610448"/>
                  </a:lnTo>
                  <a:lnTo>
                    <a:pt x="6858000" y="2037322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Page Number - White">
            <a:extLst>
              <a:ext uri="{FF2B5EF4-FFF2-40B4-BE49-F238E27FC236}">
                <a16:creationId xmlns:a16="http://schemas.microsoft.com/office/drawing/2014/main" id="{9269EA44-5364-544B-048B-4BC394A13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1B0A299F-9E0E-37AB-43CB-842AC6E433B5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endParaRPr kumimoji="0" lang="en-US" sz="1400" b="1" i="1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26690C80-A51F-A391-435B-1CAC23B3B9F0}"/>
              </a:ext>
            </a:extLst>
          </p:cNvPr>
          <p:cNvSpPr txBox="1">
            <a:spLocks/>
          </p:cNvSpPr>
          <p:nvPr/>
        </p:nvSpPr>
        <p:spPr>
          <a:xfrm>
            <a:off x="875536" y="1207010"/>
            <a:ext cx="7393083" cy="12114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fi-FI" sz="4000" b="1" dirty="0">
                <a:solidFill>
                  <a:srgbClr val="EBB700"/>
                </a:solidFill>
                <a:latin typeface="Arial"/>
                <a:ea typeface="Arial" charset="0"/>
                <a:cs typeface="Arial"/>
              </a:rPr>
              <a:t>Muistettavat asiat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E27F49-11D9-4821-95E5-3984F5EAE585}"/>
              </a:ext>
            </a:extLst>
          </p:cNvPr>
          <p:cNvSpPr txBox="1"/>
          <p:nvPr/>
        </p:nvSpPr>
        <p:spPr>
          <a:xfrm>
            <a:off x="874181" y="2357705"/>
            <a:ext cx="5680312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6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Kasvu on ratkaisevan tärkeää palvelumme ja lionien tulevaisuuden kannalta.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6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Olemme vastuussa toisillemme ja yhteisöille, joita palvelemme.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457200" indent="-45720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6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Menestys riippuu meistä ja kaikista muista lioneista.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8ED1B1-9DA9-7E5D-30CB-4B0341E6B25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0F931A-B50D-7AC2-8937-6D843C7BEDD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C0A082AE-766B-2485-7982-D8AEBE30854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A7521DD-B01D-1216-05F6-4F5307933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729939-9DAE-9E10-2D1A-83006283BE1A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3456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90FD3C74-9333-D882-8E65-4107F82C8B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089" y="198522"/>
            <a:ext cx="6003416" cy="665947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3313702A-0716-8DB9-E794-755B014F42E9}"/>
              </a:ext>
            </a:extLst>
          </p:cNvPr>
          <p:cNvSpPr/>
          <p:nvPr/>
        </p:nvSpPr>
        <p:spPr>
          <a:xfrm>
            <a:off x="-2736" y="1"/>
            <a:ext cx="1391326" cy="6858000"/>
          </a:xfrm>
          <a:custGeom>
            <a:avLst/>
            <a:gdLst>
              <a:gd name="connsiteX0" fmla="*/ 0 w 1391326"/>
              <a:gd name="connsiteY0" fmla="*/ 0 h 6858000"/>
              <a:gd name="connsiteX1" fmla="*/ 1391326 w 1391326"/>
              <a:gd name="connsiteY1" fmla="*/ 0 h 6858000"/>
              <a:gd name="connsiteX2" fmla="*/ 469237 w 1391326"/>
              <a:gd name="connsiteY2" fmla="*/ 6858000 h 6858000"/>
              <a:gd name="connsiteX3" fmla="*/ 0 w 1391326"/>
              <a:gd name="connsiteY3" fmla="*/ 6858000 h 6858000"/>
              <a:gd name="connsiteX4" fmla="*/ 0 w 13913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326" h="6858000">
                <a:moveTo>
                  <a:pt x="0" y="0"/>
                </a:moveTo>
                <a:lnTo>
                  <a:pt x="1391326" y="0"/>
                </a:lnTo>
                <a:lnTo>
                  <a:pt x="46923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C56A414-5E29-91B2-967D-12F9EA4873B5}"/>
              </a:ext>
            </a:extLst>
          </p:cNvPr>
          <p:cNvSpPr/>
          <p:nvPr/>
        </p:nvSpPr>
        <p:spPr>
          <a:xfrm rot="5400000" flipV="1">
            <a:off x="4621714" y="-782229"/>
            <a:ext cx="6858000" cy="8422384"/>
          </a:xfrm>
          <a:custGeom>
            <a:avLst/>
            <a:gdLst>
              <a:gd name="connsiteX0" fmla="*/ 0 w 6858000"/>
              <a:gd name="connsiteY0" fmla="*/ 922089 h 8422384"/>
              <a:gd name="connsiteX1" fmla="*/ 0 w 6858000"/>
              <a:gd name="connsiteY1" fmla="*/ 1511369 h 8422384"/>
              <a:gd name="connsiteX2" fmla="*/ 0 w 6858000"/>
              <a:gd name="connsiteY2" fmla="*/ 2107423 h 8422384"/>
              <a:gd name="connsiteX3" fmla="*/ 0 w 6858000"/>
              <a:gd name="connsiteY3" fmla="*/ 2696703 h 8422384"/>
              <a:gd name="connsiteX4" fmla="*/ 0 w 6858000"/>
              <a:gd name="connsiteY4" fmla="*/ 2959412 h 8422384"/>
              <a:gd name="connsiteX5" fmla="*/ 0 w 6858000"/>
              <a:gd name="connsiteY5" fmla="*/ 3548692 h 8422384"/>
              <a:gd name="connsiteX6" fmla="*/ 0 w 6858000"/>
              <a:gd name="connsiteY6" fmla="*/ 4144746 h 8422384"/>
              <a:gd name="connsiteX7" fmla="*/ 0 w 6858000"/>
              <a:gd name="connsiteY7" fmla="*/ 4610448 h 8422384"/>
              <a:gd name="connsiteX8" fmla="*/ 0 w 6858000"/>
              <a:gd name="connsiteY8" fmla="*/ 4734026 h 8422384"/>
              <a:gd name="connsiteX9" fmla="*/ 0 w 6858000"/>
              <a:gd name="connsiteY9" fmla="*/ 5199728 h 8422384"/>
              <a:gd name="connsiteX10" fmla="*/ 0 w 6858000"/>
              <a:gd name="connsiteY10" fmla="*/ 5795782 h 8422384"/>
              <a:gd name="connsiteX11" fmla="*/ 0 w 6858000"/>
              <a:gd name="connsiteY11" fmla="*/ 6385062 h 8422384"/>
              <a:gd name="connsiteX12" fmla="*/ 0 w 6858000"/>
              <a:gd name="connsiteY12" fmla="*/ 6647770 h 8422384"/>
              <a:gd name="connsiteX13" fmla="*/ 0 w 6858000"/>
              <a:gd name="connsiteY13" fmla="*/ 7237050 h 8422384"/>
              <a:gd name="connsiteX14" fmla="*/ 0 w 6858000"/>
              <a:gd name="connsiteY14" fmla="*/ 7833104 h 8422384"/>
              <a:gd name="connsiteX15" fmla="*/ 0 w 6858000"/>
              <a:gd name="connsiteY15" fmla="*/ 8422384 h 8422384"/>
              <a:gd name="connsiteX16" fmla="*/ 6858000 w 6858000"/>
              <a:gd name="connsiteY16" fmla="*/ 8422384 h 8422384"/>
              <a:gd name="connsiteX17" fmla="*/ 6858000 w 6858000"/>
              <a:gd name="connsiteY17" fmla="*/ 7833104 h 8422384"/>
              <a:gd name="connsiteX18" fmla="*/ 6858000 w 6858000"/>
              <a:gd name="connsiteY18" fmla="*/ 7237050 h 8422384"/>
              <a:gd name="connsiteX19" fmla="*/ 6858000 w 6858000"/>
              <a:gd name="connsiteY19" fmla="*/ 6647770 h 8422384"/>
              <a:gd name="connsiteX20" fmla="*/ 6858000 w 6858000"/>
              <a:gd name="connsiteY20" fmla="*/ 6385062 h 8422384"/>
              <a:gd name="connsiteX21" fmla="*/ 6858000 w 6858000"/>
              <a:gd name="connsiteY21" fmla="*/ 5795782 h 8422384"/>
              <a:gd name="connsiteX22" fmla="*/ 6858000 w 6858000"/>
              <a:gd name="connsiteY22" fmla="*/ 5199728 h 8422384"/>
              <a:gd name="connsiteX23" fmla="*/ 6858000 w 6858000"/>
              <a:gd name="connsiteY23" fmla="*/ 4610448 h 8422384"/>
              <a:gd name="connsiteX24" fmla="*/ 6858000 w 6858000"/>
              <a:gd name="connsiteY24" fmla="*/ 3811936 h 8422384"/>
              <a:gd name="connsiteX25" fmla="*/ 6858000 w 6858000"/>
              <a:gd name="connsiteY25" fmla="*/ 3222656 h 8422384"/>
              <a:gd name="connsiteX26" fmla="*/ 6858000 w 6858000"/>
              <a:gd name="connsiteY26" fmla="*/ 2626602 h 8422384"/>
              <a:gd name="connsiteX27" fmla="*/ 6858000 w 6858000"/>
              <a:gd name="connsiteY27" fmla="*/ 2037322 h 8422384"/>
              <a:gd name="connsiteX28" fmla="*/ 6858000 w 6858000"/>
              <a:gd name="connsiteY28" fmla="*/ 1774614 h 8422384"/>
              <a:gd name="connsiteX29" fmla="*/ 6858000 w 6858000"/>
              <a:gd name="connsiteY29" fmla="*/ 1185334 h 8422384"/>
              <a:gd name="connsiteX30" fmla="*/ 6858000 w 6858000"/>
              <a:gd name="connsiteY30" fmla="*/ 589280 h 8422384"/>
              <a:gd name="connsiteX31" fmla="*/ 6858000 w 6858000"/>
              <a:gd name="connsiteY31" fmla="*/ 0 h 8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58000" h="8422384">
                <a:moveTo>
                  <a:pt x="0" y="922089"/>
                </a:moveTo>
                <a:lnTo>
                  <a:pt x="0" y="1511369"/>
                </a:lnTo>
                <a:lnTo>
                  <a:pt x="0" y="2107423"/>
                </a:lnTo>
                <a:lnTo>
                  <a:pt x="0" y="2696703"/>
                </a:lnTo>
                <a:lnTo>
                  <a:pt x="0" y="2959412"/>
                </a:lnTo>
                <a:lnTo>
                  <a:pt x="0" y="3548692"/>
                </a:lnTo>
                <a:lnTo>
                  <a:pt x="0" y="4144746"/>
                </a:lnTo>
                <a:lnTo>
                  <a:pt x="0" y="4610448"/>
                </a:lnTo>
                <a:lnTo>
                  <a:pt x="0" y="4734026"/>
                </a:lnTo>
                <a:lnTo>
                  <a:pt x="0" y="5199728"/>
                </a:lnTo>
                <a:lnTo>
                  <a:pt x="0" y="5795782"/>
                </a:lnTo>
                <a:lnTo>
                  <a:pt x="0" y="6385062"/>
                </a:lnTo>
                <a:lnTo>
                  <a:pt x="0" y="6647770"/>
                </a:lnTo>
                <a:lnTo>
                  <a:pt x="0" y="7237050"/>
                </a:lnTo>
                <a:lnTo>
                  <a:pt x="0" y="7833104"/>
                </a:lnTo>
                <a:lnTo>
                  <a:pt x="0" y="8422384"/>
                </a:lnTo>
                <a:lnTo>
                  <a:pt x="6858000" y="8422384"/>
                </a:lnTo>
                <a:lnTo>
                  <a:pt x="6858000" y="7833104"/>
                </a:lnTo>
                <a:lnTo>
                  <a:pt x="6858000" y="7237050"/>
                </a:lnTo>
                <a:lnTo>
                  <a:pt x="6858000" y="6647770"/>
                </a:lnTo>
                <a:lnTo>
                  <a:pt x="6858000" y="6385062"/>
                </a:lnTo>
                <a:lnTo>
                  <a:pt x="6858000" y="5795782"/>
                </a:lnTo>
                <a:lnTo>
                  <a:pt x="6858000" y="5199728"/>
                </a:lnTo>
                <a:lnTo>
                  <a:pt x="6858000" y="4610448"/>
                </a:lnTo>
                <a:lnTo>
                  <a:pt x="6858000" y="3811936"/>
                </a:lnTo>
                <a:lnTo>
                  <a:pt x="6858000" y="3222656"/>
                </a:lnTo>
                <a:lnTo>
                  <a:pt x="6858000" y="2626602"/>
                </a:lnTo>
                <a:lnTo>
                  <a:pt x="6858000" y="2037322"/>
                </a:lnTo>
                <a:lnTo>
                  <a:pt x="6858000" y="1774614"/>
                </a:lnTo>
                <a:lnTo>
                  <a:pt x="6858000" y="1185334"/>
                </a:lnTo>
                <a:lnTo>
                  <a:pt x="6858000" y="589280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Blue">
            <a:extLst>
              <a:ext uri="{FF2B5EF4-FFF2-40B4-BE49-F238E27FC236}">
                <a16:creationId xmlns:a16="http://schemas.microsoft.com/office/drawing/2014/main" id="{74C2B071-1E7D-09E4-9C6C-8147BEBB3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73B1C8-D567-452B-D729-EBD2C3B257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8" y="5715001"/>
            <a:ext cx="999236" cy="999236"/>
          </a:xfrm>
          <a:prstGeom prst="rect">
            <a:avLst/>
          </a:prstGeom>
        </p:spPr>
      </p:pic>
      <p:sp>
        <p:nvSpPr>
          <p:cNvPr id="9" name="Body Copy">
            <a:extLst>
              <a:ext uri="{FF2B5EF4-FFF2-40B4-BE49-F238E27FC236}">
                <a16:creationId xmlns:a16="http://schemas.microsoft.com/office/drawing/2014/main" id="{CBBF9752-47F1-9A03-0D89-2AA234A6F4AE}"/>
              </a:ext>
            </a:extLst>
          </p:cNvPr>
          <p:cNvSpPr txBox="1">
            <a:spLocks/>
          </p:cNvSpPr>
          <p:nvPr/>
        </p:nvSpPr>
        <p:spPr>
          <a:xfrm>
            <a:off x="5057117" y="610371"/>
            <a:ext cx="6843845" cy="116809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fi-FI" sz="34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Keskity jatkossakin menestymiseen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9FBFC-6842-D8BF-C6E5-5CE8D3372A97}"/>
              </a:ext>
            </a:extLst>
          </p:cNvPr>
          <p:cNvSpPr txBox="1"/>
          <p:nvPr/>
        </p:nvSpPr>
        <p:spPr>
          <a:xfrm>
            <a:off x="5057117" y="1968746"/>
            <a:ext cx="6828794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Aseta kasvu etusijalle. 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Ota klubit mukaan ja varmista, että lionit ymmärtävät, miten </a:t>
            </a:r>
            <a:r>
              <a:rPr lang="fi-FI" sz="26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fi-FI" sz="26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fi-FI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hyödyttää heitä. 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Toteuta suunnitelmat ja tee yhteistyötä tavoitteidemme saavuttamiseksi. 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Kommunikoi, tee yhteistyötä ja sopeudu parhaiden tulosten saavuttamiseksi. 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Huomioi menestys ja anna tunnustusta ihmisille, jotka mahdollistavat sen.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34AB26-BCB8-5475-BE60-474CCDFEDBBB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238523-80C4-1F3E-29B1-642A680902C1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8" name="Background - Solid">
                <a:extLst>
                  <a:ext uri="{FF2B5EF4-FFF2-40B4-BE49-F238E27FC236}">
                    <a16:creationId xmlns:a16="http://schemas.microsoft.com/office/drawing/2014/main" id="{A6DC2560-C536-2FF5-75E5-B6BD795CE63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10C03E9-B98C-B8CD-619A-15663DF46C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A2C04AD-FCC1-6EF8-19C7-35B7D4336B80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5580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70D209-9982-A6BC-B59F-2CC2C6BCE5BF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3079FB8C-2D59-4D07-A442-A94189A016FC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Graphic 11">
              <a:extLst>
                <a:ext uri="{FF2B5EF4-FFF2-40B4-BE49-F238E27FC236}">
                  <a16:creationId xmlns:a16="http://schemas.microsoft.com/office/drawing/2014/main" id="{018B9517-FB1D-E53D-27CA-527F3CBE0C6E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66F45567-F808-BCAF-76E8-CA4902CEC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8CB5E070-55BF-0737-BCCD-45E0EAFF5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B34F759-0059-06F0-B1E6-6219E16470AD}"/>
              </a:ext>
            </a:extLst>
          </p:cNvPr>
          <p:cNvSpPr txBox="1">
            <a:spLocks/>
          </p:cNvSpPr>
          <p:nvPr/>
        </p:nvSpPr>
        <p:spPr>
          <a:xfrm>
            <a:off x="756053" y="1598804"/>
            <a:ext cx="10679894" cy="289705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fi-FI" sz="800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Vahvempia yhdessä. Aina.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2E7316FC-6DD2-81FB-529D-ECCF086D9CE4}"/>
              </a:ext>
            </a:extLst>
          </p:cNvPr>
          <p:cNvSpPr/>
          <p:nvPr/>
        </p:nvSpPr>
        <p:spPr>
          <a:xfrm>
            <a:off x="4218933" y="4376396"/>
            <a:ext cx="3429641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A5261990-F31C-3F24-E382-D28994901F01}"/>
              </a:ext>
            </a:extLst>
          </p:cNvPr>
          <p:cNvSpPr txBox="1">
            <a:spLocks/>
          </p:cNvSpPr>
          <p:nvPr/>
        </p:nvSpPr>
        <p:spPr>
          <a:xfrm>
            <a:off x="1198631" y="4737217"/>
            <a:ext cx="9794739" cy="1094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25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"Palvelemme avun tarpeessa olevaa maailmaa" on enemmän kuin pelkkä iskulause. </a:t>
            </a:r>
            <a:br>
              <a:rPr lang="fi-FI" sz="25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</a:br>
            <a:r>
              <a:rPr lang="fi-FI" sz="25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Se on lupauksemme maailmalle. </a:t>
            </a:r>
          </a:p>
          <a:p>
            <a:pPr>
              <a:spcBef>
                <a:spcPts val="1000"/>
              </a:spcBef>
            </a:pPr>
            <a:r>
              <a:rPr lang="fi-FI" sz="250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Mitä enemmän kasvamme, sitä enemmän voimme antaa.</a:t>
            </a:r>
          </a:p>
          <a:p>
            <a:pPr>
              <a:spcBef>
                <a:spcPts val="1000"/>
              </a:spcBef>
            </a:pPr>
            <a:endParaRPr lang="en-US" sz="2500" kern="0" dirty="0">
              <a:solidFill>
                <a:srgbClr val="0D2240"/>
              </a:solidFill>
              <a:latin typeface="Arial"/>
              <a:ea typeface="ヒラギノ角ゴ Pro W3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4A3316-5A39-174B-E068-61EB034F97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EE30D2A-868A-96D7-2146-AC91BD290E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331" y="283290"/>
            <a:ext cx="5815622" cy="66662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D83A358-9DD9-202A-97EB-5213EB2E3A68}"/>
              </a:ext>
            </a:extLst>
          </p:cNvPr>
          <p:cNvGrpSpPr/>
          <p:nvPr/>
        </p:nvGrpSpPr>
        <p:grpSpPr>
          <a:xfrm>
            <a:off x="-20515" y="112155"/>
            <a:ext cx="12192000" cy="6858472"/>
            <a:chOff x="0" y="0"/>
            <a:chExt cx="12192000" cy="6858472"/>
          </a:xfrm>
        </p:grpSpPr>
        <p:sp>
          <p:nvSpPr>
            <p:cNvPr id="10" name="Background - Overlay">
              <a:extLst>
                <a:ext uri="{FF2B5EF4-FFF2-40B4-BE49-F238E27FC236}">
                  <a16:creationId xmlns:a16="http://schemas.microsoft.com/office/drawing/2014/main" id="{F1D3BE57-7E87-4970-5529-CBA22AE94D3F}"/>
                </a:ext>
              </a:extLst>
            </p:cNvPr>
            <p:cNvSpPr/>
            <p:nvPr/>
          </p:nvSpPr>
          <p:spPr>
            <a:xfrm>
              <a:off x="0" y="472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000"/>
                  </a:srgbClr>
                </a:gs>
                <a:gs pos="98000">
                  <a:srgbClr val="7A2582">
                    <a:alpha val="74805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8" name="Background - Solid">
              <a:extLst>
                <a:ext uri="{FF2B5EF4-FFF2-40B4-BE49-F238E27FC236}">
                  <a16:creationId xmlns:a16="http://schemas.microsoft.com/office/drawing/2014/main" id="{5C446A39-8E9B-6A44-A58E-9E04CA77630C}"/>
                </a:ext>
              </a:extLst>
            </p:cNvPr>
            <p:cNvSpPr/>
            <p:nvPr/>
          </p:nvSpPr>
          <p:spPr>
            <a:xfrm>
              <a:off x="0" y="0"/>
              <a:ext cx="3557016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DC8AA71-55A8-3649-9696-D505B3711E6E}"/>
                </a:ext>
              </a:extLst>
            </p:cNvPr>
            <p:cNvSpPr/>
            <p:nvPr/>
          </p:nvSpPr>
          <p:spPr>
            <a:xfrm rot="16200000" flipV="1">
              <a:off x="1856359" y="-93433"/>
              <a:ext cx="6858000" cy="7044868"/>
            </a:xfrm>
            <a:custGeom>
              <a:avLst/>
              <a:gdLst>
                <a:gd name="connsiteX0" fmla="*/ 0 w 6858000"/>
                <a:gd name="connsiteY0" fmla="*/ 922089 h 6647770"/>
                <a:gd name="connsiteX1" fmla="*/ 0 w 6858000"/>
                <a:gd name="connsiteY1" fmla="*/ 2959412 h 6647770"/>
                <a:gd name="connsiteX2" fmla="*/ 0 w 6858000"/>
                <a:gd name="connsiteY2" fmla="*/ 4610448 h 6647770"/>
                <a:gd name="connsiteX3" fmla="*/ 0 w 6858000"/>
                <a:gd name="connsiteY3" fmla="*/ 6647770 h 6647770"/>
                <a:gd name="connsiteX4" fmla="*/ 6858000 w 6858000"/>
                <a:gd name="connsiteY4" fmla="*/ 6647770 h 6647770"/>
                <a:gd name="connsiteX5" fmla="*/ 6858000 w 6858000"/>
                <a:gd name="connsiteY5" fmla="*/ 4610448 h 6647770"/>
                <a:gd name="connsiteX6" fmla="*/ 6858000 w 6858000"/>
                <a:gd name="connsiteY6" fmla="*/ 2037322 h 6647770"/>
                <a:gd name="connsiteX7" fmla="*/ 6858000 w 6858000"/>
                <a:gd name="connsiteY7" fmla="*/ 0 h 66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647770">
                  <a:moveTo>
                    <a:pt x="0" y="922089"/>
                  </a:moveTo>
                  <a:lnTo>
                    <a:pt x="0" y="2959412"/>
                  </a:lnTo>
                  <a:lnTo>
                    <a:pt x="0" y="4610448"/>
                  </a:lnTo>
                  <a:lnTo>
                    <a:pt x="0" y="6647770"/>
                  </a:lnTo>
                  <a:lnTo>
                    <a:pt x="6858000" y="6647770"/>
                  </a:lnTo>
                  <a:lnTo>
                    <a:pt x="6858000" y="4610448"/>
                  </a:lnTo>
                  <a:lnTo>
                    <a:pt x="6858000" y="2037322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637038" y="800528"/>
            <a:ext cx="7440162" cy="196406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fi-FI" sz="65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Meidän kaikkien sisällä elää leijona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A68F3A-E16B-E5A8-F6CE-F9C44758CECB}"/>
              </a:ext>
            </a:extLst>
          </p:cNvPr>
          <p:cNvGrpSpPr/>
          <p:nvPr/>
        </p:nvGrpSpPr>
        <p:grpSpPr>
          <a:xfrm>
            <a:off x="6970576" y="2616666"/>
            <a:ext cx="1369876" cy="307606"/>
            <a:chOff x="6301119" y="2939551"/>
            <a:chExt cx="1369876" cy="307606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FF60174F-B523-F54E-924F-E45AA04B1FF4}"/>
                </a:ext>
              </a:extLst>
            </p:cNvPr>
            <p:cNvSpPr/>
            <p:nvPr/>
          </p:nvSpPr>
          <p:spPr bwMode="auto">
            <a:xfrm rot="18900000">
              <a:off x="7125151" y="2939551"/>
              <a:ext cx="545844" cy="168781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74CA70-D4B5-9D47-AFFF-3C3891B01A8A}"/>
                </a:ext>
              </a:extLst>
            </p:cNvPr>
            <p:cNvSpPr/>
            <p:nvPr/>
          </p:nvSpPr>
          <p:spPr>
            <a:xfrm rot="5400000" flipH="1">
              <a:off x="6730383" y="2737389"/>
              <a:ext cx="80504" cy="939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2" name="Body Copy">
            <a:extLst>
              <a:ext uri="{FF2B5EF4-FFF2-40B4-BE49-F238E27FC236}">
                <a16:creationId xmlns:a16="http://schemas.microsoft.com/office/drawing/2014/main" id="{23CA2E03-47BC-B842-AF33-9E7B6ABD7D05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17" name="Body Copy">
            <a:extLst>
              <a:ext uri="{FF2B5EF4-FFF2-40B4-BE49-F238E27FC236}">
                <a16:creationId xmlns:a16="http://schemas.microsoft.com/office/drawing/2014/main" id="{972C5255-1DD5-58F9-D047-28CDF8523557}"/>
              </a:ext>
            </a:extLst>
          </p:cNvPr>
          <p:cNvSpPr txBox="1">
            <a:spLocks/>
          </p:cNvSpPr>
          <p:nvPr/>
        </p:nvSpPr>
        <p:spPr>
          <a:xfrm>
            <a:off x="654337" y="3033871"/>
            <a:ext cx="6647771" cy="33093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fi-FI" sz="2000" b="1" i="0" u="none" strike="noStrike" cap="none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Jokainen lion on tärkeä ihmisille, jotka saavat apuamme. Kaikki klubit muuttavat yhteisöjään ja tekevät niistä vahvempia, terveempiä ja ystävällisempiä paikkoja kaikille. 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lang="fi-FI" sz="150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Yli sadan vuoden ajan lionit ovat olleet yhteisöjemme tukena, valmiina toimimaan ja palvelemaan.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fi-FI" sz="15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Vastataksemme yhteisöjemme kasvaviin tarpeisiin meidän on kutsuttava uusia jäseniä palvelemaan kanssamme. Jotta voimme varmistaa, että olemme aina paikalla ja valmiina palvelemaan, meidän tulee kasvaa.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fi-FI" sz="1500" b="1" i="1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Siksi käynnistämme </a:t>
            </a:r>
            <a:r>
              <a:rPr kumimoji="0" lang="fi-FI" sz="1500" b="1" i="1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NeueLT Std" panose="020B0604020202020204" pitchFamily="34" charset="0"/>
                <a:ea typeface="Arial" charset="0"/>
                <a:cs typeface="Arial"/>
              </a:rPr>
              <a:t>MISSION</a:t>
            </a:r>
            <a:r>
              <a:rPr kumimoji="0" lang="fi-FI" sz="1500" b="1" i="1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 1.5 -aloitteen</a:t>
            </a:r>
            <a:r>
              <a:rPr kumimoji="0" lang="fi-FI" sz="1500" b="1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.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fi-FI" sz="1500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br>
              <a:rPr kumimoji="0" lang="fi-FI" sz="1500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</a:br>
            <a:br>
              <a:rPr kumimoji="0" lang="fi-FI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</a:br>
            <a:endParaRPr kumimoji="0" lang="fi-FI" b="1" i="0" u="none" strike="noStrike" cap="none" normalizeH="0" baseline="0" noProof="0" dirty="0">
              <a:ln>
                <a:noFill/>
              </a:ln>
              <a:solidFill>
                <a:srgbClr val="F0C3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148856-0506-D567-3915-BF00D6FE16F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0102607-214C-70F7-97A6-595942FC15D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8" name="Background - Solid">
                <a:extLst>
                  <a:ext uri="{FF2B5EF4-FFF2-40B4-BE49-F238E27FC236}">
                    <a16:creationId xmlns:a16="http://schemas.microsoft.com/office/drawing/2014/main" id="{16C68505-F0C2-8952-1A64-49A38E1C4E0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5C828EA-2FF7-173A-4E48-2A1D7A8FD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7A819C3-797F-B61A-9D59-51133C726453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age Number - White">
            <a:extLst>
              <a:ext uri="{FF2B5EF4-FFF2-40B4-BE49-F238E27FC236}">
                <a16:creationId xmlns:a16="http://schemas.microsoft.com/office/drawing/2014/main" id="{952E1C59-04A4-E805-6C0E-A358D4BBC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957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C61FCD-6FF0-FE0D-0810-CB46D14264CB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7E8753F5-EFEF-F061-71CA-821F107CD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3339EE8B-89D4-A4E4-F718-414555D7D825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C2CDC01B-FCB8-AFC8-362C-9FC605739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660C4FA6-0814-E26C-0414-E48EF29B9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5FEAE1FE-E487-D3F6-3905-6774CF9DDED3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7000" dirty="0">
                <a:solidFill>
                  <a:schemeClr val="bg1"/>
                </a:solidFill>
              </a:rPr>
              <a:t>OLETTEKO MUKANA?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BC874281-9085-FE2E-72F1-B139FE2677A3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Mikään haaste ei ole koskaan ollut liian suuri </a:t>
            </a:r>
            <a:r>
              <a:rPr lang="fi-FI" sz="350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lioneille</a:t>
            </a:r>
            <a:r>
              <a:rPr lang="fi-FI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 </a:t>
            </a:r>
          </a:p>
          <a:p>
            <a:pPr>
              <a:spcBef>
                <a:spcPts val="1000"/>
              </a:spcBef>
            </a:pPr>
            <a:r>
              <a:rPr lang="fi-FI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Ota </a:t>
            </a:r>
            <a:r>
              <a:rPr lang="fi-FI" sz="350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haaste vastaan</a:t>
            </a:r>
            <a:r>
              <a:rPr lang="fi-FI" sz="350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3871E-0EE9-28AA-BC32-A327C32B8B8E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021753-493A-FB6E-F330-56C2A8EE9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65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A7CC892-9D79-E152-3E30-50CF7870BDCE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E99A33F7-FD09-8D2A-08B7-00C9A49F93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FEA79CEF-3E5D-E9B5-A973-6AB8CE38C489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8000">
                <a:srgbClr val="00338D">
                  <a:alpha val="87000"/>
                </a:srgbClr>
              </a:gs>
              <a:gs pos="100000">
                <a:srgbClr val="7A2582">
                  <a:alpha val="87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3" name="Mission_1-5_Launch_230710_fi_FI">
            <a:hlinkClick r:id="" action="ppaction://media"/>
            <a:extLst>
              <a:ext uri="{FF2B5EF4-FFF2-40B4-BE49-F238E27FC236}">
                <a16:creationId xmlns:a16="http://schemas.microsoft.com/office/drawing/2014/main" id="{C8FC23E6-8294-CF78-72F6-BB8A661BCB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2" y="25401"/>
            <a:ext cx="12191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6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-5257"/>
            <a:ext cx="12209417" cy="6866903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26A33130-88FD-5759-376A-0FE3830808DF}"/>
              </a:ext>
            </a:extLst>
          </p:cNvPr>
          <p:cNvSpPr/>
          <p:nvPr/>
        </p:nvSpPr>
        <p:spPr>
          <a:xfrm>
            <a:off x="-17417" y="0"/>
            <a:ext cx="12218126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015D6B-6F7B-C546-B15B-81A122A64AC3}"/>
              </a:ext>
            </a:extLst>
          </p:cNvPr>
          <p:cNvSpPr txBox="1">
            <a:spLocks/>
          </p:cNvSpPr>
          <p:nvPr/>
        </p:nvSpPr>
        <p:spPr>
          <a:xfrm>
            <a:off x="2238249" y="2739110"/>
            <a:ext cx="7772400" cy="192003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 Light"/>
                <a:ea typeface="+mj-ea"/>
                <a:cs typeface="Open Sans Light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fi-FI" sz="110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Kiitos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77007-DB48-654F-892C-631DEE861BBC}"/>
              </a:ext>
            </a:extLst>
          </p:cNvPr>
          <p:cNvSpPr txBox="1"/>
          <p:nvPr/>
        </p:nvSpPr>
        <p:spPr>
          <a:xfrm>
            <a:off x="4404334" y="6248400"/>
            <a:ext cx="339981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i-FI" sz="1600" b="1">
                <a:solidFill>
                  <a:schemeClr val="bg1"/>
                </a:solidFill>
                <a:latin typeface="Arial"/>
                <a:cs typeface="Arial"/>
              </a:rPr>
              <a:t>© 2023 Lions International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1A173-D56F-CC2D-F6BA-C7AE399D3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14" y="1260088"/>
            <a:ext cx="5888572" cy="1061140"/>
          </a:xfrm>
          <a:prstGeom prst="rect">
            <a:avLst/>
          </a:prstGeom>
        </p:spPr>
      </p:pic>
      <p:sp>
        <p:nvSpPr>
          <p:cNvPr id="4" name="Page Number - White">
            <a:extLst>
              <a:ext uri="{FF2B5EF4-FFF2-40B4-BE49-F238E27FC236}">
                <a16:creationId xmlns:a16="http://schemas.microsoft.com/office/drawing/2014/main" id="{C3309E03-9FC1-DD6C-B9B8-A6C6DCB51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2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0E440F4-0ED3-D98F-09A5-25E5267A3A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45" y="0"/>
            <a:ext cx="7489142" cy="6868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59E6B00C-EF31-2C2E-B3C8-AAB28DCAFB28}"/>
              </a:ext>
            </a:extLst>
          </p:cNvPr>
          <p:cNvSpPr/>
          <p:nvPr/>
        </p:nvSpPr>
        <p:spPr>
          <a:xfrm>
            <a:off x="3105962" y="736"/>
            <a:ext cx="10617955" cy="6868150"/>
          </a:xfrm>
          <a:custGeom>
            <a:avLst/>
            <a:gdLst>
              <a:gd name="connsiteX0" fmla="*/ 3959471 w 10602263"/>
              <a:gd name="connsiteY0" fmla="*/ 0 h 6858000"/>
              <a:gd name="connsiteX1" fmla="*/ 6858000 w 10602263"/>
              <a:gd name="connsiteY1" fmla="*/ 0 h 6858000"/>
              <a:gd name="connsiteX2" fmla="*/ 6858000 w 10602263"/>
              <a:gd name="connsiteY2" fmla="*/ 0 h 6858000"/>
              <a:gd name="connsiteX3" fmla="*/ 7703734 w 10602263"/>
              <a:gd name="connsiteY3" fmla="*/ 0 h 6858000"/>
              <a:gd name="connsiteX4" fmla="*/ 8396868 w 10602263"/>
              <a:gd name="connsiteY4" fmla="*/ 0 h 6858000"/>
              <a:gd name="connsiteX5" fmla="*/ 10602263 w 10602263"/>
              <a:gd name="connsiteY5" fmla="*/ 0 h 6858000"/>
              <a:gd name="connsiteX6" fmla="*/ 10602263 w 10602263"/>
              <a:gd name="connsiteY6" fmla="*/ 6858000 h 6858000"/>
              <a:gd name="connsiteX7" fmla="*/ 8396868 w 10602263"/>
              <a:gd name="connsiteY7" fmla="*/ 6858000 h 6858000"/>
              <a:gd name="connsiteX8" fmla="*/ 6858000 w 10602263"/>
              <a:gd name="connsiteY8" fmla="*/ 6858000 h 6858000"/>
              <a:gd name="connsiteX9" fmla="*/ 3744263 w 10602263"/>
              <a:gd name="connsiteY9" fmla="*/ 6858000 h 6858000"/>
              <a:gd name="connsiteX10" fmla="*/ 1538868 w 10602263"/>
              <a:gd name="connsiteY10" fmla="*/ 6858000 h 6858000"/>
              <a:gd name="connsiteX11" fmla="*/ 0 w 1060226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02263" h="6858000">
                <a:moveTo>
                  <a:pt x="3959471" y="0"/>
                </a:moveTo>
                <a:lnTo>
                  <a:pt x="6858000" y="0"/>
                </a:lnTo>
                <a:lnTo>
                  <a:pt x="6858000" y="0"/>
                </a:lnTo>
                <a:lnTo>
                  <a:pt x="7703734" y="0"/>
                </a:lnTo>
                <a:lnTo>
                  <a:pt x="8396868" y="0"/>
                </a:lnTo>
                <a:lnTo>
                  <a:pt x="10602263" y="0"/>
                </a:lnTo>
                <a:lnTo>
                  <a:pt x="10602263" y="6858000"/>
                </a:lnTo>
                <a:lnTo>
                  <a:pt x="8396868" y="6858000"/>
                </a:lnTo>
                <a:lnTo>
                  <a:pt x="6858000" y="6858000"/>
                </a:lnTo>
                <a:lnTo>
                  <a:pt x="3744263" y="6858000"/>
                </a:lnTo>
                <a:lnTo>
                  <a:pt x="15388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Large #">
            <a:extLst>
              <a:ext uri="{FF2B5EF4-FFF2-40B4-BE49-F238E27FC236}">
                <a16:creationId xmlns:a16="http://schemas.microsoft.com/office/drawing/2014/main" id="{8EBF79A8-2018-D1C8-8535-6F8C80EB515A}"/>
              </a:ext>
            </a:extLst>
          </p:cNvPr>
          <p:cNvSpPr txBox="1"/>
          <p:nvPr/>
        </p:nvSpPr>
        <p:spPr>
          <a:xfrm>
            <a:off x="6275319" y="1249512"/>
            <a:ext cx="6273174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5000" b="1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Suurimmat muutokset alkavat teistä.</a:t>
            </a: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BCC22F19-9768-3A34-5F7A-DDC6F7A53AB2}"/>
              </a:ext>
            </a:extLst>
          </p:cNvPr>
          <p:cNvSpPr txBox="1">
            <a:spLocks/>
          </p:cNvSpPr>
          <p:nvPr/>
        </p:nvSpPr>
        <p:spPr>
          <a:xfrm>
            <a:off x="6309439" y="4035607"/>
            <a:ext cx="4736225" cy="20787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i-FI" sz="1800" i="1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MISSION</a:t>
            </a:r>
            <a:r>
              <a:rPr lang="fi-FI" sz="1800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fi-FI" sz="1800" b="1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1.5</a:t>
            </a:r>
            <a:r>
              <a:rPr lang="fi-FI" sz="1800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 on pyrkimys saavuttaa 1,5 miljoonaa jäsentä maailmanlaajuisesti 1. heinäkuuta 2027 mennessä, jotta voimme paremmin vastata yhteisöjemme kasvaviin tarpeisiin ja palvella enemmän ihmisiä kuin koskaan aiemmin.</a:t>
            </a:r>
          </a:p>
          <a:p>
            <a:pPr>
              <a:buSzPct val="120000"/>
            </a:pPr>
            <a:endParaRPr lang="en-US" sz="1800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fi-FI" sz="1800" b="1" i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Mitä enemmän kasvamme, sitä enemmän voimme antaa.</a:t>
            </a:r>
          </a:p>
        </p:txBody>
      </p:sp>
      <p:sp>
        <p:nvSpPr>
          <p:cNvPr id="8" name="Graphic 35">
            <a:extLst>
              <a:ext uri="{FF2B5EF4-FFF2-40B4-BE49-F238E27FC236}">
                <a16:creationId xmlns:a16="http://schemas.microsoft.com/office/drawing/2014/main" id="{D40B5A60-F96E-1034-146E-F8203CC72B70}"/>
              </a:ext>
            </a:extLst>
          </p:cNvPr>
          <p:cNvSpPr/>
          <p:nvPr/>
        </p:nvSpPr>
        <p:spPr>
          <a:xfrm rot="10800000">
            <a:off x="-5444" y="-1"/>
            <a:ext cx="2487654" cy="430874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EC7040-0A97-5033-4BD2-18A157AAE512}"/>
              </a:ext>
            </a:extLst>
          </p:cNvPr>
          <p:cNvSpPr/>
          <p:nvPr/>
        </p:nvSpPr>
        <p:spPr>
          <a:xfrm rot="5400000" flipH="1">
            <a:off x="6657398" y="3407102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478B4C-96E9-A495-917A-8224823D063C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4A5A09C-B6B4-19C7-A00F-E5261D684951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3" name="Background - Solid">
                <a:extLst>
                  <a:ext uri="{FF2B5EF4-FFF2-40B4-BE49-F238E27FC236}">
                    <a16:creationId xmlns:a16="http://schemas.microsoft.com/office/drawing/2014/main" id="{4A985116-FBEF-06F8-7772-889C07A5021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E4348B5-BFDE-F6E8-644B-637F5C4ED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FBF9331-D1B2-E724-296E-3FD30016DECC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Graphic 35">
            <a:extLst>
              <a:ext uri="{FF2B5EF4-FFF2-40B4-BE49-F238E27FC236}">
                <a16:creationId xmlns:a16="http://schemas.microsoft.com/office/drawing/2014/main" id="{DA59CD79-B7A4-9652-91B2-4DDBF72F7F64}"/>
              </a:ext>
            </a:extLst>
          </p:cNvPr>
          <p:cNvSpPr/>
          <p:nvPr/>
        </p:nvSpPr>
        <p:spPr>
          <a:xfrm rot="10800000">
            <a:off x="-3048" y="0"/>
            <a:ext cx="2487654" cy="430874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Page Number - White">
            <a:extLst>
              <a:ext uri="{FF2B5EF4-FFF2-40B4-BE49-F238E27FC236}">
                <a16:creationId xmlns:a16="http://schemas.microsoft.com/office/drawing/2014/main" id="{06AF65C7-6EA1-1265-BD47-ED7EB3B4E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05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A7CC892-9D79-E152-3E30-50CF7870BDCE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E99A33F7-FD09-8D2A-08B7-00C9A49F9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FEA79CEF-3E5D-E9B5-A973-6AB8CE38C489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8000">
                <a:srgbClr val="00338D">
                  <a:alpha val="87000"/>
                </a:srgbClr>
              </a:gs>
              <a:gs pos="100000">
                <a:srgbClr val="7A2582">
                  <a:alpha val="87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2CB374AE-15A5-DE1F-8DBA-A37E95B9710D}"/>
              </a:ext>
            </a:extLst>
          </p:cNvPr>
          <p:cNvSpPr txBox="1">
            <a:spLocks/>
          </p:cNvSpPr>
          <p:nvPr/>
        </p:nvSpPr>
        <p:spPr>
          <a:xfrm>
            <a:off x="6825" y="1986032"/>
            <a:ext cx="12182692" cy="1102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600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Maailma tarvitsee </a:t>
            </a: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D629DF0C-BB5A-7A7E-C418-8C0F4211D219}"/>
              </a:ext>
            </a:extLst>
          </p:cNvPr>
          <p:cNvSpPr txBox="1">
            <a:spLocks/>
          </p:cNvSpPr>
          <p:nvPr/>
        </p:nvSpPr>
        <p:spPr>
          <a:xfrm>
            <a:off x="6825" y="4675770"/>
            <a:ext cx="12182692" cy="824356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fi-FI" sz="600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enemmän kuin koskaan ennen.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22FAB0A-A9D2-B556-F290-C6BD0A05769A}"/>
              </a:ext>
            </a:extLst>
          </p:cNvPr>
          <p:cNvSpPr txBox="1">
            <a:spLocks/>
          </p:cNvSpPr>
          <p:nvPr/>
        </p:nvSpPr>
        <p:spPr>
          <a:xfrm>
            <a:off x="6825" y="2783398"/>
            <a:ext cx="12182692" cy="203093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1250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LIONEITA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83063-EC6F-99B5-EA83-FB89F4DCA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5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3" name="Mission_1-5_Teaser_230815_fi_FI">
            <a:hlinkClick r:id="" action="ppaction://media"/>
            <a:extLst>
              <a:ext uri="{FF2B5EF4-FFF2-40B4-BE49-F238E27FC236}">
                <a16:creationId xmlns:a16="http://schemas.microsoft.com/office/drawing/2014/main" id="{46BED647-B81B-3AB6-F147-71DAB7C69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-115"/>
            <a:ext cx="12192000" cy="68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5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A7CC892-9D79-E152-3E30-50CF7870BDCE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E99A33F7-FD09-8D2A-08B7-00C9A49F9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FEA79CEF-3E5D-E9B5-A973-6AB8CE38C489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8000">
                <a:srgbClr val="00338D">
                  <a:alpha val="87000"/>
                </a:srgbClr>
              </a:gs>
              <a:gs pos="100000">
                <a:srgbClr val="7A2582">
                  <a:alpha val="87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2CB374AE-15A5-DE1F-8DBA-A37E95B9710D}"/>
              </a:ext>
            </a:extLst>
          </p:cNvPr>
          <p:cNvSpPr txBox="1">
            <a:spLocks/>
          </p:cNvSpPr>
          <p:nvPr/>
        </p:nvSpPr>
        <p:spPr>
          <a:xfrm>
            <a:off x="-20626" y="2662035"/>
            <a:ext cx="12182692" cy="1102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fi-FI" sz="600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Miksi meidän siis pitää kasvaa</a:t>
            </a:r>
            <a:r>
              <a:rPr lang="fi-FI" sz="6000">
                <a:solidFill>
                  <a:srgbClr val="EBB7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?</a:t>
            </a: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950ED2-B21F-19B4-160E-E9F7128131F2}"/>
              </a:ext>
            </a:extLst>
          </p:cNvPr>
          <p:cNvSpPr txBox="1"/>
          <p:nvPr/>
        </p:nvSpPr>
        <p:spPr>
          <a:xfrm>
            <a:off x="3018217" y="3947692"/>
            <a:ext cx="61555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Mitä mahdollisuuksia lioneilla on?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8C695-0FD9-0CA5-F35C-AB7E2E553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01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F72B06CB-759D-0B1C-1ECC-68152494BD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2854DC-8C47-A66F-07A8-5C4B25B95656}"/>
              </a:ext>
            </a:extLst>
          </p:cNvPr>
          <p:cNvGrpSpPr/>
          <p:nvPr/>
        </p:nvGrpSpPr>
        <p:grpSpPr>
          <a:xfrm>
            <a:off x="9744164" y="1827952"/>
            <a:ext cx="2094005" cy="4865079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AE56DD7-B4FD-B24D-7C40-3C072C335533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AE198A6-2464-1AF1-6DD5-C8FCF8E3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F85CC1-455C-14B9-6BB0-7E85DFACC226}"/>
              </a:ext>
            </a:extLst>
          </p:cNvPr>
          <p:cNvGrpSpPr/>
          <p:nvPr/>
        </p:nvGrpSpPr>
        <p:grpSpPr>
          <a:xfrm>
            <a:off x="7395818" y="1808661"/>
            <a:ext cx="2094005" cy="4865079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B76ACB1-CBAD-6008-BC82-EBD88D096F96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F857828-83A0-7224-E71A-C30DB600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DC06BB4-9EA1-EB73-9501-00A599E37C02}"/>
              </a:ext>
            </a:extLst>
          </p:cNvPr>
          <p:cNvGrpSpPr/>
          <p:nvPr/>
        </p:nvGrpSpPr>
        <p:grpSpPr>
          <a:xfrm>
            <a:off x="5047471" y="1827952"/>
            <a:ext cx="2094005" cy="4865079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37F34B4-5571-E194-384B-3FCBAABB00A5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DCF2A41-434A-2731-6B81-128B8F63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E8C6914-2A70-84C4-AF39-332698862FAE}"/>
              </a:ext>
            </a:extLst>
          </p:cNvPr>
          <p:cNvGrpSpPr/>
          <p:nvPr/>
        </p:nvGrpSpPr>
        <p:grpSpPr>
          <a:xfrm>
            <a:off x="2699123" y="1827952"/>
            <a:ext cx="2094005" cy="4865079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5353E34-B591-4A00-071F-68F65898825A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244622F-F65E-8CA5-EECF-0129408E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68D62C5-1C65-8070-E313-F974942185DF}"/>
              </a:ext>
            </a:extLst>
          </p:cNvPr>
          <p:cNvGrpSpPr/>
          <p:nvPr/>
        </p:nvGrpSpPr>
        <p:grpSpPr>
          <a:xfrm>
            <a:off x="350774" y="1827952"/>
            <a:ext cx="2094005" cy="4865079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780A9FE-8D83-A112-9860-DFCAE8AEFE92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A419017-47F2-CBA2-EA71-0D2AE55B9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sp>
        <p:nvSpPr>
          <p:cNvPr id="9" name="Body Copy">
            <a:extLst>
              <a:ext uri="{FF2B5EF4-FFF2-40B4-BE49-F238E27FC236}">
                <a16:creationId xmlns:a16="http://schemas.microsoft.com/office/drawing/2014/main" id="{0B430606-7096-46E5-9278-3F82ACB9C2D9}"/>
              </a:ext>
            </a:extLst>
          </p:cNvPr>
          <p:cNvSpPr txBox="1">
            <a:spLocks/>
          </p:cNvSpPr>
          <p:nvPr/>
        </p:nvSpPr>
        <p:spPr>
          <a:xfrm>
            <a:off x="457986" y="831820"/>
            <a:ext cx="6266670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fi-FI" sz="5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Tärkeimmät edut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1EB1D-601F-B034-EC21-E297AF283040}"/>
              </a:ext>
            </a:extLst>
          </p:cNvPr>
          <p:cNvSpPr/>
          <p:nvPr/>
        </p:nvSpPr>
        <p:spPr>
          <a:xfrm flipH="1">
            <a:off x="7141476" y="87913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5025E8-7B6F-10E6-5C8D-D6A09AC7ED97}"/>
              </a:ext>
            </a:extLst>
          </p:cNvPr>
          <p:cNvSpPr txBox="1"/>
          <p:nvPr/>
        </p:nvSpPr>
        <p:spPr>
          <a:xfrm>
            <a:off x="7558295" y="753548"/>
            <a:ext cx="357575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Emme kasva yhdessä toimimalla yksin.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6142E9-03AC-F024-23D6-02F030F3C29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7DE94BC-5174-1B1B-C254-F83BB83CD995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7" name="Background - Solid">
                <a:extLst>
                  <a:ext uri="{FF2B5EF4-FFF2-40B4-BE49-F238E27FC236}">
                    <a16:creationId xmlns:a16="http://schemas.microsoft.com/office/drawing/2014/main" id="{B82DE017-3C43-7B9C-A100-E9CC1B1B18F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1198E51-06C7-1D45-B104-4A2D7B6CF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34E7058-FC02-5397-1EB6-437D676EE346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8423E237-D12A-C2F2-87E4-582DFBA52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A3E22-2DA8-4BF0-E810-C0847797362C}"/>
              </a:ext>
            </a:extLst>
          </p:cNvPr>
          <p:cNvSpPr txBox="1"/>
          <p:nvPr/>
        </p:nvSpPr>
        <p:spPr>
          <a:xfrm>
            <a:off x="350783" y="2684215"/>
            <a:ext cx="2094004" cy="2043636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2100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Kasvanut palvelukyky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1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Kutsumalla uusia jäseniä klubiinne lisäätte kykyjänne palvella yhteisöä ja ihmisiä, jotka ovat riippuvaisia teistä.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F385FA-EA2A-2A26-C711-C08D520EBF2A}"/>
              </a:ext>
            </a:extLst>
          </p:cNvPr>
          <p:cNvSpPr txBox="1"/>
          <p:nvPr/>
        </p:nvSpPr>
        <p:spPr>
          <a:xfrm>
            <a:off x="2699129" y="2684215"/>
            <a:ext cx="2094004" cy="4285789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fi-FI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Moni-muotoisuuden ja osallisuuden lisääminen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1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Lionit eivät ainoastaan palvele maailmaa, vaan me edustamme maailmaa, jota palvelemme. Kun yhteisömme kehittyvät ja monimuotoisuus kasvaa, myös jäsenistömme on kehityttävä ja monipuolistuttava.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809A14-0CA5-76DD-B6EA-CF080EC4D6D2}"/>
              </a:ext>
            </a:extLst>
          </p:cNvPr>
          <p:cNvSpPr txBox="1"/>
          <p:nvPr/>
        </p:nvSpPr>
        <p:spPr>
          <a:xfrm>
            <a:off x="5047475" y="2684215"/>
            <a:ext cx="2094004" cy="4285789"/>
          </a:xfrm>
          <a:prstGeom prst="rect">
            <a:avLst/>
          </a:prstGeom>
          <a:noFill/>
        </p:spPr>
        <p:txBody>
          <a:bodyPr wrap="square" lIns="109728" tIns="45720" rIns="109728" bIns="45720" anchor="t">
            <a:spAutoFit/>
          </a:bodyPr>
          <a:lstStyle/>
          <a:p>
            <a:pPr marR="0" lvl="0" indent="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i-FI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Suurempi tuki puolesta-puhumiselle ja muutoksesta tiedottamiselle</a:t>
            </a:r>
          </a:p>
          <a:p>
            <a:pPr fontAlgn="base">
              <a:spcAft>
                <a:spcPts val="600"/>
              </a:spcAft>
              <a:buFont typeface="Arial" pitchFamily="34" charset="0"/>
              <a:defRPr/>
            </a:pPr>
            <a:r>
              <a:rPr kumimoji="0" lang="fi-FI" sz="1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Jokainen uusi lion tuo palveluumme uusia ideoita ja </a:t>
            </a:r>
            <a:r>
              <a:rPr lang="fi-FI" sz="14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lisää auttavia käsiä</a:t>
            </a:r>
            <a:r>
              <a:rPr kumimoji="0" lang="fi-FI" sz="14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.</a:t>
            </a:r>
            <a:r>
              <a:rPr lang="fi-FI" sz="14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Kun </a:t>
            </a:r>
            <a:r>
              <a:rPr lang="fi-FI" sz="1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kasvatte, kasvatatte paikallista vaikutusta ja laajennatte kykyänne vaikuttaa yhteisössä. Samalla globaali vaikutuksemme kasvaa.</a:t>
            </a:r>
            <a:r>
              <a:rPr kumimoji="0" lang="fi-FI" sz="1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 </a:t>
            </a:r>
            <a:endParaRPr lang="fi-FI" sz="1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1D3690-D40F-E697-3A17-47EAF2225982}"/>
              </a:ext>
            </a:extLst>
          </p:cNvPr>
          <p:cNvSpPr txBox="1"/>
          <p:nvPr/>
        </p:nvSpPr>
        <p:spPr>
          <a:xfrm>
            <a:off x="7395821" y="2684215"/>
            <a:ext cx="2094004" cy="2474524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fi-FI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Lisääntyneet jäsenedut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1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Lionit tekevät muutakin kuin palvelevat yhdessä - me kasvamme yhdessä. Klubien kasvu kaikilla tasoilla kaikkialla maailmassa hyödyttää meitä kaikkia.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E11E60-C085-1B75-F83F-C4E726298A4A}"/>
              </a:ext>
            </a:extLst>
          </p:cNvPr>
          <p:cNvSpPr txBox="1"/>
          <p:nvPr/>
        </p:nvSpPr>
        <p:spPr>
          <a:xfrm>
            <a:off x="9744165" y="2684215"/>
            <a:ext cx="2094004" cy="3196260"/>
          </a:xfrm>
          <a:prstGeom prst="rect">
            <a:avLst/>
          </a:prstGeom>
          <a:noFill/>
        </p:spPr>
        <p:txBody>
          <a:bodyPr wrap="square" lIns="109728" tIns="45720" rIns="109728" bIns="45720" anchor="t">
            <a:spAutoFit/>
          </a:bodyPr>
          <a:lstStyle/>
          <a:p>
            <a:pPr marR="0" lvl="0" indent="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i-FI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Vahvemmaksi kaikilla lionien tasoilla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1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Jäsenmäärän kasvattaminen tekee lioneista vahvempia. Kun jäsenmäärä kasvaa, järjestöllä, piireillä ja klubeilla on enemmän resursseja täyttää palvelutehtävämme kotona ja maailmalla.</a:t>
            </a:r>
          </a:p>
        </p:txBody>
      </p:sp>
    </p:spTree>
    <p:extLst>
      <p:ext uri="{BB962C8B-B14F-4D97-AF65-F5344CB8AC3E}">
        <p14:creationId xmlns:p14="http://schemas.microsoft.com/office/powerpoint/2010/main" val="1029569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10150</TotalTime>
  <Words>3775</Words>
  <Application>Microsoft Office PowerPoint</Application>
  <PresentationFormat>Widescreen</PresentationFormat>
  <Paragraphs>548</Paragraphs>
  <Slides>42</Slides>
  <Notes>42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Arial</vt:lpstr>
      <vt:lpstr>Arial,Sans-Serif</vt:lpstr>
      <vt:lpstr>Calibri</vt:lpstr>
      <vt:lpstr>Calibri Light</vt:lpstr>
      <vt:lpstr>Courier New</vt:lpstr>
      <vt:lpstr>Helvetica</vt:lpstr>
      <vt:lpstr>Helvetica Neue</vt:lpstr>
      <vt:lpstr>HelveticaNeueLT Std</vt:lpstr>
      <vt:lpstr>Open Sans Light</vt:lpstr>
      <vt:lpstr>Open Sans Regular</vt:lpstr>
      <vt:lpstr>Segoe UI</vt:lpstr>
      <vt:lpstr>Segoe UI Semibold</vt:lpstr>
      <vt:lpstr>Symbol</vt:lpstr>
      <vt:lpstr>Office Theme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Gnall, Steve</dc:creator>
  <cp:lastModifiedBy>Tait, Christine</cp:lastModifiedBy>
  <cp:revision>1024</cp:revision>
  <dcterms:created xsi:type="dcterms:W3CDTF">2023-06-09T13:30:04Z</dcterms:created>
  <dcterms:modified xsi:type="dcterms:W3CDTF">2024-01-12T21:24:39Z</dcterms:modified>
</cp:coreProperties>
</file>