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1444" r:id="rId3"/>
    <p:sldId id="2089" r:id="rId4"/>
    <p:sldId id="2096" r:id="rId5"/>
    <p:sldId id="1272" r:id="rId6"/>
    <p:sldId id="2075" r:id="rId7"/>
    <p:sldId id="1962" r:id="rId8"/>
    <p:sldId id="2101" r:id="rId9"/>
    <p:sldId id="2104" r:id="rId10"/>
    <p:sldId id="1998" r:id="rId11"/>
    <p:sldId id="2097" r:id="rId12"/>
    <p:sldId id="2088" r:id="rId13"/>
    <p:sldId id="2107" r:id="rId14"/>
    <p:sldId id="2042" r:id="rId15"/>
    <p:sldId id="2079" r:id="rId16"/>
    <p:sldId id="2041" r:id="rId17"/>
    <p:sldId id="2043" r:id="rId18"/>
    <p:sldId id="2073" r:id="rId19"/>
    <p:sldId id="2090" r:id="rId20"/>
    <p:sldId id="2048" r:id="rId21"/>
    <p:sldId id="2049" r:id="rId22"/>
    <p:sldId id="2091" r:id="rId23"/>
    <p:sldId id="2050" r:id="rId24"/>
    <p:sldId id="2053" r:id="rId25"/>
    <p:sldId id="2052" r:id="rId26"/>
    <p:sldId id="2092" r:id="rId27"/>
    <p:sldId id="2054" r:id="rId28"/>
    <p:sldId id="2002" r:id="rId29"/>
    <p:sldId id="2093" r:id="rId30"/>
    <p:sldId id="2095" r:id="rId31"/>
    <p:sldId id="2078" r:id="rId32"/>
    <p:sldId id="2086" r:id="rId33"/>
    <p:sldId id="2098" r:id="rId34"/>
    <p:sldId id="2074" r:id="rId35"/>
    <p:sldId id="2076" r:id="rId36"/>
    <p:sldId id="2063" r:id="rId37"/>
    <p:sldId id="2094" r:id="rId38"/>
    <p:sldId id="2065" r:id="rId39"/>
    <p:sldId id="2066" r:id="rId40"/>
    <p:sldId id="2099" r:id="rId41"/>
    <p:sldId id="2105" r:id="rId42"/>
    <p:sldId id="2106" r:id="rId43"/>
    <p:sldId id="138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830D79-031F-11A6-A32F-98C8302E5CD1}" name="Dan Hervey" initials="DH" userId="Bbvm9CA6pabUeuGZp0v6qmT2pGrCD6ieIAr7H5t1T98=" providerId="None"/>
  <p188:author id="{0DCEC6D3-1E40-0AAE-361E-B23F2935D206}" name="Hervey, Dan" initials="DH" userId="S::dhervey@lionsclubs.org::3f259316-2ea9-4036-ace5-9fcd9ddeb7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B700"/>
    <a:srgbClr val="DE079D"/>
    <a:srgbClr val="522D8A"/>
    <a:srgbClr val="00338D"/>
    <a:srgbClr val="DAA745"/>
    <a:srgbClr val="612B88"/>
    <a:srgbClr val="2C71A6"/>
    <a:srgbClr val="7A2582"/>
    <a:srgbClr val="0D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E49CD-2A7B-41E9-B00B-C2BC0F2466B0}" v="1" dt="2024-01-12T21:01:59.559"/>
    <p1510:client id="{42CDB5E7-7558-485E-98B0-B5348649B381}" v="2" dt="2023-08-29T16:56:58.116"/>
    <p1510:client id="{93314ABF-4AC4-48DA-8E87-F91CD487DC41}" v="33" dt="2023-08-23T20:05:11.831"/>
    <p1510:client id="{AC051E21-BA14-447D-A994-C56B2A63B797}" v="2" dt="2023-08-29T21:41:34.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97"/>
    <p:restoredTop sz="87572" autoAdjust="0"/>
  </p:normalViewPr>
  <p:slideViewPr>
    <p:cSldViewPr snapToGrid="0">
      <p:cViewPr varScale="1">
        <p:scale>
          <a:sx n="88" d="100"/>
          <a:sy n="88" d="100"/>
        </p:scale>
        <p:origin x="324" y="90"/>
      </p:cViewPr>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Tait" clId="Web-{AC051E21-BA14-447D-A994-C56B2A63B797}"/>
    <pc:docChg chg="modSld">
      <pc:chgData name="Christine Tait" userId="" providerId="" clId="Web-{AC051E21-BA14-447D-A994-C56B2A63B797}" dt="2023-08-29T21:41:30.093" v="0" actId="20577"/>
      <pc:docMkLst>
        <pc:docMk/>
      </pc:docMkLst>
      <pc:sldChg chg="modSp">
        <pc:chgData name="Christine Tait" userId="" providerId="" clId="Web-{AC051E21-BA14-447D-A994-C56B2A63B797}" dt="2023-08-29T21:41:30.093" v="0" actId="20577"/>
        <pc:sldMkLst>
          <pc:docMk/>
          <pc:sldMk cId="1400249872" sldId="2063"/>
        </pc:sldMkLst>
        <pc:spChg chg="mod">
          <ac:chgData name="Christine Tait" userId="" providerId="" clId="Web-{AC051E21-BA14-447D-A994-C56B2A63B797}" dt="2023-08-29T21:41:30.093" v="0" actId="20577"/>
          <ac:spMkLst>
            <pc:docMk/>
            <pc:sldMk cId="1400249872" sldId="2063"/>
            <ac:spMk id="4" creationId="{40C6F738-97BE-B8F6-FD1B-6D9373E9EC2C}"/>
          </ac:spMkLst>
        </pc:spChg>
      </pc:sldChg>
    </pc:docChg>
  </pc:docChgLst>
  <pc:docChgLst>
    <pc:chgData name="Christine Tait" clId="Web-{42CDB5E7-7558-485E-98B0-B5348649B381}"/>
    <pc:docChg chg="modSld">
      <pc:chgData name="Christine Tait" userId="" providerId="" clId="Web-{42CDB5E7-7558-485E-98B0-B5348649B381}" dt="2023-08-29T16:57:03.335" v="3"/>
      <pc:docMkLst>
        <pc:docMk/>
      </pc:docMkLst>
      <pc:sldChg chg="modNotes">
        <pc:chgData name="Christine Tait" userId="" providerId="" clId="Web-{42CDB5E7-7558-485E-98B0-B5348649B381}" dt="2023-08-29T16:57:03.335" v="3"/>
        <pc:sldMkLst>
          <pc:docMk/>
          <pc:sldMk cId="2020060168" sldId="2073"/>
        </pc:sldMkLst>
      </pc:sldChg>
      <pc:sldChg chg="modSp">
        <pc:chgData name="Christine Tait" userId="" providerId="" clId="Web-{42CDB5E7-7558-485E-98B0-B5348649B381}" dt="2023-08-29T16:56:52.272" v="0" actId="20577"/>
        <pc:sldMkLst>
          <pc:docMk/>
          <pc:sldMk cId="3997056903" sldId="2076"/>
        </pc:sldMkLst>
        <pc:spChg chg="mod">
          <ac:chgData name="Christine Tait" userId="" providerId="" clId="Web-{42CDB5E7-7558-485E-98B0-B5348649B381}" dt="2023-08-29T16:56:52.272" v="0" actId="20577"/>
          <ac:spMkLst>
            <pc:docMk/>
            <pc:sldMk cId="3997056903" sldId="2076"/>
            <ac:spMk id="8" creationId="{AC12C00D-63D6-A89C-975D-BBCFC241A123}"/>
          </ac:spMkLst>
        </pc:spChg>
      </pc:sldChg>
    </pc:docChg>
  </pc:docChgLst>
  <pc:docChgLst>
    <pc:chgData name="Christine Tait" clId="Web-{12DE49CD-2A7B-41E9-B00B-C2BC0F2466B0}"/>
    <pc:docChg chg="modSld">
      <pc:chgData name="Christine Tait" userId="" providerId="" clId="Web-{12DE49CD-2A7B-41E9-B00B-C2BC0F2466B0}" dt="2024-01-12T21:01:59.559" v="0"/>
      <pc:docMkLst>
        <pc:docMk/>
      </pc:docMkLst>
      <pc:sldChg chg="delSp delAnim">
        <pc:chgData name="Christine Tait" userId="" providerId="" clId="Web-{12DE49CD-2A7B-41E9-B00B-C2BC0F2466B0}" dt="2024-01-12T21:01:59.559" v="0"/>
        <pc:sldMkLst>
          <pc:docMk/>
          <pc:sldMk cId="1821954678" sldId="2101"/>
        </pc:sldMkLst>
        <pc:picChg chg="del">
          <ac:chgData name="Christine Tait" userId="" providerId="" clId="Web-{12DE49CD-2A7B-41E9-B00B-C2BC0F2466B0}" dt="2024-01-12T21:01:59.559" v="0"/>
          <ac:picMkLst>
            <pc:docMk/>
            <pc:sldMk cId="1821954678" sldId="2101"/>
            <ac:picMk id="3" creationId="{73FA8BB2-673C-94AA-E387-D125B4051010}"/>
          </ac:picMkLst>
        </pc:picChg>
      </pc:sldChg>
    </pc:docChg>
  </pc:docChgLst>
  <pc:docChgLst>
    <pc:chgData name="Christine Tait" clId="Web-{93314ABF-4AC4-48DA-8E87-F91CD487DC41}"/>
    <pc:docChg chg="modSld">
      <pc:chgData name="Christine Tait" userId="" providerId="" clId="Web-{93314ABF-4AC4-48DA-8E87-F91CD487DC41}" dt="2023-08-23T20:05:46.800" v="97"/>
      <pc:docMkLst>
        <pc:docMk/>
      </pc:docMkLst>
      <pc:sldChg chg="modNotes">
        <pc:chgData name="Christine Tait" userId="" providerId="" clId="Web-{93314ABF-4AC4-48DA-8E87-F91CD487DC41}" dt="2023-08-23T19:57:58.177" v="6"/>
        <pc:sldMkLst>
          <pc:docMk/>
          <pc:sldMk cId="2631957476" sldId="1272"/>
        </pc:sldMkLst>
      </pc:sldChg>
      <pc:sldChg chg="modNotes">
        <pc:chgData name="Christine Tait" userId="" providerId="" clId="Web-{93314ABF-4AC4-48DA-8E87-F91CD487DC41}" dt="2023-08-23T20:05:46.800" v="97"/>
        <pc:sldMkLst>
          <pc:docMk/>
          <pc:sldMk cId="2514224461" sldId="1387"/>
        </pc:sldMkLst>
      </pc:sldChg>
      <pc:sldChg chg="modNotes">
        <pc:chgData name="Christine Tait" userId="" providerId="" clId="Web-{93314ABF-4AC4-48DA-8E87-F91CD487DC41}" dt="2023-08-23T19:57:18.473" v="0"/>
        <pc:sldMkLst>
          <pc:docMk/>
          <pc:sldMk cId="2307968339" sldId="1444"/>
        </pc:sldMkLst>
      </pc:sldChg>
      <pc:sldChg chg="modNotes">
        <pc:chgData name="Christine Tait" userId="" providerId="" clId="Web-{93314ABF-4AC4-48DA-8E87-F91CD487DC41}" dt="2023-08-23T19:58:18.803" v="11"/>
        <pc:sldMkLst>
          <pc:docMk/>
          <pc:sldMk cId="2551758916" sldId="1962"/>
        </pc:sldMkLst>
      </pc:sldChg>
      <pc:sldChg chg="modNotes">
        <pc:chgData name="Christine Tait" userId="" providerId="" clId="Web-{93314ABF-4AC4-48DA-8E87-F91CD487DC41}" dt="2023-08-23T19:58:48.116" v="15"/>
        <pc:sldMkLst>
          <pc:docMk/>
          <pc:sldMk cId="1029569297" sldId="1998"/>
        </pc:sldMkLst>
      </pc:sldChg>
      <pc:sldChg chg="modNotes">
        <pc:chgData name="Christine Tait" userId="" providerId="" clId="Web-{93314ABF-4AC4-48DA-8E87-F91CD487DC41}" dt="2023-08-23T20:02:55.998" v="63"/>
        <pc:sldMkLst>
          <pc:docMk/>
          <pc:sldMk cId="802962621" sldId="2002"/>
        </pc:sldMkLst>
      </pc:sldChg>
      <pc:sldChg chg="modNotes">
        <pc:chgData name="Christine Tait" userId="" providerId="" clId="Web-{93314ABF-4AC4-48DA-8E87-F91CD487DC41}" dt="2023-08-23T20:00:43.323" v="35"/>
        <pc:sldMkLst>
          <pc:docMk/>
          <pc:sldMk cId="2411194483" sldId="2041"/>
        </pc:sldMkLst>
      </pc:sldChg>
      <pc:sldChg chg="modNotes">
        <pc:chgData name="Christine Tait" userId="" providerId="" clId="Web-{93314ABF-4AC4-48DA-8E87-F91CD487DC41}" dt="2023-08-23T19:59:45.087" v="23"/>
        <pc:sldMkLst>
          <pc:docMk/>
          <pc:sldMk cId="1991926845" sldId="2042"/>
        </pc:sldMkLst>
      </pc:sldChg>
      <pc:sldChg chg="modNotes">
        <pc:chgData name="Christine Tait" userId="" providerId="" clId="Web-{93314ABF-4AC4-48DA-8E87-F91CD487DC41}" dt="2023-08-23T20:00:57.042" v="39"/>
        <pc:sldMkLst>
          <pc:docMk/>
          <pc:sldMk cId="1816593284" sldId="2043"/>
        </pc:sldMkLst>
      </pc:sldChg>
      <pc:sldChg chg="modNotes">
        <pc:chgData name="Christine Tait" userId="" providerId="" clId="Web-{93314ABF-4AC4-48DA-8E87-F91CD487DC41}" dt="2023-08-23T20:01:30.449" v="47"/>
        <pc:sldMkLst>
          <pc:docMk/>
          <pc:sldMk cId="1167558944" sldId="2048"/>
        </pc:sldMkLst>
      </pc:sldChg>
      <pc:sldChg chg="modNotes">
        <pc:chgData name="Christine Tait" userId="" providerId="" clId="Web-{93314ABF-4AC4-48DA-8E87-F91CD487DC41}" dt="2023-08-23T20:01:39.840" v="49"/>
        <pc:sldMkLst>
          <pc:docMk/>
          <pc:sldMk cId="1197289059" sldId="2049"/>
        </pc:sldMkLst>
      </pc:sldChg>
      <pc:sldChg chg="modNotes">
        <pc:chgData name="Christine Tait" userId="" providerId="" clId="Web-{93314ABF-4AC4-48DA-8E87-F91CD487DC41}" dt="2023-08-23T20:01:57.825" v="53"/>
        <pc:sldMkLst>
          <pc:docMk/>
          <pc:sldMk cId="2784340153" sldId="2050"/>
        </pc:sldMkLst>
      </pc:sldChg>
      <pc:sldChg chg="modNotes">
        <pc:chgData name="Christine Tait" userId="" providerId="" clId="Web-{93314ABF-4AC4-48DA-8E87-F91CD487DC41}" dt="2023-08-23T20:02:22.919" v="57"/>
        <pc:sldMkLst>
          <pc:docMk/>
          <pc:sldMk cId="2066936207" sldId="2052"/>
        </pc:sldMkLst>
      </pc:sldChg>
      <pc:sldChg chg="modNotes">
        <pc:chgData name="Christine Tait" userId="" providerId="" clId="Web-{93314ABF-4AC4-48DA-8E87-F91CD487DC41}" dt="2023-08-23T20:02:14.935" v="55"/>
        <pc:sldMkLst>
          <pc:docMk/>
          <pc:sldMk cId="1419742897" sldId="2053"/>
        </pc:sldMkLst>
      </pc:sldChg>
      <pc:sldChg chg="modNotes">
        <pc:chgData name="Christine Tait" userId="" providerId="" clId="Web-{93314ABF-4AC4-48DA-8E87-F91CD487DC41}" dt="2023-08-23T20:02:43.186" v="61"/>
        <pc:sldMkLst>
          <pc:docMk/>
          <pc:sldMk cId="1014453905" sldId="2054"/>
        </pc:sldMkLst>
      </pc:sldChg>
      <pc:sldChg chg="modNotes">
        <pc:chgData name="Christine Tait" userId="" providerId="" clId="Web-{93314ABF-4AC4-48DA-8E87-F91CD487DC41}" dt="2023-08-23T20:04:20.876" v="83"/>
        <pc:sldMkLst>
          <pc:docMk/>
          <pc:sldMk cId="1400249872" sldId="2063"/>
        </pc:sldMkLst>
      </pc:sldChg>
      <pc:sldChg chg="modNotes">
        <pc:chgData name="Christine Tait" userId="" providerId="" clId="Web-{93314ABF-4AC4-48DA-8E87-F91CD487DC41}" dt="2023-08-23T20:04:40.673" v="88"/>
        <pc:sldMkLst>
          <pc:docMk/>
          <pc:sldMk cId="2873456413" sldId="2065"/>
        </pc:sldMkLst>
      </pc:sldChg>
      <pc:sldChg chg="modNotes">
        <pc:chgData name="Christine Tait" userId="" providerId="" clId="Web-{93314ABF-4AC4-48DA-8E87-F91CD487DC41}" dt="2023-08-23T20:04:51.471" v="90"/>
        <pc:sldMkLst>
          <pc:docMk/>
          <pc:sldMk cId="2745580019" sldId="2066"/>
        </pc:sldMkLst>
      </pc:sldChg>
      <pc:sldChg chg="modNotes">
        <pc:chgData name="Christine Tait" userId="" providerId="" clId="Web-{93314ABF-4AC4-48DA-8E87-F91CD487DC41}" dt="2023-08-23T20:01:11.886" v="43"/>
        <pc:sldMkLst>
          <pc:docMk/>
          <pc:sldMk cId="2020060168" sldId="2073"/>
        </pc:sldMkLst>
      </pc:sldChg>
      <pc:sldChg chg="modNotes">
        <pc:chgData name="Christine Tait" userId="" providerId="" clId="Web-{93314ABF-4AC4-48DA-8E87-F91CD487DC41}" dt="2023-08-23T20:03:57.031" v="77"/>
        <pc:sldMkLst>
          <pc:docMk/>
          <pc:sldMk cId="3846065304" sldId="2074"/>
        </pc:sldMkLst>
      </pc:sldChg>
      <pc:sldChg chg="modNotes">
        <pc:chgData name="Christine Tait" userId="" providerId="" clId="Web-{93314ABF-4AC4-48DA-8E87-F91CD487DC41}" dt="2023-08-23T19:58:12.193" v="10"/>
        <pc:sldMkLst>
          <pc:docMk/>
          <pc:sldMk cId="1910705915" sldId="2075"/>
        </pc:sldMkLst>
      </pc:sldChg>
      <pc:sldChg chg="modNotes">
        <pc:chgData name="Christine Tait" userId="" providerId="" clId="Web-{93314ABF-4AC4-48DA-8E87-F91CD487DC41}" dt="2023-08-23T20:04:12.157" v="81"/>
        <pc:sldMkLst>
          <pc:docMk/>
          <pc:sldMk cId="3997056903" sldId="2076"/>
        </pc:sldMkLst>
      </pc:sldChg>
      <pc:sldChg chg="modNotes">
        <pc:chgData name="Christine Tait" userId="" providerId="" clId="Web-{93314ABF-4AC4-48DA-8E87-F91CD487DC41}" dt="2023-08-23T20:03:27.296" v="71"/>
        <pc:sldMkLst>
          <pc:docMk/>
          <pc:sldMk cId="2036444436" sldId="2078"/>
        </pc:sldMkLst>
      </pc:sldChg>
      <pc:sldChg chg="modNotes">
        <pc:chgData name="Christine Tait" userId="" providerId="" clId="Web-{93314ABF-4AC4-48DA-8E87-F91CD487DC41}" dt="2023-08-23T20:00:24.447" v="29"/>
        <pc:sldMkLst>
          <pc:docMk/>
          <pc:sldMk cId="4163878152" sldId="2079"/>
        </pc:sldMkLst>
      </pc:sldChg>
      <pc:sldChg chg="modNotes">
        <pc:chgData name="Christine Tait" userId="" providerId="" clId="Web-{93314ABF-4AC4-48DA-8E87-F91CD487DC41}" dt="2023-08-23T20:03:37.906" v="73"/>
        <pc:sldMkLst>
          <pc:docMk/>
          <pc:sldMk cId="3670241563" sldId="2086"/>
        </pc:sldMkLst>
      </pc:sldChg>
      <pc:sldChg chg="modNotes">
        <pc:chgData name="Christine Tait" userId="" providerId="" clId="Web-{93314ABF-4AC4-48DA-8E87-F91CD487DC41}" dt="2023-08-23T19:59:20.055" v="19"/>
        <pc:sldMkLst>
          <pc:docMk/>
          <pc:sldMk cId="904631770" sldId="2088"/>
        </pc:sldMkLst>
      </pc:sldChg>
      <pc:sldChg chg="modNotes">
        <pc:chgData name="Christine Tait" userId="" providerId="" clId="Web-{93314ABF-4AC4-48DA-8E87-F91CD487DC41}" dt="2023-08-23T19:57:26.754" v="2"/>
        <pc:sldMkLst>
          <pc:docMk/>
          <pc:sldMk cId="1070053565" sldId="2089"/>
        </pc:sldMkLst>
      </pc:sldChg>
      <pc:sldChg chg="modNotes">
        <pc:chgData name="Christine Tait" userId="" providerId="" clId="Web-{93314ABF-4AC4-48DA-8E87-F91CD487DC41}" dt="2023-08-23T20:01:21.371" v="45"/>
        <pc:sldMkLst>
          <pc:docMk/>
          <pc:sldMk cId="4253012051" sldId="2090"/>
        </pc:sldMkLst>
      </pc:sldChg>
      <pc:sldChg chg="modNotes">
        <pc:chgData name="Christine Tait" userId="" providerId="" clId="Web-{93314ABF-4AC4-48DA-8E87-F91CD487DC41}" dt="2023-08-23T20:01:49.903" v="51"/>
        <pc:sldMkLst>
          <pc:docMk/>
          <pc:sldMk cId="877372145" sldId="2091"/>
        </pc:sldMkLst>
      </pc:sldChg>
      <pc:sldChg chg="modNotes">
        <pc:chgData name="Christine Tait" userId="" providerId="" clId="Web-{93314ABF-4AC4-48DA-8E87-F91CD487DC41}" dt="2023-08-23T20:02:34.170" v="59"/>
        <pc:sldMkLst>
          <pc:docMk/>
          <pc:sldMk cId="705493724" sldId="2092"/>
        </pc:sldMkLst>
      </pc:sldChg>
      <pc:sldChg chg="modNotes">
        <pc:chgData name="Christine Tait" userId="" providerId="" clId="Web-{93314ABF-4AC4-48DA-8E87-F91CD487DC41}" dt="2023-08-23T20:03:05.217" v="65"/>
        <pc:sldMkLst>
          <pc:docMk/>
          <pc:sldMk cId="3817265494" sldId="2093"/>
        </pc:sldMkLst>
      </pc:sldChg>
      <pc:sldChg chg="modNotes">
        <pc:chgData name="Christine Tait" userId="" providerId="" clId="Web-{93314ABF-4AC4-48DA-8E87-F91CD487DC41}" dt="2023-08-23T20:04:29.907" v="85"/>
        <pc:sldMkLst>
          <pc:docMk/>
          <pc:sldMk cId="2987833351" sldId="2094"/>
        </pc:sldMkLst>
      </pc:sldChg>
      <pc:sldChg chg="modNotes">
        <pc:chgData name="Christine Tait" userId="" providerId="" clId="Web-{93314ABF-4AC4-48DA-8E87-F91CD487DC41}" dt="2023-08-23T20:03:20.140" v="69"/>
        <pc:sldMkLst>
          <pc:docMk/>
          <pc:sldMk cId="1894552255" sldId="2095"/>
        </pc:sldMkLst>
      </pc:sldChg>
      <pc:sldChg chg="modNotes">
        <pc:chgData name="Christine Tait" userId="" providerId="" clId="Web-{93314ABF-4AC4-48DA-8E87-F91CD487DC41}" dt="2023-08-23T19:57:52.349" v="4"/>
        <pc:sldMkLst>
          <pc:docMk/>
          <pc:sldMk cId="36498288" sldId="2096"/>
        </pc:sldMkLst>
      </pc:sldChg>
      <pc:sldChg chg="modNotes">
        <pc:chgData name="Christine Tait" userId="" providerId="" clId="Web-{93314ABF-4AC4-48DA-8E87-F91CD487DC41}" dt="2023-08-23T19:59:06.820" v="17"/>
        <pc:sldMkLst>
          <pc:docMk/>
          <pc:sldMk cId="3499102448" sldId="2097"/>
        </pc:sldMkLst>
      </pc:sldChg>
      <pc:sldChg chg="modNotes">
        <pc:chgData name="Christine Tait" userId="" providerId="" clId="Web-{93314ABF-4AC4-48DA-8E87-F91CD487DC41}" dt="2023-08-23T20:03:44.625" v="75"/>
        <pc:sldMkLst>
          <pc:docMk/>
          <pc:sldMk cId="3541659946" sldId="2098"/>
        </pc:sldMkLst>
      </pc:sldChg>
      <pc:sldChg chg="modNotes">
        <pc:chgData name="Christine Tait" userId="" providerId="" clId="Web-{93314ABF-4AC4-48DA-8E87-F91CD487DC41}" dt="2023-08-23T20:04:57.768" v="91"/>
        <pc:sldMkLst>
          <pc:docMk/>
          <pc:sldMk cId="1266921714" sldId="2099"/>
        </pc:sldMkLst>
      </pc:sldChg>
      <pc:sldChg chg="modNotes">
        <pc:chgData name="Christine Tait" userId="" providerId="" clId="Web-{93314ABF-4AC4-48DA-8E87-F91CD487DC41}" dt="2023-08-23T19:58:23.444" v="12"/>
        <pc:sldMkLst>
          <pc:docMk/>
          <pc:sldMk cId="1821954678" sldId="2101"/>
        </pc:sldMkLst>
      </pc:sldChg>
      <pc:sldChg chg="modNotes">
        <pc:chgData name="Christine Tait" userId="" providerId="" clId="Web-{93314ABF-4AC4-48DA-8E87-F91CD487DC41}" dt="2023-08-23T19:58:37.085" v="14"/>
        <pc:sldMkLst>
          <pc:docMk/>
          <pc:sldMk cId="1842201427" sldId="2104"/>
        </pc:sldMkLst>
      </pc:sldChg>
      <pc:sldChg chg="modNotes">
        <pc:chgData name="Christine Tait" userId="" providerId="" clId="Web-{93314ABF-4AC4-48DA-8E87-F91CD487DC41}" dt="2023-08-23T20:05:10.299" v="93"/>
        <pc:sldMkLst>
          <pc:docMk/>
          <pc:sldMk cId="3650565737" sldId="2105"/>
        </pc:sldMkLst>
      </pc:sldChg>
      <pc:sldChg chg="modNotes">
        <pc:chgData name="Christine Tait" userId="" providerId="" clId="Web-{93314ABF-4AC4-48DA-8E87-F91CD487DC41}" dt="2023-08-23T20:05:28.065" v="95"/>
        <pc:sldMkLst>
          <pc:docMk/>
          <pc:sldMk cId="1273166511" sldId="2106"/>
        </pc:sldMkLst>
      </pc:sldChg>
      <pc:sldChg chg="modNotes">
        <pc:chgData name="Christine Tait" userId="" providerId="" clId="Web-{93314ABF-4AC4-48DA-8E87-F91CD487DC41}" dt="2023-08-23T20:00:08.712" v="27"/>
        <pc:sldMkLst>
          <pc:docMk/>
          <pc:sldMk cId="3418126438" sldId="210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de-DE" sz="2100" b="1">
              <a:solidFill>
                <a:schemeClr val="bg1">
                  <a:lumMod val="95000"/>
                </a:schemeClr>
              </a:solidFill>
              <a:latin typeface="Arial" panose="020B0604020202020204" pitchFamily="34" charset="0"/>
              <a:ea typeface="+mn-ea"/>
              <a:cs typeface="Arial" panose="020B0604020202020204" pitchFamily="34" charset="0"/>
            </a:rPr>
            <a:t>Regional anpassbar</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de-DE" sz="2100" b="1">
              <a:solidFill>
                <a:schemeClr val="bg1"/>
              </a:solidFill>
              <a:latin typeface="Arial" panose="020B0604020202020204" pitchFamily="34" charset="0"/>
              <a:ea typeface="+mn-ea"/>
              <a:cs typeface="Arial" panose="020B0604020202020204" pitchFamily="34" charset="0"/>
            </a:rPr>
            <a:t>Zum Aufbau vernetzter Zusammenarbeit</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lnSpc>
              <a:spcPct val="100000"/>
            </a:lnSpc>
            <a:buNone/>
          </a:pPr>
          <a:r>
            <a:rPr lang="de-DE" sz="2100" b="1">
              <a:solidFill>
                <a:schemeClr val="bg1">
                  <a:lumMod val="95000"/>
                </a:schemeClr>
              </a:solidFill>
              <a:latin typeface="Arial" panose="020B0604020202020204" pitchFamily="34" charset="0"/>
              <a:ea typeface="+mn-ea"/>
              <a:cs typeface="Arial" panose="020B0604020202020204" pitchFamily="34" charset="0"/>
            </a:rPr>
            <a:t>Anreize für die besten Distrikte und Clubs</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de-DE" sz="2100" b="1">
              <a:solidFill>
                <a:schemeClr val="bg1">
                  <a:lumMod val="95000"/>
                </a:schemeClr>
              </a:solidFill>
              <a:latin typeface="Arial" panose="020B0604020202020204" pitchFamily="34" charset="0"/>
              <a:ea typeface="+mn-ea"/>
              <a:cs typeface="Arial" panose="020B0604020202020204" pitchFamily="34" charset="0"/>
            </a:rPr>
            <a:t>Begeistert die gesamte Lions-Welt</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4"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4">
        <dgm:presLayoutVars>
          <dgm:bulletEnabled val="1"/>
        </dgm:presLayoutVars>
      </dgm:prSet>
      <dgm:spPr/>
    </dgm:pt>
    <dgm:pt modelId="{3B196C3A-03A5-4038-B4EB-517D17CF469B}" type="pres">
      <dgm:prSet presAssocID="{BD207EAE-7092-4D9A-A856-71006BD78BFC}" presName="invisiNode" presStyleLbl="node1" presStyleIdx="0" presStyleCnt="4"/>
      <dgm:spPr/>
    </dgm:pt>
    <dgm:pt modelId="{B76C4B37-B3FA-49E3-B823-3B0B21455BCA}" type="pres">
      <dgm:prSet presAssocID="{BD207EAE-7092-4D9A-A856-71006BD78BFC}" presName="imagNode" presStyleLbl="fgImgPlace1" presStyleIdx="0" presStyleCnt="4" custScaleX="120268" custScaleY="120268" custLinFactNeighborX="-1711" custLinFactNeighborY="13200"/>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Network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4"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4">
        <dgm:presLayoutVars>
          <dgm:bulletEnabled val="1"/>
        </dgm:presLayoutVars>
      </dgm:prSet>
      <dgm:spPr/>
    </dgm:pt>
    <dgm:pt modelId="{AE7CD1F0-3876-471C-BDEB-32EDF917AE36}" type="pres">
      <dgm:prSet presAssocID="{F3F3FD9E-93BB-4BAF-807F-82245EF036F4}" presName="invisiNode" presStyleLbl="node1" presStyleIdx="1" presStyleCnt="4"/>
      <dgm:spPr/>
    </dgm:pt>
    <dgm:pt modelId="{3F4D3B3C-E117-49D9-B64E-0EDA6B30B72D}" type="pres">
      <dgm:prSet presAssocID="{F3F3FD9E-93BB-4BAF-807F-82245EF036F4}" presName="imagNode" presStyleLbl="fgImgPlace1" presStyleIdx="1" presStyleCnt="4" custScaleX="109084" custScaleY="109084" custLinFactNeighborX="965" custLinFactNeighborY="13569"/>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4"/>
      <dgm:spPr>
        <a:prstGeom prst="roundRect">
          <a:avLst>
            <a:gd name="adj" fmla="val 10000"/>
          </a:avLst>
        </a:prstGeom>
      </dgm:spPr>
    </dgm:pt>
    <dgm:pt modelId="{4461143D-DC9D-431D-AA50-195107354C8A}" type="pres">
      <dgm:prSet presAssocID="{FAC7C5E9-7F02-4FFC-9AFB-800916B05F98}" presName="nodeTx" presStyleLbl="node1" presStyleIdx="2" presStyleCnt="4">
        <dgm:presLayoutVars>
          <dgm:bulletEnabled val="1"/>
        </dgm:presLayoutVars>
      </dgm:prSet>
      <dgm:spPr/>
    </dgm:pt>
    <dgm:pt modelId="{440F7321-2743-4EC1-BD2A-DBD87789DD4F}" type="pres">
      <dgm:prSet presAssocID="{FAC7C5E9-7F02-4FFC-9AFB-800916B05F98}" presName="invisiNode" presStyleLbl="node1" presStyleIdx="2" presStyleCnt="4"/>
      <dgm:spPr/>
    </dgm:pt>
    <dgm:pt modelId="{9E2EF102-3A82-4B9A-ACE1-329DA1DD940A}" type="pres">
      <dgm:prSet presAssocID="{FAC7C5E9-7F02-4FFC-9AFB-800916B05F98}" presName="imagNode" presStyleLbl="fgImgPlace1" presStyleIdx="2" presStyleCnt="4" custScaleX="112117" custScaleY="112117" custLinFactNeighborX="-2908" custLinFactNeighborY="11220"/>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Clenched Fist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4"/>
      <dgm:spPr>
        <a:prstGeom prst="roundRect">
          <a:avLst>
            <a:gd name="adj" fmla="val 10000"/>
          </a:avLst>
        </a:prstGeom>
      </dgm:spPr>
    </dgm:pt>
    <dgm:pt modelId="{21EC19BC-DD52-4580-89CF-9405B799F7F5}" type="pres">
      <dgm:prSet presAssocID="{912B06BD-0A1B-4C2D-B878-EC228EF53E51}" presName="nodeTx" presStyleLbl="node1" presStyleIdx="3" presStyleCnt="4">
        <dgm:presLayoutVars>
          <dgm:bulletEnabled val="1"/>
        </dgm:presLayoutVars>
      </dgm:prSet>
      <dgm:spPr/>
    </dgm:pt>
    <dgm:pt modelId="{340A5223-2C59-484A-938B-6D94530E9086}" type="pres">
      <dgm:prSet presAssocID="{912B06BD-0A1B-4C2D-B878-EC228EF53E51}" presName="invisiNode" presStyleLbl="node1" presStyleIdx="3" presStyleCnt="4"/>
      <dgm:spPr/>
    </dgm:pt>
    <dgm:pt modelId="{F3DE2C33-6C45-40E6-A9CF-4412B054AD4B}" type="pres">
      <dgm:prSet presAssocID="{912B06BD-0A1B-4C2D-B878-EC228EF53E51}" presName="imagNode" presStyleLbl="fgImgPlace1" presStyleIdx="3" presStyleCnt="4" custLinFactNeighborX="-1804" custLinFactNeighborY="10938"/>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World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4D65269A-A220-4C46-9B21-B50053510488}" type="presOf" srcId="{912B06BD-0A1B-4C2D-B878-EC228EF53E51}" destId="{E4876CE7-90B7-4D6E-87DC-B45B5E164EFE}" srcOrd="0"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endParaRPr lang="en-US" sz="1500" b="1" dirty="0">
            <a:solidFill>
              <a:schemeClr val="bg1">
                <a:lumMod val="95000"/>
              </a:schemeClr>
            </a:solidFill>
            <a:latin typeface="Arial" panose="020B0604020202020204" pitchFamily="34" charset="0"/>
            <a:ea typeface="+mn-ea"/>
            <a:cs typeface="Arial" panose="020B0604020202020204" pitchFamily="34" charset="0"/>
          </a:endParaRPr>
        </a:p>
        <a:p>
          <a:pPr>
            <a:buNone/>
          </a:pPr>
          <a:r>
            <a:rPr lang="de-DE" sz="1500" b="1" dirty="0">
              <a:solidFill>
                <a:schemeClr val="bg1">
                  <a:lumMod val="95000"/>
                </a:schemeClr>
              </a:solidFill>
              <a:latin typeface="Arial" panose="020B0604020202020204" pitchFamily="34" charset="0"/>
              <a:ea typeface="+mn-ea"/>
              <a:cs typeface="Arial" panose="020B0604020202020204" pitchFamily="34" charset="0"/>
            </a:rPr>
            <a:t>Optimieren Sie bestehende Programme und Ressourcen, um den Mitglieder-zuwachs zu maximieren.</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endParaRPr lang="en-US" sz="1500" b="1" dirty="0">
            <a:solidFill>
              <a:schemeClr val="bg1"/>
            </a:solidFill>
            <a:latin typeface="Arial" panose="020B0604020202020204" pitchFamily="34" charset="0"/>
            <a:ea typeface="+mn-ea"/>
            <a:cs typeface="Arial" panose="020B0604020202020204" pitchFamily="34" charset="0"/>
          </a:endParaRPr>
        </a:p>
        <a:p>
          <a:pPr>
            <a:buNone/>
          </a:pPr>
          <a:r>
            <a:rPr lang="de-DE" sz="1500" b="1" dirty="0">
              <a:solidFill>
                <a:schemeClr val="bg1"/>
              </a:solidFill>
              <a:latin typeface="Arial" panose="020B0604020202020204" pitchFamily="34" charset="0"/>
              <a:ea typeface="+mn-ea"/>
              <a:cs typeface="Arial" panose="020B0604020202020204" pitchFamily="34" charset="0"/>
            </a:rPr>
            <a:t>Nutzen Sie das Feedback und Wissen der Mitglieder, um </a:t>
          </a:r>
          <a:r>
            <a:rPr lang="de-DE" sz="1500" b="1" dirty="0" err="1">
              <a:solidFill>
                <a:schemeClr val="bg1"/>
              </a:solidFill>
              <a:latin typeface="Arial" panose="020B0604020202020204" pitchFamily="34" charset="0"/>
              <a:ea typeface="+mn-ea"/>
              <a:cs typeface="Arial" panose="020B0604020202020204" pitchFamily="34" charset="0"/>
            </a:rPr>
            <a:t>Eigenver-antwortung</a:t>
          </a:r>
          <a:r>
            <a:rPr lang="de-DE" sz="1500" b="1" dirty="0">
              <a:solidFill>
                <a:schemeClr val="bg1"/>
              </a:solidFill>
              <a:latin typeface="Arial" panose="020B0604020202020204" pitchFamily="34" charset="0"/>
              <a:ea typeface="+mn-ea"/>
              <a:cs typeface="Arial" panose="020B0604020202020204" pitchFamily="34" charset="0"/>
            </a:rPr>
            <a:t> und Akzeptanz zu erzielen und die Ergebnisse zu optimieren. </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de-DE" sz="1500" b="1">
              <a:solidFill>
                <a:schemeClr val="bg1">
                  <a:lumMod val="95000"/>
                </a:schemeClr>
              </a:solidFill>
              <a:latin typeface="Arial"/>
              <a:ea typeface="+mn-ea"/>
              <a:cs typeface="Arial"/>
            </a:rPr>
            <a:t>Gewinnung engagierter neuer Mitglieder für die Lions-Marke</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de-DE" sz="1500" b="1" dirty="0">
              <a:solidFill>
                <a:schemeClr val="bg1">
                  <a:lumMod val="95000"/>
                </a:schemeClr>
              </a:solidFill>
              <a:latin typeface="Arial" panose="020B0604020202020204" pitchFamily="34" charset="0"/>
              <a:ea typeface="+mn-ea"/>
              <a:cs typeface="Arial" panose="020B0604020202020204" pitchFamily="34" charset="0"/>
            </a:rPr>
            <a:t>Jeder Lion soll wissen, wie man Mitglieder gewinnt,         und jede Führungskraft, wie man einen Club gründet.</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de-DE" sz="1500" b="1">
              <a:solidFill>
                <a:schemeClr val="bg1">
                  <a:lumMod val="95000"/>
                </a:schemeClr>
              </a:solidFill>
              <a:latin typeface="Arial" panose="020B0604020202020204" pitchFamily="34" charset="0"/>
              <a:ea typeface="+mn-ea"/>
              <a:cs typeface="Arial" panose="020B0604020202020204" pitchFamily="34" charset="0"/>
            </a:rPr>
            <a:t>Gewichten Sie, was wichtig ist, und nutzen Anerkennungen, um zum Erfolg zu führen.</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091DF25D-5F14-4CB2-9230-EAE486D32095}">
      <dgm:prSet custT="1"/>
      <dgm:spPr>
        <a:xfrm>
          <a:off x="8735386" y="0"/>
          <a:ext cx="1696166" cy="4024179"/>
        </a:xfrm>
        <a:solidFill>
          <a:srgbClr val="612B88"/>
        </a:solidFill>
        <a:ln w="12700">
          <a:solidFill>
            <a:srgbClr val="EBB700"/>
          </a:solidFill>
        </a:ln>
        <a:effectLst/>
      </dgm:spPr>
      <dgm:t>
        <a:bodyPr/>
        <a:lstStyle/>
        <a:p>
          <a:pPr>
            <a:buNone/>
          </a:pPr>
          <a:r>
            <a:rPr lang="de-DE" sz="1500" b="1">
              <a:solidFill>
                <a:schemeClr val="bg1">
                  <a:lumMod val="95000"/>
                </a:schemeClr>
              </a:solidFill>
              <a:latin typeface="Arial" panose="020B0604020202020204" pitchFamily="34" charset="0"/>
              <a:ea typeface="+mn-ea"/>
              <a:cs typeface="Arial" panose="020B0604020202020204" pitchFamily="34" charset="0"/>
            </a:rPr>
            <a:t>Verbessern Sie die Qualität und Effizienz von Führungskräften.</a:t>
          </a:r>
        </a:p>
      </dgm:t>
    </dgm:pt>
    <dgm:pt modelId="{F146FB4A-ACB2-4BBC-958A-42C6A6DF4D5B}" type="parTrans" cxnId="{929D1465-6EF6-4329-89E6-6E7D6C8E9290}">
      <dgm:prSet/>
      <dgm:spPr/>
      <dgm:t>
        <a:bodyPr/>
        <a:lstStyle/>
        <a:p>
          <a:endParaRPr lang="en-US">
            <a:latin typeface="Arial" panose="020B0604020202020204" pitchFamily="34" charset="0"/>
            <a:cs typeface="Arial" panose="020B0604020202020204" pitchFamily="34" charset="0"/>
          </a:endParaRPr>
        </a:p>
      </dgm:t>
    </dgm:pt>
    <dgm:pt modelId="{6A493675-9B3E-44C0-8C16-12BC618B1582}" type="sibTrans" cxnId="{929D1465-6EF6-4329-89E6-6E7D6C8E9290}">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6"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6">
        <dgm:presLayoutVars>
          <dgm:bulletEnabled val="1"/>
        </dgm:presLayoutVars>
      </dgm:prSet>
      <dgm:spPr/>
    </dgm:pt>
    <dgm:pt modelId="{3B196C3A-03A5-4038-B4EB-517D17CF469B}" type="pres">
      <dgm:prSet presAssocID="{BD207EAE-7092-4D9A-A856-71006BD78BFC}" presName="invisiNode" presStyleLbl="node1" presStyleIdx="0" presStyleCnt="6"/>
      <dgm:spPr/>
    </dgm:pt>
    <dgm:pt modelId="{B76C4B37-B3FA-49E3-B823-3B0B21455BCA}" type="pres">
      <dgm:prSet presAssocID="{BD207EAE-7092-4D9A-A856-71006BD78BFC}" presName="imagNode" presStyleLbl="fgImgPlace1" presStyleIdx="0" presStyleCnt="6" custScaleX="90006" custScaleY="90006"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Group of men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6"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6">
        <dgm:presLayoutVars>
          <dgm:bulletEnabled val="1"/>
        </dgm:presLayoutVars>
      </dgm:prSet>
      <dgm:spPr/>
    </dgm:pt>
    <dgm:pt modelId="{AE7CD1F0-3876-471C-BDEB-32EDF917AE36}" type="pres">
      <dgm:prSet presAssocID="{F3F3FD9E-93BB-4BAF-807F-82245EF036F4}" presName="invisiNode" presStyleLbl="node1" presStyleIdx="1" presStyleCnt="6"/>
      <dgm:spPr/>
    </dgm:pt>
    <dgm:pt modelId="{3F4D3B3C-E117-49D9-B64E-0EDA6B30B72D}" type="pres">
      <dgm:prSet presAssocID="{F3F3FD9E-93BB-4BAF-807F-82245EF036F4}" presName="imagNode" presStyleLbl="fgImgPlace1" presStyleIdx="1" presStyleCnt="6"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Upward trend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6"/>
      <dgm:spPr>
        <a:prstGeom prst="roundRect">
          <a:avLst>
            <a:gd name="adj" fmla="val 10000"/>
          </a:avLst>
        </a:prstGeom>
      </dgm:spPr>
    </dgm:pt>
    <dgm:pt modelId="{4461143D-DC9D-431D-AA50-195107354C8A}" type="pres">
      <dgm:prSet presAssocID="{FAC7C5E9-7F02-4FFC-9AFB-800916B05F98}" presName="nodeTx" presStyleLbl="node1" presStyleIdx="2" presStyleCnt="6">
        <dgm:presLayoutVars>
          <dgm:bulletEnabled val="1"/>
        </dgm:presLayoutVars>
      </dgm:prSet>
      <dgm:spPr/>
    </dgm:pt>
    <dgm:pt modelId="{440F7321-2743-4EC1-BD2A-DBD87789DD4F}" type="pres">
      <dgm:prSet presAssocID="{FAC7C5E9-7F02-4FFC-9AFB-800916B05F98}" presName="invisiNode" presStyleLbl="node1" presStyleIdx="2" presStyleCnt="6"/>
      <dgm:spPr/>
    </dgm:pt>
    <dgm:pt modelId="{9E2EF102-3A82-4B9A-ACE1-329DA1DD940A}" type="pres">
      <dgm:prSet presAssocID="{FAC7C5E9-7F02-4FFC-9AFB-800916B05F98}" presName="imagNode" presStyleLbl="fgImgPlace1" presStyleIdx="2" presStyleCnt="6"/>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Megaphone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6"/>
      <dgm:spPr>
        <a:prstGeom prst="roundRect">
          <a:avLst>
            <a:gd name="adj" fmla="val 10000"/>
          </a:avLst>
        </a:prstGeom>
      </dgm:spPr>
    </dgm:pt>
    <dgm:pt modelId="{21EC19BC-DD52-4580-89CF-9405B799F7F5}" type="pres">
      <dgm:prSet presAssocID="{912B06BD-0A1B-4C2D-B878-EC228EF53E51}" presName="nodeTx" presStyleLbl="node1" presStyleIdx="3" presStyleCnt="6">
        <dgm:presLayoutVars>
          <dgm:bulletEnabled val="1"/>
        </dgm:presLayoutVars>
      </dgm:prSet>
      <dgm:spPr/>
    </dgm:pt>
    <dgm:pt modelId="{340A5223-2C59-484A-938B-6D94530E9086}" type="pres">
      <dgm:prSet presAssocID="{912B06BD-0A1B-4C2D-B878-EC228EF53E51}" presName="invisiNode" presStyleLbl="node1" presStyleIdx="3" presStyleCnt="6"/>
      <dgm:spPr/>
    </dgm:pt>
    <dgm:pt modelId="{F3DE2C33-6C45-40E6-A9CF-4412B054AD4B}" type="pres">
      <dgm:prSet presAssocID="{912B06BD-0A1B-4C2D-B878-EC228EF53E51}" presName="imagNode" presStyleLbl="fgImgPlace1" presStyleIdx="3" presStyleCnt="6"/>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Handshake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6"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6">
        <dgm:presLayoutVars>
          <dgm:bulletEnabled val="1"/>
        </dgm:presLayoutVars>
      </dgm:prSet>
      <dgm:spPr/>
    </dgm:pt>
    <dgm:pt modelId="{017A8A11-250B-4AB9-96C1-96A3FC6FA9B7}" type="pres">
      <dgm:prSet presAssocID="{475B0186-3B58-49A3-ACB4-955FD7C47E68}" presName="invisiNode" presStyleLbl="node1" presStyleIdx="4" presStyleCnt="6"/>
      <dgm:spPr/>
    </dgm:pt>
    <dgm:pt modelId="{280A1B32-09BF-4444-AA68-7C6D4D5FA43C}" type="pres">
      <dgm:prSet presAssocID="{475B0186-3B58-49A3-ACB4-955FD7C47E68}" presName="imagNode" presStyleLbl="fgImgPlace1" presStyleIdx="4" presStyleCnt="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Trophy with solid fill"/>
        </a:ext>
      </dgm:extLst>
    </dgm:pt>
    <dgm:pt modelId="{142DDAF6-9F7C-45FE-AA8C-230B1B3F66D0}" type="pres">
      <dgm:prSet presAssocID="{D8D468D7-D922-4D86-BB46-F3804DE6945B}" presName="sibTrans" presStyleLbl="sibTrans2D1" presStyleIdx="0" presStyleCnt="0"/>
      <dgm:spPr/>
    </dgm:pt>
    <dgm:pt modelId="{5FBE1848-ABB9-4CD9-AFBD-0819EF912956}" type="pres">
      <dgm:prSet presAssocID="{091DF25D-5F14-4CB2-9230-EAE486D32095}" presName="compNode" presStyleCnt="0"/>
      <dgm:spPr/>
    </dgm:pt>
    <dgm:pt modelId="{1E384FD1-8794-4198-BF9C-31B8D54D551E}" type="pres">
      <dgm:prSet presAssocID="{091DF25D-5F14-4CB2-9230-EAE486D32095}" presName="bkgdShape" presStyleLbl="node1" presStyleIdx="5" presStyleCnt="6" custLinFactNeighborY="-5613"/>
      <dgm:spPr>
        <a:prstGeom prst="roundRect">
          <a:avLst>
            <a:gd name="adj" fmla="val 10000"/>
          </a:avLst>
        </a:prstGeom>
      </dgm:spPr>
    </dgm:pt>
    <dgm:pt modelId="{AC974AFD-AA09-420E-ACAC-DB8F8069B656}" type="pres">
      <dgm:prSet presAssocID="{091DF25D-5F14-4CB2-9230-EAE486D32095}" presName="nodeTx" presStyleLbl="node1" presStyleIdx="5" presStyleCnt="6">
        <dgm:presLayoutVars>
          <dgm:bulletEnabled val="1"/>
        </dgm:presLayoutVars>
      </dgm:prSet>
      <dgm:spPr/>
    </dgm:pt>
    <dgm:pt modelId="{54F92A38-948F-4FD6-B75E-EAC1409DF88B}" type="pres">
      <dgm:prSet presAssocID="{091DF25D-5F14-4CB2-9230-EAE486D32095}" presName="invisiNode" presStyleLbl="node1" presStyleIdx="5" presStyleCnt="6"/>
      <dgm:spPr/>
    </dgm:pt>
    <dgm:pt modelId="{B13C9E14-0B1C-47C1-9E85-BFCD6CD10761}" type="pres">
      <dgm:prSet presAssocID="{091DF25D-5F14-4CB2-9230-EAE486D32095}" presName="imagNode" presStyleLbl="fgImgPlace1" presStyleIdx="5" presStyleCnt="6" custScaleX="94864" custScaleY="94864" custLinFactNeighborX="1363" custLinFactNeighborY="5207"/>
      <dgm:spPr>
        <a:xfrm>
          <a:off x="8913444" y="241450"/>
          <a:ext cx="1340051" cy="1340051"/>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gm:spPr>
      <dgm:extLst>
        <a:ext uri="{E40237B7-FDA0-4F09-8148-C483321AD2D9}">
          <dgm14:cNvPr xmlns:dgm14="http://schemas.microsoft.com/office/drawing/2010/diagram" id="0" name="" descr="Checklist with solid fill"/>
        </a:ext>
      </dgm:extLst>
    </dgm:pt>
  </dgm:ptLst>
  <dgm:cxnLst>
    <dgm:cxn modelId="{135F8D19-B6D4-0B44-B02B-6ED662D15570}" type="presOf" srcId="{F3F3FD9E-93BB-4BAF-807F-82245EF036F4}" destId="{68F61032-7346-4F8F-9CE1-5658793B33AD}" srcOrd="0" destOrd="0" presId="urn:microsoft.com/office/officeart/2005/8/layout/hList7"/>
    <dgm:cxn modelId="{B2B91D20-189F-2E4E-9A46-E14E0B7054B0}" type="presOf" srcId="{D8D468D7-D922-4D86-BB46-F3804DE6945B}" destId="{142DDAF6-9F7C-45FE-AA8C-230B1B3F66D0}"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929D1465-6EF6-4329-89E6-6E7D6C8E9290}" srcId="{CE34DD87-5DDE-4E19-B558-948DA04F9AE5}" destId="{091DF25D-5F14-4CB2-9230-EAE486D32095}" srcOrd="5" destOrd="0" parTransId="{F146FB4A-ACB2-4BBC-958A-42C6A6DF4D5B}" sibTransId="{6A493675-9B3E-44C0-8C16-12BC618B1582}"/>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175D3551-8060-944A-876E-98905BF85488}" type="presOf" srcId="{091DF25D-5F14-4CB2-9230-EAE486D32095}" destId="{AC974AFD-AA09-420E-ACAC-DB8F8069B656}" srcOrd="1"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E5C73386-DB3C-B249-84F8-9DF548F2D631}" type="presOf" srcId="{091DF25D-5F14-4CB2-9230-EAE486D32095}" destId="{1E384FD1-8794-4198-BF9C-31B8D54D551E}"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 modelId="{7AA61372-4ACD-684F-9772-EB7B68D5A559}" type="presParOf" srcId="{9D87F50F-4318-4E2F-A6D3-C349DC8476A5}" destId="{142DDAF6-9F7C-45FE-AA8C-230B1B3F66D0}" srcOrd="9" destOrd="0" presId="urn:microsoft.com/office/officeart/2005/8/layout/hList7"/>
    <dgm:cxn modelId="{1AE6CF12-C2B3-D547-B466-678DDDE5A5EB}" type="presParOf" srcId="{9D87F50F-4318-4E2F-A6D3-C349DC8476A5}" destId="{5FBE1848-ABB9-4CD9-AFBD-0819EF912956}" srcOrd="10" destOrd="0" presId="urn:microsoft.com/office/officeart/2005/8/layout/hList7"/>
    <dgm:cxn modelId="{2BB0EFE0-59D7-F244-871B-155ED9320CDB}" type="presParOf" srcId="{5FBE1848-ABB9-4CD9-AFBD-0819EF912956}" destId="{1E384FD1-8794-4198-BF9C-31B8D54D551E}" srcOrd="0" destOrd="0" presId="urn:microsoft.com/office/officeart/2005/8/layout/hList7"/>
    <dgm:cxn modelId="{4771CBFA-FF2C-414F-A8DE-9D5EDECB8AD8}" type="presParOf" srcId="{5FBE1848-ABB9-4CD9-AFBD-0819EF912956}" destId="{AC974AFD-AA09-420E-ACAC-DB8F8069B656}" srcOrd="1" destOrd="0" presId="urn:microsoft.com/office/officeart/2005/8/layout/hList7"/>
    <dgm:cxn modelId="{523A1B63-2E60-9741-AE28-44680A711A42}" type="presParOf" srcId="{5FBE1848-ABB9-4CD9-AFBD-0819EF912956}" destId="{54F92A38-948F-4FD6-B75E-EAC1409DF88B}" srcOrd="2" destOrd="0" presId="urn:microsoft.com/office/officeart/2005/8/layout/hList7"/>
    <dgm:cxn modelId="{66738DC5-CEBD-EB4E-9755-72E519700668}" type="presParOf" srcId="{5FBE1848-ABB9-4CD9-AFBD-0819EF912956}" destId="{B13C9E14-0B1C-47C1-9E85-BFCD6CD1076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34DD87-5DDE-4E19-B558-948DA04F9AE5}" type="doc">
      <dgm:prSet loTypeId="urn:microsoft.com/office/officeart/2005/8/layout/hList7" loCatId="picture" qsTypeId="urn:microsoft.com/office/officeart/2005/8/quickstyle/simple4" qsCatId="simple" csTypeId="urn:microsoft.com/office/officeart/2005/8/colors/accent0_3" csCatId="mainScheme" phldr="1"/>
      <dgm:spPr/>
    </dgm:pt>
    <dgm:pt modelId="{BD207EAE-7092-4D9A-A856-71006BD78BFC}">
      <dgm:prSet phldrT="[Text]" custT="1"/>
      <dgm:spPr>
        <a:xfrm>
          <a:off x="14086" y="0"/>
          <a:ext cx="1696166" cy="4024179"/>
        </a:xfrm>
        <a:solidFill>
          <a:srgbClr val="612B88"/>
        </a:solidFill>
        <a:ln w="12700">
          <a:solidFill>
            <a:srgbClr val="EBB700"/>
          </a:solidFill>
        </a:ln>
        <a:effectLst/>
      </dgm:spPr>
      <dgm:t>
        <a:bodyPr/>
        <a:lstStyle/>
        <a:p>
          <a:pPr>
            <a:buNone/>
          </a:pPr>
          <a:r>
            <a:rPr lang="de-DE" sz="1800" b="1" dirty="0" err="1">
              <a:solidFill>
                <a:srgbClr val="EBB700"/>
              </a:solidFill>
              <a:latin typeface="Arial"/>
              <a:ea typeface="+mn-ea"/>
              <a:cs typeface="Arial"/>
            </a:rPr>
            <a:t>Social</a:t>
          </a:r>
          <a:r>
            <a:rPr lang="de-DE" sz="1800" b="1" dirty="0">
              <a:solidFill>
                <a:srgbClr val="EBB700"/>
              </a:solidFill>
              <a:latin typeface="Arial"/>
              <a:ea typeface="+mn-ea"/>
              <a:cs typeface="Arial"/>
            </a:rPr>
            <a:t> Media</a:t>
          </a:r>
          <a:br>
            <a:rPr lang="de-DE" sz="1500" b="1" dirty="0">
              <a:solidFill>
                <a:schemeClr val="bg1">
                  <a:lumMod val="95000"/>
                </a:schemeClr>
              </a:solidFill>
              <a:latin typeface="Arial"/>
              <a:ea typeface="+mn-ea"/>
              <a:cs typeface="Arial"/>
            </a:rPr>
          </a:br>
          <a:r>
            <a:rPr lang="de-DE" sz="1500" b="1" dirty="0">
              <a:solidFill>
                <a:schemeClr val="bg1">
                  <a:lumMod val="95000"/>
                </a:schemeClr>
              </a:solidFill>
              <a:latin typeface="Arial"/>
              <a:ea typeface="+mn-ea"/>
              <a:cs typeface="Arial"/>
            </a:rPr>
            <a:t>Nutzen Sie soziale Medien, </a:t>
          </a:r>
          <a:br>
            <a:rPr lang="de-DE" sz="1500" b="1" dirty="0">
              <a:solidFill>
                <a:schemeClr val="bg1">
                  <a:lumMod val="95000"/>
                </a:schemeClr>
              </a:solidFill>
              <a:latin typeface="Arial"/>
              <a:ea typeface="+mn-ea"/>
              <a:cs typeface="Arial"/>
            </a:rPr>
          </a:br>
          <a:r>
            <a:rPr lang="de-DE" sz="1500" b="1" dirty="0">
              <a:solidFill>
                <a:schemeClr val="bg1">
                  <a:lumMod val="95000"/>
                </a:schemeClr>
              </a:solidFill>
              <a:latin typeface="Arial"/>
              <a:ea typeface="+mn-ea"/>
              <a:cs typeface="Arial"/>
            </a:rPr>
            <a:t>um Ihre Lions zu aktivieren und Ihre Community </a:t>
          </a:r>
          <a:br>
            <a:rPr lang="de-DE" sz="1500" b="1" dirty="0">
              <a:solidFill>
                <a:schemeClr val="bg1">
                  <a:lumMod val="95000"/>
                </a:schemeClr>
              </a:solidFill>
              <a:latin typeface="Arial"/>
              <a:ea typeface="+mn-ea"/>
              <a:cs typeface="Arial"/>
            </a:rPr>
          </a:br>
          <a:r>
            <a:rPr lang="de-DE" sz="1500" b="1" dirty="0">
              <a:solidFill>
                <a:schemeClr val="bg1">
                  <a:lumMod val="95000"/>
                </a:schemeClr>
              </a:solidFill>
              <a:latin typeface="Arial"/>
              <a:ea typeface="+mn-ea"/>
              <a:cs typeface="Arial"/>
            </a:rPr>
            <a:t>zum Mitmachen einzuladen.</a:t>
          </a:r>
        </a:p>
      </dgm:t>
    </dgm:pt>
    <dgm:pt modelId="{90E36831-E88D-4360-ABD3-845E0AFCF66D}" type="par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013D8256-032F-42B0-B25D-A16F94EE19B8}" type="sibTrans" cxnId="{808D7582-BCA2-4E6B-B3F7-10C74F1D8BBC}">
      <dgm:prSet/>
      <dgm:spPr/>
      <dgm:t>
        <a:bodyPr/>
        <a:lstStyle/>
        <a:p>
          <a:endParaRPr lang="en-US">
            <a:latin typeface="Arial" panose="020B0604020202020204" pitchFamily="34" charset="0"/>
            <a:cs typeface="Arial" panose="020B0604020202020204" pitchFamily="34" charset="0"/>
          </a:endParaRPr>
        </a:p>
      </dgm:t>
    </dgm:pt>
    <dgm:pt modelId="{F3F3FD9E-93BB-4BAF-807F-82245EF036F4}">
      <dgm:prSet phldrT="[Text]" custT="1"/>
      <dgm:spPr>
        <a:xfrm>
          <a:off x="1747179" y="0"/>
          <a:ext cx="1696166" cy="4024179"/>
        </a:xfrm>
        <a:solidFill>
          <a:srgbClr val="612B88"/>
        </a:solidFill>
        <a:ln w="12700">
          <a:solidFill>
            <a:srgbClr val="EBB700"/>
          </a:solidFill>
        </a:ln>
        <a:effectLst/>
      </dgm:spPr>
      <dgm:t>
        <a:bodyPr/>
        <a:lstStyle/>
        <a:p>
          <a:pPr>
            <a:buNone/>
          </a:pPr>
          <a:r>
            <a:rPr lang="de-DE" sz="1800" b="1">
              <a:solidFill>
                <a:srgbClr val="EBB700"/>
              </a:solidFill>
              <a:latin typeface="Arial"/>
              <a:ea typeface="+mn-ea"/>
              <a:cs typeface="Arial"/>
            </a:rPr>
            <a:t>Newsletter</a:t>
          </a:r>
          <a:br>
            <a:rPr lang="de-DE" sz="1500" b="1">
              <a:solidFill>
                <a:schemeClr val="bg1"/>
              </a:solidFill>
              <a:latin typeface="Arial"/>
              <a:ea typeface="+mn-ea"/>
              <a:cs typeface="Arial"/>
            </a:rPr>
          </a:br>
          <a:r>
            <a:rPr lang="de-DE" sz="1500" b="1">
              <a:solidFill>
                <a:schemeClr val="bg1"/>
              </a:solidFill>
              <a:latin typeface="Arial"/>
              <a:ea typeface="+mn-ea"/>
              <a:cs typeface="Arial"/>
            </a:rPr>
            <a:t>Sollte Informationen über </a:t>
          </a:r>
          <a:r>
            <a:rPr lang="de-DE" sz="1500" b="1" i="1">
              <a:solidFill>
                <a:schemeClr val="bg1"/>
              </a:solidFill>
              <a:latin typeface="Arial"/>
              <a:ea typeface="+mn-ea"/>
              <a:cs typeface="Arial"/>
            </a:rPr>
            <a:t>MISSION</a:t>
          </a:r>
          <a:r>
            <a:rPr lang="de-DE" sz="1500" b="1">
              <a:solidFill>
                <a:schemeClr val="bg1"/>
              </a:solidFill>
              <a:latin typeface="Arial"/>
              <a:ea typeface="+mn-ea"/>
              <a:cs typeface="Arial"/>
            </a:rPr>
            <a:t> 1.5, Updates und Möglichkeiten zur Beteiligung enthalten.</a:t>
          </a:r>
        </a:p>
      </dgm:t>
    </dgm:pt>
    <dgm:pt modelId="{81594CA2-E35A-41C9-8CA4-7C2188906D72}" type="par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AA4E8796-0054-4E4C-AD0E-33AC4F4F241E}" type="sibTrans" cxnId="{7B965A4E-E582-406B-9747-A0069984C5A8}">
      <dgm:prSet/>
      <dgm:spPr/>
      <dgm:t>
        <a:bodyPr/>
        <a:lstStyle/>
        <a:p>
          <a:endParaRPr lang="en-US">
            <a:latin typeface="Arial" panose="020B0604020202020204" pitchFamily="34" charset="0"/>
            <a:cs typeface="Arial" panose="020B0604020202020204" pitchFamily="34" charset="0"/>
          </a:endParaRPr>
        </a:p>
      </dgm:t>
    </dgm:pt>
    <dgm:pt modelId="{FAC7C5E9-7F02-4FFC-9AFB-800916B05F98}">
      <dgm:prSet phldrT="[Text]" custT="1"/>
      <dgm:spPr>
        <a:xfrm>
          <a:off x="3494231" y="0"/>
          <a:ext cx="1696166" cy="4024179"/>
        </a:xfrm>
        <a:solidFill>
          <a:srgbClr val="612B88"/>
        </a:solidFill>
        <a:ln w="12700">
          <a:solidFill>
            <a:srgbClr val="EBB700"/>
          </a:solidFill>
        </a:ln>
        <a:effectLst/>
      </dgm:spPr>
      <dgm:t>
        <a:bodyPr/>
        <a:lstStyle/>
        <a:p>
          <a:pPr>
            <a:buNone/>
          </a:pPr>
          <a:r>
            <a:rPr lang="de-DE" sz="1800" b="1">
              <a:solidFill>
                <a:srgbClr val="EBB700"/>
              </a:solidFill>
              <a:latin typeface="Arial"/>
              <a:ea typeface="+mn-ea"/>
              <a:cs typeface="Arial"/>
            </a:rPr>
            <a:t>Events</a:t>
          </a:r>
          <a:br>
            <a:rPr lang="de-DE" sz="1500" b="1">
              <a:solidFill>
                <a:schemeClr val="bg1">
                  <a:lumMod val="95000"/>
                </a:schemeClr>
              </a:solidFill>
              <a:latin typeface="Arial"/>
              <a:ea typeface="+mn-ea"/>
              <a:cs typeface="Arial"/>
            </a:rPr>
          </a:br>
          <a:r>
            <a:rPr lang="de-DE" sz="1500" b="1" i="1">
              <a:solidFill>
                <a:schemeClr val="bg1">
                  <a:lumMod val="95000"/>
                </a:schemeClr>
              </a:solidFill>
              <a:latin typeface="Arial"/>
              <a:ea typeface="+mn-ea"/>
              <a:cs typeface="Arial"/>
            </a:rPr>
            <a:t>MISSION</a:t>
          </a:r>
          <a:r>
            <a:rPr lang="de-DE" sz="1500" b="1">
              <a:solidFill>
                <a:schemeClr val="bg1">
                  <a:lumMod val="95000"/>
                </a:schemeClr>
              </a:solidFill>
              <a:latin typeface="Arial"/>
              <a:ea typeface="+mn-ea"/>
              <a:cs typeface="Arial"/>
            </a:rPr>
            <a:t> 1.5 bei </a:t>
          </a:r>
          <a:br>
            <a:rPr lang="de-DE" sz="1500" b="1">
              <a:solidFill>
                <a:schemeClr val="bg1">
                  <a:lumMod val="95000"/>
                </a:schemeClr>
              </a:solidFill>
              <a:latin typeface="Arial"/>
              <a:ea typeface="+mn-ea"/>
              <a:cs typeface="Arial"/>
            </a:rPr>
          </a:br>
          <a:r>
            <a:rPr lang="de-DE" sz="1500" b="1">
              <a:solidFill>
                <a:schemeClr val="bg1">
                  <a:lumMod val="95000"/>
                </a:schemeClr>
              </a:solidFill>
              <a:latin typeface="Arial"/>
              <a:ea typeface="+mn-ea"/>
              <a:cs typeface="Arial"/>
            </a:rPr>
            <a:t>allen wichtigen Lions-Veranstaltungen </a:t>
          </a:r>
          <a:br>
            <a:rPr lang="de-DE" sz="1500" b="1">
              <a:solidFill>
                <a:schemeClr val="bg1">
                  <a:lumMod val="95000"/>
                </a:schemeClr>
              </a:solidFill>
              <a:latin typeface="Arial"/>
              <a:ea typeface="+mn-ea"/>
              <a:cs typeface="Arial"/>
            </a:rPr>
          </a:br>
          <a:r>
            <a:rPr lang="de-DE" sz="1500" b="1">
              <a:solidFill>
                <a:schemeClr val="bg1">
                  <a:lumMod val="95000"/>
                </a:schemeClr>
              </a:solidFill>
              <a:latin typeface="Arial"/>
              <a:ea typeface="+mn-ea"/>
              <a:cs typeface="Arial"/>
            </a:rPr>
            <a:t>hervorheben.</a:t>
          </a:r>
        </a:p>
      </dgm:t>
    </dgm:pt>
    <dgm:pt modelId="{F4AB5A90-2C29-4499-A83F-FD23F8A4DD9E}" type="par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FF8A9993-16BF-425E-95A7-70E2678FA087}" type="sibTrans" cxnId="{01CE8CEC-2FE4-4F03-85E2-995627600253}">
      <dgm:prSet/>
      <dgm:spPr/>
      <dgm:t>
        <a:bodyPr/>
        <a:lstStyle/>
        <a:p>
          <a:endParaRPr lang="en-US">
            <a:latin typeface="Arial" panose="020B0604020202020204" pitchFamily="34" charset="0"/>
            <a:cs typeface="Arial" panose="020B0604020202020204" pitchFamily="34" charset="0"/>
          </a:endParaRPr>
        </a:p>
      </dgm:t>
    </dgm:pt>
    <dgm:pt modelId="{912B06BD-0A1B-4C2D-B878-EC228EF53E51}">
      <dgm:prSet custT="1"/>
      <dgm:spPr>
        <a:xfrm>
          <a:off x="5241283" y="0"/>
          <a:ext cx="1696166" cy="4024179"/>
        </a:xfrm>
        <a:solidFill>
          <a:srgbClr val="612B88"/>
        </a:solidFill>
        <a:ln w="12700">
          <a:solidFill>
            <a:srgbClr val="EBB700"/>
          </a:solidFill>
        </a:ln>
        <a:effectLst/>
      </dgm:spPr>
      <dgm:t>
        <a:bodyPr/>
        <a:lstStyle/>
        <a:p>
          <a:pPr>
            <a:buNone/>
          </a:pPr>
          <a:r>
            <a:rPr lang="de-DE" sz="1800" b="1">
              <a:solidFill>
                <a:srgbClr val="EBB700"/>
              </a:solidFill>
              <a:latin typeface="Arial"/>
              <a:ea typeface="+mn-ea"/>
              <a:cs typeface="Arial"/>
            </a:rPr>
            <a:t>Clubbesuche</a:t>
          </a:r>
          <a:br>
            <a:rPr lang="de-DE" sz="1500" b="1">
              <a:solidFill>
                <a:schemeClr val="bg1">
                  <a:lumMod val="95000"/>
                </a:schemeClr>
              </a:solidFill>
              <a:latin typeface="Arial"/>
              <a:ea typeface="+mn-ea"/>
              <a:cs typeface="Arial"/>
            </a:rPr>
          </a:br>
          <a:r>
            <a:rPr lang="de-DE" sz="1500" b="1">
              <a:solidFill>
                <a:schemeClr val="bg1">
                  <a:lumMod val="95000"/>
                </a:schemeClr>
              </a:solidFill>
              <a:latin typeface="Arial"/>
              <a:ea typeface="+mn-ea"/>
              <a:cs typeface="Arial"/>
            </a:rPr>
            <a:t>Begeistern Sie Lions während der Clubbesuche zum Mitmachen.</a:t>
          </a:r>
        </a:p>
      </dgm:t>
    </dgm:pt>
    <dgm:pt modelId="{8F194554-0523-4611-9C88-3440D4AC1FCD}" type="par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CDBF5039-78C6-4375-875F-0D54259A5CD5}" type="sibTrans" cxnId="{4170B1CF-DDB7-4FC8-A91A-F8893078EA3D}">
      <dgm:prSet/>
      <dgm:spPr/>
      <dgm:t>
        <a:bodyPr/>
        <a:lstStyle/>
        <a:p>
          <a:endParaRPr lang="en-US">
            <a:latin typeface="Arial" panose="020B0604020202020204" pitchFamily="34" charset="0"/>
            <a:cs typeface="Arial" panose="020B0604020202020204" pitchFamily="34" charset="0"/>
          </a:endParaRPr>
        </a:p>
      </dgm:t>
    </dgm:pt>
    <dgm:pt modelId="{475B0186-3B58-49A3-ACB4-955FD7C47E68}">
      <dgm:prSet custT="1"/>
      <dgm:spPr>
        <a:xfrm>
          <a:off x="6988334" y="0"/>
          <a:ext cx="1696166" cy="4024179"/>
        </a:xfrm>
        <a:solidFill>
          <a:srgbClr val="612B88"/>
        </a:solidFill>
        <a:ln w="12700">
          <a:solidFill>
            <a:srgbClr val="EBB700"/>
          </a:solidFill>
        </a:ln>
        <a:effectLst/>
      </dgm:spPr>
      <dgm:t>
        <a:bodyPr/>
        <a:lstStyle/>
        <a:p>
          <a:pPr>
            <a:buNone/>
          </a:pPr>
          <a:r>
            <a:rPr lang="de-DE" sz="1800" b="1">
              <a:solidFill>
                <a:srgbClr val="EBB700"/>
              </a:solidFill>
              <a:latin typeface="Arial"/>
              <a:ea typeface="+mn-ea"/>
              <a:cs typeface="Arial"/>
            </a:rPr>
            <a:t>D/MD-Webseiten</a:t>
          </a:r>
          <a:br>
            <a:rPr lang="de-DE" sz="1500" b="1">
              <a:solidFill>
                <a:schemeClr val="bg1">
                  <a:lumMod val="95000"/>
                </a:schemeClr>
              </a:solidFill>
              <a:latin typeface="Arial"/>
              <a:ea typeface="+mn-ea"/>
              <a:cs typeface="Arial"/>
            </a:rPr>
          </a:br>
          <a:r>
            <a:rPr lang="de-DE" sz="1500" b="1" i="1">
              <a:solidFill>
                <a:schemeClr val="bg1">
                  <a:lumMod val="95000"/>
                </a:schemeClr>
              </a:solidFill>
              <a:latin typeface="Arial"/>
              <a:ea typeface="+mn-ea"/>
              <a:cs typeface="Arial"/>
            </a:rPr>
            <a:t>MISSION</a:t>
          </a:r>
          <a:r>
            <a:rPr lang="de-DE" sz="1500" b="1">
              <a:solidFill>
                <a:schemeClr val="bg1">
                  <a:lumMod val="95000"/>
                </a:schemeClr>
              </a:solidFill>
              <a:latin typeface="Arial"/>
              <a:ea typeface="+mn-ea"/>
              <a:cs typeface="Arial"/>
            </a:rPr>
            <a:t> 1.5 sollte </a:t>
          </a:r>
          <a:br>
            <a:rPr lang="de-DE" sz="1500" b="1">
              <a:solidFill>
                <a:schemeClr val="bg1">
                  <a:lumMod val="95000"/>
                </a:schemeClr>
              </a:solidFill>
              <a:latin typeface="Arial"/>
              <a:ea typeface="+mn-ea"/>
              <a:cs typeface="Arial"/>
            </a:rPr>
          </a:br>
          <a:r>
            <a:rPr lang="de-DE" sz="1500" b="1">
              <a:solidFill>
                <a:schemeClr val="bg1">
                  <a:lumMod val="95000"/>
                </a:schemeClr>
              </a:solidFill>
              <a:latin typeface="Arial"/>
              <a:ea typeface="+mn-ea"/>
              <a:cs typeface="Arial"/>
            </a:rPr>
            <a:t>im Mittelpunkt stehen.</a:t>
          </a:r>
        </a:p>
      </dgm:t>
    </dgm:pt>
    <dgm:pt modelId="{80779E53-0987-4380-B10C-3C8206FA3BE4}" type="par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D8D468D7-D922-4D86-BB46-F3804DE6945B}" type="sibTrans" cxnId="{CE11C497-DFC5-48AF-8633-1223F6BF21B4}">
      <dgm:prSet/>
      <dgm:spPr/>
      <dgm:t>
        <a:bodyPr/>
        <a:lstStyle/>
        <a:p>
          <a:endParaRPr lang="en-US">
            <a:latin typeface="Arial" panose="020B0604020202020204" pitchFamily="34" charset="0"/>
            <a:cs typeface="Arial" panose="020B0604020202020204" pitchFamily="34" charset="0"/>
          </a:endParaRPr>
        </a:p>
      </dgm:t>
    </dgm:pt>
    <dgm:pt modelId="{860354EB-D346-4363-AD0F-C039FE951FA5}" type="pres">
      <dgm:prSet presAssocID="{CE34DD87-5DDE-4E19-B558-948DA04F9AE5}" presName="Name0" presStyleCnt="0">
        <dgm:presLayoutVars>
          <dgm:dir/>
          <dgm:resizeHandles val="exact"/>
        </dgm:presLayoutVars>
      </dgm:prSet>
      <dgm:spPr/>
    </dgm:pt>
    <dgm:pt modelId="{1908C272-06F2-4CC9-A298-6445B49F8B2D}" type="pres">
      <dgm:prSet presAssocID="{CE34DD87-5DDE-4E19-B558-948DA04F9AE5}" presName="fgShape" presStyleLbl="fgShp" presStyleIdx="0" presStyleCnt="1" custLinFactNeighborX="-1088" custLinFactNeighborY="2107"/>
      <dgm:spPr>
        <a:xfrm>
          <a:off x="312850" y="3232061"/>
          <a:ext cx="9597146" cy="603626"/>
        </a:xfrm>
        <a:prstGeom prst="leftRightArrow">
          <a:avLst/>
        </a:prstGeom>
        <a:noFill/>
        <a:ln>
          <a:noFill/>
        </a:ln>
        <a:effectLst/>
      </dgm:spPr>
    </dgm:pt>
    <dgm:pt modelId="{9D87F50F-4318-4E2F-A6D3-C349DC8476A5}" type="pres">
      <dgm:prSet presAssocID="{CE34DD87-5DDE-4E19-B558-948DA04F9AE5}" presName="linComp" presStyleCnt="0"/>
      <dgm:spPr/>
    </dgm:pt>
    <dgm:pt modelId="{A538B95E-EA18-444E-A3C6-A5363EF9D801}" type="pres">
      <dgm:prSet presAssocID="{BD207EAE-7092-4D9A-A856-71006BD78BFC}" presName="compNode" presStyleCnt="0"/>
      <dgm:spPr/>
    </dgm:pt>
    <dgm:pt modelId="{D1C8FDE1-F8C6-4F85-A4AC-707419D07CED}" type="pres">
      <dgm:prSet presAssocID="{BD207EAE-7092-4D9A-A856-71006BD78BFC}" presName="bkgdShape" presStyleLbl="node1" presStyleIdx="0" presStyleCnt="5" custLinFactNeighborX="823" custLinFactNeighborY="3687"/>
      <dgm:spPr>
        <a:prstGeom prst="roundRect">
          <a:avLst>
            <a:gd name="adj" fmla="val 10000"/>
          </a:avLst>
        </a:prstGeom>
      </dgm:spPr>
    </dgm:pt>
    <dgm:pt modelId="{E9170ED4-0C39-4134-9882-6D1864AEB98E}" type="pres">
      <dgm:prSet presAssocID="{BD207EAE-7092-4D9A-A856-71006BD78BFC}" presName="nodeTx" presStyleLbl="node1" presStyleIdx="0" presStyleCnt="5">
        <dgm:presLayoutVars>
          <dgm:bulletEnabled val="1"/>
        </dgm:presLayoutVars>
      </dgm:prSet>
      <dgm:spPr/>
    </dgm:pt>
    <dgm:pt modelId="{3B196C3A-03A5-4038-B4EB-517D17CF469B}" type="pres">
      <dgm:prSet presAssocID="{BD207EAE-7092-4D9A-A856-71006BD78BFC}" presName="invisiNode" presStyleLbl="node1" presStyleIdx="0" presStyleCnt="5"/>
      <dgm:spPr/>
    </dgm:pt>
    <dgm:pt modelId="{B76C4B37-B3FA-49E3-B823-3B0B21455BCA}" type="pres">
      <dgm:prSet presAssocID="{BD207EAE-7092-4D9A-A856-71006BD78BFC}" presName="imagNode" presStyleLbl="fgImgPlace1" presStyleIdx="0" presStyleCnt="5" custScaleX="84397" custScaleY="84397" custLinFactNeighborX="-1680" custLinFactNeighborY="1736"/>
      <dgm:spPr>
        <a:xfrm>
          <a:off x="178184" y="241450"/>
          <a:ext cx="1340051" cy="134005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gm:spPr>
      <dgm:extLst>
        <a:ext uri="{E40237B7-FDA0-4F09-8148-C483321AD2D9}">
          <dgm14:cNvPr xmlns:dgm14="http://schemas.microsoft.com/office/drawing/2010/diagram" id="0" name="" descr="Connections with solid fill"/>
        </a:ext>
      </dgm:extLst>
    </dgm:pt>
    <dgm:pt modelId="{CFE88674-9846-4931-83C3-3671CE0562D7}" type="pres">
      <dgm:prSet presAssocID="{013D8256-032F-42B0-B25D-A16F94EE19B8}" presName="sibTrans" presStyleLbl="sibTrans2D1" presStyleIdx="0" presStyleCnt="0"/>
      <dgm:spPr/>
    </dgm:pt>
    <dgm:pt modelId="{19D32A0F-0A0B-4BE8-9AFC-53279C4B3A3D}" type="pres">
      <dgm:prSet presAssocID="{F3F3FD9E-93BB-4BAF-807F-82245EF036F4}" presName="compNode" presStyleCnt="0"/>
      <dgm:spPr/>
    </dgm:pt>
    <dgm:pt modelId="{68F61032-7346-4F8F-9CE1-5658793B33AD}" type="pres">
      <dgm:prSet presAssocID="{F3F3FD9E-93BB-4BAF-807F-82245EF036F4}" presName="bkgdShape" presStyleLbl="node1" presStyleIdx="1" presStyleCnt="5" custLinFactNeighborY="214"/>
      <dgm:spPr>
        <a:prstGeom prst="roundRect">
          <a:avLst>
            <a:gd name="adj" fmla="val 10000"/>
          </a:avLst>
        </a:prstGeom>
      </dgm:spPr>
    </dgm:pt>
    <dgm:pt modelId="{2AF582C2-9E52-427A-AF1F-08FA3E1C7DC0}" type="pres">
      <dgm:prSet presAssocID="{F3F3FD9E-93BB-4BAF-807F-82245EF036F4}" presName="nodeTx" presStyleLbl="node1" presStyleIdx="1" presStyleCnt="5">
        <dgm:presLayoutVars>
          <dgm:bulletEnabled val="1"/>
        </dgm:presLayoutVars>
      </dgm:prSet>
      <dgm:spPr/>
    </dgm:pt>
    <dgm:pt modelId="{AE7CD1F0-3876-471C-BDEB-32EDF917AE36}" type="pres">
      <dgm:prSet presAssocID="{F3F3FD9E-93BB-4BAF-807F-82245EF036F4}" presName="invisiNode" presStyleLbl="node1" presStyleIdx="1" presStyleCnt="5"/>
      <dgm:spPr/>
    </dgm:pt>
    <dgm:pt modelId="{3F4D3B3C-E117-49D9-B64E-0EDA6B30B72D}" type="pres">
      <dgm:prSet presAssocID="{F3F3FD9E-93BB-4BAF-807F-82245EF036F4}" presName="imagNode" presStyleLbl="fgImgPlace1" presStyleIdx="1" presStyleCnt="5" custLinFactNeighborX="-840"/>
      <dgm:spPr>
        <a:xfrm>
          <a:off x="1925236" y="241450"/>
          <a:ext cx="1340051" cy="134005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gm:spPr>
      <dgm:extLst>
        <a:ext uri="{E40237B7-FDA0-4F09-8148-C483321AD2D9}">
          <dgm14:cNvPr xmlns:dgm14="http://schemas.microsoft.com/office/drawing/2010/diagram" id="0" name="" descr="Envelope with solid fill"/>
        </a:ext>
      </dgm:extLst>
    </dgm:pt>
    <dgm:pt modelId="{EF373E25-9055-4211-A4DF-D8739343F35B}" type="pres">
      <dgm:prSet presAssocID="{AA4E8796-0054-4E4C-AD0E-33AC4F4F241E}" presName="sibTrans" presStyleLbl="sibTrans2D1" presStyleIdx="0" presStyleCnt="0"/>
      <dgm:spPr/>
    </dgm:pt>
    <dgm:pt modelId="{B490AB53-10EF-4D85-994C-66497EA77F66}" type="pres">
      <dgm:prSet presAssocID="{FAC7C5E9-7F02-4FFC-9AFB-800916B05F98}" presName="compNode" presStyleCnt="0"/>
      <dgm:spPr/>
    </dgm:pt>
    <dgm:pt modelId="{A2635A1D-B4AD-4F5D-8F17-6B0323A7D1EE}" type="pres">
      <dgm:prSet presAssocID="{FAC7C5E9-7F02-4FFC-9AFB-800916B05F98}" presName="bkgdShape" presStyleLbl="node1" presStyleIdx="2" presStyleCnt="5"/>
      <dgm:spPr>
        <a:prstGeom prst="roundRect">
          <a:avLst>
            <a:gd name="adj" fmla="val 10000"/>
          </a:avLst>
        </a:prstGeom>
      </dgm:spPr>
    </dgm:pt>
    <dgm:pt modelId="{4461143D-DC9D-431D-AA50-195107354C8A}" type="pres">
      <dgm:prSet presAssocID="{FAC7C5E9-7F02-4FFC-9AFB-800916B05F98}" presName="nodeTx" presStyleLbl="node1" presStyleIdx="2" presStyleCnt="5">
        <dgm:presLayoutVars>
          <dgm:bulletEnabled val="1"/>
        </dgm:presLayoutVars>
      </dgm:prSet>
      <dgm:spPr/>
    </dgm:pt>
    <dgm:pt modelId="{440F7321-2743-4EC1-BD2A-DBD87789DD4F}" type="pres">
      <dgm:prSet presAssocID="{FAC7C5E9-7F02-4FFC-9AFB-800916B05F98}" presName="invisiNode" presStyleLbl="node1" presStyleIdx="2" presStyleCnt="5"/>
      <dgm:spPr/>
    </dgm:pt>
    <dgm:pt modelId="{9E2EF102-3A82-4B9A-ACE1-329DA1DD940A}" type="pres">
      <dgm:prSet presAssocID="{FAC7C5E9-7F02-4FFC-9AFB-800916B05F98}" presName="imagNode" presStyleLbl="fgImgPlace1" presStyleIdx="2" presStyleCnt="5"/>
      <dgm:spPr>
        <a:xfrm>
          <a:off x="3672288" y="241450"/>
          <a:ext cx="1340051" cy="134005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gm:spPr>
      <dgm:extLst>
        <a:ext uri="{E40237B7-FDA0-4F09-8148-C483321AD2D9}">
          <dgm14:cNvPr xmlns:dgm14="http://schemas.microsoft.com/office/drawing/2010/diagram" id="0" name="" descr="Users with solid fill"/>
        </a:ext>
      </dgm:extLst>
    </dgm:pt>
    <dgm:pt modelId="{70779CB3-1CC3-4019-8476-DA9AC1097A2B}" type="pres">
      <dgm:prSet presAssocID="{FF8A9993-16BF-425E-95A7-70E2678FA087}" presName="sibTrans" presStyleLbl="sibTrans2D1" presStyleIdx="0" presStyleCnt="0"/>
      <dgm:spPr/>
    </dgm:pt>
    <dgm:pt modelId="{1E3CDEEB-68CA-4FE2-A9B6-1F8A5714B0D6}" type="pres">
      <dgm:prSet presAssocID="{912B06BD-0A1B-4C2D-B878-EC228EF53E51}" presName="compNode" presStyleCnt="0"/>
      <dgm:spPr/>
    </dgm:pt>
    <dgm:pt modelId="{E4876CE7-90B7-4D6E-87DC-B45B5E164EFE}" type="pres">
      <dgm:prSet presAssocID="{912B06BD-0A1B-4C2D-B878-EC228EF53E51}" presName="bkgdShape" presStyleLbl="node1" presStyleIdx="3" presStyleCnt="5"/>
      <dgm:spPr>
        <a:prstGeom prst="roundRect">
          <a:avLst>
            <a:gd name="adj" fmla="val 10000"/>
          </a:avLst>
        </a:prstGeom>
      </dgm:spPr>
    </dgm:pt>
    <dgm:pt modelId="{21EC19BC-DD52-4580-89CF-9405B799F7F5}" type="pres">
      <dgm:prSet presAssocID="{912B06BD-0A1B-4C2D-B878-EC228EF53E51}" presName="nodeTx" presStyleLbl="node1" presStyleIdx="3" presStyleCnt="5">
        <dgm:presLayoutVars>
          <dgm:bulletEnabled val="1"/>
        </dgm:presLayoutVars>
      </dgm:prSet>
      <dgm:spPr/>
    </dgm:pt>
    <dgm:pt modelId="{340A5223-2C59-484A-938B-6D94530E9086}" type="pres">
      <dgm:prSet presAssocID="{912B06BD-0A1B-4C2D-B878-EC228EF53E51}" presName="invisiNode" presStyleLbl="node1" presStyleIdx="3" presStyleCnt="5"/>
      <dgm:spPr/>
    </dgm:pt>
    <dgm:pt modelId="{F3DE2C33-6C45-40E6-A9CF-4412B054AD4B}" type="pres">
      <dgm:prSet presAssocID="{912B06BD-0A1B-4C2D-B878-EC228EF53E51}" presName="imagNode" presStyleLbl="fgImgPlace1" presStyleIdx="3" presStyleCnt="5" custScaleX="115356" custScaleY="115356" custLinFactNeighborY="2304"/>
      <dgm:spPr>
        <a:xfrm>
          <a:off x="5419340" y="241450"/>
          <a:ext cx="1340051" cy="1340051"/>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gm:spPr>
      <dgm:extLst>
        <a:ext uri="{E40237B7-FDA0-4F09-8148-C483321AD2D9}">
          <dgm14:cNvPr xmlns:dgm14="http://schemas.microsoft.com/office/drawing/2010/diagram" id="0" name="" descr="Group success with solid fill"/>
        </a:ext>
      </dgm:extLst>
    </dgm:pt>
    <dgm:pt modelId="{8BFC2BDF-9796-4235-8604-8D20476173D9}" type="pres">
      <dgm:prSet presAssocID="{CDBF5039-78C6-4375-875F-0D54259A5CD5}" presName="sibTrans" presStyleLbl="sibTrans2D1" presStyleIdx="0" presStyleCnt="0"/>
      <dgm:spPr/>
    </dgm:pt>
    <dgm:pt modelId="{600F71F2-BCF0-480D-951C-F8C9875C0C69}" type="pres">
      <dgm:prSet presAssocID="{475B0186-3B58-49A3-ACB4-955FD7C47E68}" presName="compNode" presStyleCnt="0"/>
      <dgm:spPr/>
    </dgm:pt>
    <dgm:pt modelId="{766F018E-9434-450D-831D-6664272E8C7D}" type="pres">
      <dgm:prSet presAssocID="{475B0186-3B58-49A3-ACB4-955FD7C47E68}" presName="bkgdShape" presStyleLbl="node1" presStyleIdx="4" presStyleCnt="5" custLinFactNeighborY="-3078"/>
      <dgm:spPr>
        <a:prstGeom prst="roundRect">
          <a:avLst>
            <a:gd name="adj" fmla="val 10000"/>
          </a:avLst>
        </a:prstGeom>
      </dgm:spPr>
    </dgm:pt>
    <dgm:pt modelId="{D15573F6-F8B7-418D-AF81-27CB3DFB4200}" type="pres">
      <dgm:prSet presAssocID="{475B0186-3B58-49A3-ACB4-955FD7C47E68}" presName="nodeTx" presStyleLbl="node1" presStyleIdx="4" presStyleCnt="5">
        <dgm:presLayoutVars>
          <dgm:bulletEnabled val="1"/>
        </dgm:presLayoutVars>
      </dgm:prSet>
      <dgm:spPr/>
    </dgm:pt>
    <dgm:pt modelId="{017A8A11-250B-4AB9-96C1-96A3FC6FA9B7}" type="pres">
      <dgm:prSet presAssocID="{475B0186-3B58-49A3-ACB4-955FD7C47E68}" presName="invisiNode" presStyleLbl="node1" presStyleIdx="4" presStyleCnt="5"/>
      <dgm:spPr/>
    </dgm:pt>
    <dgm:pt modelId="{280A1B32-09BF-4444-AA68-7C6D4D5FA43C}" type="pres">
      <dgm:prSet presAssocID="{475B0186-3B58-49A3-ACB4-955FD7C47E68}" presName="imagNode" presStyleLbl="fgImgPlace1" presStyleIdx="4" presStyleCnt="5" custScaleX="113486" custScaleY="113486" custLinFactNeighborY="4200"/>
      <dgm:spPr>
        <a:xfrm>
          <a:off x="7166392" y="241450"/>
          <a:ext cx="1340051" cy="1340051"/>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gm:spPr>
      <dgm:extLst>
        <a:ext uri="{E40237B7-FDA0-4F09-8148-C483321AD2D9}">
          <dgm14:cNvPr xmlns:dgm14="http://schemas.microsoft.com/office/drawing/2010/diagram" id="0" name="" descr="Internet with solid fill"/>
        </a:ext>
      </dgm:extLst>
    </dgm:pt>
  </dgm:ptLst>
  <dgm:cxnLst>
    <dgm:cxn modelId="{135F8D19-B6D4-0B44-B02B-6ED662D15570}" type="presOf" srcId="{F3F3FD9E-93BB-4BAF-807F-82245EF036F4}" destId="{68F61032-7346-4F8F-9CE1-5658793B33AD}" srcOrd="0" destOrd="0" presId="urn:microsoft.com/office/officeart/2005/8/layout/hList7"/>
    <dgm:cxn modelId="{2F7C4623-7D83-FE43-904D-D89E051B01BF}" type="presOf" srcId="{BD207EAE-7092-4D9A-A856-71006BD78BFC}" destId="{D1C8FDE1-F8C6-4F85-A4AC-707419D07CED}" srcOrd="0" destOrd="0" presId="urn:microsoft.com/office/officeart/2005/8/layout/hList7"/>
    <dgm:cxn modelId="{89348930-5FB2-4AAC-A991-E2F4AA095F78}" type="presOf" srcId="{CE34DD87-5DDE-4E19-B558-948DA04F9AE5}" destId="{860354EB-D346-4363-AD0F-C039FE951FA5}" srcOrd="0" destOrd="0" presId="urn:microsoft.com/office/officeart/2005/8/layout/hList7"/>
    <dgm:cxn modelId="{3E96673C-C82D-5647-8668-081EAAD5221B}" type="presOf" srcId="{475B0186-3B58-49A3-ACB4-955FD7C47E68}" destId="{766F018E-9434-450D-831D-6664272E8C7D}" srcOrd="0" destOrd="0" presId="urn:microsoft.com/office/officeart/2005/8/layout/hList7"/>
    <dgm:cxn modelId="{38EB8847-6E16-9649-AB52-CB219AD58AE4}" type="presOf" srcId="{CDBF5039-78C6-4375-875F-0D54259A5CD5}" destId="{8BFC2BDF-9796-4235-8604-8D20476173D9}" srcOrd="0" destOrd="0" presId="urn:microsoft.com/office/officeart/2005/8/layout/hList7"/>
    <dgm:cxn modelId="{7B965A4E-E582-406B-9747-A0069984C5A8}" srcId="{CE34DD87-5DDE-4E19-B558-948DA04F9AE5}" destId="{F3F3FD9E-93BB-4BAF-807F-82245EF036F4}" srcOrd="1" destOrd="0" parTransId="{81594CA2-E35A-41C9-8CA4-7C2188906D72}" sibTransId="{AA4E8796-0054-4E4C-AD0E-33AC4F4F241E}"/>
    <dgm:cxn modelId="{F363C44E-4173-834C-9CA0-CDA2559B5045}" type="presOf" srcId="{013D8256-032F-42B0-B25D-A16F94EE19B8}" destId="{CFE88674-9846-4931-83C3-3671CE0562D7}" srcOrd="0" destOrd="0" presId="urn:microsoft.com/office/officeart/2005/8/layout/hList7"/>
    <dgm:cxn modelId="{EE770752-EE90-6644-93BB-A37B0C116C3D}" type="presOf" srcId="{FAC7C5E9-7F02-4FFC-9AFB-800916B05F98}" destId="{4461143D-DC9D-431D-AA50-195107354C8A}" srcOrd="1" destOrd="0" presId="urn:microsoft.com/office/officeart/2005/8/layout/hList7"/>
    <dgm:cxn modelId="{489B1176-CA05-8643-A659-391DC6BE510C}" type="presOf" srcId="{FAC7C5E9-7F02-4FFC-9AFB-800916B05F98}" destId="{A2635A1D-B4AD-4F5D-8F17-6B0323A7D1EE}" srcOrd="0" destOrd="0" presId="urn:microsoft.com/office/officeart/2005/8/layout/hList7"/>
    <dgm:cxn modelId="{9BE57A77-A005-0B49-BF4A-3804685AFA87}" type="presOf" srcId="{BD207EAE-7092-4D9A-A856-71006BD78BFC}" destId="{E9170ED4-0C39-4134-9882-6D1864AEB98E}" srcOrd="1" destOrd="0" presId="urn:microsoft.com/office/officeart/2005/8/layout/hList7"/>
    <dgm:cxn modelId="{808D7582-BCA2-4E6B-B3F7-10C74F1D8BBC}" srcId="{CE34DD87-5DDE-4E19-B558-948DA04F9AE5}" destId="{BD207EAE-7092-4D9A-A856-71006BD78BFC}" srcOrd="0" destOrd="0" parTransId="{90E36831-E88D-4360-ABD3-845E0AFCF66D}" sibTransId="{013D8256-032F-42B0-B25D-A16F94EE19B8}"/>
    <dgm:cxn modelId="{9D159785-1C02-484E-951F-287879B9FEF8}" type="presOf" srcId="{AA4E8796-0054-4E4C-AD0E-33AC4F4F241E}" destId="{EF373E25-9055-4211-A4DF-D8739343F35B}" srcOrd="0" destOrd="0" presId="urn:microsoft.com/office/officeart/2005/8/layout/hList7"/>
    <dgm:cxn modelId="{2D430B91-9043-244E-8F7C-6C0651F91D52}" type="presOf" srcId="{F3F3FD9E-93BB-4BAF-807F-82245EF036F4}" destId="{2AF582C2-9E52-427A-AF1F-08FA3E1C7DC0}" srcOrd="1" destOrd="0" presId="urn:microsoft.com/office/officeart/2005/8/layout/hList7"/>
    <dgm:cxn modelId="{CE11C497-DFC5-48AF-8633-1223F6BF21B4}" srcId="{CE34DD87-5DDE-4E19-B558-948DA04F9AE5}" destId="{475B0186-3B58-49A3-ACB4-955FD7C47E68}" srcOrd="4" destOrd="0" parTransId="{80779E53-0987-4380-B10C-3C8206FA3BE4}" sibTransId="{D8D468D7-D922-4D86-BB46-F3804DE6945B}"/>
    <dgm:cxn modelId="{4D65269A-A220-4C46-9B21-B50053510488}" type="presOf" srcId="{912B06BD-0A1B-4C2D-B878-EC228EF53E51}" destId="{E4876CE7-90B7-4D6E-87DC-B45B5E164EFE}" srcOrd="0" destOrd="0" presId="urn:microsoft.com/office/officeart/2005/8/layout/hList7"/>
    <dgm:cxn modelId="{91246A9D-2190-FD4D-9E46-790F2EF6D8E5}" type="presOf" srcId="{475B0186-3B58-49A3-ACB4-955FD7C47E68}" destId="{D15573F6-F8B7-418D-AF81-27CB3DFB4200}" srcOrd="1" destOrd="0" presId="urn:microsoft.com/office/officeart/2005/8/layout/hList7"/>
    <dgm:cxn modelId="{92E638A1-5386-8844-A422-55437793590D}" type="presOf" srcId="{912B06BD-0A1B-4C2D-B878-EC228EF53E51}" destId="{21EC19BC-DD52-4580-89CF-9405B799F7F5}" srcOrd="1" destOrd="0" presId="urn:microsoft.com/office/officeart/2005/8/layout/hList7"/>
    <dgm:cxn modelId="{4170B1CF-DDB7-4FC8-A91A-F8893078EA3D}" srcId="{CE34DD87-5DDE-4E19-B558-948DA04F9AE5}" destId="{912B06BD-0A1B-4C2D-B878-EC228EF53E51}" srcOrd="3" destOrd="0" parTransId="{8F194554-0523-4611-9C88-3440D4AC1FCD}" sibTransId="{CDBF5039-78C6-4375-875F-0D54259A5CD5}"/>
    <dgm:cxn modelId="{01CE8CEC-2FE4-4F03-85E2-995627600253}" srcId="{CE34DD87-5DDE-4E19-B558-948DA04F9AE5}" destId="{FAC7C5E9-7F02-4FFC-9AFB-800916B05F98}" srcOrd="2" destOrd="0" parTransId="{F4AB5A90-2C29-4499-A83F-FD23F8A4DD9E}" sibTransId="{FF8A9993-16BF-425E-95A7-70E2678FA087}"/>
    <dgm:cxn modelId="{68E680F9-64EC-F549-A889-63DEE97DCB43}" type="presOf" srcId="{FF8A9993-16BF-425E-95A7-70E2678FA087}" destId="{70779CB3-1CC3-4019-8476-DA9AC1097A2B}" srcOrd="0" destOrd="0" presId="urn:microsoft.com/office/officeart/2005/8/layout/hList7"/>
    <dgm:cxn modelId="{B03D8193-F633-394F-9E9F-35E1755B378C}" type="presParOf" srcId="{860354EB-D346-4363-AD0F-C039FE951FA5}" destId="{1908C272-06F2-4CC9-A298-6445B49F8B2D}" srcOrd="0" destOrd="0" presId="urn:microsoft.com/office/officeart/2005/8/layout/hList7"/>
    <dgm:cxn modelId="{3C5E2231-AD22-1147-A216-9F13BBB00E93}" type="presParOf" srcId="{860354EB-D346-4363-AD0F-C039FE951FA5}" destId="{9D87F50F-4318-4E2F-A6D3-C349DC8476A5}" srcOrd="1" destOrd="0" presId="urn:microsoft.com/office/officeart/2005/8/layout/hList7"/>
    <dgm:cxn modelId="{D0BE87E0-62A0-7348-876B-688D6CA4596D}" type="presParOf" srcId="{9D87F50F-4318-4E2F-A6D3-C349DC8476A5}" destId="{A538B95E-EA18-444E-A3C6-A5363EF9D801}" srcOrd="0" destOrd="0" presId="urn:microsoft.com/office/officeart/2005/8/layout/hList7"/>
    <dgm:cxn modelId="{59EF8786-E281-E145-90D4-CB8C69B81D2E}" type="presParOf" srcId="{A538B95E-EA18-444E-A3C6-A5363EF9D801}" destId="{D1C8FDE1-F8C6-4F85-A4AC-707419D07CED}" srcOrd="0" destOrd="0" presId="urn:microsoft.com/office/officeart/2005/8/layout/hList7"/>
    <dgm:cxn modelId="{3E9D3262-42C2-C543-BB07-0BA19F77D9A5}" type="presParOf" srcId="{A538B95E-EA18-444E-A3C6-A5363EF9D801}" destId="{E9170ED4-0C39-4134-9882-6D1864AEB98E}" srcOrd="1" destOrd="0" presId="urn:microsoft.com/office/officeart/2005/8/layout/hList7"/>
    <dgm:cxn modelId="{984DB80A-5E4F-2A4B-BB3E-C9E40B1A259D}" type="presParOf" srcId="{A538B95E-EA18-444E-A3C6-A5363EF9D801}" destId="{3B196C3A-03A5-4038-B4EB-517D17CF469B}" srcOrd="2" destOrd="0" presId="urn:microsoft.com/office/officeart/2005/8/layout/hList7"/>
    <dgm:cxn modelId="{C8A615F0-5BF3-0B47-9E59-563D184EF877}" type="presParOf" srcId="{A538B95E-EA18-444E-A3C6-A5363EF9D801}" destId="{B76C4B37-B3FA-49E3-B823-3B0B21455BCA}" srcOrd="3" destOrd="0" presId="urn:microsoft.com/office/officeart/2005/8/layout/hList7"/>
    <dgm:cxn modelId="{8D3CB3A3-E8BB-2E4A-B7A7-B42F1A60EE1F}" type="presParOf" srcId="{9D87F50F-4318-4E2F-A6D3-C349DC8476A5}" destId="{CFE88674-9846-4931-83C3-3671CE0562D7}" srcOrd="1" destOrd="0" presId="urn:microsoft.com/office/officeart/2005/8/layout/hList7"/>
    <dgm:cxn modelId="{DFFADE1A-C434-B14C-A4F8-88CE68AE195E}" type="presParOf" srcId="{9D87F50F-4318-4E2F-A6D3-C349DC8476A5}" destId="{19D32A0F-0A0B-4BE8-9AFC-53279C4B3A3D}" srcOrd="2" destOrd="0" presId="urn:microsoft.com/office/officeart/2005/8/layout/hList7"/>
    <dgm:cxn modelId="{F852AA7D-5342-3440-86AF-E44D4301B581}" type="presParOf" srcId="{19D32A0F-0A0B-4BE8-9AFC-53279C4B3A3D}" destId="{68F61032-7346-4F8F-9CE1-5658793B33AD}" srcOrd="0" destOrd="0" presId="urn:microsoft.com/office/officeart/2005/8/layout/hList7"/>
    <dgm:cxn modelId="{1138ACD8-EF47-834F-B278-21271E1F207F}" type="presParOf" srcId="{19D32A0F-0A0B-4BE8-9AFC-53279C4B3A3D}" destId="{2AF582C2-9E52-427A-AF1F-08FA3E1C7DC0}" srcOrd="1" destOrd="0" presId="urn:microsoft.com/office/officeart/2005/8/layout/hList7"/>
    <dgm:cxn modelId="{1073FEFD-ADFB-F147-B807-BF189F96788C}" type="presParOf" srcId="{19D32A0F-0A0B-4BE8-9AFC-53279C4B3A3D}" destId="{AE7CD1F0-3876-471C-BDEB-32EDF917AE36}" srcOrd="2" destOrd="0" presId="urn:microsoft.com/office/officeart/2005/8/layout/hList7"/>
    <dgm:cxn modelId="{42F3B0E1-C4B9-CC4F-AEAD-2D5687DEF4D0}" type="presParOf" srcId="{19D32A0F-0A0B-4BE8-9AFC-53279C4B3A3D}" destId="{3F4D3B3C-E117-49D9-B64E-0EDA6B30B72D}" srcOrd="3" destOrd="0" presId="urn:microsoft.com/office/officeart/2005/8/layout/hList7"/>
    <dgm:cxn modelId="{23841C78-4594-C44A-B0CE-9707954FF13B}" type="presParOf" srcId="{9D87F50F-4318-4E2F-A6D3-C349DC8476A5}" destId="{EF373E25-9055-4211-A4DF-D8739343F35B}" srcOrd="3" destOrd="0" presId="urn:microsoft.com/office/officeart/2005/8/layout/hList7"/>
    <dgm:cxn modelId="{4EF8F239-C6E7-8E4E-B6D3-E26BB6CB3AFD}" type="presParOf" srcId="{9D87F50F-4318-4E2F-A6D3-C349DC8476A5}" destId="{B490AB53-10EF-4D85-994C-66497EA77F66}" srcOrd="4" destOrd="0" presId="urn:microsoft.com/office/officeart/2005/8/layout/hList7"/>
    <dgm:cxn modelId="{518ED2FF-6C62-2A4F-8998-8AE5618325E5}" type="presParOf" srcId="{B490AB53-10EF-4D85-994C-66497EA77F66}" destId="{A2635A1D-B4AD-4F5D-8F17-6B0323A7D1EE}" srcOrd="0" destOrd="0" presId="urn:microsoft.com/office/officeart/2005/8/layout/hList7"/>
    <dgm:cxn modelId="{B76D6003-8D58-AB41-B907-D2C44F12C33F}" type="presParOf" srcId="{B490AB53-10EF-4D85-994C-66497EA77F66}" destId="{4461143D-DC9D-431D-AA50-195107354C8A}" srcOrd="1" destOrd="0" presId="urn:microsoft.com/office/officeart/2005/8/layout/hList7"/>
    <dgm:cxn modelId="{3DC6C876-B95C-2A42-85AC-6ABD376D75A8}" type="presParOf" srcId="{B490AB53-10EF-4D85-994C-66497EA77F66}" destId="{440F7321-2743-4EC1-BD2A-DBD87789DD4F}" srcOrd="2" destOrd="0" presId="urn:microsoft.com/office/officeart/2005/8/layout/hList7"/>
    <dgm:cxn modelId="{E9E93F3F-0297-7848-94F3-BE647B6F1796}" type="presParOf" srcId="{B490AB53-10EF-4D85-994C-66497EA77F66}" destId="{9E2EF102-3A82-4B9A-ACE1-329DA1DD940A}" srcOrd="3" destOrd="0" presId="urn:microsoft.com/office/officeart/2005/8/layout/hList7"/>
    <dgm:cxn modelId="{06FC9133-6518-1D49-A0FA-FDA591DC282F}" type="presParOf" srcId="{9D87F50F-4318-4E2F-A6D3-C349DC8476A5}" destId="{70779CB3-1CC3-4019-8476-DA9AC1097A2B}" srcOrd="5" destOrd="0" presId="urn:microsoft.com/office/officeart/2005/8/layout/hList7"/>
    <dgm:cxn modelId="{96B29141-FDBA-A144-920A-E448575007A1}" type="presParOf" srcId="{9D87F50F-4318-4E2F-A6D3-C349DC8476A5}" destId="{1E3CDEEB-68CA-4FE2-A9B6-1F8A5714B0D6}" srcOrd="6" destOrd="0" presId="urn:microsoft.com/office/officeart/2005/8/layout/hList7"/>
    <dgm:cxn modelId="{F077E3A4-92D4-D849-8ABE-AE3545096487}" type="presParOf" srcId="{1E3CDEEB-68CA-4FE2-A9B6-1F8A5714B0D6}" destId="{E4876CE7-90B7-4D6E-87DC-B45B5E164EFE}" srcOrd="0" destOrd="0" presId="urn:microsoft.com/office/officeart/2005/8/layout/hList7"/>
    <dgm:cxn modelId="{9FD94496-E8C6-8F4D-9B9D-0F3F63EDEBFB}" type="presParOf" srcId="{1E3CDEEB-68CA-4FE2-A9B6-1F8A5714B0D6}" destId="{21EC19BC-DD52-4580-89CF-9405B799F7F5}" srcOrd="1" destOrd="0" presId="urn:microsoft.com/office/officeart/2005/8/layout/hList7"/>
    <dgm:cxn modelId="{DFEC921B-129B-D742-95D9-4C36D2D06EB8}" type="presParOf" srcId="{1E3CDEEB-68CA-4FE2-A9B6-1F8A5714B0D6}" destId="{340A5223-2C59-484A-938B-6D94530E9086}" srcOrd="2" destOrd="0" presId="urn:microsoft.com/office/officeart/2005/8/layout/hList7"/>
    <dgm:cxn modelId="{C1F52A71-7E06-5A41-9B41-AF80C0750924}" type="presParOf" srcId="{1E3CDEEB-68CA-4FE2-A9B6-1F8A5714B0D6}" destId="{F3DE2C33-6C45-40E6-A9CF-4412B054AD4B}" srcOrd="3" destOrd="0" presId="urn:microsoft.com/office/officeart/2005/8/layout/hList7"/>
    <dgm:cxn modelId="{41557E22-5823-5846-824C-C514DD62643D}" type="presParOf" srcId="{9D87F50F-4318-4E2F-A6D3-C349DC8476A5}" destId="{8BFC2BDF-9796-4235-8604-8D20476173D9}" srcOrd="7" destOrd="0" presId="urn:microsoft.com/office/officeart/2005/8/layout/hList7"/>
    <dgm:cxn modelId="{ED9D6F74-C780-6446-9639-82044F818971}" type="presParOf" srcId="{9D87F50F-4318-4E2F-A6D3-C349DC8476A5}" destId="{600F71F2-BCF0-480D-951C-F8C9875C0C69}" srcOrd="8" destOrd="0" presId="urn:microsoft.com/office/officeart/2005/8/layout/hList7"/>
    <dgm:cxn modelId="{75CFD923-EBBB-D242-AEA3-D164E1E53FBE}" type="presParOf" srcId="{600F71F2-BCF0-480D-951C-F8C9875C0C69}" destId="{766F018E-9434-450D-831D-6664272E8C7D}" srcOrd="0" destOrd="0" presId="urn:microsoft.com/office/officeart/2005/8/layout/hList7"/>
    <dgm:cxn modelId="{593437CD-ABB9-3845-BF02-6BE7038CFECD}" type="presParOf" srcId="{600F71F2-BCF0-480D-951C-F8C9875C0C69}" destId="{D15573F6-F8B7-418D-AF81-27CB3DFB4200}" srcOrd="1" destOrd="0" presId="urn:microsoft.com/office/officeart/2005/8/layout/hList7"/>
    <dgm:cxn modelId="{2D63F52F-D126-B541-8E76-20D8299739BA}" type="presParOf" srcId="{600F71F2-BCF0-480D-951C-F8C9875C0C69}" destId="{017A8A11-250B-4AB9-96C1-96A3FC6FA9B7}" srcOrd="2" destOrd="0" presId="urn:microsoft.com/office/officeart/2005/8/layout/hList7"/>
    <dgm:cxn modelId="{90EDFE98-8651-C44A-9C40-CA6BD26A16C0}" type="presParOf" srcId="{600F71F2-BCF0-480D-951C-F8C9875C0C69}" destId="{280A1B32-09BF-4444-AA68-7C6D4D5FA43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20057"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de-DE" sz="2100" b="1" kern="1200">
              <a:solidFill>
                <a:schemeClr val="bg1">
                  <a:lumMod val="95000"/>
                </a:schemeClr>
              </a:solidFill>
              <a:latin typeface="Arial" panose="020B0604020202020204" pitchFamily="34" charset="0"/>
              <a:ea typeface="+mn-ea"/>
              <a:cs typeface="Arial" panose="020B0604020202020204" pitchFamily="34" charset="0"/>
            </a:rPr>
            <a:t>Regional anpassbar</a:t>
          </a:r>
        </a:p>
      </dsp:txBody>
      <dsp:txXfrm>
        <a:off x="20057" y="1582242"/>
        <a:ext cx="2183957" cy="1582242"/>
      </dsp:txXfrm>
    </dsp:sp>
    <dsp:sp modelId="{B76C4B37-B3FA-49E3-B823-3B0B21455BCA}">
      <dsp:nvSpPr>
        <dsp:cNvPr id="0" name=""/>
        <dsp:cNvSpPr/>
      </dsp:nvSpPr>
      <dsp:spPr>
        <a:xfrm>
          <a:off x="279429" y="277722"/>
          <a:ext cx="1584189" cy="158418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251559"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de-DE" sz="2100" b="1" kern="1200">
              <a:solidFill>
                <a:schemeClr val="bg1"/>
              </a:solidFill>
              <a:latin typeface="Arial" panose="020B0604020202020204" pitchFamily="34" charset="0"/>
              <a:ea typeface="+mn-ea"/>
              <a:cs typeface="Arial" panose="020B0604020202020204" pitchFamily="34" charset="0"/>
            </a:rPr>
            <a:t>Zum Aufbau vernetzter Zusammenarbeit</a:t>
          </a:r>
        </a:p>
      </dsp:txBody>
      <dsp:txXfrm>
        <a:off x="2251559" y="1582242"/>
        <a:ext cx="2183957" cy="1582242"/>
      </dsp:txXfrm>
    </dsp:sp>
    <dsp:sp modelId="{3F4D3B3C-E117-49D9-B64E-0EDA6B30B72D}">
      <dsp:nvSpPr>
        <dsp:cNvPr id="0" name=""/>
        <dsp:cNvSpPr/>
      </dsp:nvSpPr>
      <dsp:spPr>
        <a:xfrm>
          <a:off x="2637813" y="356241"/>
          <a:ext cx="1436872" cy="143687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501035"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100000"/>
            </a:lnSpc>
            <a:spcBef>
              <a:spcPct val="0"/>
            </a:spcBef>
            <a:spcAft>
              <a:spcPct val="35000"/>
            </a:spcAft>
            <a:buNone/>
          </a:pPr>
          <a:r>
            <a:rPr lang="de-DE" sz="2100" b="1" kern="1200">
              <a:solidFill>
                <a:schemeClr val="bg1">
                  <a:lumMod val="95000"/>
                </a:schemeClr>
              </a:solidFill>
              <a:latin typeface="Arial" panose="020B0604020202020204" pitchFamily="34" charset="0"/>
              <a:ea typeface="+mn-ea"/>
              <a:cs typeface="Arial" panose="020B0604020202020204" pitchFamily="34" charset="0"/>
            </a:rPr>
            <a:t>Anreize für die besten Distrikte und Clubs</a:t>
          </a:r>
        </a:p>
      </dsp:txBody>
      <dsp:txXfrm>
        <a:off x="4501035" y="1582242"/>
        <a:ext cx="2183957" cy="1582242"/>
      </dsp:txXfrm>
    </dsp:sp>
    <dsp:sp modelId="{9E2EF102-3A82-4B9A-ACE1-329DA1DD940A}">
      <dsp:nvSpPr>
        <dsp:cNvPr id="0" name=""/>
        <dsp:cNvSpPr/>
      </dsp:nvSpPr>
      <dsp:spPr>
        <a:xfrm>
          <a:off x="4816298" y="305324"/>
          <a:ext cx="1476823" cy="147682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750511" y="0"/>
          <a:ext cx="2183957" cy="3955605"/>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de-DE" sz="2100" b="1" kern="1200">
              <a:solidFill>
                <a:schemeClr val="bg1">
                  <a:lumMod val="95000"/>
                </a:schemeClr>
              </a:solidFill>
              <a:latin typeface="Arial" panose="020B0604020202020204" pitchFamily="34" charset="0"/>
              <a:ea typeface="+mn-ea"/>
              <a:cs typeface="Arial" panose="020B0604020202020204" pitchFamily="34" charset="0"/>
            </a:rPr>
            <a:t>Begeistert die gesamte Lions-Welt</a:t>
          </a:r>
        </a:p>
      </dsp:txBody>
      <dsp:txXfrm>
        <a:off x="6750511" y="1582242"/>
        <a:ext cx="2183957" cy="1582242"/>
      </dsp:txXfrm>
    </dsp:sp>
    <dsp:sp modelId="{F3DE2C33-6C45-40E6-A9CF-4412B054AD4B}">
      <dsp:nvSpPr>
        <dsp:cNvPr id="0" name=""/>
        <dsp:cNvSpPr/>
      </dsp:nvSpPr>
      <dsp:spPr>
        <a:xfrm>
          <a:off x="7160119" y="381413"/>
          <a:ext cx="1317216" cy="131721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268010" y="3176985"/>
          <a:ext cx="8221628" cy="593340"/>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5010"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lumMod val="95000"/>
              </a:schemeClr>
            </a:solidFill>
            <a:latin typeface="Arial" panose="020B0604020202020204" pitchFamily="34" charset="0"/>
            <a:ea typeface="+mn-ea"/>
            <a:cs typeface="Arial" panose="020B0604020202020204" pitchFamily="34" charset="0"/>
          </a:endParaRPr>
        </a:p>
        <a:p>
          <a:pPr marL="0" lvl="0" indent="0" algn="ctr" defTabSz="666750">
            <a:lnSpc>
              <a:spcPct val="90000"/>
            </a:lnSpc>
            <a:spcBef>
              <a:spcPct val="0"/>
            </a:spcBef>
            <a:spcAft>
              <a:spcPct val="35000"/>
            </a:spcAft>
            <a:buNone/>
          </a:pPr>
          <a:r>
            <a:rPr lang="de-DE" sz="1500" b="1" kern="1200" dirty="0">
              <a:solidFill>
                <a:schemeClr val="bg1">
                  <a:lumMod val="95000"/>
                </a:schemeClr>
              </a:solidFill>
              <a:latin typeface="Arial" panose="020B0604020202020204" pitchFamily="34" charset="0"/>
              <a:ea typeface="+mn-ea"/>
              <a:cs typeface="Arial" panose="020B0604020202020204" pitchFamily="34" charset="0"/>
            </a:rPr>
            <a:t>Optimieren Sie bestehende Programme und Ressourcen, um den Mitglieder-zuwachs zu maximieren.</a:t>
          </a:r>
        </a:p>
      </dsp:txBody>
      <dsp:txXfrm>
        <a:off x="15010" y="1580284"/>
        <a:ext cx="1807417" cy="1580284"/>
      </dsp:txXfrm>
    </dsp:sp>
    <dsp:sp modelId="{B76C4B37-B3FA-49E3-B823-3B0B21455BCA}">
      <dsp:nvSpPr>
        <dsp:cNvPr id="0" name=""/>
        <dsp:cNvSpPr/>
      </dsp:nvSpPr>
      <dsp:spPr>
        <a:xfrm>
          <a:off x="289688" y="325621"/>
          <a:ext cx="1184107" cy="118410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1861775"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chemeClr val="bg1"/>
            </a:solidFill>
            <a:latin typeface="Arial" panose="020B0604020202020204" pitchFamily="34" charset="0"/>
            <a:ea typeface="+mn-ea"/>
            <a:cs typeface="Arial" panose="020B0604020202020204" pitchFamily="34" charset="0"/>
          </a:endParaRPr>
        </a:p>
        <a:p>
          <a:pPr marL="0" lvl="0" indent="0" algn="ctr" defTabSz="666750">
            <a:lnSpc>
              <a:spcPct val="90000"/>
            </a:lnSpc>
            <a:spcBef>
              <a:spcPct val="0"/>
            </a:spcBef>
            <a:spcAft>
              <a:spcPct val="35000"/>
            </a:spcAft>
            <a:buNone/>
          </a:pPr>
          <a:r>
            <a:rPr lang="de-DE" sz="1500" b="1" kern="1200" dirty="0">
              <a:solidFill>
                <a:schemeClr val="bg1"/>
              </a:solidFill>
              <a:latin typeface="Arial" panose="020B0604020202020204" pitchFamily="34" charset="0"/>
              <a:ea typeface="+mn-ea"/>
              <a:cs typeface="Arial" panose="020B0604020202020204" pitchFamily="34" charset="0"/>
            </a:rPr>
            <a:t>Nutzen Sie das Feedback und Wissen der Mitglieder, um </a:t>
          </a:r>
          <a:r>
            <a:rPr lang="de-DE" sz="1500" b="1" kern="1200" dirty="0" err="1">
              <a:solidFill>
                <a:schemeClr val="bg1"/>
              </a:solidFill>
              <a:latin typeface="Arial" panose="020B0604020202020204" pitchFamily="34" charset="0"/>
              <a:ea typeface="+mn-ea"/>
              <a:cs typeface="Arial" panose="020B0604020202020204" pitchFamily="34" charset="0"/>
            </a:rPr>
            <a:t>Eigenver-antwortung</a:t>
          </a:r>
          <a:r>
            <a:rPr lang="de-DE" sz="1500" b="1" kern="1200" dirty="0">
              <a:solidFill>
                <a:schemeClr val="bg1"/>
              </a:solidFill>
              <a:latin typeface="Arial" panose="020B0604020202020204" pitchFamily="34" charset="0"/>
              <a:ea typeface="+mn-ea"/>
              <a:cs typeface="Arial" panose="020B0604020202020204" pitchFamily="34" charset="0"/>
            </a:rPr>
            <a:t> und Akzeptanz zu erzielen und die Ergebnisse zu optimieren. </a:t>
          </a:r>
        </a:p>
      </dsp:txBody>
      <dsp:txXfrm>
        <a:off x="1861775" y="1580284"/>
        <a:ext cx="1807417" cy="1580284"/>
      </dsp:txXfrm>
    </dsp:sp>
    <dsp:sp modelId="{3F4D3B3C-E117-49D9-B64E-0EDA6B30B72D}">
      <dsp:nvSpPr>
        <dsp:cNvPr id="0" name=""/>
        <dsp:cNvSpPr/>
      </dsp:nvSpPr>
      <dsp:spPr>
        <a:xfrm>
          <a:off x="2096639" y="237042"/>
          <a:ext cx="1315587" cy="131558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3723414"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b="1" kern="1200">
              <a:solidFill>
                <a:schemeClr val="bg1">
                  <a:lumMod val="95000"/>
                </a:schemeClr>
              </a:solidFill>
              <a:latin typeface="Arial"/>
              <a:ea typeface="+mn-ea"/>
              <a:cs typeface="Arial"/>
            </a:rPr>
            <a:t>Gewinnung engagierter neuer Mitglieder für die Lions-Marke</a:t>
          </a:r>
        </a:p>
      </dsp:txBody>
      <dsp:txXfrm>
        <a:off x="3723414" y="1580284"/>
        <a:ext cx="1807417" cy="1580284"/>
      </dsp:txXfrm>
    </dsp:sp>
    <dsp:sp modelId="{9E2EF102-3A82-4B9A-ACE1-329DA1DD940A}">
      <dsp:nvSpPr>
        <dsp:cNvPr id="0" name=""/>
        <dsp:cNvSpPr/>
      </dsp:nvSpPr>
      <dsp:spPr>
        <a:xfrm>
          <a:off x="3969329" y="237042"/>
          <a:ext cx="1315587" cy="131558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5585054"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b="1" kern="1200" dirty="0">
              <a:solidFill>
                <a:schemeClr val="bg1">
                  <a:lumMod val="95000"/>
                </a:schemeClr>
              </a:solidFill>
              <a:latin typeface="Arial" panose="020B0604020202020204" pitchFamily="34" charset="0"/>
              <a:ea typeface="+mn-ea"/>
              <a:cs typeface="Arial" panose="020B0604020202020204" pitchFamily="34" charset="0"/>
            </a:rPr>
            <a:t>Jeder Lion soll wissen, wie man Mitglieder gewinnt,         und jede Führungskraft, wie man einen Club gründet.</a:t>
          </a:r>
        </a:p>
      </dsp:txBody>
      <dsp:txXfrm>
        <a:off x="5585054" y="1580284"/>
        <a:ext cx="1807417" cy="1580284"/>
      </dsp:txXfrm>
    </dsp:sp>
    <dsp:sp modelId="{F3DE2C33-6C45-40E6-A9CF-4412B054AD4B}">
      <dsp:nvSpPr>
        <dsp:cNvPr id="0" name=""/>
        <dsp:cNvSpPr/>
      </dsp:nvSpPr>
      <dsp:spPr>
        <a:xfrm>
          <a:off x="5830969" y="237042"/>
          <a:ext cx="1315587" cy="131558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7446693"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b="1" kern="1200">
              <a:solidFill>
                <a:schemeClr val="bg1">
                  <a:lumMod val="95000"/>
                </a:schemeClr>
              </a:solidFill>
              <a:latin typeface="Arial" panose="020B0604020202020204" pitchFamily="34" charset="0"/>
              <a:ea typeface="+mn-ea"/>
              <a:cs typeface="Arial" panose="020B0604020202020204" pitchFamily="34" charset="0"/>
            </a:rPr>
            <a:t>Gewichten Sie, was wichtig ist, und nutzen Anerkennungen, um zum Erfolg zu führen.</a:t>
          </a:r>
        </a:p>
      </dsp:txBody>
      <dsp:txXfrm>
        <a:off x="7446693" y="1580284"/>
        <a:ext cx="1807417" cy="1580284"/>
      </dsp:txXfrm>
    </dsp:sp>
    <dsp:sp modelId="{280A1B32-09BF-4444-AA68-7C6D4D5FA43C}">
      <dsp:nvSpPr>
        <dsp:cNvPr id="0" name=""/>
        <dsp:cNvSpPr/>
      </dsp:nvSpPr>
      <dsp:spPr>
        <a:xfrm>
          <a:off x="7692608" y="292297"/>
          <a:ext cx="1315587" cy="1315587"/>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E384FD1-8794-4198-BF9C-31B8D54D551E}">
      <dsp:nvSpPr>
        <dsp:cNvPr id="0" name=""/>
        <dsp:cNvSpPr/>
      </dsp:nvSpPr>
      <dsp:spPr>
        <a:xfrm>
          <a:off x="9308333" y="0"/>
          <a:ext cx="1807417" cy="3950712"/>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b="1" kern="1200">
              <a:solidFill>
                <a:schemeClr val="bg1">
                  <a:lumMod val="95000"/>
                </a:schemeClr>
              </a:solidFill>
              <a:latin typeface="Arial" panose="020B0604020202020204" pitchFamily="34" charset="0"/>
              <a:ea typeface="+mn-ea"/>
              <a:cs typeface="Arial" panose="020B0604020202020204" pitchFamily="34" charset="0"/>
            </a:rPr>
            <a:t>Verbessern Sie die Qualität und Effizienz von Führungskräften.</a:t>
          </a:r>
        </a:p>
      </dsp:txBody>
      <dsp:txXfrm>
        <a:off x="9308333" y="1580284"/>
        <a:ext cx="1807417" cy="1580284"/>
      </dsp:txXfrm>
    </dsp:sp>
    <dsp:sp modelId="{B13C9E14-0B1C-47C1-9E85-BFCD6CD10761}">
      <dsp:nvSpPr>
        <dsp:cNvPr id="0" name=""/>
        <dsp:cNvSpPr/>
      </dsp:nvSpPr>
      <dsp:spPr>
        <a:xfrm>
          <a:off x="9605963" y="339329"/>
          <a:ext cx="1248018" cy="1248018"/>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3369" y="3173055"/>
          <a:ext cx="10226615" cy="592606"/>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8FDE1-F8C6-4F85-A4AC-707419D07CED}">
      <dsp:nvSpPr>
        <dsp:cNvPr id="0" name=""/>
        <dsp:cNvSpPr/>
      </dsp:nvSpPr>
      <dsp:spPr>
        <a:xfrm>
          <a:off x="17867"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dirty="0" err="1">
              <a:solidFill>
                <a:srgbClr val="EBB700"/>
              </a:solidFill>
              <a:latin typeface="Arial"/>
              <a:ea typeface="+mn-ea"/>
              <a:cs typeface="Arial"/>
            </a:rPr>
            <a:t>Social</a:t>
          </a:r>
          <a:r>
            <a:rPr lang="de-DE" sz="1800" b="1" kern="1200" dirty="0">
              <a:solidFill>
                <a:srgbClr val="EBB700"/>
              </a:solidFill>
              <a:latin typeface="Arial"/>
              <a:ea typeface="+mn-ea"/>
              <a:cs typeface="Arial"/>
            </a:rPr>
            <a:t> Media</a:t>
          </a:r>
          <a:br>
            <a:rPr lang="de-DE" sz="1500" b="1" kern="1200" dirty="0">
              <a:solidFill>
                <a:schemeClr val="bg1">
                  <a:lumMod val="95000"/>
                </a:schemeClr>
              </a:solidFill>
              <a:latin typeface="Arial"/>
              <a:ea typeface="+mn-ea"/>
              <a:cs typeface="Arial"/>
            </a:rPr>
          </a:br>
          <a:r>
            <a:rPr lang="de-DE" sz="1500" b="1" kern="1200" dirty="0">
              <a:solidFill>
                <a:schemeClr val="bg1">
                  <a:lumMod val="95000"/>
                </a:schemeClr>
              </a:solidFill>
              <a:latin typeface="Arial"/>
              <a:ea typeface="+mn-ea"/>
              <a:cs typeface="Arial"/>
            </a:rPr>
            <a:t>Nutzen Sie soziale Medien, </a:t>
          </a:r>
          <a:br>
            <a:rPr lang="de-DE" sz="1500" b="1" kern="1200" dirty="0">
              <a:solidFill>
                <a:schemeClr val="bg1">
                  <a:lumMod val="95000"/>
                </a:schemeClr>
              </a:solidFill>
              <a:latin typeface="Arial"/>
              <a:ea typeface="+mn-ea"/>
              <a:cs typeface="Arial"/>
            </a:rPr>
          </a:br>
          <a:r>
            <a:rPr lang="de-DE" sz="1500" b="1" kern="1200" dirty="0">
              <a:solidFill>
                <a:schemeClr val="bg1">
                  <a:lumMod val="95000"/>
                </a:schemeClr>
              </a:solidFill>
              <a:latin typeface="Arial"/>
              <a:ea typeface="+mn-ea"/>
              <a:cs typeface="Arial"/>
            </a:rPr>
            <a:t>um Ihre Lions zu aktivieren und Ihre Community </a:t>
          </a:r>
          <a:br>
            <a:rPr lang="de-DE" sz="1500" b="1" kern="1200" dirty="0">
              <a:solidFill>
                <a:schemeClr val="bg1">
                  <a:lumMod val="95000"/>
                </a:schemeClr>
              </a:solidFill>
              <a:latin typeface="Arial"/>
              <a:ea typeface="+mn-ea"/>
              <a:cs typeface="Arial"/>
            </a:rPr>
          </a:br>
          <a:r>
            <a:rPr lang="de-DE" sz="1500" b="1" kern="1200" dirty="0">
              <a:solidFill>
                <a:schemeClr val="bg1">
                  <a:lumMod val="95000"/>
                </a:schemeClr>
              </a:solidFill>
              <a:latin typeface="Arial"/>
              <a:ea typeface="+mn-ea"/>
              <a:cs typeface="Arial"/>
            </a:rPr>
            <a:t>zum Mitmachen einzuladen.</a:t>
          </a:r>
        </a:p>
      </dsp:txBody>
      <dsp:txXfrm>
        <a:off x="17867" y="1474688"/>
        <a:ext cx="2171071" cy="1474688"/>
      </dsp:txXfrm>
    </dsp:sp>
    <dsp:sp modelId="{B76C4B37-B3FA-49E3-B823-3B0B21455BCA}">
      <dsp:nvSpPr>
        <dsp:cNvPr id="0" name=""/>
        <dsp:cNvSpPr/>
      </dsp:nvSpPr>
      <dsp:spPr>
        <a:xfrm>
          <a:off x="546849" y="338293"/>
          <a:ext cx="1036123" cy="103612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8F61032-7346-4F8F-9CE1-5658793B33AD}">
      <dsp:nvSpPr>
        <dsp:cNvPr id="0" name=""/>
        <dsp:cNvSpPr/>
      </dsp:nvSpPr>
      <dsp:spPr>
        <a:xfrm>
          <a:off x="2236203"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a:solidFill>
                <a:srgbClr val="EBB700"/>
              </a:solidFill>
              <a:latin typeface="Arial"/>
              <a:ea typeface="+mn-ea"/>
              <a:cs typeface="Arial"/>
            </a:rPr>
            <a:t>Newsletter</a:t>
          </a:r>
          <a:br>
            <a:rPr lang="de-DE" sz="1500" b="1" kern="1200">
              <a:solidFill>
                <a:schemeClr val="bg1"/>
              </a:solidFill>
              <a:latin typeface="Arial"/>
              <a:ea typeface="+mn-ea"/>
              <a:cs typeface="Arial"/>
            </a:rPr>
          </a:br>
          <a:r>
            <a:rPr lang="de-DE" sz="1500" b="1" kern="1200">
              <a:solidFill>
                <a:schemeClr val="bg1"/>
              </a:solidFill>
              <a:latin typeface="Arial"/>
              <a:ea typeface="+mn-ea"/>
              <a:cs typeface="Arial"/>
            </a:rPr>
            <a:t>Sollte Informationen über </a:t>
          </a:r>
          <a:r>
            <a:rPr lang="de-DE" sz="1500" b="1" i="1" kern="1200">
              <a:solidFill>
                <a:schemeClr val="bg1"/>
              </a:solidFill>
              <a:latin typeface="Arial"/>
              <a:ea typeface="+mn-ea"/>
              <a:cs typeface="Arial"/>
            </a:rPr>
            <a:t>MISSION</a:t>
          </a:r>
          <a:r>
            <a:rPr lang="de-DE" sz="1500" b="1" kern="1200">
              <a:solidFill>
                <a:schemeClr val="bg1"/>
              </a:solidFill>
              <a:latin typeface="Arial"/>
              <a:ea typeface="+mn-ea"/>
              <a:cs typeface="Arial"/>
            </a:rPr>
            <a:t> 1.5, Updates und Möglichkeiten zur Beteiligung enthalten.</a:t>
          </a:r>
        </a:p>
      </dsp:txBody>
      <dsp:txXfrm>
        <a:off x="2236203" y="1474688"/>
        <a:ext cx="2171071" cy="1474688"/>
      </dsp:txXfrm>
    </dsp:sp>
    <dsp:sp modelId="{3F4D3B3C-E117-49D9-B64E-0EDA6B30B72D}">
      <dsp:nvSpPr>
        <dsp:cNvPr id="0" name=""/>
        <dsp:cNvSpPr/>
      </dsp:nvSpPr>
      <dsp:spPr>
        <a:xfrm>
          <a:off x="2697587" y="221203"/>
          <a:ext cx="1227678" cy="122767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2635A1D-B4AD-4F5D-8F17-6B0323A7D1EE}">
      <dsp:nvSpPr>
        <dsp:cNvPr id="0" name=""/>
        <dsp:cNvSpPr/>
      </dsp:nvSpPr>
      <dsp:spPr>
        <a:xfrm>
          <a:off x="4472407"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a:solidFill>
                <a:srgbClr val="EBB700"/>
              </a:solidFill>
              <a:latin typeface="Arial"/>
              <a:ea typeface="+mn-ea"/>
              <a:cs typeface="Arial"/>
            </a:rPr>
            <a:t>Events</a:t>
          </a:r>
          <a:br>
            <a:rPr lang="de-DE" sz="1500" b="1" kern="1200">
              <a:solidFill>
                <a:schemeClr val="bg1">
                  <a:lumMod val="95000"/>
                </a:schemeClr>
              </a:solidFill>
              <a:latin typeface="Arial"/>
              <a:ea typeface="+mn-ea"/>
              <a:cs typeface="Arial"/>
            </a:rPr>
          </a:br>
          <a:r>
            <a:rPr lang="de-DE" sz="1500" b="1" i="1" kern="1200">
              <a:solidFill>
                <a:schemeClr val="bg1">
                  <a:lumMod val="95000"/>
                </a:schemeClr>
              </a:solidFill>
              <a:latin typeface="Arial"/>
              <a:ea typeface="+mn-ea"/>
              <a:cs typeface="Arial"/>
            </a:rPr>
            <a:t>MISSION</a:t>
          </a:r>
          <a:r>
            <a:rPr lang="de-DE" sz="1500" b="1" kern="1200">
              <a:solidFill>
                <a:schemeClr val="bg1">
                  <a:lumMod val="95000"/>
                </a:schemeClr>
              </a:solidFill>
              <a:latin typeface="Arial"/>
              <a:ea typeface="+mn-ea"/>
              <a:cs typeface="Arial"/>
            </a:rPr>
            <a:t> 1.5 bei </a:t>
          </a:r>
          <a:br>
            <a:rPr lang="de-DE" sz="1500" b="1" kern="1200">
              <a:solidFill>
                <a:schemeClr val="bg1">
                  <a:lumMod val="95000"/>
                </a:schemeClr>
              </a:solidFill>
              <a:latin typeface="Arial"/>
              <a:ea typeface="+mn-ea"/>
              <a:cs typeface="Arial"/>
            </a:rPr>
          </a:br>
          <a:r>
            <a:rPr lang="de-DE" sz="1500" b="1" kern="1200">
              <a:solidFill>
                <a:schemeClr val="bg1">
                  <a:lumMod val="95000"/>
                </a:schemeClr>
              </a:solidFill>
              <a:latin typeface="Arial"/>
              <a:ea typeface="+mn-ea"/>
              <a:cs typeface="Arial"/>
            </a:rPr>
            <a:t>allen wichtigen Lions-Veranstaltungen </a:t>
          </a:r>
          <a:br>
            <a:rPr lang="de-DE" sz="1500" b="1" kern="1200">
              <a:solidFill>
                <a:schemeClr val="bg1">
                  <a:lumMod val="95000"/>
                </a:schemeClr>
              </a:solidFill>
              <a:latin typeface="Arial"/>
              <a:ea typeface="+mn-ea"/>
              <a:cs typeface="Arial"/>
            </a:rPr>
          </a:br>
          <a:r>
            <a:rPr lang="de-DE" sz="1500" b="1" kern="1200">
              <a:solidFill>
                <a:schemeClr val="bg1">
                  <a:lumMod val="95000"/>
                </a:schemeClr>
              </a:solidFill>
              <a:latin typeface="Arial"/>
              <a:ea typeface="+mn-ea"/>
              <a:cs typeface="Arial"/>
            </a:rPr>
            <a:t>hervorheben.</a:t>
          </a:r>
        </a:p>
      </dsp:txBody>
      <dsp:txXfrm>
        <a:off x="4472407" y="1474688"/>
        <a:ext cx="2171071" cy="1474688"/>
      </dsp:txXfrm>
    </dsp:sp>
    <dsp:sp modelId="{9E2EF102-3A82-4B9A-ACE1-329DA1DD940A}">
      <dsp:nvSpPr>
        <dsp:cNvPr id="0" name=""/>
        <dsp:cNvSpPr/>
      </dsp:nvSpPr>
      <dsp:spPr>
        <a:xfrm>
          <a:off x="4944103" y="221203"/>
          <a:ext cx="1227678" cy="122767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E4876CE7-90B7-4D6E-87DC-B45B5E164EFE}">
      <dsp:nvSpPr>
        <dsp:cNvPr id="0" name=""/>
        <dsp:cNvSpPr/>
      </dsp:nvSpPr>
      <dsp:spPr>
        <a:xfrm>
          <a:off x="6708610"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a:solidFill>
                <a:srgbClr val="EBB700"/>
              </a:solidFill>
              <a:latin typeface="Arial"/>
              <a:ea typeface="+mn-ea"/>
              <a:cs typeface="Arial"/>
            </a:rPr>
            <a:t>Clubbesuche</a:t>
          </a:r>
          <a:br>
            <a:rPr lang="de-DE" sz="1500" b="1" kern="1200">
              <a:solidFill>
                <a:schemeClr val="bg1">
                  <a:lumMod val="95000"/>
                </a:schemeClr>
              </a:solidFill>
              <a:latin typeface="Arial"/>
              <a:ea typeface="+mn-ea"/>
              <a:cs typeface="Arial"/>
            </a:rPr>
          </a:br>
          <a:r>
            <a:rPr lang="de-DE" sz="1500" b="1" kern="1200">
              <a:solidFill>
                <a:schemeClr val="bg1">
                  <a:lumMod val="95000"/>
                </a:schemeClr>
              </a:solidFill>
              <a:latin typeface="Arial"/>
              <a:ea typeface="+mn-ea"/>
              <a:cs typeface="Arial"/>
            </a:rPr>
            <a:t>Begeistern Sie Lions während der Clubbesuche zum Mitmachen.</a:t>
          </a:r>
        </a:p>
      </dsp:txBody>
      <dsp:txXfrm>
        <a:off x="6708610" y="1474688"/>
        <a:ext cx="2171071" cy="1474688"/>
      </dsp:txXfrm>
    </dsp:sp>
    <dsp:sp modelId="{F3DE2C33-6C45-40E6-A9CF-4412B054AD4B}">
      <dsp:nvSpPr>
        <dsp:cNvPr id="0" name=""/>
        <dsp:cNvSpPr/>
      </dsp:nvSpPr>
      <dsp:spPr>
        <a:xfrm>
          <a:off x="7086046" y="155227"/>
          <a:ext cx="1416200" cy="1416200"/>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6F018E-9434-450D-831D-6664272E8C7D}">
      <dsp:nvSpPr>
        <dsp:cNvPr id="0" name=""/>
        <dsp:cNvSpPr/>
      </dsp:nvSpPr>
      <dsp:spPr>
        <a:xfrm>
          <a:off x="8944814" y="0"/>
          <a:ext cx="2171071" cy="3686721"/>
        </a:xfrm>
        <a:prstGeom prst="roundRect">
          <a:avLst>
            <a:gd name="adj" fmla="val 10000"/>
          </a:avLst>
        </a:prstGeom>
        <a:solidFill>
          <a:srgbClr val="612B88"/>
        </a:solidFill>
        <a:ln w="12700">
          <a:solidFill>
            <a:srgbClr val="EBB7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1" kern="1200">
              <a:solidFill>
                <a:srgbClr val="EBB700"/>
              </a:solidFill>
              <a:latin typeface="Arial"/>
              <a:ea typeface="+mn-ea"/>
              <a:cs typeface="Arial"/>
            </a:rPr>
            <a:t>D/MD-Webseiten</a:t>
          </a:r>
          <a:br>
            <a:rPr lang="de-DE" sz="1500" b="1" kern="1200">
              <a:solidFill>
                <a:schemeClr val="bg1">
                  <a:lumMod val="95000"/>
                </a:schemeClr>
              </a:solidFill>
              <a:latin typeface="Arial"/>
              <a:ea typeface="+mn-ea"/>
              <a:cs typeface="Arial"/>
            </a:rPr>
          </a:br>
          <a:r>
            <a:rPr lang="de-DE" sz="1500" b="1" i="1" kern="1200">
              <a:solidFill>
                <a:schemeClr val="bg1">
                  <a:lumMod val="95000"/>
                </a:schemeClr>
              </a:solidFill>
              <a:latin typeface="Arial"/>
              <a:ea typeface="+mn-ea"/>
              <a:cs typeface="Arial"/>
            </a:rPr>
            <a:t>MISSION</a:t>
          </a:r>
          <a:r>
            <a:rPr lang="de-DE" sz="1500" b="1" kern="1200">
              <a:solidFill>
                <a:schemeClr val="bg1">
                  <a:lumMod val="95000"/>
                </a:schemeClr>
              </a:solidFill>
              <a:latin typeface="Arial"/>
              <a:ea typeface="+mn-ea"/>
              <a:cs typeface="Arial"/>
            </a:rPr>
            <a:t> 1.5 sollte </a:t>
          </a:r>
          <a:br>
            <a:rPr lang="de-DE" sz="1500" b="1" kern="1200">
              <a:solidFill>
                <a:schemeClr val="bg1">
                  <a:lumMod val="95000"/>
                </a:schemeClr>
              </a:solidFill>
              <a:latin typeface="Arial"/>
              <a:ea typeface="+mn-ea"/>
              <a:cs typeface="Arial"/>
            </a:rPr>
          </a:br>
          <a:r>
            <a:rPr lang="de-DE" sz="1500" b="1" kern="1200">
              <a:solidFill>
                <a:schemeClr val="bg1">
                  <a:lumMod val="95000"/>
                </a:schemeClr>
              </a:solidFill>
              <a:latin typeface="Arial"/>
              <a:ea typeface="+mn-ea"/>
              <a:cs typeface="Arial"/>
            </a:rPr>
            <a:t>im Mittelpunkt stehen.</a:t>
          </a:r>
        </a:p>
      </dsp:txBody>
      <dsp:txXfrm>
        <a:off x="8944814" y="1474688"/>
        <a:ext cx="2171071" cy="1474688"/>
      </dsp:txXfrm>
    </dsp:sp>
    <dsp:sp modelId="{280A1B32-09BF-4444-AA68-7C6D4D5FA43C}">
      <dsp:nvSpPr>
        <dsp:cNvPr id="0" name=""/>
        <dsp:cNvSpPr/>
      </dsp:nvSpPr>
      <dsp:spPr>
        <a:xfrm>
          <a:off x="9333728" y="189983"/>
          <a:ext cx="1393242" cy="1393242"/>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1908C272-06F2-4CC9-A298-6445B49F8B2D}">
      <dsp:nvSpPr>
        <dsp:cNvPr id="0" name=""/>
        <dsp:cNvSpPr/>
      </dsp:nvSpPr>
      <dsp:spPr>
        <a:xfrm>
          <a:off x="333369" y="2961028"/>
          <a:ext cx="10226615" cy="553008"/>
        </a:xfrm>
        <a:prstGeom prst="leftRightArrow">
          <a:avLst/>
        </a:prstGeom>
        <a:no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0C0BB-1FDF-EE49-8222-BA0F1B202D86}"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F6D64-E802-DE49-BB0C-5DF6C1ACA17E}" type="slidenum">
              <a:rPr lang="en-US" smtClean="0"/>
              <a:t>‹#›</a:t>
            </a:fld>
            <a:endParaRPr lang="en-US"/>
          </a:p>
        </p:txBody>
      </p:sp>
    </p:spTree>
    <p:extLst>
      <p:ext uri="{BB962C8B-B14F-4D97-AF65-F5344CB8AC3E}">
        <p14:creationId xmlns:p14="http://schemas.microsoft.com/office/powerpoint/2010/main" val="299989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a:buNone/>
            </a:pPr>
            <a:r>
              <a:rPr lang="de-DE" dirty="0"/>
              <a:t>Vielen Dank, dass Sie sich heute Zeit genommen haben, um sich über unsere neue globale Mitgliederinitiative zu informieren -</a:t>
            </a:r>
          </a:p>
          <a:p>
            <a:pPr marL="0" indent="0">
              <a:buFont typeface="Symbol"/>
              <a:buNone/>
            </a:pPr>
            <a:r>
              <a:rPr lang="de-DE" dirty="0"/>
              <a:t>eine gute Gelegenheit, mehr darüber zu erfahren, was wir erreichen wollen und warum Sie dabei so wichtig sind.</a:t>
            </a:r>
          </a:p>
          <a:p>
            <a:endParaRPr lang="en-US" dirty="0">
              <a:cs typeface="Calibri"/>
            </a:endParaRP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Wie genau gehen wir vor? </a:t>
            </a:r>
          </a:p>
          <a:p>
            <a:pPr marL="285750" indent="-285750">
              <a:buFont typeface="Symbol"/>
              <a:buChar char="•"/>
            </a:pPr>
            <a:r>
              <a:rPr lang="de-DE" dirty="0"/>
              <a:t>Wie immer arbeiten wir zusammen. </a:t>
            </a:r>
          </a:p>
          <a:p>
            <a:pPr marL="285750" indent="-285750">
              <a:buFont typeface="Symbol"/>
              <a:buChar char="•"/>
            </a:pPr>
            <a:r>
              <a:rPr lang="de-DE" dirty="0"/>
              <a:t>Denn wir wissen, dass wir gemeinsam stärker sind und mehr erreichen.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10</a:t>
            </a:fld>
            <a:endParaRPr lang="en-US"/>
          </a:p>
        </p:txBody>
      </p:sp>
    </p:spTree>
    <p:extLst>
      <p:ext uri="{BB962C8B-B14F-4D97-AF65-F5344CB8AC3E}">
        <p14:creationId xmlns:p14="http://schemas.microsoft.com/office/powerpoint/2010/main" val="174673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Wir haben darüber gesprochen, warum die „Mission“ so wichtig ist. </a:t>
            </a:r>
          </a:p>
          <a:p>
            <a:pPr marL="285750" indent="-285750">
              <a:buFont typeface="Symbol"/>
              <a:buChar char="•"/>
            </a:pPr>
            <a:r>
              <a:rPr lang="de-DE" dirty="0"/>
              <a:t>Wir wollen jetzt darüber sprechen, wie wir diese globale Wachstumsinitiative erfolgreich umsetzen können.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11</a:t>
            </a:fld>
            <a:endParaRPr lang="en-US"/>
          </a:p>
        </p:txBody>
      </p:sp>
    </p:spTree>
    <p:extLst>
      <p:ext uri="{BB962C8B-B14F-4D97-AF65-F5344CB8AC3E}">
        <p14:creationId xmlns:p14="http://schemas.microsoft.com/office/powerpoint/2010/main" val="217525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mbol"/>
              <a:buChar char="•"/>
            </a:pPr>
            <a:r>
              <a:rPr lang="de-DE"/>
              <a:t>Um erfolgreich zu sein, müssen wir:</a:t>
            </a:r>
          </a:p>
          <a:p>
            <a:pPr lvl="1">
              <a:buFont typeface="Courier New"/>
              <a:buChar char="○"/>
            </a:pPr>
            <a:r>
              <a:rPr lang="de-DE"/>
              <a:t>Passen Sie die Initiative den regionalen Bedürfnissen Ihrer Lions an.</a:t>
            </a:r>
          </a:p>
          <a:p>
            <a:pPr lvl="1">
              <a:buFont typeface="Courier New"/>
              <a:buChar char="○"/>
            </a:pPr>
            <a:r>
              <a:rPr lang="de-DE"/>
              <a:t>Arbeiten Sie zusammen und nutzen die unsere weltweiten Netzwerke.</a:t>
            </a:r>
          </a:p>
          <a:p>
            <a:pPr lvl="1">
              <a:buFont typeface="Courier New"/>
              <a:buChar char="○"/>
            </a:pPr>
            <a:r>
              <a:rPr lang="de-DE"/>
              <a:t>Setzen Sie Anreize für Top-Performer und alle Lions, damit möglichst viele mitmachen und sie zum Erfolg beitragen.</a:t>
            </a:r>
          </a:p>
          <a:p>
            <a:pPr lvl="1">
              <a:buFont typeface="Courier New"/>
              <a:buChar char="○"/>
            </a:pPr>
            <a:r>
              <a:rPr lang="de-DE"/>
              <a:t>Begeistern Sie die Lions-Welt – alle sollten über die Initiative informiert sein und wissen, wie sie davon profitieren.</a:t>
            </a: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12</a:t>
            </a:fld>
            <a:endParaRPr lang="en-US"/>
          </a:p>
        </p:txBody>
      </p:sp>
    </p:spTree>
    <p:extLst>
      <p:ext uri="{BB962C8B-B14F-4D97-AF65-F5344CB8AC3E}">
        <p14:creationId xmlns:p14="http://schemas.microsoft.com/office/powerpoint/2010/main" val="358000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Es ist wichtig hervorzuheben, dass diese Initiative mit der vollen Unterstützung unserer internationalen Führungskräfte, einschließlich unserer Exekutivamtsträger, durchgeführt wird.</a:t>
            </a:r>
          </a:p>
          <a:p>
            <a:pPr marL="285750" indent="-285750">
              <a:buFont typeface="Symbol"/>
              <a:buChar char="•"/>
            </a:pPr>
            <a:r>
              <a:rPr lang="de-DE" dirty="0"/>
              <a:t>Führungskräfte auf allen Ebenen sind für den Erfolg verantwortlich.</a:t>
            </a:r>
          </a:p>
          <a:p>
            <a:pPr marL="285750" indent="-285750">
              <a:buFont typeface="Symbol"/>
              <a:buChar char="•"/>
            </a:pPr>
            <a:r>
              <a:rPr lang="de-DE" dirty="0"/>
              <a:t>Nachfolgend finden Sie einen Überblick über </a:t>
            </a:r>
            <a:r>
              <a:rPr lang="de-DE"/>
              <a:t>einige Schlüsselrollen, </a:t>
            </a:r>
            <a:r>
              <a:rPr lang="de-DE" dirty="0"/>
              <a:t>die unsere Führungskräfte übernehmen werden.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13</a:t>
            </a:fld>
            <a:endParaRPr lang="en-US"/>
          </a:p>
        </p:txBody>
      </p:sp>
    </p:spTree>
    <p:extLst>
      <p:ext uri="{BB962C8B-B14F-4D97-AF65-F5344CB8AC3E}">
        <p14:creationId xmlns:p14="http://schemas.microsoft.com/office/powerpoint/2010/main" val="398089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MISSION 1.5 wird durch das Global Action Team unterstützt.</a:t>
            </a:r>
          </a:p>
          <a:p>
            <a:pPr marL="285750" indent="-285750">
              <a:buFont typeface="Symbol"/>
              <a:buChar char="•"/>
            </a:pPr>
            <a:r>
              <a:rPr lang="de-DE" dirty="0"/>
              <a:t>Das GAT fördert das Engagement auf Club- und Distriktebene, was für unsere Ziele entscheidend ist. </a:t>
            </a:r>
          </a:p>
          <a:p>
            <a:pPr marL="285750" indent="-285750">
              <a:buFont typeface="Symbol"/>
              <a:buChar char="•"/>
            </a:pPr>
            <a:r>
              <a:rPr lang="de-DE" dirty="0"/>
              <a:t>Bitte werfen Sie einen Blick auf die Aufgaben und Verantwortlichkeiten und wie die wichtigsten Führungskräfte führen und zum Erfolg beitragen werden. </a:t>
            </a:r>
          </a:p>
          <a:p>
            <a:pPr marL="285750" indent="-285750">
              <a:buFont typeface="Symbol"/>
              <a:buChar char="•"/>
            </a:pPr>
            <a:r>
              <a:rPr lang="de-DE" dirty="0"/>
              <a:t>Wie Sie sehen, trägt jeder Person zum Erfolg bei.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14</a:t>
            </a:fld>
            <a:endParaRPr lang="en-US"/>
          </a:p>
        </p:txBody>
      </p:sp>
    </p:spTree>
    <p:extLst>
      <p:ext uri="{BB962C8B-B14F-4D97-AF65-F5344CB8AC3E}">
        <p14:creationId xmlns:p14="http://schemas.microsoft.com/office/powerpoint/2010/main" val="208832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de-DE" dirty="0"/>
              <a:t>Sprechen wir über einige der wichtigsten Strategien, die uns dabei helfen, unser MISSION 1.5-Ziel zu erreichen.</a:t>
            </a:r>
          </a:p>
          <a:p>
            <a:pPr marL="628650" lvl="1" indent="-171450">
              <a:buFont typeface="Courier New"/>
              <a:buChar char="○"/>
            </a:pPr>
            <a:r>
              <a:rPr lang="de-DE" dirty="0"/>
              <a:t>Es ist wichtig, die Ziele der MISSION 1.5 zu verstehen, für sie zu werben und sich wirklich für den Erfolg einzusetzen.</a:t>
            </a:r>
          </a:p>
          <a:p>
            <a:pPr marL="628650" lvl="1" indent="-171450">
              <a:buFont typeface="Courier New"/>
              <a:buChar char="○"/>
            </a:pPr>
            <a:r>
              <a:rPr lang="de-DE" dirty="0"/>
              <a:t>Wir alle müssen mit gutem Beispiel vorangehen, und das bedeutet, dass wir uns persönlich einbringen, Clubs gründen und den Anstieg unserer Mitgliederzahlen vorantreiben.</a:t>
            </a:r>
          </a:p>
          <a:p>
            <a:pPr marL="628650" lvl="1" indent="-171450">
              <a:buFont typeface="Courier New"/>
              <a:buChar char="○"/>
            </a:pPr>
            <a:r>
              <a:rPr lang="de-DE" dirty="0"/>
              <a:t>Wir müssen Verantwortung für unsere Ziele und unseren Erfolg übernehmen.</a:t>
            </a:r>
          </a:p>
          <a:p>
            <a:pPr marL="628650" lvl="1" indent="-171450">
              <a:buFont typeface="Courier New"/>
              <a:buChar char="○"/>
            </a:pPr>
            <a:r>
              <a:rPr lang="de-DE" dirty="0"/>
              <a:t>Und wir müssen Maßnahmen ergreifen, damit Lions und </a:t>
            </a:r>
            <a:r>
              <a:rPr lang="de-DE"/>
              <a:t>Führungskräfte geschult werden, </a:t>
            </a:r>
            <a:r>
              <a:rPr lang="de-DE" dirty="0"/>
              <a:t>Pläne umgesetzt und Berichte verfolgt werden, so dass wir die nötige Hilfestellung leisten können.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15</a:t>
            </a:fld>
            <a:endParaRPr lang="en-US"/>
          </a:p>
        </p:txBody>
      </p:sp>
    </p:spTree>
    <p:extLst>
      <p:ext uri="{BB962C8B-B14F-4D97-AF65-F5344CB8AC3E}">
        <p14:creationId xmlns:p14="http://schemas.microsoft.com/office/powerpoint/2010/main" val="2779765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de-DE" dirty="0"/>
              <a:t>Was sind also die Schlüssel zum Erfolg?</a:t>
            </a:r>
          </a:p>
          <a:p>
            <a:pPr marL="628650" lvl="1" indent="-171450">
              <a:buFont typeface="Courier New"/>
              <a:buChar char="○"/>
            </a:pPr>
            <a:r>
              <a:rPr lang="de-DE" dirty="0"/>
              <a:t>Wir sollten bestehende Programme und Tools nutzen, die sich bewährt haben, und sie bei Bedarf weiterentwickeln.</a:t>
            </a:r>
          </a:p>
          <a:p>
            <a:pPr marL="628650" lvl="1" indent="-171450">
              <a:buFont typeface="Courier New"/>
              <a:buChar char="○"/>
            </a:pPr>
            <a:r>
              <a:rPr lang="de-DE" dirty="0"/>
              <a:t>Wir sollten Feedback nutzen, um Pläne und Vorgehensweisen anzupassen.</a:t>
            </a:r>
          </a:p>
          <a:p>
            <a:pPr marL="628650" lvl="1" indent="-171450">
              <a:buFont typeface="Courier New"/>
              <a:buChar char="○"/>
            </a:pPr>
            <a:r>
              <a:rPr lang="de-DE" dirty="0"/>
              <a:t>Wir sollten uns alle auf die Mitgliedergewinnung fokussieren, um mehr engagierte Menschen zum Mitmachen zu begeistern.</a:t>
            </a:r>
          </a:p>
          <a:p>
            <a:pPr marL="628650" lvl="1" indent="-171450">
              <a:buFont typeface="Courier New"/>
              <a:buChar char="○"/>
            </a:pPr>
            <a:r>
              <a:rPr lang="de-DE" dirty="0"/>
              <a:t>Jeder Lion sollte bereit dazu sein, neue Mitglieder zu gewinnen, und Führungskräfte sollten wissen, wie sie neue Clubs gründen können.</a:t>
            </a:r>
          </a:p>
          <a:p>
            <a:pPr marL="628650" lvl="1" indent="-171450">
              <a:buFont typeface="Courier New"/>
              <a:buChar char="○"/>
            </a:pPr>
            <a:r>
              <a:rPr lang="de-DE" dirty="0"/>
              <a:t>Verlassen Sie sich auf vorhandene Daten und würdigen Lions, die zum Erfolg beitragen.</a:t>
            </a:r>
          </a:p>
          <a:p>
            <a:pPr marL="628650" lvl="1" indent="-171450">
              <a:buFont typeface="Courier New"/>
              <a:buChar char="○"/>
            </a:pPr>
            <a:r>
              <a:rPr lang="de-DE" dirty="0"/>
              <a:t>Und nicht zuletzt sollten wir uns auch weiterhin auf die Entwicklung von Führungspersönlichkeiten konzentrieren, die zum Erreichen unserer Ziele beitragen.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16</a:t>
            </a:fld>
            <a:endParaRPr lang="en-US"/>
          </a:p>
        </p:txBody>
      </p:sp>
    </p:spTree>
    <p:extLst>
      <p:ext uri="{BB962C8B-B14F-4D97-AF65-F5344CB8AC3E}">
        <p14:creationId xmlns:p14="http://schemas.microsoft.com/office/powerpoint/2010/main" val="232586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de-DE" dirty="0"/>
              <a:t>Wir haben über Aufgaben und Strategien gesprochen, aber jetzt wollen wir uns damit beschäftigen, wie jede Lions-Ebene zum Erreichen unseres MISSION 1.5-Ziels beiträgt.</a:t>
            </a:r>
          </a:p>
          <a:p>
            <a:pPr marL="628650" lvl="1" indent="-171450">
              <a:buFont typeface="Courier New"/>
              <a:buChar char="○"/>
            </a:pPr>
            <a:r>
              <a:rPr lang="de-DE" dirty="0"/>
              <a:t>Die Führungsebene legt Ziele und Strategien fest.</a:t>
            </a:r>
          </a:p>
          <a:p>
            <a:pPr marL="628650" lvl="1" indent="-171450">
              <a:buFont typeface="Courier New"/>
              <a:buChar char="○"/>
            </a:pPr>
            <a:r>
              <a:rPr lang="de-DE" dirty="0"/>
              <a:t>Die Internationale Führungsebene entwickelt Ziele und Vorgaben für alle Regionen weltweit.</a:t>
            </a:r>
          </a:p>
          <a:p>
            <a:pPr marL="628650" lvl="1" indent="-171450">
              <a:buFont typeface="Courier New"/>
              <a:buChar char="○"/>
            </a:pPr>
            <a:r>
              <a:rPr lang="de-DE" dirty="0"/>
              <a:t>Lions International stellt Ressourcen zur Verfügung und unterstützt.</a:t>
            </a:r>
          </a:p>
          <a:p>
            <a:pPr marL="628650" lvl="1" indent="-171450">
              <a:buFont typeface="Courier New"/>
              <a:buChar char="○"/>
            </a:pPr>
            <a:r>
              <a:rPr lang="de-DE" dirty="0"/>
              <a:t>Distrikte und Clubs führen die von der Führungsebene entwickelten Pläne aus.</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17</a:t>
            </a:fld>
            <a:endParaRPr lang="en-US"/>
          </a:p>
        </p:txBody>
      </p:sp>
    </p:spTree>
    <p:extLst>
      <p:ext uri="{BB962C8B-B14F-4D97-AF65-F5344CB8AC3E}">
        <p14:creationId xmlns:p14="http://schemas.microsoft.com/office/powerpoint/2010/main" val="216365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Unser Ziel ist es, bis zum Jahr 2027 1,5 Millionen Mitglieder zu zählen. </a:t>
            </a:r>
          </a:p>
          <a:p>
            <a:pPr marL="285750" indent="-285750">
              <a:buFont typeface="Symbol"/>
              <a:buChar char="•"/>
            </a:pPr>
            <a:r>
              <a:rPr lang="de-DE" dirty="0"/>
              <a:t>Das erfordert das Engagement aller Führungskräfte und aller Lions. </a:t>
            </a:r>
          </a:p>
          <a:p>
            <a:pPr marL="285750" indent="-285750">
              <a:buFont typeface="Symbol"/>
              <a:buChar char="•"/>
            </a:pPr>
            <a:r>
              <a:rPr lang="de-DE" dirty="0"/>
              <a:t>Und außerdem, dass wir auf jeder Lions-Ebene wachsen.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18</a:t>
            </a:fld>
            <a:endParaRPr lang="en-US"/>
          </a:p>
        </p:txBody>
      </p:sp>
    </p:spTree>
    <p:extLst>
      <p:ext uri="{BB962C8B-B14F-4D97-AF65-F5344CB8AC3E}">
        <p14:creationId xmlns:p14="http://schemas.microsoft.com/office/powerpoint/2010/main" val="3944342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In allen Distrikten gibt es neue Clubs.</a:t>
            </a:r>
          </a:p>
          <a:p>
            <a:pPr marL="285750" indent="-285750">
              <a:buFont typeface="Symbol"/>
              <a:buChar char="•"/>
            </a:pPr>
            <a:r>
              <a:rPr lang="de-DE" dirty="0"/>
              <a:t>In allen Clubs gibt es neue Mitglieder.</a:t>
            </a:r>
          </a:p>
          <a:p>
            <a:pPr marL="285750" indent="-285750">
              <a:buFont typeface="Symbol"/>
              <a:buChar char="•"/>
            </a:pPr>
            <a:r>
              <a:rPr lang="de-DE" dirty="0"/>
              <a:t>Und alle konstitutionellen Gebiete erzielen einen Nettozuwachs.</a:t>
            </a:r>
          </a:p>
          <a:p>
            <a:pPr marL="285750" indent="-285750">
              <a:buFont typeface="Symbol"/>
              <a:buChar char="•"/>
            </a:pPr>
            <a:r>
              <a:rPr lang="de-DE" dirty="0"/>
              <a:t>Für den Erfolg der Mission 1.5 ist es wichtig, dass wir unseren Mitgliederbestand diversifizieren und auch Frauen und junge Lions verstärkt einbeziehen. </a:t>
            </a:r>
          </a:p>
          <a:p>
            <a:pPr marL="285750" indent="-285750">
              <a:buFont typeface="Symbol"/>
              <a:buChar char="•"/>
            </a:pPr>
            <a:r>
              <a:rPr lang="de-DE" dirty="0"/>
              <a:t>Wie bereits erwähnt wird MISSION 1.5 uns auf allen Lions-Ebenen stärken.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19</a:t>
            </a:fld>
            <a:endParaRPr lang="en-US"/>
          </a:p>
        </p:txBody>
      </p:sp>
    </p:spTree>
    <p:extLst>
      <p:ext uri="{BB962C8B-B14F-4D97-AF65-F5344CB8AC3E}">
        <p14:creationId xmlns:p14="http://schemas.microsoft.com/office/powerpoint/2010/main" val="92995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a:t>Bevor wir über die Strategie für die Mission 1.5 sprechen, sollten wir darüber sprechen, warum wir diese Initiative ins Leben gerufen haben.</a:t>
            </a:r>
          </a:p>
          <a:p>
            <a:pPr marL="285750" indent="-285750">
              <a:buFont typeface="Symbol"/>
              <a:buChar char="•"/>
            </a:pPr>
            <a:r>
              <a:rPr lang="de-DE"/>
              <a:t>Wir Lions engagieren uns für eine Welt in Not.</a:t>
            </a:r>
          </a:p>
          <a:p>
            <a:pPr marL="285750" indent="-285750">
              <a:buFont typeface="Symbol"/>
              <a:buChar char="•"/>
            </a:pPr>
            <a:r>
              <a:rPr lang="de-DE"/>
              <a:t>Jeden Tag und überall, wo wir Hilfe leisten. </a:t>
            </a:r>
          </a:p>
          <a:p>
            <a:pPr marL="285750" indent="-285750">
              <a:buFont typeface="Symbol"/>
              <a:buChar char="•"/>
            </a:pPr>
            <a:r>
              <a:rPr lang="de-DE"/>
              <a:t>Aber wir müssen weiterhin neue Wege finden, um auf lokaler und globaler Ebene noch mehr zu bewirken.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a:t>
            </a:fld>
            <a:endParaRPr lang="en-US"/>
          </a:p>
        </p:txBody>
      </p:sp>
    </p:spTree>
    <p:extLst>
      <p:ext uri="{BB962C8B-B14F-4D97-AF65-F5344CB8AC3E}">
        <p14:creationId xmlns:p14="http://schemas.microsoft.com/office/powerpoint/2010/main" val="75698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Um unser Gesamtziel zu erreichen, müssen wir jährliche Zielvorgaben erfüllen, damit wir im Jahr 2027 1,5 Millionen Mitglieder zählen.</a:t>
            </a:r>
          </a:p>
          <a:p>
            <a:pPr marL="285750" indent="-285750">
              <a:buFont typeface="Symbol"/>
              <a:buChar char="•"/>
            </a:pPr>
            <a:r>
              <a:rPr lang="de-DE" dirty="0"/>
              <a:t>Das sind unsere globalen Ziele für das Jahr. </a:t>
            </a:r>
          </a:p>
          <a:p>
            <a:pPr marL="285750" indent="-285750">
              <a:buFont typeface="Symbol"/>
              <a:buChar char="•"/>
            </a:pPr>
            <a:r>
              <a:rPr lang="de-DE" dirty="0"/>
              <a:t>Und dieses die Ziele für unsere konstitutionellen Gebiete.</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20</a:t>
            </a:fld>
            <a:endParaRPr lang="en-US"/>
          </a:p>
        </p:txBody>
      </p:sp>
    </p:spTree>
    <p:extLst>
      <p:ext uri="{BB962C8B-B14F-4D97-AF65-F5344CB8AC3E}">
        <p14:creationId xmlns:p14="http://schemas.microsoft.com/office/powerpoint/2010/main" val="2610347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Wir haben lange über Erfolg gesprochen. </a:t>
            </a:r>
          </a:p>
          <a:p>
            <a:pPr marL="285750" indent="-285750">
              <a:buFont typeface="Symbol"/>
              <a:buChar char="•"/>
            </a:pPr>
            <a:r>
              <a:rPr lang="de-DE" dirty="0"/>
              <a:t>Einer der Schlüssel zum Erfolg ist, sich auf das zu stützen, was für uns und unsere Lions funktioniert.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21</a:t>
            </a:fld>
            <a:endParaRPr lang="en-US"/>
          </a:p>
        </p:txBody>
      </p:sp>
    </p:spTree>
    <p:extLst>
      <p:ext uri="{BB962C8B-B14F-4D97-AF65-F5344CB8AC3E}">
        <p14:creationId xmlns:p14="http://schemas.microsoft.com/office/powerpoint/2010/main" val="3930782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Wir wissen, dass die Vorbereitung unserer Führungskräfte von entscheidender Bedeutung ist, einschließlich der Mitgliedergewinnung.</a:t>
            </a:r>
          </a:p>
          <a:p>
            <a:pPr marL="285750" indent="-285750">
              <a:buFont typeface="Symbol"/>
              <a:buChar char="•"/>
            </a:pPr>
            <a:r>
              <a:rPr lang="de-DE" dirty="0"/>
              <a:t>Deshalb sollen Führungskräfte alle verfügbaren Schulungsmöglichkeiten und Ressourcen nutzen. </a:t>
            </a:r>
          </a:p>
          <a:p>
            <a:pPr marL="285750" indent="-285750">
              <a:buFont typeface="Symbol"/>
              <a:buChar char="•"/>
            </a:pPr>
            <a:r>
              <a:rPr lang="de-DE" dirty="0"/>
              <a:t>Mithilfe der Schulungen wird erreicht, dass wir die nötigen Führungskompetenzen besitzen und neue Mitglieder gewinnen können.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22</a:t>
            </a:fld>
            <a:endParaRPr lang="en-US"/>
          </a:p>
        </p:txBody>
      </p:sp>
    </p:spTree>
    <p:extLst>
      <p:ext uri="{BB962C8B-B14F-4D97-AF65-F5344CB8AC3E}">
        <p14:creationId xmlns:p14="http://schemas.microsoft.com/office/powerpoint/2010/main" val="27600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Um zu wachsen, bedarf es Engagement. Aber auch die richtigen Ressourcen sind wichtig.</a:t>
            </a:r>
          </a:p>
          <a:p>
            <a:pPr marL="285750" indent="-285750">
              <a:buFont typeface="Symbol"/>
              <a:buChar char="•"/>
            </a:pPr>
            <a:r>
              <a:rPr lang="de-DE" dirty="0"/>
              <a:t>Der Global Membership Approach ist ein Verfahren mit entsprechenden Ressourcen für </a:t>
            </a:r>
            <a:r>
              <a:rPr lang="de-DE" u="sng" dirty="0"/>
              <a:t>alle</a:t>
            </a:r>
            <a:r>
              <a:rPr lang="de-DE" dirty="0"/>
              <a:t> Clubs und Distrikte, um zu wachsen.</a:t>
            </a:r>
          </a:p>
          <a:p>
            <a:pPr marL="285750" indent="-285750">
              <a:buFont typeface="Symbol"/>
              <a:buChar char="•"/>
            </a:pPr>
            <a:r>
              <a:rPr lang="de-DE" dirty="0"/>
              <a:t>Der Global Membership Approach funktioniert </a:t>
            </a:r>
          </a:p>
          <a:p>
            <a:pPr marL="285750" indent="-285750">
              <a:buFont typeface="Symbol"/>
              <a:buChar char="•"/>
            </a:pPr>
            <a:r>
              <a:rPr lang="de-DE" dirty="0"/>
              <a:t>und hat sich weltweit als wirksam erwiesen, weshalb wir die zur Verfügung stehenden Tools nutzen sollten.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23</a:t>
            </a:fld>
            <a:endParaRPr lang="en-US"/>
          </a:p>
        </p:txBody>
      </p:sp>
    </p:spTree>
    <p:extLst>
      <p:ext uri="{BB962C8B-B14F-4D97-AF65-F5344CB8AC3E}">
        <p14:creationId xmlns:p14="http://schemas.microsoft.com/office/powerpoint/2010/main" val="905302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Wir brauchen einen Plan, um unsere Ziele zu erreichen.</a:t>
            </a:r>
          </a:p>
          <a:p>
            <a:pPr marL="285750" indent="-285750">
              <a:buFont typeface="Symbol"/>
              <a:buChar char="•"/>
            </a:pPr>
            <a:r>
              <a:rPr lang="de-DE" dirty="0"/>
              <a:t>Wir müssen einen detaillierten Plan entwickeln, der für unsere Zwecke funktioniert, und diesen umsetzen.</a:t>
            </a:r>
          </a:p>
          <a:p>
            <a:pPr marL="285750" indent="-285750">
              <a:buFont typeface="Symbol"/>
              <a:buChar char="•"/>
            </a:pPr>
            <a:r>
              <a:rPr lang="de-DE" dirty="0"/>
              <a:t>Die Inhalte von MISSION 1.5 können vermittelt und angepasst werden und die Initiative ist zukunftsfähig. </a:t>
            </a:r>
          </a:p>
          <a:p>
            <a:pPr marL="285750" indent="-285750">
              <a:buFont typeface="Symbol"/>
              <a:buChar char="•"/>
            </a:pPr>
            <a:r>
              <a:rPr lang="de-DE" dirty="0"/>
              <a:t>Das Wort „zukunftsfähig“ ist wichtig. </a:t>
            </a:r>
          </a:p>
          <a:p>
            <a:pPr marL="285750" indent="-285750">
              <a:buFont typeface="Symbol"/>
              <a:buChar char="•"/>
            </a:pPr>
            <a:r>
              <a:rPr lang="de-DE" dirty="0"/>
              <a:t>Unser Einsatz für MISSION 1.5 hilft uns dabei, nicht nur unser Ziel zu erreichen, sondern auch über das Jahr 2027 hinaus zu wachsen.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24</a:t>
            </a:fld>
            <a:endParaRPr lang="en-US"/>
          </a:p>
        </p:txBody>
      </p:sp>
    </p:spTree>
    <p:extLst>
      <p:ext uri="{BB962C8B-B14F-4D97-AF65-F5344CB8AC3E}">
        <p14:creationId xmlns:p14="http://schemas.microsoft.com/office/powerpoint/2010/main" val="1511698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Eine wachsende Mitgliederzahl ist für unsere Distrikte, Clubs und Gemeinschaften von großem Nutzen.</a:t>
            </a:r>
          </a:p>
          <a:p>
            <a:pPr marL="285750" indent="-285750">
              <a:buFont typeface="Symbol"/>
              <a:buChar char="•"/>
            </a:pPr>
            <a:r>
              <a:rPr lang="de-DE" dirty="0"/>
              <a:t>Aber wir müssen außerdem Anerkennungsmöglichkeiten schaffen, die Lions und Führungskräfte darin bestärken, zum Wachstum beizutragen.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25</a:t>
            </a:fld>
            <a:endParaRPr lang="en-US"/>
          </a:p>
        </p:txBody>
      </p:sp>
    </p:spTree>
    <p:extLst>
      <p:ext uri="{BB962C8B-B14F-4D97-AF65-F5344CB8AC3E}">
        <p14:creationId xmlns:p14="http://schemas.microsoft.com/office/powerpoint/2010/main" val="2834266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Einsatz und Hingabe werden gewürdigt.</a:t>
            </a:r>
          </a:p>
          <a:p>
            <a:pPr marL="285750" indent="-285750">
              <a:buFont typeface="Symbol"/>
              <a:buChar char="•"/>
            </a:pPr>
            <a:r>
              <a:rPr lang="de-DE" dirty="0"/>
              <a:t>Wenn wir gemeinsam Geschichte schreiben wollen, müssen Lions und Führungskräfte anerkannt werden, die aktiv zum Wachstum und Erfolg beitragen.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26</a:t>
            </a:fld>
            <a:endParaRPr lang="en-US"/>
          </a:p>
        </p:txBody>
      </p:sp>
    </p:spTree>
    <p:extLst>
      <p:ext uri="{BB962C8B-B14F-4D97-AF65-F5344CB8AC3E}">
        <p14:creationId xmlns:p14="http://schemas.microsoft.com/office/powerpoint/2010/main" val="2685981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Deshalb wurde eine spezielle MISSION 1.5-Webseite für Auszeichnungen eingerichtet.</a:t>
            </a:r>
          </a:p>
          <a:p>
            <a:pPr marL="285750" indent="-285750">
              <a:buFont typeface="Symbol"/>
              <a:buChar char="•"/>
            </a:pPr>
            <a:r>
              <a:rPr lang="de-DE" dirty="0"/>
              <a:t>MISSION 1.5-Plaketten und Anstecknadeln sowie spezielle Präsidentenmedaillen und Auszeichnungen für die Gründung neuer Clubs, der Vergrößerung existierender Clubs und der Mitgliederbindung stehen zur Verfügung.</a:t>
            </a:r>
          </a:p>
          <a:p>
            <a:pPr marL="285750" indent="-285750">
              <a:buFont typeface="Symbol"/>
              <a:buChar char="•"/>
            </a:pPr>
            <a:r>
              <a:rPr lang="de-DE" dirty="0"/>
              <a:t>Auf der Webseite für MISSION 1.5-Auszeichnungen können Sie sich über alle Anerkennungsmöglichkeiten informieren. Jeder Lion sollte wissen, dass für alle die Möglichkeit besteht, besonders geehrt zu werden.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27</a:t>
            </a:fld>
            <a:endParaRPr lang="en-US"/>
          </a:p>
        </p:txBody>
      </p:sp>
    </p:spTree>
    <p:extLst>
      <p:ext uri="{BB962C8B-B14F-4D97-AF65-F5344CB8AC3E}">
        <p14:creationId xmlns:p14="http://schemas.microsoft.com/office/powerpoint/2010/main" val="2246830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Sprechen wir nun über Kommunikation. </a:t>
            </a:r>
          </a:p>
          <a:p>
            <a:pPr marL="285750" indent="-285750">
              <a:buFont typeface="Symbol"/>
              <a:buChar char="•"/>
            </a:pPr>
            <a:r>
              <a:rPr lang="de-DE" dirty="0"/>
              <a:t>Kommunikation ist für unseren Erfolg entscheidend.</a:t>
            </a:r>
          </a:p>
          <a:p>
            <a:pPr marL="285750" indent="-285750">
              <a:buFont typeface="Symbol"/>
              <a:buChar char="•"/>
            </a:pPr>
            <a:r>
              <a:rPr lang="de-DE" dirty="0"/>
              <a:t>Als Führungskräfte müssen wir regelmäßig miteinander kommunizieren, damit wir unsere Pläne so effizient und effektiv wie möglich umsetzen.</a:t>
            </a:r>
          </a:p>
          <a:p>
            <a:pPr marL="285750" indent="-285750">
              <a:buFont typeface="Symbol"/>
              <a:buChar char="•"/>
            </a:pPr>
            <a:r>
              <a:rPr lang="de-DE" dirty="0"/>
              <a:t>Kommunikation ist auch entscheidend, um unsere Lions und Clubs für die MISSION 1.5 zu gewinnen.</a:t>
            </a:r>
          </a:p>
          <a:p>
            <a:pPr marL="285750" indent="-285750">
              <a:buFont typeface="Symbol"/>
              <a:buChar char="•"/>
            </a:pPr>
            <a:r>
              <a:rPr lang="de-DE" dirty="0"/>
              <a:t>Wir müssen aktiv kommunizieren, um das Bewusstsein für diese wichtige Initiative zu schärfen und sie voranzutreiben.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28</a:t>
            </a:fld>
            <a:endParaRPr lang="en-US"/>
          </a:p>
        </p:txBody>
      </p:sp>
    </p:spTree>
    <p:extLst>
      <p:ext uri="{BB962C8B-B14F-4D97-AF65-F5344CB8AC3E}">
        <p14:creationId xmlns:p14="http://schemas.microsoft.com/office/powerpoint/2010/main" val="635959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de-DE" dirty="0"/>
              <a:t>Wir wollen auf allen Kanälen für MISSION 1.5 werben, damit wir das Bewusstsein dafür schärfen und das Engagement für eine wachsende Mitgliederzahl fördern.</a:t>
            </a:r>
          </a:p>
          <a:p>
            <a:pPr marL="628650" lvl="1" indent="-171450">
              <a:buFont typeface="Courier New"/>
              <a:buChar char="○"/>
            </a:pPr>
            <a:r>
              <a:rPr lang="de-DE" dirty="0"/>
              <a:t>Nutzen Sie soziale Medien, um mit Lions und unseren Communitys in Kontakt zu treten.</a:t>
            </a:r>
          </a:p>
          <a:p>
            <a:pPr marL="628650" lvl="1" indent="-171450">
              <a:buFont typeface="Courier New"/>
              <a:buChar char="○"/>
            </a:pPr>
            <a:r>
              <a:rPr lang="de-DE" dirty="0"/>
              <a:t>Nutzen Sie Ihrem Club- und Distrikt-Newsletter für Informationen.</a:t>
            </a:r>
          </a:p>
          <a:p>
            <a:pPr marL="628650" lvl="1" indent="-171450">
              <a:buFont typeface="Courier New"/>
              <a:buChar char="○"/>
            </a:pPr>
            <a:r>
              <a:rPr lang="de-DE" dirty="0"/>
              <a:t>Sprechen Sie bei Lions-Veranstaltungen und Clubbesuchen über MISSION 1.5.</a:t>
            </a:r>
          </a:p>
          <a:p>
            <a:pPr marL="628650" lvl="1" indent="-171450">
              <a:buFont typeface="Courier New"/>
              <a:buChar char="○"/>
            </a:pPr>
            <a:r>
              <a:rPr lang="de-DE" dirty="0"/>
              <a:t>Bitte stellen Sie alle Informationen auf Ihren Distrikt- und MD-Webseiten zur Verfügung.</a:t>
            </a:r>
          </a:p>
          <a:p>
            <a:pPr marL="171450" indent="-171450">
              <a:buFont typeface="Symbol"/>
              <a:buChar char="•"/>
            </a:pPr>
            <a:r>
              <a:rPr lang="de-DE" dirty="0"/>
              <a:t>Lions International nutzt alle Kommunikationskanäle, um die Mission bekannt zu machen.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29</a:t>
            </a:fld>
            <a:endParaRPr lang="en-US"/>
          </a:p>
        </p:txBody>
      </p:sp>
    </p:spTree>
    <p:extLst>
      <p:ext uri="{BB962C8B-B14F-4D97-AF65-F5344CB8AC3E}">
        <p14:creationId xmlns:p14="http://schemas.microsoft.com/office/powerpoint/2010/main" val="109794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Unser Motto ist „</a:t>
            </a:r>
            <a:r>
              <a:rPr lang="de-DE" dirty="0" err="1"/>
              <a:t>We</a:t>
            </a:r>
            <a:r>
              <a:rPr lang="de-DE" dirty="0"/>
              <a:t> </a:t>
            </a:r>
            <a:r>
              <a:rPr lang="de-DE" dirty="0" err="1"/>
              <a:t>Serve</a:t>
            </a:r>
            <a:r>
              <a:rPr lang="de-DE" dirty="0"/>
              <a:t> - Wir helfen“, und Lions leisten Außergewöhnliches.</a:t>
            </a:r>
          </a:p>
          <a:p>
            <a:pPr marL="285750" indent="-285750">
              <a:buFont typeface="Symbol"/>
              <a:buChar char="•"/>
            </a:pPr>
            <a:r>
              <a:rPr lang="de-DE" dirty="0"/>
              <a:t>Wir sind einem Lions Club und dieser besonderen Organisation beigetreten, um unsere Hilfsbereitschaft in die Tat umzusetzen. Gemeinsam engagieren wir uns lokal und global und leisten Hilfe. </a:t>
            </a:r>
          </a:p>
          <a:p>
            <a:pPr marL="285750" indent="-285750">
              <a:buFont typeface="Symbol"/>
              <a:buChar char="•"/>
            </a:pPr>
            <a:r>
              <a:rPr lang="de-DE" dirty="0"/>
              <a:t>Um noch mehr zu bewirken, müssen wir als Vereinigung wachsen.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a:t>
            </a:fld>
            <a:endParaRPr lang="en-US"/>
          </a:p>
        </p:txBody>
      </p:sp>
    </p:spTree>
    <p:extLst>
      <p:ext uri="{BB962C8B-B14F-4D97-AF65-F5344CB8AC3E}">
        <p14:creationId xmlns:p14="http://schemas.microsoft.com/office/powerpoint/2010/main" val="3366058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de-DE" dirty="0"/>
              <a:t>Es gibt verschiedene Wege, um bestmöglich mit Lions zu kommunizieren. Wir haben einige Mitteilungen aufgelistet, die die Vorteile der MISSION 1.5 kurz aber inspirierend hervorheben.</a:t>
            </a:r>
          </a:p>
          <a:p>
            <a:pPr marL="171450" indent="-171450">
              <a:buFont typeface="Symbol"/>
              <a:buChar char="•"/>
            </a:pPr>
            <a:r>
              <a:rPr lang="de-DE" dirty="0"/>
              <a:t>Mitteilungen müssen auf unsere Lions-Zielgruppe zugeschnitten werden, damit wir möglichst viele Lions erreichen und zum Mitmachen motivieren können.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259140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Lions International hat eine spezielle MISSION 1.5-Webseite für Lions entwickelt, um alle Informationen, Tools sowie Ressourcen für die Umsetzung der Initiative zur Verfügung zu stellen.</a:t>
            </a:r>
          </a:p>
          <a:p>
            <a:pPr marL="285750" indent="-285750">
              <a:buFont typeface="Symbol"/>
              <a:buChar char="•"/>
            </a:pPr>
            <a:r>
              <a:rPr lang="de-DE" dirty="0"/>
              <a:t>Eine Informationsquelle für Lions, die mehr über MISSION 1.5 erfahren möchten.</a:t>
            </a:r>
          </a:p>
          <a:p>
            <a:pPr marL="285750" indent="-285750">
              <a:buFont typeface="Symbol"/>
              <a:buChar char="•"/>
            </a:pPr>
            <a:r>
              <a:rPr lang="de-DE" dirty="0"/>
              <a:t>Bitte teilen Sie die Webseite mit Ihren Lions, damit sie sich informieren und beteiligen können.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31</a:t>
            </a:fld>
            <a:endParaRPr lang="en-US"/>
          </a:p>
        </p:txBody>
      </p:sp>
    </p:spTree>
    <p:extLst>
      <p:ext uri="{BB962C8B-B14F-4D97-AF65-F5344CB8AC3E}">
        <p14:creationId xmlns:p14="http://schemas.microsoft.com/office/powerpoint/2010/main" val="3074429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Ich weiß, dass Sie sich alle für Wachstum einsetzen. </a:t>
            </a:r>
          </a:p>
          <a:p>
            <a:pPr marL="285750" indent="-285750">
              <a:buFont typeface="Symbol"/>
              <a:buChar char="•"/>
            </a:pPr>
            <a:r>
              <a:rPr lang="de-DE" dirty="0"/>
              <a:t>Aber wie werden Fortschritte nachverfolgt? </a:t>
            </a:r>
          </a:p>
          <a:p>
            <a:pPr marL="285750" indent="-285750">
              <a:buFont typeface="Symbol"/>
              <a:buChar char="•"/>
            </a:pPr>
            <a:r>
              <a:rPr lang="de-DE" dirty="0"/>
              <a:t>Es gibt einige wichtige Schritte, die durchgeführt werden müssen, damit wir Fortschritte machen und unsere Ziele erreichen.</a:t>
            </a:r>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32</a:t>
            </a:fld>
            <a:endParaRPr lang="en-US"/>
          </a:p>
        </p:txBody>
      </p:sp>
    </p:spTree>
    <p:extLst>
      <p:ext uri="{BB962C8B-B14F-4D97-AF65-F5344CB8AC3E}">
        <p14:creationId xmlns:p14="http://schemas.microsoft.com/office/powerpoint/2010/main" val="1602663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Fortschritte müssen nachverfolgt werden, um alle Erfolge festzuhalten.</a:t>
            </a:r>
          </a:p>
          <a:p>
            <a:pPr marL="285750" indent="-285750">
              <a:buFont typeface="Symbol"/>
              <a:buChar char="•"/>
            </a:pPr>
            <a:r>
              <a:rPr lang="de-DE" dirty="0"/>
              <a:t>Wir wollen unsere Leistungen würdigen und Erfolge feiern, um andere Lions und Clubs zum Mitmachen zu inspirieren.</a:t>
            </a:r>
          </a:p>
          <a:p>
            <a:endParaRPr lang="en-US" dirty="0"/>
          </a:p>
          <a:p>
            <a:r>
              <a:rPr lang="de-DE" dirty="0"/>
              <a:t>[Hinweis: Diese Folie kann je nach Bedarf angepasst werden, um regionale Ziele und Zahlen hervorzuheben.]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33</a:t>
            </a:fld>
            <a:endParaRPr lang="en-US"/>
          </a:p>
        </p:txBody>
      </p:sp>
    </p:spTree>
    <p:extLst>
      <p:ext uri="{BB962C8B-B14F-4D97-AF65-F5344CB8AC3E}">
        <p14:creationId xmlns:p14="http://schemas.microsoft.com/office/powerpoint/2010/main" val="232764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de-DE" dirty="0"/>
              <a:t>Regionales Reporting ist unerlässlich, um alle Fortschritte nachzuverfolgen. </a:t>
            </a:r>
          </a:p>
          <a:p>
            <a:pPr marL="171450" indent="-171450">
              <a:buFont typeface="Symbol"/>
              <a:buChar char="•"/>
            </a:pPr>
            <a:r>
              <a:rPr lang="de-DE" dirty="0"/>
              <a:t>Außerdem können wir dadurch besser Erfolge und Herausforderungen einschätzen und ggf. die Initiative anpassen.</a:t>
            </a:r>
          </a:p>
          <a:p>
            <a:pPr marL="171450" indent="-171450">
              <a:buFont typeface="Symbol"/>
              <a:buChar char="•"/>
            </a:pPr>
            <a:r>
              <a:rPr lang="de-DE" dirty="0"/>
              <a:t>Monatlich werden Treffen mit wichtigen Führungskräften durchgeführt, um die Daten zu prüfen und Einblicke in die Geschehnisse auf lokaler Ebene zu erhalten. </a:t>
            </a:r>
          </a:p>
          <a:p>
            <a:pPr marL="628650" lvl="1" indent="-171450">
              <a:buFont typeface="Courier New"/>
              <a:buChar char="○"/>
            </a:pPr>
            <a:r>
              <a:rPr lang="de-DE" dirty="0"/>
              <a:t>GAT-Leader des konstitutionellen Gebiets treffen sich mit Area Leadern.</a:t>
            </a:r>
          </a:p>
          <a:p>
            <a:pPr marL="628650" lvl="1" indent="-171450">
              <a:buFont typeface="Courier New"/>
              <a:buChar char="○"/>
            </a:pPr>
            <a:r>
              <a:rPr lang="de-DE" dirty="0"/>
              <a:t>Area Leader treffen sich mit dem MD- und Distrikt-GAT.</a:t>
            </a:r>
          </a:p>
          <a:p>
            <a:pPr marL="628650" lvl="1" indent="-171450">
              <a:buFont typeface="Courier New"/>
              <a:buChar char="○"/>
            </a:pPr>
            <a:r>
              <a:rPr lang="de-DE" dirty="0"/>
              <a:t>DG oder </a:t>
            </a:r>
            <a:r>
              <a:rPr lang="de-DE" dirty="0" err="1"/>
              <a:t>Coordinating</a:t>
            </a:r>
            <a:r>
              <a:rPr lang="de-DE" dirty="0"/>
              <a:t> Lions treffen sich mit 1. VDG, Distrikt-GAT und Zone/Region Chairpersons. </a:t>
            </a:r>
          </a:p>
          <a:p>
            <a:pPr marL="628650" lvl="1" indent="-171450">
              <a:buFont typeface="Courier New"/>
              <a:buChar char="○"/>
            </a:pPr>
            <a:r>
              <a:rPr lang="de-DE" dirty="0"/>
              <a:t>Außerdem sollten Zone/Region Chairpersons Treffen mit Clubs einplanen.</a:t>
            </a:r>
          </a:p>
          <a:p>
            <a:pPr marL="171450" indent="-171450">
              <a:buFont typeface="Symbol"/>
              <a:buChar char="•"/>
            </a:pPr>
            <a:r>
              <a:rPr lang="de-DE" dirty="0"/>
              <a:t>Folgende Punkte sollten besprochen werden, um sicherzustellen, dass die Treffen produktiv sind:</a:t>
            </a:r>
          </a:p>
          <a:p>
            <a:pPr marL="628650" lvl="1" indent="-171450">
              <a:buFont typeface="Courier New"/>
              <a:buChar char="○"/>
            </a:pPr>
            <a:r>
              <a:rPr lang="de-DE" dirty="0"/>
              <a:t>Handlungspläne</a:t>
            </a:r>
          </a:p>
          <a:p>
            <a:pPr marL="628650" lvl="1" indent="-171450">
              <a:buFont typeface="Courier New"/>
              <a:buChar char="○"/>
            </a:pPr>
            <a:r>
              <a:rPr lang="de-DE" dirty="0"/>
              <a:t>Fortschritte bei der Zielerreichung</a:t>
            </a:r>
          </a:p>
          <a:p>
            <a:pPr marL="628650" lvl="1" indent="-171450">
              <a:buFont typeface="Courier New"/>
              <a:buChar char="○"/>
            </a:pPr>
            <a:r>
              <a:rPr lang="de-DE" dirty="0"/>
              <a:t>Herausforderungen</a:t>
            </a:r>
          </a:p>
          <a:p>
            <a:pPr marL="628650" lvl="1" indent="-171450">
              <a:buFont typeface="Courier New"/>
              <a:buChar char="○"/>
            </a:pPr>
            <a:r>
              <a:rPr lang="de-DE" dirty="0"/>
              <a:t>Kurskorrekturen oder notwendige Anpassungen</a:t>
            </a:r>
          </a:p>
          <a:p>
            <a:pPr marL="628650" lvl="1" indent="-171450">
              <a:buFont typeface="Courier New"/>
              <a:buChar char="○"/>
            </a:pPr>
            <a:r>
              <a:rPr lang="de-DE" dirty="0"/>
              <a:t>Benötigte Unterstützung</a:t>
            </a:r>
          </a:p>
          <a:p>
            <a:pPr marL="171450" indent="-171450">
              <a:buFont typeface="Symbol"/>
              <a:buChar char="•"/>
            </a:pPr>
            <a:r>
              <a:rPr lang="de-DE" dirty="0"/>
              <a:t>Die Treffen sind für das Erreichen unserer Ziele entscheidend und auch für die gegenseitige Rechenschaftspflicht.</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34</a:t>
            </a:fld>
            <a:endParaRPr lang="en-US"/>
          </a:p>
        </p:txBody>
      </p:sp>
    </p:spTree>
    <p:extLst>
      <p:ext uri="{BB962C8B-B14F-4D97-AF65-F5344CB8AC3E}">
        <p14:creationId xmlns:p14="http://schemas.microsoft.com/office/powerpoint/2010/main" val="584990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Es werden außerdem weltweite Berichtstage veranstaltet, damit wir auf regionaler und globaler Ebene auf Erfolgskurs bleiben.</a:t>
            </a:r>
          </a:p>
          <a:p>
            <a:pPr marL="285750" indent="-285750">
              <a:buFont typeface="Symbol"/>
              <a:buChar char="•"/>
            </a:pPr>
            <a:r>
              <a:rPr lang="de-DE" dirty="0"/>
              <a:t>Diese Treffen finden dreimal im Jahr statt, um internationale Führungskräfte und Mitarbeiter von Lions International zusammenzubringen und das Erreichen des Mitgliederziels von 1,5 Millionen sicherzustellen.</a:t>
            </a:r>
          </a:p>
          <a:p>
            <a:pPr marL="285750" indent="-285750">
              <a:buFont typeface="Symbol"/>
              <a:buChar char="•"/>
            </a:pPr>
            <a:r>
              <a:rPr lang="de-DE" dirty="0"/>
              <a:t>Ähnlich wie beim regionalen Reporting geht es bei den Weltweiten Berichtstagen um die Einschätzung von Fortschritten und Herausforderungen. Außerdem soll etwaiger Unterstützungsbedarf ermittelt und die Mitgliederziele für die kommenden Jahre festgelegt werden.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35</a:t>
            </a:fld>
            <a:endParaRPr lang="en-US"/>
          </a:p>
        </p:txBody>
      </p:sp>
    </p:spTree>
    <p:extLst>
      <p:ext uri="{BB962C8B-B14F-4D97-AF65-F5344CB8AC3E}">
        <p14:creationId xmlns:p14="http://schemas.microsoft.com/office/powerpoint/2010/main" val="576071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MISSION 1.5 wird die Zukunft der gemeinnützigen Hilfe neu definieren.</a:t>
            </a:r>
          </a:p>
          <a:p>
            <a:pPr marL="285750" indent="-285750">
              <a:buFont typeface="Symbol"/>
              <a:buChar char="•"/>
            </a:pPr>
            <a:r>
              <a:rPr lang="de-DE" dirty="0"/>
              <a:t>Wir haben die Chance, auf dem Erbe der gemeinnützigen Hilfe aufzubauen, deren Fundament wir in den letzten 100 Jahren aufgebaut haben.</a:t>
            </a:r>
          </a:p>
          <a:p>
            <a:pPr marL="285750" indent="-285750">
              <a:buFont typeface="Symbol"/>
              <a:buChar char="•"/>
            </a:pPr>
            <a:r>
              <a:rPr lang="de-DE" dirty="0"/>
              <a:t>Wir können jetzt dafür sorgen, dass unsere Clubs und unsere Vereinigung für die Zukunft gerüstet sind. </a:t>
            </a:r>
          </a:p>
          <a:p>
            <a:pPr marL="285750" indent="-285750">
              <a:buFont typeface="Symbol"/>
              <a:buChar char="•"/>
            </a:pPr>
            <a:r>
              <a:rPr lang="de-DE" dirty="0"/>
              <a:t>Eine Gelegenheit, noch mehr Hilfe zu leisten als je zuvor. </a:t>
            </a:r>
          </a:p>
          <a:p>
            <a:pPr marL="285750" indent="-285750">
              <a:buFont typeface="Symbol"/>
              <a:buChar char="•"/>
            </a:pPr>
            <a:r>
              <a:rPr lang="de-DE" dirty="0"/>
              <a:t>Aber dafür müssen wir uns vergrößern.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36</a:t>
            </a:fld>
            <a:endParaRPr lang="en-US"/>
          </a:p>
        </p:txBody>
      </p:sp>
    </p:spTree>
    <p:extLst>
      <p:ext uri="{BB962C8B-B14F-4D97-AF65-F5344CB8AC3E}">
        <p14:creationId xmlns:p14="http://schemas.microsoft.com/office/powerpoint/2010/main" val="1476157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de-DE" dirty="0"/>
              <a:t>Bitte behalten Sie Folgendes im Hinterkopf:</a:t>
            </a:r>
          </a:p>
          <a:p>
            <a:pPr marL="628650" lvl="1" indent="-171450">
              <a:buFont typeface="Courier New"/>
              <a:buChar char="○"/>
            </a:pPr>
            <a:r>
              <a:rPr lang="de-DE" dirty="0"/>
              <a:t>Wachstum ist für Lions-Hilfe und unsere Zukunft von entscheidender Bedeutung.</a:t>
            </a:r>
          </a:p>
          <a:p>
            <a:pPr marL="628650" lvl="1" indent="-171450">
              <a:buFont typeface="Courier New"/>
              <a:buChar char="○"/>
            </a:pPr>
            <a:r>
              <a:rPr lang="de-DE" dirty="0"/>
              <a:t>Wir sind einander und unseren Communitys gegenüber rechenschaftspflichtig.</a:t>
            </a:r>
          </a:p>
          <a:p>
            <a:pPr marL="628650" lvl="1" indent="-171450">
              <a:buFont typeface="Courier New"/>
              <a:buChar char="○"/>
            </a:pPr>
            <a:r>
              <a:rPr lang="de-DE" dirty="0"/>
              <a:t>Der Erfolg hängt von uns selbst und allen Lions ab. </a:t>
            </a:r>
          </a:p>
          <a:p>
            <a:pPr marL="171450" indent="-171450">
              <a:buFont typeface="Symbol"/>
              <a:buChar char="•"/>
            </a:pPr>
            <a:r>
              <a:rPr lang="de-DE" dirty="0"/>
              <a:t>Wir dürfen nicht vergessen, warum wir uns engagieren, und wie wichtig jeder einzelne von Ihnen für den Erfolg ist.</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37</a:t>
            </a:fld>
            <a:endParaRPr lang="en-US"/>
          </a:p>
        </p:txBody>
      </p:sp>
    </p:spTree>
    <p:extLst>
      <p:ext uri="{BB962C8B-B14F-4D97-AF65-F5344CB8AC3E}">
        <p14:creationId xmlns:p14="http://schemas.microsoft.com/office/powerpoint/2010/main" val="2932475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Konzentrieren wir uns weiterhin auf Erfolg.</a:t>
            </a:r>
          </a:p>
          <a:p>
            <a:pPr marL="285750" indent="-285750">
              <a:buFont typeface="Symbol"/>
              <a:buChar char="•"/>
            </a:pPr>
            <a:r>
              <a:rPr lang="de-DE" dirty="0"/>
              <a:t>Wachstum sollte für alle Lions Priorität haben.</a:t>
            </a:r>
          </a:p>
          <a:p>
            <a:pPr marL="285750" indent="-285750">
              <a:buFont typeface="Symbol"/>
              <a:buChar char="•"/>
            </a:pPr>
            <a:r>
              <a:rPr lang="de-DE" dirty="0"/>
              <a:t>Alle Clubs werden eingebunden, damit wir erfolgreich sind.</a:t>
            </a:r>
          </a:p>
          <a:p>
            <a:pPr marL="285750" indent="-285750">
              <a:buFont typeface="Symbol"/>
              <a:buChar char="•"/>
            </a:pPr>
            <a:r>
              <a:rPr lang="de-DE" dirty="0"/>
              <a:t>Setzen wir unsere Pläne um und arbeiten gemeinsam auf unsere Ziele hin.</a:t>
            </a:r>
          </a:p>
          <a:p>
            <a:pPr marL="285750" indent="-285750">
              <a:buFont typeface="Symbol"/>
              <a:buChar char="•"/>
            </a:pPr>
            <a:r>
              <a:rPr lang="de-DE" dirty="0"/>
              <a:t>Kommunikation und Zusammenarbeit sind entscheidend.</a:t>
            </a:r>
          </a:p>
          <a:p>
            <a:pPr marL="285750" indent="-285750">
              <a:buFont typeface="Symbol"/>
              <a:buChar char="•"/>
            </a:pPr>
            <a:r>
              <a:rPr lang="de-DE" dirty="0"/>
              <a:t>Und auch, dass wir alle Erfolge und alle, die dazu beigetragen haben, anerkennen.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38</a:t>
            </a:fld>
            <a:endParaRPr lang="en-US"/>
          </a:p>
        </p:txBody>
      </p:sp>
    </p:spTree>
    <p:extLst>
      <p:ext uri="{BB962C8B-B14F-4D97-AF65-F5344CB8AC3E}">
        <p14:creationId xmlns:p14="http://schemas.microsoft.com/office/powerpoint/2010/main" val="329082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Gemeinsam sind wir stärker.</a:t>
            </a:r>
          </a:p>
          <a:p>
            <a:pPr marL="285750" indent="-285750">
              <a:buFont typeface="Symbol"/>
              <a:buChar char="•"/>
            </a:pPr>
            <a:r>
              <a:rPr lang="de-DE" dirty="0"/>
              <a:t>Lions-Hilfe ist ein Versprechen. </a:t>
            </a:r>
          </a:p>
          <a:p>
            <a:pPr marL="285750" indent="-285750">
              <a:buFont typeface="Symbol"/>
              <a:buChar char="•"/>
            </a:pPr>
            <a:r>
              <a:rPr lang="de-DE" dirty="0"/>
              <a:t>Eine Verpflichtung, die Welt für uns alle zu verbessern. </a:t>
            </a:r>
          </a:p>
          <a:p>
            <a:pPr marL="285750" indent="-285750">
              <a:buFont typeface="Symbol"/>
              <a:buChar char="•"/>
            </a:pPr>
            <a:r>
              <a:rPr lang="de-DE" dirty="0"/>
              <a:t>Und das erreichen wir durch Lions-Hilfe. Indem wir uns für andere einsetzen.</a:t>
            </a:r>
          </a:p>
          <a:p>
            <a:pPr marL="285750" indent="-285750">
              <a:buFont typeface="Symbol"/>
              <a:buChar char="•"/>
            </a:pPr>
            <a:r>
              <a:rPr lang="de-DE" dirty="0"/>
              <a:t>Je mehr Mitglieder wir haben, desto mehr Hilfe können wir leisten. </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39</a:t>
            </a:fld>
            <a:endParaRPr lang="en-US"/>
          </a:p>
        </p:txBody>
      </p:sp>
    </p:spTree>
    <p:extLst>
      <p:ext uri="{BB962C8B-B14F-4D97-AF65-F5344CB8AC3E}">
        <p14:creationId xmlns:p14="http://schemas.microsoft.com/office/powerpoint/2010/main" val="2761786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de-DE" dirty="0"/>
              <a:t>Unser Engagement ist von Bedeutung. Auf lokaler und globaler Ebene.</a:t>
            </a:r>
          </a:p>
          <a:p>
            <a:pPr marL="171450" indent="-171450">
              <a:buFont typeface="Symbol"/>
              <a:buChar char="•"/>
            </a:pPr>
            <a:r>
              <a:rPr lang="de-DE" dirty="0"/>
              <a:t>Seit mehr als einem Jahrhundert engagieren wir uns vor Ort und weltweit, geben, unterstützen und helfen.</a:t>
            </a:r>
          </a:p>
          <a:p>
            <a:pPr marL="171450" indent="-171450">
              <a:buFont typeface="Symbol"/>
              <a:buChar char="•"/>
            </a:pPr>
            <a:r>
              <a:rPr lang="de-DE" dirty="0"/>
              <a:t>Aber der Bedarf an Lions-Hilfe weltweit wächst. Deshalb müssen auch wir wachsen.</a:t>
            </a:r>
          </a:p>
          <a:p>
            <a:pPr marL="171450" indent="-171450">
              <a:buFont typeface="Symbol"/>
              <a:buChar char="•"/>
            </a:pPr>
            <a:r>
              <a:rPr lang="de-DE" dirty="0"/>
              <a:t>Deshalb starten wir MISSION 1.5.</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075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MISSION 1.5 ist eine Herausforderung für Lions. Für uns alle. </a:t>
            </a:r>
          </a:p>
          <a:p>
            <a:pPr marL="285750" indent="-285750">
              <a:buFont typeface="Symbol"/>
              <a:buChar char="•"/>
            </a:pPr>
            <a:r>
              <a:rPr lang="de-DE" dirty="0"/>
              <a:t>Für Sie. Und für mich.</a:t>
            </a:r>
          </a:p>
          <a:p>
            <a:pPr marL="285750" indent="-285750">
              <a:buFont typeface="Symbol"/>
              <a:buChar char="•"/>
            </a:pPr>
            <a:r>
              <a:rPr lang="de-DE" dirty="0"/>
              <a:t>Eine Herausforderung war noch nie zu groß für uns Lions.</a:t>
            </a:r>
          </a:p>
          <a:p>
            <a:pPr marL="285750" indent="-285750">
              <a:buFont typeface="Symbol"/>
              <a:buChar char="•"/>
            </a:pPr>
            <a:r>
              <a:rPr lang="de-DE" dirty="0"/>
              <a:t>Nehmen Sie also die Herausforderung an?</a:t>
            </a:r>
          </a:p>
          <a:p>
            <a:pPr marL="285750" indent="-285750">
              <a:buFont typeface="Symbol"/>
              <a:buChar char="•"/>
            </a:pPr>
            <a:r>
              <a:rPr lang="de-DE" dirty="0"/>
              <a:t>[auf die Antwort warten]</a:t>
            </a:r>
          </a:p>
          <a:p>
            <a:pPr marL="285750" indent="-285750">
              <a:buFont typeface="Symbol"/>
              <a:buChar char="•"/>
            </a:pPr>
            <a:r>
              <a:rPr lang="de-DE" dirty="0"/>
              <a:t>Noch einmal – nehmen </a:t>
            </a:r>
            <a:r>
              <a:rPr lang="de-DE" u="sng" dirty="0"/>
              <a:t>Sie</a:t>
            </a:r>
            <a:r>
              <a:rPr lang="de-DE" dirty="0"/>
              <a:t> die Herausforderung an?</a:t>
            </a:r>
          </a:p>
          <a:p>
            <a:pPr marL="285750" indent="-285750">
              <a:buFont typeface="Symbol"/>
              <a:buChar char="•"/>
            </a:pPr>
            <a:r>
              <a:rPr lang="de-DE" dirty="0"/>
              <a:t>[auf die Antwort warten]</a:t>
            </a:r>
          </a:p>
          <a:p>
            <a:pPr marL="285750" indent="-285750">
              <a:buFont typeface="Symbol"/>
              <a:buChar char="•"/>
            </a:pPr>
            <a:r>
              <a:rPr lang="de-DE" dirty="0"/>
              <a:t>Dann schließen Sie sich allen Lions an, die auf Wachstumskurs sind.</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40</a:t>
            </a:fld>
            <a:endParaRPr lang="en-US"/>
          </a:p>
        </p:txBody>
      </p:sp>
    </p:spTree>
    <p:extLst>
      <p:ext uri="{BB962C8B-B14F-4D97-AF65-F5344CB8AC3E}">
        <p14:creationId xmlns:p14="http://schemas.microsoft.com/office/powerpoint/2010/main" val="2603249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[Video abspielen]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767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de-DE" dirty="0"/>
              <a:t>Ich danke Ihnen herzlich für Ihre Teilnahme. Und dass Sie mit Lions auf der ganzen Welt daran arbeiten, unser Ziel von 1,5 Millionen Mitgliedern zu erreichen. </a:t>
            </a:r>
          </a:p>
          <a:p>
            <a:pPr marL="171450" indent="-171450">
              <a:buFont typeface="Symbol"/>
              <a:buChar char="•"/>
            </a:pPr>
            <a:r>
              <a:rPr lang="de-DE" dirty="0"/>
              <a:t>Sie alle sind so wichtig für unseren Erfolg. </a:t>
            </a:r>
          </a:p>
          <a:p>
            <a:pPr marL="171450" indent="-171450">
              <a:buFont typeface="Symbol"/>
              <a:buChar char="•"/>
            </a:pPr>
            <a:r>
              <a:rPr lang="de-DE" dirty="0"/>
              <a:t>Und wenn Lions und Führungspersönlichkeiten wie Sie zusammenarbeiten, können wir mit Sicherheit unser MISSION 1.5-Ziel erreichen. </a:t>
            </a:r>
          </a:p>
          <a:p>
            <a:pPr marL="171450" indent="-171450">
              <a:buFont typeface="Symbol"/>
              <a:buChar char="•"/>
            </a:pPr>
            <a:r>
              <a:rPr lang="de-DE" dirty="0"/>
              <a:t>Vielen Dank!</a:t>
            </a:r>
          </a:p>
          <a:p>
            <a:endParaRPr lang="en-US" dirty="0">
              <a:cs typeface="Calibri"/>
            </a:endParaRPr>
          </a:p>
        </p:txBody>
      </p:sp>
    </p:spTree>
    <p:extLst>
      <p:ext uri="{BB962C8B-B14F-4D97-AF65-F5344CB8AC3E}">
        <p14:creationId xmlns:p14="http://schemas.microsoft.com/office/powerpoint/2010/main" val="4031373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de-DE" dirty="0"/>
              <a:t>MISSION 1.5 ist unser Bestreben, bis zum 1. Juli 2027 weltweit 1,5 Millionen Mitglieder zu zählen.</a:t>
            </a:r>
          </a:p>
          <a:p>
            <a:pPr marL="285750" indent="-285750">
              <a:buFont typeface="Symbol"/>
              <a:buChar char="•"/>
            </a:pPr>
            <a:r>
              <a:rPr lang="de-DE" dirty="0"/>
              <a:t>So können wir auf den steigenden Bedarf eingehen und mehr Menschen als je zuvor helfen.</a:t>
            </a:r>
          </a:p>
          <a:p>
            <a:pPr marL="285750" indent="-285750">
              <a:buFont typeface="Symbol"/>
              <a:buChar char="•"/>
            </a:pPr>
            <a:r>
              <a:rPr lang="de-DE" dirty="0"/>
              <a:t>Je mehr Mitglieder wir haben, desto mehr Hilfe können wir leisten.</a:t>
            </a:r>
          </a:p>
          <a:p>
            <a:endParaRPr lang="en-US" dirty="0">
              <a:cs typeface="Calibri"/>
            </a:endParaRPr>
          </a:p>
        </p:txBody>
      </p:sp>
      <p:sp>
        <p:nvSpPr>
          <p:cNvPr id="4" name="Slide Number Placeholder 3"/>
          <p:cNvSpPr>
            <a:spLocks noGrp="1"/>
          </p:cNvSpPr>
          <p:nvPr>
            <p:ph type="sldNum" sz="quarter" idx="5"/>
          </p:nvPr>
        </p:nvSpPr>
        <p:spPr/>
        <p:txBody>
          <a:bodyPr/>
          <a:lstStyle/>
          <a:p>
            <a:fld id="{D87F6D64-E802-DE49-BB0C-5DF6C1ACA17E}" type="slidenum">
              <a:rPr lang="en-US" smtClean="0"/>
              <a:t>5</a:t>
            </a:fld>
            <a:endParaRPr lang="en-US"/>
          </a:p>
        </p:txBody>
      </p:sp>
    </p:spTree>
    <p:extLst>
      <p:ext uri="{BB962C8B-B14F-4D97-AF65-F5344CB8AC3E}">
        <p14:creationId xmlns:p14="http://schemas.microsoft.com/office/powerpoint/2010/main" val="23611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de-DE" dirty="0"/>
              <a:t>Es stimmt. Es werden mehr Lions als je zuvor gebraucht.</a:t>
            </a:r>
          </a:p>
          <a:p>
            <a:pPr marL="171450" indent="-171450">
              <a:buFont typeface="Symbol"/>
              <a:buChar char="•"/>
            </a:pPr>
            <a:r>
              <a:rPr lang="de-DE" dirty="0"/>
              <a:t>Wenn wir Nachrichten lesen und genau hinschauen, wird sofort klar, dass der Bedarf wächst und dass Lions heute wichtiger sind als je zuvor.</a:t>
            </a:r>
          </a:p>
          <a:p>
            <a:pPr marL="171450" indent="-171450">
              <a:buFont typeface="Symbol"/>
              <a:buChar char="•"/>
            </a:pPr>
            <a:r>
              <a:rPr lang="de-DE" dirty="0"/>
              <a:t>Im Video erfahren wir von einigen Lions, warum Wachstum so wichtig ist.</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8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[Video abspielen]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de-DE" dirty="0"/>
              <a:t>Wir haben darüber gesprochen, wie wichtig Wachstum ist.</a:t>
            </a:r>
          </a:p>
          <a:p>
            <a:pPr marL="171450" indent="-171450">
              <a:buFont typeface="Symbol"/>
              <a:buChar char="•"/>
            </a:pPr>
            <a:r>
              <a:rPr lang="de-DE" dirty="0"/>
              <a:t>Aber es ist wichtig, über die Chancen und Vorteile für Lions im Zusammenhang mit Wachstum zu sprechen.</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06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Symbol" panose="05050102010706020507" pitchFamily="18" charset="2"/>
              <a:buChar char="•"/>
            </a:pPr>
            <a:r>
              <a:rPr lang="de-DE" dirty="0"/>
              <a:t>Wenn Clubs und Distrikte wachsen, profitieren alle Lions davon. Und auch unsere Communitys. </a:t>
            </a:r>
          </a:p>
          <a:p>
            <a:pPr lvl="1">
              <a:buFont typeface="Courier New" panose="05050102010706020507" pitchFamily="18" charset="2"/>
              <a:buChar char="○"/>
            </a:pPr>
            <a:r>
              <a:rPr lang="de-DE" dirty="0"/>
              <a:t>Wir können mehr Hilfe leisten und mehr bewirken.</a:t>
            </a:r>
          </a:p>
          <a:p>
            <a:pPr lvl="1">
              <a:buFont typeface="Courier New" panose="05050102010706020507" pitchFamily="18" charset="2"/>
              <a:buChar char="○"/>
            </a:pPr>
            <a:r>
              <a:rPr lang="de-DE" dirty="0"/>
              <a:t>Es werden mehr Möglichkeiten geschaffen, vielfältigere Mitglieder zu gewinnen, damit wir vor Ort und weltweit besser helfen können.</a:t>
            </a:r>
          </a:p>
          <a:p>
            <a:pPr lvl="1">
              <a:buFont typeface="Courier New" panose="05050102010706020507" pitchFamily="18" charset="2"/>
              <a:buChar char="○"/>
            </a:pPr>
            <a:r>
              <a:rPr lang="de-DE" dirty="0"/>
              <a:t>Wir stärken unsere Stimme und unseren Einfluss lokal und global.</a:t>
            </a:r>
          </a:p>
          <a:p>
            <a:pPr lvl="1">
              <a:buFont typeface="Courier New" panose="05050102010706020507" pitchFamily="18" charset="2"/>
              <a:buChar char="○"/>
            </a:pPr>
            <a:r>
              <a:rPr lang="de-DE" dirty="0"/>
              <a:t>Wir lernen von neuen Mitgliedern in unseren Clubs und wachsen gemeinsam.</a:t>
            </a:r>
          </a:p>
          <a:p>
            <a:pPr lvl="1">
              <a:buFont typeface="Courier New" panose="05050102010706020507" pitchFamily="18" charset="2"/>
              <a:buChar char="○"/>
            </a:pPr>
            <a:r>
              <a:rPr lang="de-DE" dirty="0"/>
              <a:t>Auf allen Lions-Ebenen werden wir stärker.   </a:t>
            </a:r>
          </a:p>
          <a:p>
            <a:pPr marL="342900" marR="0" lvl="0" indent="-342900">
              <a:spcBef>
                <a:spcPts val="0"/>
              </a:spcBef>
              <a:spcAft>
                <a:spcPts val="0"/>
              </a:spcAft>
              <a:buFont typeface="Symbol" panose="05050102010706020507" pitchFamily="18" charset="2"/>
              <a:buChar char=""/>
            </a:pPr>
            <a:endParaRPr lang="en-US" sz="1200" kern="100" dirty="0">
              <a:effectLst/>
              <a:latin typeface="Calibri" panose="020F0502020204030204" pitchFamily="34" charset="0"/>
              <a:ea typeface="Calibri" panose="020F0502020204030204" pitchFamily="34" charset="0"/>
              <a:cs typeface="Calibri"/>
            </a:endParaRPr>
          </a:p>
          <a:p>
            <a:endParaRPr lang="en-US" dirty="0">
              <a:cs typeface="Calibri"/>
            </a:endParaRPr>
          </a:p>
        </p:txBody>
      </p:sp>
    </p:spTree>
    <p:extLst>
      <p:ext uri="{BB962C8B-B14F-4D97-AF65-F5344CB8AC3E}">
        <p14:creationId xmlns:p14="http://schemas.microsoft.com/office/powerpoint/2010/main" val="95357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3E9C-E055-F639-A770-06C472EDA4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D44A85-BE6E-5968-A20D-C16732491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F789B5-4B8D-5110-ECBF-55BD60B1E40E}"/>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A07CC403-2FBB-24F7-3D14-7B29ABBC0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E7026-C87B-1691-5A96-AC09AD9C8BAC}"/>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34890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C141-3EAB-B467-8C3C-90CDBCDE36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CCA43-182B-FBC6-9F6F-BB5B544A3F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18545-ECD1-FB18-2B9D-6FFB9182A575}"/>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64C967D8-C8A8-46D8-5A77-F03EDC5EC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43E03-E0FB-C797-D0ED-55C437F0CFF2}"/>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41165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3DDCE6-3A26-A8C4-3C21-CE5E4C3DF8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EB137-135A-DD0D-DF4C-93F86EBA2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5ABC9-98CA-D746-78E4-17116543E6DE}"/>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4E6795D3-CAF2-D749-9299-513F73EBE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D4131-4A55-E90A-AF5E-C27BEC447F7D}"/>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525582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49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679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890944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6866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60532710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6092268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196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38181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A5E2-65ED-0D82-484F-9EB32FD84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B7C3B-16DC-C706-1FBD-7C259EB867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660C8-1CBA-9546-1112-53CD0C611928}"/>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188398DD-BFE4-77EE-D62A-D2D31DD47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C471D-B3D7-053B-7566-3A56940127A2}"/>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885548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05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2322986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1473334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99238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50FA-5488-0E07-448C-E7FA1922F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845D29-0F2E-B4AD-B36B-716A48D650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3EF88D-96F0-434D-7829-273A70EBF9B5}"/>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C3C23F43-9A9E-53BD-2412-888D8BEB6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9B796-56A3-ACDB-EC83-5D3FAA15D8F5}"/>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24054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694B-DBBA-D447-78C7-D55CB61F4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E3E736-793C-45E5-363F-39379388E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F3E15F-7F85-0FCE-C59E-5C3B18EA1C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662B5D-650B-E3C2-A487-AB3D4BA7FEEB}"/>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D8DBB4EF-6BD8-7238-E70E-CEF5EAAE2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744E9-618C-B318-D275-F6C1B1449829}"/>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66132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6135-9491-C841-9206-263411D056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6F614-C601-958A-9A8C-2A33FB749E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014B5E-1C84-77C3-A022-15E1546C4B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FA3A7A-3347-3EC3-C6AF-836C678C1C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B1F0A-D2B1-324B-AA9E-81AC2D2297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417A4C-03C4-189A-B5A4-C3A2062B093F}"/>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8" name="Footer Placeholder 7">
            <a:extLst>
              <a:ext uri="{FF2B5EF4-FFF2-40B4-BE49-F238E27FC236}">
                <a16:creationId xmlns:a16="http://schemas.microsoft.com/office/drawing/2014/main" id="{3222BEA7-83A5-D9B4-26CB-526D8F7AD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B8CE61-5256-E3C8-FD9D-5723A8E1CA3A}"/>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208291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AE5-2C05-875B-D89C-DBFF91B89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F7AFC-1132-E2AE-9051-A3DF8DFF6AE7}"/>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4" name="Footer Placeholder 3">
            <a:extLst>
              <a:ext uri="{FF2B5EF4-FFF2-40B4-BE49-F238E27FC236}">
                <a16:creationId xmlns:a16="http://schemas.microsoft.com/office/drawing/2014/main" id="{67AFFD8C-D00A-02A9-7CB4-D1ACE83070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69C36-306E-2DAD-8497-DAD528068F45}"/>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709157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53E35-B050-2D89-7271-0F5E2B605E7B}"/>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3" name="Footer Placeholder 2">
            <a:extLst>
              <a:ext uri="{FF2B5EF4-FFF2-40B4-BE49-F238E27FC236}">
                <a16:creationId xmlns:a16="http://schemas.microsoft.com/office/drawing/2014/main" id="{8F1E8CB9-00A7-5814-B92F-33CBBCA4FB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E8CDA7-0B78-09F6-8B59-566A5B5E6C53}"/>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72359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94AE-977F-D96B-7D26-E2F8EED06F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5CABFE-E5BB-CCEA-0A1B-6166D57B26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AE349-5E38-FCC8-6156-C4E63B8F8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89509-AD54-91AF-41B4-EE71AEBF3BD2}"/>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DCE660D6-CBF9-A1BC-7D7B-BBD19F9C3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245519-5C6B-B540-C8A9-5A88FA380EDF}"/>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3807155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4600-9366-110C-3887-35796ECD3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C9713-B221-9243-2B99-AA58DBF7C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DEDEDE-4055-D186-E0E6-999F5B47CF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CF41F-301A-B290-213E-555DAA29AC33}"/>
              </a:ext>
            </a:extLst>
          </p:cNvPr>
          <p:cNvSpPr>
            <a:spLocks noGrp="1"/>
          </p:cNvSpPr>
          <p:nvPr>
            <p:ph type="dt" sz="half" idx="10"/>
          </p:nvPr>
        </p:nvSpPr>
        <p:spPr/>
        <p:txBody>
          <a:bodyPr/>
          <a:lstStyle/>
          <a:p>
            <a:fld id="{5B2FF0D0-2D90-0D4D-A93B-3E52D7129706}" type="datetimeFigureOut">
              <a:rPr lang="en-US" smtClean="0"/>
              <a:t>1/12/2024</a:t>
            </a:fld>
            <a:endParaRPr lang="en-US"/>
          </a:p>
        </p:txBody>
      </p:sp>
      <p:sp>
        <p:nvSpPr>
          <p:cNvPr id="6" name="Footer Placeholder 5">
            <a:extLst>
              <a:ext uri="{FF2B5EF4-FFF2-40B4-BE49-F238E27FC236}">
                <a16:creationId xmlns:a16="http://schemas.microsoft.com/office/drawing/2014/main" id="{2D4CC0F5-BC3D-E0DB-34BD-819FF8580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58946-A828-C9D3-C403-0CF87659955D}"/>
              </a:ext>
            </a:extLst>
          </p:cNvPr>
          <p:cNvSpPr>
            <a:spLocks noGrp="1"/>
          </p:cNvSpPr>
          <p:nvPr>
            <p:ph type="sldNum" sz="quarter" idx="12"/>
          </p:nvPr>
        </p:nvSpPr>
        <p:spPr/>
        <p:txBody>
          <a:bodyPr/>
          <a:lstStyle/>
          <a:p>
            <a:fld id="{028E7FF1-40FC-6D4F-9AB2-8AC4832A3CF1}" type="slidenum">
              <a:rPr lang="en-US" smtClean="0"/>
              <a:t>‹#›</a:t>
            </a:fld>
            <a:endParaRPr lang="en-US"/>
          </a:p>
        </p:txBody>
      </p:sp>
    </p:spTree>
    <p:extLst>
      <p:ext uri="{BB962C8B-B14F-4D97-AF65-F5344CB8AC3E}">
        <p14:creationId xmlns:p14="http://schemas.microsoft.com/office/powerpoint/2010/main" val="128434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3251B-714A-86AA-A633-830D2CCA1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36E157-F966-BCBF-D8D0-A1793BA828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FDF05A-2FD9-58AB-DB0C-323134B12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FF0D0-2D90-0D4D-A93B-3E52D7129706}" type="datetimeFigureOut">
              <a:rPr lang="en-US" smtClean="0"/>
              <a:t>1/12/2024</a:t>
            </a:fld>
            <a:endParaRPr lang="en-US"/>
          </a:p>
        </p:txBody>
      </p:sp>
      <p:sp>
        <p:nvSpPr>
          <p:cNvPr id="5" name="Footer Placeholder 4">
            <a:extLst>
              <a:ext uri="{FF2B5EF4-FFF2-40B4-BE49-F238E27FC236}">
                <a16:creationId xmlns:a16="http://schemas.microsoft.com/office/drawing/2014/main" id="{0CFF29A4-6B57-4D9E-91E5-4A44CCCA5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BEF0B6-73ED-67E0-F1D1-E203CA8E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E7FF1-40FC-6D4F-9AB2-8AC4832A3CF1}" type="slidenum">
              <a:rPr lang="en-US" smtClean="0"/>
              <a:t>‹#›</a:t>
            </a:fld>
            <a:endParaRPr lang="en-US"/>
          </a:p>
        </p:txBody>
      </p:sp>
    </p:spTree>
    <p:extLst>
      <p:ext uri="{BB962C8B-B14F-4D97-AF65-F5344CB8AC3E}">
        <p14:creationId xmlns:p14="http://schemas.microsoft.com/office/powerpoint/2010/main" val="510929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911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emf"/><Relationship Id="rId4" Type="http://schemas.microsoft.com/office/2007/relationships/hdphoto" Target="../media/hdphoto1.wdp"/><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4.png"/><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AC8AC-0927-1B94-0E1C-A4069AAD5B1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3" name="Background - Overlay">
            <a:extLst>
              <a:ext uri="{FF2B5EF4-FFF2-40B4-BE49-F238E27FC236}">
                <a16:creationId xmlns:a16="http://schemas.microsoft.com/office/drawing/2014/main" id="{AA236B20-70E4-A839-A922-628922BED4A3}"/>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5" name="Picture 4">
            <a:extLst>
              <a:ext uri="{FF2B5EF4-FFF2-40B4-BE49-F238E27FC236}">
                <a16:creationId xmlns:a16="http://schemas.microsoft.com/office/drawing/2014/main" id="{564ED15C-F05B-388E-AD95-6EC3D4718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349" y="2470409"/>
            <a:ext cx="7924801" cy="1425258"/>
          </a:xfrm>
          <a:prstGeom prst="rect">
            <a:avLst/>
          </a:prstGeom>
        </p:spPr>
      </p:pic>
      <p:sp>
        <p:nvSpPr>
          <p:cNvPr id="8" name="Headline">
            <a:extLst>
              <a:ext uri="{FF2B5EF4-FFF2-40B4-BE49-F238E27FC236}">
                <a16:creationId xmlns:a16="http://schemas.microsoft.com/office/drawing/2014/main" id="{1BEA93C8-F959-5283-8E69-B931C9BC3ADF}"/>
              </a:ext>
            </a:extLst>
          </p:cNvPr>
          <p:cNvSpPr txBox="1">
            <a:spLocks/>
          </p:cNvSpPr>
          <p:nvPr/>
        </p:nvSpPr>
        <p:spPr>
          <a:xfrm>
            <a:off x="-2820" y="4349196"/>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6600" dirty="0">
                <a:solidFill>
                  <a:srgbClr val="FFC000"/>
                </a:solidFill>
                <a:effectLst>
                  <a:outerShdw blurRad="127000" dist="63500" dir="2700000" algn="tl" rotWithShape="0">
                    <a:srgbClr val="0D2240">
                      <a:alpha val="25000"/>
                    </a:srgbClr>
                  </a:outerShdw>
                </a:effectLst>
                <a:latin typeface="Arial"/>
                <a:ea typeface="ヒラギノ角ゴ Pro W3"/>
                <a:cs typeface="Arial"/>
              </a:rPr>
              <a:t>„MISSION BRIEF“</a:t>
            </a:r>
            <a:r>
              <a:rPr lang="de-DE" sz="6000" dirty="0">
                <a:solidFill>
                  <a:srgbClr val="FFC000"/>
                </a:solidFill>
                <a:effectLst>
                  <a:outerShdw blurRad="127000" dist="63500" dir="2700000" algn="tl" rotWithShape="0">
                    <a:srgbClr val="0D2240">
                      <a:alpha val="25000"/>
                    </a:srgbClr>
                  </a:outerShdw>
                </a:effectLst>
                <a:latin typeface="Arial"/>
                <a:ea typeface="ヒラギノ角ゴ Pro W3"/>
                <a:cs typeface="Arial"/>
              </a:rPr>
              <a:t> </a:t>
            </a:r>
          </a:p>
        </p:txBody>
      </p:sp>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A3EE01-4CF1-81A6-38B7-AA6D68BC0B71}"/>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59DC6E66-E47D-777E-F52B-787B55D1D3D3}"/>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8" name="Graphic 11">
              <a:extLst>
                <a:ext uri="{FF2B5EF4-FFF2-40B4-BE49-F238E27FC236}">
                  <a16:creationId xmlns:a16="http://schemas.microsoft.com/office/drawing/2014/main" id="{61675B9E-8C07-4771-EE1A-D9070FC26F11}"/>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75F4D7D3-2E0D-C187-B286-C60C4854D9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F2113A0-D2DD-BF53-EB28-6C43DDA69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A7940B9E-6EE2-A08A-5508-08CE4CB60BAC}"/>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de-DE" sz="8000">
                <a:solidFill>
                  <a:srgbClr val="00338D"/>
                </a:solidFill>
                <a:latin typeface="Arial"/>
                <a:ea typeface="ヒラギノ角ゴ Pro W3"/>
                <a:cs typeface="Arial"/>
              </a:rPr>
              <a:t>Das machen wir.</a:t>
            </a:r>
          </a:p>
          <a:p>
            <a:pPr>
              <a:spcBef>
                <a:spcPts val="0"/>
              </a:spcBef>
            </a:pPr>
            <a:r>
              <a:rPr lang="de-DE" sz="8000">
                <a:solidFill>
                  <a:srgbClr val="00338D"/>
                </a:solidFill>
                <a:latin typeface="Arial"/>
                <a:ea typeface="ヒラギノ角ゴ Pro W3"/>
                <a:cs typeface="Arial"/>
              </a:rPr>
              <a:t>Gemeinsam.</a:t>
            </a:r>
          </a:p>
        </p:txBody>
      </p:sp>
      <p:sp>
        <p:nvSpPr>
          <p:cNvPr id="11" name="Yellow Bar">
            <a:extLst>
              <a:ext uri="{FF2B5EF4-FFF2-40B4-BE49-F238E27FC236}">
                <a16:creationId xmlns:a16="http://schemas.microsoft.com/office/drawing/2014/main" id="{BCFCB363-16BD-4E17-C94E-BFB10B60F73D}"/>
              </a:ext>
            </a:extLst>
          </p:cNvPr>
          <p:cNvSpPr/>
          <p:nvPr/>
        </p:nvSpPr>
        <p:spPr>
          <a:xfrm>
            <a:off x="4011930" y="5131645"/>
            <a:ext cx="393192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pic>
        <p:nvPicPr>
          <p:cNvPr id="2" name="Picture 1">
            <a:extLst>
              <a:ext uri="{FF2B5EF4-FFF2-40B4-BE49-F238E27FC236}">
                <a16:creationId xmlns:a16="http://schemas.microsoft.com/office/drawing/2014/main" id="{DCC61EA1-7592-6D19-59AF-A42068FC94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49910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65343DA-3E6D-25C2-6072-A74B3B7BDD4C}"/>
              </a:ext>
            </a:extLst>
          </p:cNvPr>
          <p:cNvGrpSpPr/>
          <p:nvPr/>
        </p:nvGrpSpPr>
        <p:grpSpPr>
          <a:xfrm>
            <a:off x="-6" y="0"/>
            <a:ext cx="12192003" cy="6858000"/>
            <a:chOff x="-6" y="0"/>
            <a:chExt cx="12192003" cy="6858000"/>
          </a:xfrm>
        </p:grpSpPr>
        <p:pic>
          <p:nvPicPr>
            <p:cNvPr id="12" name="Picture 11" descr="A picture containing human face, person, person, collage&#10;&#10;Description automatically generated">
              <a:extLst>
                <a:ext uri="{FF2B5EF4-FFF2-40B4-BE49-F238E27FC236}">
                  <a16:creationId xmlns:a16="http://schemas.microsoft.com/office/drawing/2014/main" id="{B2280904-25C4-76B2-FB71-E15CFD6BE5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4238A3E2-0754-361E-004E-1CFE2873D3E1}"/>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4" name="Page Number - Blue">
            <a:extLst>
              <a:ext uri="{FF2B5EF4-FFF2-40B4-BE49-F238E27FC236}">
                <a16:creationId xmlns:a16="http://schemas.microsoft.com/office/drawing/2014/main" id="{038A2C2C-00E1-44C9-6340-D306F370AE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5" name="Page Number - White">
            <a:extLst>
              <a:ext uri="{FF2B5EF4-FFF2-40B4-BE49-F238E27FC236}">
                <a16:creationId xmlns:a16="http://schemas.microsoft.com/office/drawing/2014/main" id="{70FF76DF-BF1C-321C-52EA-0EEA0EC8CD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7" name="Headline">
            <a:extLst>
              <a:ext uri="{FF2B5EF4-FFF2-40B4-BE49-F238E27FC236}">
                <a16:creationId xmlns:a16="http://schemas.microsoft.com/office/drawing/2014/main" id="{6DBE4EB7-E098-4D3C-D63C-BE0CD8FB64BC}"/>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7000">
                <a:solidFill>
                  <a:schemeClr val="bg1"/>
                </a:solidFill>
              </a:rPr>
              <a:t>EINSATZPLAN</a:t>
            </a:r>
          </a:p>
        </p:txBody>
      </p:sp>
      <p:sp>
        <p:nvSpPr>
          <p:cNvPr id="18" name="Headline">
            <a:extLst>
              <a:ext uri="{FF2B5EF4-FFF2-40B4-BE49-F238E27FC236}">
                <a16:creationId xmlns:a16="http://schemas.microsoft.com/office/drawing/2014/main" id="{449C8DFE-5B54-544E-158D-0A1AFD2DCDDE}"/>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3500">
                <a:solidFill>
                  <a:schemeClr val="bg1"/>
                </a:solidFill>
                <a:latin typeface="Arial"/>
                <a:ea typeface="ヒラギノ角ゴ Pro W3"/>
                <a:cs typeface="Arial"/>
              </a:rPr>
              <a:t>Sie übernehmen dabei eine Aufgabe.</a:t>
            </a:r>
          </a:p>
        </p:txBody>
      </p:sp>
      <p:sp>
        <p:nvSpPr>
          <p:cNvPr id="19" name="Rectangle 18">
            <a:extLst>
              <a:ext uri="{FF2B5EF4-FFF2-40B4-BE49-F238E27FC236}">
                <a16:creationId xmlns:a16="http://schemas.microsoft.com/office/drawing/2014/main" id="{CDFDA55C-E87D-1BB3-7130-229E43081575}"/>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2" name="Picture 1">
            <a:extLst>
              <a:ext uri="{FF2B5EF4-FFF2-40B4-BE49-F238E27FC236}">
                <a16:creationId xmlns:a16="http://schemas.microsoft.com/office/drawing/2014/main" id="{670665F8-E486-C99A-61B5-1D948C091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90463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B2F5B0-222E-5E0D-8747-923BA39864D9}"/>
              </a:ext>
            </a:extLst>
          </p:cNvPr>
          <p:cNvGrpSpPr/>
          <p:nvPr/>
        </p:nvGrpSpPr>
        <p:grpSpPr>
          <a:xfrm>
            <a:off x="-5444" y="0"/>
            <a:ext cx="12197444" cy="6858002"/>
            <a:chOff x="-5444" y="-2"/>
            <a:chExt cx="12197444" cy="6858002"/>
          </a:xfrm>
        </p:grpSpPr>
        <p:sp>
          <p:nvSpPr>
            <p:cNvPr id="3" name="Rectangle 2">
              <a:extLst>
                <a:ext uri="{FF2B5EF4-FFF2-40B4-BE49-F238E27FC236}">
                  <a16:creationId xmlns:a16="http://schemas.microsoft.com/office/drawing/2014/main" id="{D96C921B-2B21-46CB-2FC5-E64768CC3DE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9E19EA2F-3FC1-9BA8-2A99-8F7D91766EB2}"/>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Graphic 35">
              <a:extLst>
                <a:ext uri="{FF2B5EF4-FFF2-40B4-BE49-F238E27FC236}">
                  <a16:creationId xmlns:a16="http://schemas.microsoft.com/office/drawing/2014/main" id="{57FDAD54-6CC5-038F-77D1-370CACDD6932}"/>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6" name="Graphic 31">
              <a:extLst>
                <a:ext uri="{FF2B5EF4-FFF2-40B4-BE49-F238E27FC236}">
                  <a16:creationId xmlns:a16="http://schemas.microsoft.com/office/drawing/2014/main" id="{014A6B6F-EF2A-358A-AD00-8FCA9CF019D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dirty="0"/>
            </a:p>
          </p:txBody>
        </p:sp>
        <p:sp>
          <p:nvSpPr>
            <p:cNvPr id="7" name="Graphic 32">
              <a:extLst>
                <a:ext uri="{FF2B5EF4-FFF2-40B4-BE49-F238E27FC236}">
                  <a16:creationId xmlns:a16="http://schemas.microsoft.com/office/drawing/2014/main" id="{CB932E80-4145-0BB2-60DD-AC1E724282F3}"/>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dirty="0"/>
            </a:p>
          </p:txBody>
        </p:sp>
      </p:grpSp>
      <p:sp>
        <p:nvSpPr>
          <p:cNvPr id="8" name="Page Number - Blue">
            <a:extLst>
              <a:ext uri="{FF2B5EF4-FFF2-40B4-BE49-F238E27FC236}">
                <a16:creationId xmlns:a16="http://schemas.microsoft.com/office/drawing/2014/main" id="{11B35F2C-3515-D2EA-8FC4-ED5708ACA7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graphicFrame>
        <p:nvGraphicFramePr>
          <p:cNvPr id="9" name="Diagram 8">
            <a:extLst>
              <a:ext uri="{FF2B5EF4-FFF2-40B4-BE49-F238E27FC236}">
                <a16:creationId xmlns:a16="http://schemas.microsoft.com/office/drawing/2014/main" id="{3F4E8BA3-EFB6-6FE5-1698-CF0640C904CE}"/>
              </a:ext>
            </a:extLst>
          </p:cNvPr>
          <p:cNvGraphicFramePr/>
          <p:nvPr>
            <p:extLst>
              <p:ext uri="{D42A27DB-BD31-4B8C-83A1-F6EECF244321}">
                <p14:modId xmlns:p14="http://schemas.microsoft.com/office/powerpoint/2010/main" val="1239401436"/>
              </p:ext>
            </p:extLst>
          </p:nvPr>
        </p:nvGraphicFramePr>
        <p:xfrm>
          <a:off x="1627724" y="2232596"/>
          <a:ext cx="8936553" cy="3955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1F184213-EABF-7E00-CDCA-8760CEC2CD2E}"/>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95567948-59D7-7A04-9B6A-77018681C6EB}"/>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D53D96EA-4445-C172-635C-DC116D8FA59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536ACA0-9146-7479-6A23-A59E0DAA31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6E7FAF25-894B-C9BF-0E0C-0A1EC35DF3B9}"/>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5176C4A6-BD9F-0C1B-8D8B-AF5BD0D491B1}"/>
              </a:ext>
            </a:extLst>
          </p:cNvPr>
          <p:cNvSpPr txBox="1">
            <a:spLocks/>
          </p:cNvSpPr>
          <p:nvPr/>
        </p:nvSpPr>
        <p:spPr>
          <a:xfrm>
            <a:off x="1333893" y="1065716"/>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de-DE" sz="4500" b="1">
                <a:solidFill>
                  <a:srgbClr val="00338D"/>
                </a:solidFill>
                <a:latin typeface="Arial"/>
                <a:ea typeface="Arial" charset="0"/>
                <a:cs typeface="Arial"/>
              </a:rPr>
              <a:t>Operative Vorgehensweise</a:t>
            </a:r>
          </a:p>
          <a:p>
            <a:pPr algn="ctr">
              <a:buSzPct val="120000"/>
              <a:defRPr/>
            </a:pPr>
            <a:endParaRPr lang="en-US" sz="4500" b="1" kern="0" dirty="0">
              <a:solidFill>
                <a:srgbClr val="00338D"/>
              </a:solidFill>
              <a:latin typeface="Arial"/>
              <a:ea typeface="Arial" charset="0"/>
              <a:cs typeface="Arial"/>
            </a:endParaRPr>
          </a:p>
        </p:txBody>
      </p:sp>
    </p:spTree>
    <p:extLst>
      <p:ext uri="{BB962C8B-B14F-4D97-AF65-F5344CB8AC3E}">
        <p14:creationId xmlns:p14="http://schemas.microsoft.com/office/powerpoint/2010/main" val="3418126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people walking on a path&#10;&#10;Description automatically generated">
            <a:extLst>
              <a:ext uri="{FF2B5EF4-FFF2-40B4-BE49-F238E27FC236}">
                <a16:creationId xmlns:a16="http://schemas.microsoft.com/office/drawing/2014/main" id="{A5988BBA-84EC-F481-265C-9F8477C7C16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46691"/>
            <a:ext cx="12191999" cy="6858001"/>
          </a:xfrm>
          <a:prstGeom prst="rect">
            <a:avLst/>
          </a:prstGeom>
        </p:spPr>
      </p:pic>
      <p:sp>
        <p:nvSpPr>
          <p:cNvPr id="22" name="Rectangle 21">
            <a:extLst>
              <a:ext uri="{FF2B5EF4-FFF2-40B4-BE49-F238E27FC236}">
                <a16:creationId xmlns:a16="http://schemas.microsoft.com/office/drawing/2014/main" id="{BF5591B5-5845-1A8F-F458-207B8D5EEB8B}"/>
              </a:ext>
            </a:extLst>
          </p:cNvPr>
          <p:cNvSpPr/>
          <p:nvPr/>
        </p:nvSpPr>
        <p:spPr>
          <a:xfrm>
            <a:off x="1" y="146692"/>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DA1ACE6A-AF31-A0E3-479D-CDF270F34545}"/>
              </a:ext>
            </a:extLst>
          </p:cNvPr>
          <p:cNvSpPr txBox="1">
            <a:spLocks/>
          </p:cNvSpPr>
          <p:nvPr/>
        </p:nvSpPr>
        <p:spPr>
          <a:xfrm>
            <a:off x="457986" y="77476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de-DE" sz="5000" b="1">
                <a:solidFill>
                  <a:schemeClr val="bg1"/>
                </a:solidFill>
                <a:latin typeface="Arial"/>
                <a:ea typeface="Arial" charset="0"/>
                <a:cs typeface="Arial"/>
              </a:rPr>
              <a:t>Aufgaben und Zuständigkeiten</a:t>
            </a:r>
          </a:p>
        </p:txBody>
      </p:sp>
      <p:sp>
        <p:nvSpPr>
          <p:cNvPr id="7" name="TextBox 6">
            <a:extLst>
              <a:ext uri="{FF2B5EF4-FFF2-40B4-BE49-F238E27FC236}">
                <a16:creationId xmlns:a16="http://schemas.microsoft.com/office/drawing/2014/main" id="{B83C4584-8611-81AE-3B7B-F1F7C81B3076}"/>
              </a:ext>
            </a:extLst>
          </p:cNvPr>
          <p:cNvSpPr txBox="1"/>
          <p:nvPr/>
        </p:nvSpPr>
        <p:spPr>
          <a:xfrm>
            <a:off x="500354" y="1699554"/>
            <a:ext cx="1020997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3000" dirty="0">
                <a:solidFill>
                  <a:schemeClr val="bg1"/>
                </a:solidFill>
                <a:latin typeface="Arial"/>
                <a:ea typeface="ヒラギノ角ゴ Pro W3"/>
                <a:cs typeface="Arial"/>
              </a:rPr>
              <a:t>Eine Mission auf den höchsten Lions-Ebenen</a:t>
            </a:r>
          </a:p>
          <a:p>
            <a:r>
              <a:rPr lang="de-DE" sz="2000" i="1" dirty="0">
                <a:solidFill>
                  <a:srgbClr val="EBB700"/>
                </a:solidFill>
                <a:latin typeface="Arial" panose="020B0604020202020204" pitchFamily="34" charset="0"/>
                <a:ea typeface="ヒラギノ角ゴ Pro W3"/>
                <a:cs typeface="Arial" panose="020B0604020202020204" pitchFamily="34" charset="0"/>
              </a:rPr>
              <a:t>Internationale Führungskräfte engagieren sich und sind für den Erfolg verantwortlich. </a:t>
            </a:r>
          </a:p>
        </p:txBody>
      </p:sp>
      <p:graphicFrame>
        <p:nvGraphicFramePr>
          <p:cNvPr id="9" name="Table 9">
            <a:extLst>
              <a:ext uri="{FF2B5EF4-FFF2-40B4-BE49-F238E27FC236}">
                <a16:creationId xmlns:a16="http://schemas.microsoft.com/office/drawing/2014/main" id="{11B693CC-51FA-9F0F-0814-261B9A8DFDF1}"/>
              </a:ext>
            </a:extLst>
          </p:cNvPr>
          <p:cNvGraphicFramePr>
            <a:graphicFrameLocks noGrp="1"/>
          </p:cNvGraphicFramePr>
          <p:nvPr>
            <p:extLst>
              <p:ext uri="{D42A27DB-BD31-4B8C-83A1-F6EECF244321}">
                <p14:modId xmlns:p14="http://schemas.microsoft.com/office/powerpoint/2010/main" val="295535451"/>
              </p:ext>
            </p:extLst>
          </p:nvPr>
        </p:nvGraphicFramePr>
        <p:xfrm>
          <a:off x="602592" y="2852416"/>
          <a:ext cx="10580415" cy="3647090"/>
        </p:xfrm>
        <a:graphic>
          <a:graphicData uri="http://schemas.openxmlformats.org/drawingml/2006/table">
            <a:tbl>
              <a:tblPr firstRow="1" bandRow="1">
                <a:tableStyleId>{5C22544A-7EE6-4342-B048-85BDC9FD1C3A}</a:tableStyleId>
              </a:tblPr>
              <a:tblGrid>
                <a:gridCol w="3811753">
                  <a:extLst>
                    <a:ext uri="{9D8B030D-6E8A-4147-A177-3AD203B41FA5}">
                      <a16:colId xmlns:a16="http://schemas.microsoft.com/office/drawing/2014/main" val="2610919145"/>
                    </a:ext>
                  </a:extLst>
                </a:gridCol>
                <a:gridCol w="208280">
                  <a:extLst>
                    <a:ext uri="{9D8B030D-6E8A-4147-A177-3AD203B41FA5}">
                      <a16:colId xmlns:a16="http://schemas.microsoft.com/office/drawing/2014/main" val="2799790583"/>
                    </a:ext>
                  </a:extLst>
                </a:gridCol>
                <a:gridCol w="6560382">
                  <a:extLst>
                    <a:ext uri="{9D8B030D-6E8A-4147-A177-3AD203B41FA5}">
                      <a16:colId xmlns:a16="http://schemas.microsoft.com/office/drawing/2014/main" val="2940864417"/>
                    </a:ext>
                  </a:extLst>
                </a:gridCol>
              </a:tblGrid>
              <a:tr h="641833">
                <a:tc>
                  <a:txBody>
                    <a:bodyPr/>
                    <a:lstStyle/>
                    <a:p>
                      <a:pPr algn="l"/>
                      <a:r>
                        <a:rPr lang="de-DE" sz="3000" b="1" i="0">
                          <a:solidFill>
                            <a:srgbClr val="EBB700"/>
                          </a:solidFill>
                          <a:latin typeface="Arial" panose="020B0604020202020204" pitchFamily="34" charset="0"/>
                          <a:cs typeface="Arial" panose="020B0604020202020204" pitchFamily="34" charset="0"/>
                        </a:rPr>
                        <a:t>AUFGABEN</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3000" dirty="0">
                        <a:solidFill>
                          <a:schemeClr val="bg1"/>
                        </a:solidFill>
                      </a:endParaRPr>
                    </a:p>
                  </a:txBody>
                  <a:tcP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sz="3000" b="1" i="0">
                          <a:solidFill>
                            <a:schemeClr val="bg1"/>
                          </a:solidFill>
                          <a:latin typeface="Arial" panose="020B0604020202020204" pitchFamily="34" charset="0"/>
                          <a:cs typeface="Arial" panose="020B0604020202020204" pitchFamily="34" charset="0"/>
                        </a:rPr>
                        <a:t>ZUSTÄNDIGKEITEN </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87808">
                <a:tc>
                  <a:txBody>
                    <a:bodyPr/>
                    <a:lstStyle/>
                    <a:p>
                      <a:pPr algn="l"/>
                      <a:r>
                        <a:rPr lang="de-DE" sz="2000" b="1" i="0">
                          <a:solidFill>
                            <a:srgbClr val="EBB700"/>
                          </a:solidFill>
                          <a:latin typeface="Arial"/>
                          <a:cs typeface="Arial"/>
                        </a:rPr>
                        <a:t>Lenkungsausschuss</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solidFill>
                          <a:schemeClr val="bg1"/>
                        </a:solidFill>
                      </a:endParaRPr>
                    </a:p>
                  </a:txBody>
                  <a:tcP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a:solidFill>
                            <a:schemeClr val="bg1"/>
                          </a:solidFill>
                          <a:latin typeface="Arial"/>
                          <a:cs typeface="Arial"/>
                        </a:rPr>
                        <a:t>Beaufsichtigung der Umsetzung von </a:t>
                      </a:r>
                      <a:r>
                        <a:rPr lang="de-DE" b="0" i="1">
                          <a:solidFill>
                            <a:schemeClr val="bg1"/>
                          </a:solidFill>
                          <a:latin typeface="Arial"/>
                          <a:cs typeface="Arial"/>
                        </a:rPr>
                        <a:t>MISSION</a:t>
                      </a:r>
                      <a:r>
                        <a:rPr lang="de-DE" b="0" i="0">
                          <a:solidFill>
                            <a:schemeClr val="bg1"/>
                          </a:solidFill>
                          <a:latin typeface="Arial"/>
                          <a:cs typeface="Arial"/>
                        </a:rPr>
                        <a:t> </a:t>
                      </a:r>
                      <a:r>
                        <a:rPr lang="de-DE" b="1" i="0">
                          <a:solidFill>
                            <a:schemeClr val="bg1"/>
                          </a:solidFill>
                          <a:latin typeface="Arial"/>
                          <a:cs typeface="Arial"/>
                        </a:rPr>
                        <a:t>1.5</a:t>
                      </a:r>
                      <a:r>
                        <a:rPr lang="de-DE" b="0" i="0">
                          <a:solidFill>
                            <a:schemeClr val="bg1"/>
                          </a:solidFill>
                          <a:latin typeface="Arial"/>
                          <a:cs typeface="Arial"/>
                        </a:rPr>
                        <a:t> </a:t>
                      </a:r>
                    </a:p>
                  </a:txBody>
                  <a:tcPr anchor="ctr">
                    <a:lnL w="12700" cmpd="sng">
                      <a:noFill/>
                    </a:lnL>
                    <a:lnR w="12700" cmpd="sng">
                      <a:noFill/>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87808">
                <a:tc>
                  <a:txBody>
                    <a:bodyPr/>
                    <a:lstStyle/>
                    <a:p>
                      <a:pPr algn="l"/>
                      <a:r>
                        <a:rPr lang="de-DE" sz="2000" b="1" i="0">
                          <a:solidFill>
                            <a:srgbClr val="EBB700"/>
                          </a:solidFill>
                          <a:latin typeface="Arial"/>
                          <a:cs typeface="Arial"/>
                        </a:rPr>
                        <a:t>Exekutivamtsträger</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b="0" i="0">
                          <a:solidFill>
                            <a:schemeClr val="bg1"/>
                          </a:solidFill>
                          <a:latin typeface="Arial" panose="020B0604020202020204" pitchFamily="34" charset="0"/>
                          <a:cs typeface="Arial" panose="020B0604020202020204" pitchFamily="34" charset="0"/>
                        </a:rPr>
                        <a:t>Mitarbeit im Lenkungsausschuss und strategische Leitung des Global Action Teams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87808">
                <a:tc>
                  <a:txBody>
                    <a:bodyPr/>
                    <a:lstStyle/>
                    <a:p>
                      <a:pPr algn="l"/>
                      <a:r>
                        <a:rPr lang="de-DE" sz="2000" b="1" i="0">
                          <a:solidFill>
                            <a:srgbClr val="EBB700"/>
                          </a:solidFill>
                          <a:latin typeface="Arial"/>
                          <a:cs typeface="Arial"/>
                        </a:rPr>
                        <a:t>Internationale Direktoren</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b="0" i="0">
                          <a:solidFill>
                            <a:schemeClr val="bg1"/>
                          </a:solidFill>
                          <a:latin typeface="Arial"/>
                          <a:cs typeface="Arial"/>
                        </a:rPr>
                        <a:t>Förderung des globalen Engagements und strategische Unterstützung von CA, MD und Distrikt-Teams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41833">
                <a:tc>
                  <a:txBody>
                    <a:bodyPr/>
                    <a:lstStyle/>
                    <a:p>
                      <a:pPr algn="l"/>
                      <a:r>
                        <a:rPr lang="de-DE" sz="2000" b="1" i="0">
                          <a:solidFill>
                            <a:srgbClr val="EBB700"/>
                          </a:solidFill>
                          <a:latin typeface="Arial"/>
                          <a:cs typeface="Arial"/>
                        </a:rPr>
                        <a:t>GAT CA/Area Leader</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a:solidFill>
                          <a:schemeClr val="bg1"/>
                        </a:solidFill>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de-DE" b="0" i="0">
                          <a:solidFill>
                            <a:schemeClr val="bg1"/>
                          </a:solidFill>
                          <a:latin typeface="Arial" panose="020B0604020202020204" pitchFamily="34" charset="0"/>
                          <a:cs typeface="Arial" panose="020B0604020202020204" pitchFamily="34" charset="0"/>
                        </a:rPr>
                        <a:t>Strategische Unterstützung von CA, MD und Distrikt-Teams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4" name="Page Number - Blue">
            <a:extLst>
              <a:ext uri="{FF2B5EF4-FFF2-40B4-BE49-F238E27FC236}">
                <a16:creationId xmlns:a16="http://schemas.microsoft.com/office/drawing/2014/main" id="{02325EE8-EBA7-6355-6094-EA5E8686606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grpSp>
        <p:nvGrpSpPr>
          <p:cNvPr id="17" name="Group 16">
            <a:extLst>
              <a:ext uri="{FF2B5EF4-FFF2-40B4-BE49-F238E27FC236}">
                <a16:creationId xmlns:a16="http://schemas.microsoft.com/office/drawing/2014/main" id="{CD29611B-7529-4EDA-1AF3-228102C5503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8D35905A-0275-5BA4-3074-D11EC5B17E39}"/>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A12D292F-B01C-4D1C-B57F-DCFD1FC8B6A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9190CC78-8397-9B54-169B-F0824A8DC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05DC6A2-AC76-8074-DA9F-5D4BF8DAA68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1926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raphic 7">
            <a:extLst>
              <a:ext uri="{FF2B5EF4-FFF2-40B4-BE49-F238E27FC236}">
                <a16:creationId xmlns:a16="http://schemas.microsoft.com/office/drawing/2014/main" id="{03962555-D4BF-DF79-2FD4-520D9DBA121C}"/>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5" name="Body Copy">
            <a:extLst>
              <a:ext uri="{FF2B5EF4-FFF2-40B4-BE49-F238E27FC236}">
                <a16:creationId xmlns:a16="http://schemas.microsoft.com/office/drawing/2014/main" id="{F9346F5F-07C2-C102-5364-5E558535312F}"/>
              </a:ext>
            </a:extLst>
          </p:cNvPr>
          <p:cNvSpPr txBox="1">
            <a:spLocks/>
          </p:cNvSpPr>
          <p:nvPr/>
        </p:nvSpPr>
        <p:spPr>
          <a:xfrm>
            <a:off x="939860" y="1488593"/>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500" b="1">
                <a:solidFill>
                  <a:srgbClr val="0D2240"/>
                </a:solidFill>
              </a:rPr>
              <a:t>Eine GAT-Mission</a:t>
            </a:r>
          </a:p>
          <a:p>
            <a:r>
              <a:rPr lang="de-DE" sz="1400" i="1">
                <a:solidFill>
                  <a:srgbClr val="0D2240"/>
                </a:solidFill>
              </a:rPr>
              <a:t>Das Global Action Team ist auf Club- und Distriktebene federführend.</a:t>
            </a:r>
          </a:p>
        </p:txBody>
      </p:sp>
      <p:sp>
        <p:nvSpPr>
          <p:cNvPr id="6" name="Page Number - Blue">
            <a:extLst>
              <a:ext uri="{FF2B5EF4-FFF2-40B4-BE49-F238E27FC236}">
                <a16:creationId xmlns:a16="http://schemas.microsoft.com/office/drawing/2014/main" id="{1D5A2194-A45C-2F6D-5285-283F3B0D098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
        <p:nvSpPr>
          <p:cNvPr id="7" name="Headline">
            <a:extLst>
              <a:ext uri="{FF2B5EF4-FFF2-40B4-BE49-F238E27FC236}">
                <a16:creationId xmlns:a16="http://schemas.microsoft.com/office/drawing/2014/main" id="{1597BA1F-530E-D7CF-5567-2D70D499CE2D}"/>
              </a:ext>
            </a:extLst>
          </p:cNvPr>
          <p:cNvSpPr txBox="1">
            <a:spLocks/>
          </p:cNvSpPr>
          <p:nvPr/>
        </p:nvSpPr>
        <p:spPr>
          <a:xfrm>
            <a:off x="939860" y="69703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00338D"/>
                </a:solidFill>
              </a:rPr>
              <a:t>Aufgaben und Zuständigkeiten</a:t>
            </a:r>
          </a:p>
        </p:txBody>
      </p:sp>
      <p:grpSp>
        <p:nvGrpSpPr>
          <p:cNvPr id="8" name="Group 7">
            <a:extLst>
              <a:ext uri="{FF2B5EF4-FFF2-40B4-BE49-F238E27FC236}">
                <a16:creationId xmlns:a16="http://schemas.microsoft.com/office/drawing/2014/main" id="{FB1E849C-62C3-8A9A-D5D8-14699732794E}"/>
              </a:ext>
            </a:extLst>
          </p:cNvPr>
          <p:cNvGrpSpPr/>
          <p:nvPr/>
        </p:nvGrpSpPr>
        <p:grpSpPr>
          <a:xfrm>
            <a:off x="788313" y="2226825"/>
            <a:ext cx="10902117" cy="4348523"/>
            <a:chOff x="1150637" y="2492793"/>
            <a:chExt cx="10902117" cy="4348523"/>
          </a:xfrm>
        </p:grpSpPr>
        <p:sp>
          <p:nvSpPr>
            <p:cNvPr id="9" name="Rounded Rectangle 8">
              <a:extLst>
                <a:ext uri="{FF2B5EF4-FFF2-40B4-BE49-F238E27FC236}">
                  <a16:creationId xmlns:a16="http://schemas.microsoft.com/office/drawing/2014/main" id="{348659AF-E3EF-8C29-B03A-9E9277DC913D}"/>
                </a:ext>
              </a:extLst>
            </p:cNvPr>
            <p:cNvSpPr/>
            <p:nvPr/>
          </p:nvSpPr>
          <p:spPr>
            <a:xfrm>
              <a:off x="1150637" y="3094429"/>
              <a:ext cx="3497513" cy="2753974"/>
            </a:xfrm>
            <a:prstGeom prst="roundRect">
              <a:avLst/>
            </a:prstGeom>
            <a:solidFill>
              <a:srgbClr val="612B88"/>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0" name="Headline">
              <a:extLst>
                <a:ext uri="{FF2B5EF4-FFF2-40B4-BE49-F238E27FC236}">
                  <a16:creationId xmlns:a16="http://schemas.microsoft.com/office/drawing/2014/main" id="{C4FC2BC1-1EE0-39BE-383B-0987A2154278}"/>
                </a:ext>
              </a:extLst>
            </p:cNvPr>
            <p:cNvSpPr txBox="1">
              <a:spLocks/>
            </p:cNvSpPr>
            <p:nvPr/>
          </p:nvSpPr>
          <p:spPr>
            <a:xfrm>
              <a:off x="1623995" y="3094429"/>
              <a:ext cx="2413887" cy="806663"/>
            </a:xfrm>
            <a:prstGeom prst="rect">
              <a:avLst/>
            </a:prstGeom>
            <a:noFill/>
            <a:ln>
              <a:noFill/>
            </a:ln>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000">
                  <a:solidFill>
                    <a:schemeClr val="bg1"/>
                  </a:solidFill>
                  <a:latin typeface="Arial" panose="020B0604020202020204" pitchFamily="34" charset="0"/>
                  <a:cs typeface="Arial" panose="020B0604020202020204" pitchFamily="34" charset="0"/>
                </a:rPr>
                <a:t>Distrikt-Führungskräfte</a:t>
              </a:r>
            </a:p>
          </p:txBody>
        </p:sp>
        <p:cxnSp>
          <p:nvCxnSpPr>
            <p:cNvPr id="11" name="Straight Connector 10">
              <a:extLst>
                <a:ext uri="{FF2B5EF4-FFF2-40B4-BE49-F238E27FC236}">
                  <a16:creationId xmlns:a16="http://schemas.microsoft.com/office/drawing/2014/main" id="{51CA3E49-0CC8-8F78-0284-E163C3282A8C}"/>
                </a:ext>
              </a:extLst>
            </p:cNvPr>
            <p:cNvCxnSpPr>
              <a:cxnSpLocks/>
              <a:stCxn id="14" idx="1"/>
            </p:cNvCxnSpPr>
            <p:nvPr/>
          </p:nvCxnSpPr>
          <p:spPr>
            <a:xfrm flipH="1">
              <a:off x="4652880" y="3166146"/>
              <a:ext cx="647540" cy="1305270"/>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6C7BECF0-0594-F2B8-D801-C89950C36554}"/>
                </a:ext>
              </a:extLst>
            </p:cNvPr>
            <p:cNvCxnSpPr>
              <a:cxnSpLocks/>
              <a:stCxn id="15" idx="1"/>
              <a:endCxn id="9" idx="3"/>
            </p:cNvCxnSpPr>
            <p:nvPr/>
          </p:nvCxnSpPr>
          <p:spPr>
            <a:xfrm flipH="1" flipV="1">
              <a:off x="4648150" y="4471416"/>
              <a:ext cx="652270" cy="7595"/>
            </a:xfrm>
            <a:prstGeom prst="line">
              <a:avLst/>
            </a:prstGeom>
            <a:ln w="28575">
              <a:solidFill>
                <a:srgbClr val="EBB700"/>
              </a:soli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39566BD0-A856-3274-4549-2998A87D097F}"/>
                </a:ext>
              </a:extLst>
            </p:cNvPr>
            <p:cNvCxnSpPr>
              <a:cxnSpLocks/>
              <a:stCxn id="16" idx="1"/>
              <a:endCxn id="9" idx="3"/>
            </p:cNvCxnSpPr>
            <p:nvPr/>
          </p:nvCxnSpPr>
          <p:spPr>
            <a:xfrm flipH="1" flipV="1">
              <a:off x="4648150" y="4471416"/>
              <a:ext cx="652270" cy="1358824"/>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5E231D5E-129A-1261-3D02-AE47E3159BE1}"/>
                </a:ext>
              </a:extLst>
            </p:cNvPr>
            <p:cNvSpPr/>
            <p:nvPr/>
          </p:nvSpPr>
          <p:spPr>
            <a:xfrm>
              <a:off x="5300420" y="2492793"/>
              <a:ext cx="6752334" cy="1346706"/>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5" name="Rounded Rectangle 14">
              <a:extLst>
                <a:ext uri="{FF2B5EF4-FFF2-40B4-BE49-F238E27FC236}">
                  <a16:creationId xmlns:a16="http://schemas.microsoft.com/office/drawing/2014/main" id="{F00C8939-9F99-B180-1390-0C0FC2E2CF12}"/>
                </a:ext>
              </a:extLst>
            </p:cNvPr>
            <p:cNvSpPr/>
            <p:nvPr/>
          </p:nvSpPr>
          <p:spPr>
            <a:xfrm>
              <a:off x="5300420" y="3903716"/>
              <a:ext cx="6752334" cy="115058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6" name="Rounded Rectangle 15">
              <a:extLst>
                <a:ext uri="{FF2B5EF4-FFF2-40B4-BE49-F238E27FC236}">
                  <a16:creationId xmlns:a16="http://schemas.microsoft.com/office/drawing/2014/main" id="{86868B08-9920-DC4D-E014-F0BCB310887C}"/>
                </a:ext>
              </a:extLst>
            </p:cNvPr>
            <p:cNvSpPr/>
            <p:nvPr/>
          </p:nvSpPr>
          <p:spPr>
            <a:xfrm>
              <a:off x="5300420" y="5164970"/>
              <a:ext cx="6752334" cy="1330539"/>
            </a:xfrm>
            <a:prstGeom prst="roundRect">
              <a:avLst/>
            </a:prstGeom>
            <a:solidFill>
              <a:srgbClr val="0D2240"/>
            </a:solidFill>
            <a:ln w="28575">
              <a:solidFill>
                <a:srgbClr val="EBB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a:p>
          </p:txBody>
        </p:sp>
        <p:sp>
          <p:nvSpPr>
            <p:cNvPr id="17" name="TextBox 16">
              <a:extLst>
                <a:ext uri="{FF2B5EF4-FFF2-40B4-BE49-F238E27FC236}">
                  <a16:creationId xmlns:a16="http://schemas.microsoft.com/office/drawing/2014/main" id="{15DE5861-694D-0BA9-1312-A5DE28405CFC}"/>
                </a:ext>
              </a:extLst>
            </p:cNvPr>
            <p:cNvSpPr txBox="1"/>
            <p:nvPr/>
          </p:nvSpPr>
          <p:spPr>
            <a:xfrm>
              <a:off x="6979653" y="2507465"/>
              <a:ext cx="4633952" cy="1354217"/>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Einen Club gründen  </a:t>
              </a:r>
            </a:p>
            <a:p>
              <a:pPr marL="285750" indent="-285750">
                <a:spcBef>
                  <a:spcPts val="0"/>
                </a:spcBef>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Die Patenschaft für neue Mitglieder übernehmen   </a:t>
              </a:r>
            </a:p>
            <a:p>
              <a:pPr marL="285750" indent="-285750">
                <a:spcBef>
                  <a:spcPts val="0"/>
                </a:spcBef>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Schulungen durchführen / Erfolge im Distrikt nachverfolgen  </a:t>
              </a:r>
              <a:endParaRPr lang="en-US" sz="1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Ressourcen und Unterstützung anbieten  </a:t>
              </a:r>
            </a:p>
            <a:p>
              <a:pPr marL="285750" indent="-285750">
                <a:spcBef>
                  <a:spcPts val="0"/>
                </a:spcBef>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Verantwortlich für das Erreichen der CA / Gebietsziele</a:t>
              </a:r>
            </a:p>
          </p:txBody>
        </p:sp>
        <p:sp>
          <p:nvSpPr>
            <p:cNvPr id="18" name="TextBox 17">
              <a:extLst>
                <a:ext uri="{FF2B5EF4-FFF2-40B4-BE49-F238E27FC236}">
                  <a16:creationId xmlns:a16="http://schemas.microsoft.com/office/drawing/2014/main" id="{10577900-0CDE-A041-F653-AE2DD4F74C06}"/>
                </a:ext>
              </a:extLst>
            </p:cNvPr>
            <p:cNvSpPr txBox="1"/>
            <p:nvPr/>
          </p:nvSpPr>
          <p:spPr>
            <a:xfrm>
              <a:off x="7158762" y="3925899"/>
              <a:ext cx="4643200" cy="1169551"/>
            </a:xfrm>
            <a:prstGeom prst="rect">
              <a:avLst/>
            </a:prstGeom>
            <a:noFill/>
          </p:spPr>
          <p:txBody>
            <a:bodyPr wrap="square" numCol="2" rtlCol="0">
              <a:spAutoFit/>
            </a:bodyPr>
            <a:lstStyle/>
            <a:p>
              <a:pPr marL="285750" indent="-285750">
                <a:spcBef>
                  <a:spcPts val="0"/>
                </a:spcBef>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Einen Club gründen  </a:t>
              </a:r>
            </a:p>
            <a:p>
              <a:pPr marL="285750" indent="-285750">
                <a:spcBef>
                  <a:spcPts val="0"/>
                </a:spcBef>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Die Patenschaft für neue Mitglieder übernehmen   </a:t>
              </a:r>
            </a:p>
            <a:p>
              <a:pPr marL="285750" indent="-285750">
                <a:spcBef>
                  <a:spcPts val="0"/>
                </a:spcBef>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Distriktschulungen unterstützen  </a:t>
              </a:r>
              <a:endParaRPr lang="en-US" sz="1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Ressourcen anbieten und </a:t>
              </a:r>
              <a:br>
                <a:rPr lang="de-DE" sz="1200" dirty="0">
                  <a:solidFill>
                    <a:schemeClr val="bg1"/>
                  </a:solidFill>
                  <a:latin typeface="Arial"/>
                  <a:ea typeface="ヒラギノ角ゴ Pro W3"/>
                  <a:cs typeface="Arial"/>
                </a:rPr>
              </a:br>
              <a:r>
                <a:rPr lang="de-DE" sz="1200" dirty="0">
                  <a:solidFill>
                    <a:schemeClr val="bg1"/>
                  </a:solidFill>
                  <a:latin typeface="Arial"/>
                  <a:ea typeface="ヒラギノ角ゴ Pro W3"/>
                  <a:cs typeface="Arial"/>
                </a:rPr>
                <a:t>Erfolge nachverfolgen  </a:t>
              </a:r>
            </a:p>
            <a:p>
              <a:pPr marL="285750" indent="-285750">
                <a:spcBef>
                  <a:spcPts val="0"/>
                </a:spcBef>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Verantwortlich für MD-Ziele</a:t>
              </a:r>
            </a:p>
          </p:txBody>
        </p:sp>
        <p:sp>
          <p:nvSpPr>
            <p:cNvPr id="19" name="TextBox 18">
              <a:extLst>
                <a:ext uri="{FF2B5EF4-FFF2-40B4-BE49-F238E27FC236}">
                  <a16:creationId xmlns:a16="http://schemas.microsoft.com/office/drawing/2014/main" id="{FDDFCF33-70A1-A38E-4F91-3E518F339626}"/>
                </a:ext>
              </a:extLst>
            </p:cNvPr>
            <p:cNvSpPr txBox="1"/>
            <p:nvPr/>
          </p:nvSpPr>
          <p:spPr>
            <a:xfrm>
              <a:off x="7176348" y="5225489"/>
              <a:ext cx="4796474" cy="1615827"/>
            </a:xfrm>
            <a:prstGeom prst="rect">
              <a:avLst/>
            </a:prstGeom>
            <a:noFill/>
          </p:spPr>
          <p:txBody>
            <a:bodyPr wrap="square" lIns="91440" tIns="45720" rIns="91440" bIns="45720" numCol="2" rtlCol="0" anchor="t">
              <a:spAutoFit/>
            </a:bodyPr>
            <a:lstStyle/>
            <a:p>
              <a:pPr marL="285750" indent="-285750">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Mitgliederzuwachs fördern und inspirieren</a:t>
              </a:r>
            </a:p>
            <a:p>
              <a:pPr marL="285750" indent="-285750">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Durchführung und Unterstützung des 1. VDG/DGE-Seminarprogramms  </a:t>
              </a:r>
            </a:p>
            <a:p>
              <a:pPr>
                <a:spcBef>
                  <a:spcPts val="0"/>
                </a:spcBef>
                <a:spcAft>
                  <a:spcPts val="600"/>
                </a:spcAft>
                <a:buClr>
                  <a:srgbClr val="EBB700"/>
                </a:buClr>
              </a:pPr>
              <a:endParaRPr lang="en-US" sz="1200" dirty="0">
                <a:solidFill>
                  <a:schemeClr val="bg1"/>
                </a:solidFill>
                <a:latin typeface="Arial"/>
                <a:ea typeface="ヒラギノ角ゴ Pro W3"/>
                <a:cs typeface="Arial"/>
              </a:endParaRPr>
            </a:p>
            <a:p>
              <a:pPr marL="285750" indent="-285750">
                <a:spcAft>
                  <a:spcPts val="600"/>
                </a:spcAft>
                <a:buClr>
                  <a:srgbClr val="EBB700"/>
                </a:buClr>
                <a:buFont typeface="Arial,Sans-Serif" panose="020B0604020202020204" pitchFamily="34" charset="0"/>
                <a:buChar char="•"/>
              </a:pPr>
              <a:r>
                <a:rPr lang="de-DE" sz="1200" dirty="0">
                  <a:solidFill>
                    <a:schemeClr val="bg1"/>
                  </a:solidFill>
                  <a:latin typeface="Arial"/>
                  <a:ea typeface="ヒラギノ角ゴ Pro W3"/>
                  <a:cs typeface="Arial"/>
                </a:rPr>
                <a:t>Aktive Beteiligung an Führungsaufgaben</a:t>
              </a:r>
            </a:p>
            <a:p>
              <a:pPr marL="285750" indent="-285750">
                <a:spcAft>
                  <a:spcPts val="600"/>
                </a:spcAft>
                <a:buClr>
                  <a:srgbClr val="EBB700"/>
                </a:buClr>
                <a:buFont typeface="Arial" panose="020B0604020202020204" pitchFamily="34" charset="0"/>
                <a:buChar char="•"/>
              </a:pPr>
              <a:r>
                <a:rPr lang="de-DE" sz="1200" dirty="0">
                  <a:solidFill>
                    <a:schemeClr val="bg1"/>
                  </a:solidFill>
                  <a:latin typeface="Arial"/>
                  <a:ea typeface="ヒラギノ角ゴ Pro W3"/>
                  <a:cs typeface="Arial"/>
                </a:rPr>
                <a:t>Als </a:t>
              </a:r>
              <a:r>
                <a:rPr lang="de-DE" sz="1200" i="1" dirty="0">
                  <a:solidFill>
                    <a:schemeClr val="bg1"/>
                  </a:solidFill>
                  <a:latin typeface="Arial"/>
                  <a:ea typeface="ヒラギノ角ゴ Pro W3"/>
                  <a:cs typeface="Arial"/>
                </a:rPr>
                <a:t>MISSION</a:t>
              </a:r>
              <a:r>
                <a:rPr lang="de-DE" sz="1200" dirty="0">
                  <a:solidFill>
                    <a:schemeClr val="bg1"/>
                  </a:solidFill>
                  <a:latin typeface="Arial"/>
                  <a:ea typeface="ヒラギノ角ゴ Pro W3"/>
                  <a:cs typeface="Arial"/>
                </a:rPr>
                <a:t> </a:t>
              </a:r>
              <a:r>
                <a:rPr lang="de-DE" sz="1200" b="1" dirty="0">
                  <a:solidFill>
                    <a:schemeClr val="bg1"/>
                  </a:solidFill>
                  <a:latin typeface="Arial"/>
                  <a:ea typeface="ヒラギノ角ゴ Pro W3"/>
                  <a:cs typeface="Arial"/>
                </a:rPr>
                <a:t>1.5-</a:t>
              </a:r>
              <a:r>
                <a:rPr lang="de-DE" sz="1200" dirty="0">
                  <a:solidFill>
                    <a:schemeClr val="bg1"/>
                  </a:solidFill>
                  <a:latin typeface="Arial"/>
                  <a:ea typeface="ヒラギノ角ゴ Pro W3"/>
                  <a:cs typeface="Arial"/>
                </a:rPr>
                <a:t>Mentor/in agieren und sich für die Erhöhung der Mitgliedszahlen einsetzen</a:t>
              </a:r>
            </a:p>
          </p:txBody>
        </p:sp>
        <p:sp>
          <p:nvSpPr>
            <p:cNvPr id="20" name="Headline">
              <a:extLst>
                <a:ext uri="{FF2B5EF4-FFF2-40B4-BE49-F238E27FC236}">
                  <a16:creationId xmlns:a16="http://schemas.microsoft.com/office/drawing/2014/main" id="{065A64CD-DAFB-4443-5CD5-4F6E763075C7}"/>
                </a:ext>
              </a:extLst>
            </p:cNvPr>
            <p:cNvSpPr txBox="1">
              <a:spLocks/>
            </p:cNvSpPr>
            <p:nvPr/>
          </p:nvSpPr>
          <p:spPr>
            <a:xfrm>
              <a:off x="5451967" y="2796429"/>
              <a:ext cx="1818126"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000" dirty="0">
                  <a:solidFill>
                    <a:schemeClr val="bg1"/>
                  </a:solidFill>
                  <a:latin typeface="Arial" panose="020B0604020202020204" pitchFamily="34" charset="0"/>
                  <a:cs typeface="Arial" panose="020B0604020202020204" pitchFamily="34" charset="0"/>
                </a:rPr>
                <a:t>GAT CA </a:t>
              </a:r>
              <a:br>
                <a:rPr lang="de-DE" sz="2000" dirty="0">
                  <a:solidFill>
                    <a:schemeClr val="bg1"/>
                  </a:solidFill>
                  <a:latin typeface="Arial" panose="020B0604020202020204" pitchFamily="34" charset="0"/>
                  <a:cs typeface="Arial" panose="020B0604020202020204" pitchFamily="34" charset="0"/>
                </a:rPr>
              </a:br>
              <a:r>
                <a:rPr lang="de-DE" sz="2000" dirty="0">
                  <a:solidFill>
                    <a:schemeClr val="bg1"/>
                  </a:solidFill>
                  <a:latin typeface="Arial" panose="020B0604020202020204" pitchFamily="34" charset="0"/>
                  <a:cs typeface="Arial" panose="020B0604020202020204" pitchFamily="34" charset="0"/>
                </a:rPr>
                <a:t>&amp; Area </a:t>
              </a:r>
              <a:br>
                <a:rPr lang="de-DE" sz="2000" dirty="0">
                  <a:solidFill>
                    <a:schemeClr val="bg1"/>
                  </a:solidFill>
                  <a:latin typeface="Arial" panose="020B0604020202020204" pitchFamily="34" charset="0"/>
                  <a:cs typeface="Arial" panose="020B0604020202020204" pitchFamily="34" charset="0"/>
                </a:rPr>
              </a:br>
              <a:r>
                <a:rPr lang="de-DE" sz="2000" dirty="0">
                  <a:solidFill>
                    <a:schemeClr val="bg1"/>
                  </a:solidFill>
                  <a:latin typeface="Arial" panose="020B0604020202020204" pitchFamily="34" charset="0"/>
                  <a:cs typeface="Arial" panose="020B0604020202020204" pitchFamily="34" charset="0"/>
                </a:rPr>
                <a:t>Leader</a:t>
              </a:r>
            </a:p>
          </p:txBody>
        </p:sp>
        <p:sp>
          <p:nvSpPr>
            <p:cNvPr id="21" name="Headline">
              <a:extLst>
                <a:ext uri="{FF2B5EF4-FFF2-40B4-BE49-F238E27FC236}">
                  <a16:creationId xmlns:a16="http://schemas.microsoft.com/office/drawing/2014/main" id="{8E3F13E9-0267-D987-D9E0-6F1F4DB80479}"/>
                </a:ext>
              </a:extLst>
            </p:cNvPr>
            <p:cNvSpPr txBox="1">
              <a:spLocks/>
            </p:cNvSpPr>
            <p:nvPr/>
          </p:nvSpPr>
          <p:spPr>
            <a:xfrm>
              <a:off x="5387477" y="4174777"/>
              <a:ext cx="1990641"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000" dirty="0">
                  <a:solidFill>
                    <a:schemeClr val="bg1"/>
                  </a:solidFill>
                  <a:latin typeface="Arial" panose="020B0604020202020204" pitchFamily="34" charset="0"/>
                  <a:cs typeface="Arial" panose="020B0604020202020204" pitchFamily="34" charset="0"/>
                </a:rPr>
                <a:t>Multidistrikt-führungskräfte</a:t>
              </a:r>
            </a:p>
          </p:txBody>
        </p:sp>
        <p:sp>
          <p:nvSpPr>
            <p:cNvPr id="22" name="Headline">
              <a:extLst>
                <a:ext uri="{FF2B5EF4-FFF2-40B4-BE49-F238E27FC236}">
                  <a16:creationId xmlns:a16="http://schemas.microsoft.com/office/drawing/2014/main" id="{8C942103-2B5B-9038-37F3-08709AF9DBE6}"/>
                </a:ext>
              </a:extLst>
            </p:cNvPr>
            <p:cNvSpPr txBox="1">
              <a:spLocks/>
            </p:cNvSpPr>
            <p:nvPr/>
          </p:nvSpPr>
          <p:spPr>
            <a:xfrm>
              <a:off x="5466078" y="5530486"/>
              <a:ext cx="1912040" cy="621949"/>
            </a:xfrm>
            <a:prstGeom prst="rect">
              <a:avLst/>
            </a:prstGeom>
          </p:spPr>
          <p:txBody>
            <a:bodyPr anchor="ct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000" dirty="0">
                  <a:solidFill>
                    <a:schemeClr val="bg1"/>
                  </a:solidFill>
                  <a:latin typeface="Arial" panose="020B0604020202020204" pitchFamily="34" charset="0"/>
                  <a:cs typeface="Arial" panose="020B0604020202020204" pitchFamily="34" charset="0"/>
                </a:rPr>
                <a:t>Gruppenleiter</a:t>
              </a:r>
            </a:p>
          </p:txBody>
        </p:sp>
        <p:sp>
          <p:nvSpPr>
            <p:cNvPr id="23" name="TextBox 22">
              <a:extLst>
                <a:ext uri="{FF2B5EF4-FFF2-40B4-BE49-F238E27FC236}">
                  <a16:creationId xmlns:a16="http://schemas.microsoft.com/office/drawing/2014/main" id="{B05D894D-2C8B-1F8F-D60F-76CE83C3738E}"/>
                </a:ext>
              </a:extLst>
            </p:cNvPr>
            <p:cNvSpPr txBox="1"/>
            <p:nvPr/>
          </p:nvSpPr>
          <p:spPr>
            <a:xfrm>
              <a:off x="1516773" y="3816916"/>
              <a:ext cx="2664589" cy="1723549"/>
            </a:xfrm>
            <a:prstGeom prst="rect">
              <a:avLst/>
            </a:prstGeom>
            <a:noFill/>
            <a:ln>
              <a:noFill/>
            </a:ln>
          </p:spPr>
          <p:txBody>
            <a:bodyPr wrap="square" rtlCol="0">
              <a:spAutoFit/>
            </a:bodyPr>
            <a:lstStyle/>
            <a:p>
              <a:pPr marL="285750" indent="-285750">
                <a:spcBef>
                  <a:spcPts val="0"/>
                </a:spcBef>
                <a:spcAft>
                  <a:spcPts val="600"/>
                </a:spcAft>
                <a:buClr>
                  <a:srgbClr val="EBB700"/>
                </a:buClr>
                <a:buFont typeface="Arial" panose="020B0604020202020204" pitchFamily="34" charset="0"/>
                <a:buChar char="•"/>
              </a:pPr>
              <a:r>
                <a:rPr lang="de-DE" sz="1600">
                  <a:solidFill>
                    <a:schemeClr val="bg1"/>
                  </a:solidFill>
                  <a:latin typeface="Arial"/>
                  <a:ea typeface="ヒラギノ角ゴ Pro W3"/>
                  <a:cs typeface="Arial"/>
                </a:rPr>
                <a:t>1. VDG/DGE-Schulung</a:t>
              </a:r>
              <a:br>
                <a:rPr lang="de-DE" sz="1600">
                  <a:solidFill>
                    <a:schemeClr val="bg1"/>
                  </a:solidFill>
                  <a:latin typeface="Arial"/>
                  <a:ea typeface="ヒラギノ角ゴ Pro W3"/>
                  <a:cs typeface="Arial"/>
                </a:rPr>
              </a:br>
              <a:r>
                <a:rPr lang="de-DE" sz="1600">
                  <a:solidFill>
                    <a:schemeClr val="bg1"/>
                  </a:solidFill>
                  <a:latin typeface="Arial"/>
                  <a:ea typeface="ヒラギノ角ゴ Pro W3"/>
                  <a:cs typeface="Arial"/>
                </a:rPr>
                <a:t>und Unterstützung  </a:t>
              </a:r>
            </a:p>
            <a:p>
              <a:pPr marL="285750" indent="-285750">
                <a:spcBef>
                  <a:spcPts val="0"/>
                </a:spcBef>
                <a:spcAft>
                  <a:spcPts val="600"/>
                </a:spcAft>
                <a:buClr>
                  <a:srgbClr val="EBB700"/>
                </a:buClr>
                <a:buFont typeface="Arial" panose="020B0604020202020204" pitchFamily="34" charset="0"/>
                <a:buChar char="•"/>
              </a:pPr>
              <a:r>
                <a:rPr lang="de-DE" sz="1600">
                  <a:solidFill>
                    <a:schemeClr val="bg1"/>
                  </a:solidFill>
                  <a:latin typeface="Arial"/>
                  <a:ea typeface="ヒラギノ角ゴ Pro W3"/>
                  <a:cs typeface="Arial"/>
                </a:rPr>
                <a:t>Beteiligung an Führungsaufgaben  </a:t>
              </a:r>
            </a:p>
            <a:p>
              <a:pPr marL="285750" indent="-285750">
                <a:spcBef>
                  <a:spcPts val="0"/>
                </a:spcBef>
                <a:spcAft>
                  <a:spcPts val="600"/>
                </a:spcAft>
                <a:buClr>
                  <a:srgbClr val="EBB700"/>
                </a:buClr>
                <a:buFont typeface="Arial" panose="020B0604020202020204" pitchFamily="34" charset="0"/>
                <a:buChar char="•"/>
              </a:pPr>
              <a:r>
                <a:rPr lang="de-DE" sz="1600">
                  <a:solidFill>
                    <a:schemeClr val="bg1"/>
                  </a:solidFill>
                  <a:latin typeface="Arial"/>
                  <a:ea typeface="ヒラギノ角ゴ Pro W3"/>
                  <a:cs typeface="Arial"/>
                </a:rPr>
                <a:t>Betreuung und Bewerbung der Mission</a:t>
              </a:r>
            </a:p>
          </p:txBody>
        </p:sp>
      </p:grpSp>
      <p:sp>
        <p:nvSpPr>
          <p:cNvPr id="24" name="Rectangle 23">
            <a:extLst>
              <a:ext uri="{FF2B5EF4-FFF2-40B4-BE49-F238E27FC236}">
                <a16:creationId xmlns:a16="http://schemas.microsoft.com/office/drawing/2014/main" id="{3F64E84F-F966-082C-BD9F-83999AAB0F97}"/>
              </a:ext>
            </a:extLst>
          </p:cNvPr>
          <p:cNvSpPr/>
          <p:nvPr/>
        </p:nvSpPr>
        <p:spPr>
          <a:xfrm rot="5400000" flipH="1">
            <a:off x="1329922" y="104681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37" name="Group 36">
            <a:extLst>
              <a:ext uri="{FF2B5EF4-FFF2-40B4-BE49-F238E27FC236}">
                <a16:creationId xmlns:a16="http://schemas.microsoft.com/office/drawing/2014/main" id="{924F019E-8CAF-F670-8EB2-C56E735BD8BD}"/>
              </a:ext>
            </a:extLst>
          </p:cNvPr>
          <p:cNvGrpSpPr/>
          <p:nvPr/>
        </p:nvGrpSpPr>
        <p:grpSpPr>
          <a:xfrm>
            <a:off x="0" y="0"/>
            <a:ext cx="12192000" cy="457200"/>
            <a:chOff x="0" y="0"/>
            <a:chExt cx="12192000" cy="457200"/>
          </a:xfrm>
        </p:grpSpPr>
        <p:grpSp>
          <p:nvGrpSpPr>
            <p:cNvPr id="38" name="Group 37">
              <a:extLst>
                <a:ext uri="{FF2B5EF4-FFF2-40B4-BE49-F238E27FC236}">
                  <a16:creationId xmlns:a16="http://schemas.microsoft.com/office/drawing/2014/main" id="{0F8F8904-DFEC-DE98-46B6-F8226AFEA74C}"/>
                </a:ext>
              </a:extLst>
            </p:cNvPr>
            <p:cNvGrpSpPr/>
            <p:nvPr/>
          </p:nvGrpSpPr>
          <p:grpSpPr>
            <a:xfrm>
              <a:off x="0" y="0"/>
              <a:ext cx="12188952" cy="457200"/>
              <a:chOff x="0" y="0"/>
              <a:chExt cx="12188952" cy="457200"/>
            </a:xfrm>
          </p:grpSpPr>
          <p:sp>
            <p:nvSpPr>
              <p:cNvPr id="40" name="Background - Solid">
                <a:extLst>
                  <a:ext uri="{FF2B5EF4-FFF2-40B4-BE49-F238E27FC236}">
                    <a16:creationId xmlns:a16="http://schemas.microsoft.com/office/drawing/2014/main" id="{3786075B-166B-2795-7C73-AF867CBFADC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1" name="Picture 40">
                <a:extLst>
                  <a:ext uri="{FF2B5EF4-FFF2-40B4-BE49-F238E27FC236}">
                    <a16:creationId xmlns:a16="http://schemas.microsoft.com/office/drawing/2014/main" id="{7E6701E8-7899-7BDE-FC05-9953C8A5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39" name="Straight Connector 38">
              <a:extLst>
                <a:ext uri="{FF2B5EF4-FFF2-40B4-BE49-F238E27FC236}">
                  <a16:creationId xmlns:a16="http://schemas.microsoft.com/office/drawing/2014/main" id="{CA06341D-9054-9669-0F22-469E7CD8ABD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387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F6A455-6696-2CCF-F76A-0489F5F2BDAA}"/>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Body Copy">
            <a:extLst>
              <a:ext uri="{FF2B5EF4-FFF2-40B4-BE49-F238E27FC236}">
                <a16:creationId xmlns:a16="http://schemas.microsoft.com/office/drawing/2014/main" id="{DD466D36-54BE-3EE4-EF40-7F7EA41CAECA}"/>
              </a:ext>
            </a:extLst>
          </p:cNvPr>
          <p:cNvSpPr txBox="1">
            <a:spLocks/>
          </p:cNvSpPr>
          <p:nvPr/>
        </p:nvSpPr>
        <p:spPr>
          <a:xfrm>
            <a:off x="457985" y="766111"/>
            <a:ext cx="8118455"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de-DE" sz="5000" b="1" i="1">
                <a:solidFill>
                  <a:schemeClr val="bg1"/>
                </a:solidFill>
                <a:latin typeface="Arial"/>
                <a:ea typeface="Arial" charset="0"/>
                <a:cs typeface="Arial"/>
              </a:rPr>
              <a:t>MISSION</a:t>
            </a:r>
            <a:r>
              <a:rPr lang="de-DE" sz="5000" b="1">
                <a:solidFill>
                  <a:schemeClr val="bg1"/>
                </a:solidFill>
                <a:latin typeface="Arial"/>
                <a:ea typeface="Arial" charset="0"/>
                <a:cs typeface="Arial"/>
              </a:rPr>
              <a:t> 1.5-</a:t>
            </a:r>
            <a:r>
              <a:rPr lang="de-DE" sz="5000" b="1">
                <a:solidFill>
                  <a:srgbClr val="EBB700"/>
                </a:solidFill>
                <a:latin typeface="Arial"/>
                <a:ea typeface="Arial" charset="0"/>
                <a:cs typeface="Arial"/>
              </a:rPr>
              <a:t>Strategie </a:t>
            </a:r>
          </a:p>
        </p:txBody>
      </p:sp>
      <p:sp>
        <p:nvSpPr>
          <p:cNvPr id="7" name="Body Copy">
            <a:extLst>
              <a:ext uri="{FF2B5EF4-FFF2-40B4-BE49-F238E27FC236}">
                <a16:creationId xmlns:a16="http://schemas.microsoft.com/office/drawing/2014/main" id="{184D709D-00D0-840D-FBFA-1EFA763D4BA3}"/>
              </a:ext>
            </a:extLst>
          </p:cNvPr>
          <p:cNvSpPr txBox="1">
            <a:spLocks/>
          </p:cNvSpPr>
          <p:nvPr/>
        </p:nvSpPr>
        <p:spPr>
          <a:xfrm>
            <a:off x="500355" y="1745335"/>
            <a:ext cx="5389580"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de-DE" sz="2200" b="1" i="1" dirty="0">
                <a:solidFill>
                  <a:srgbClr val="F0C300"/>
                </a:solidFill>
                <a:latin typeface="Arial"/>
                <a:ea typeface="ヒラギノ角ゴ Pro W3"/>
                <a:cs typeface="Arial"/>
              </a:rPr>
              <a:t>MISSION</a:t>
            </a:r>
            <a:r>
              <a:rPr lang="de-DE" sz="2200" b="1" dirty="0">
                <a:solidFill>
                  <a:srgbClr val="F0C300"/>
                </a:solidFill>
                <a:latin typeface="Arial"/>
                <a:ea typeface="ヒラギノ角ゴ Pro W3"/>
                <a:cs typeface="Arial"/>
              </a:rPr>
              <a:t> 1.5 verstehen </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Sich persönlich für die </a:t>
            </a:r>
            <a:r>
              <a:rPr lang="de-DE" sz="1800" b="1" i="1" dirty="0">
                <a:solidFill>
                  <a:schemeClr val="bg1"/>
                </a:solidFill>
                <a:latin typeface="Arial"/>
                <a:ea typeface="ヒラギノ角ゴ Pro W3"/>
                <a:cs typeface="Arial"/>
              </a:rPr>
              <a:t>MISSION</a:t>
            </a:r>
            <a:r>
              <a:rPr lang="de-DE" sz="1800" b="1" dirty="0">
                <a:solidFill>
                  <a:schemeClr val="bg1"/>
                </a:solidFill>
                <a:latin typeface="Arial"/>
                <a:ea typeface="ヒラギノ角ゴ Pro W3"/>
                <a:cs typeface="Arial"/>
              </a:rPr>
              <a:t> 1.5</a:t>
            </a:r>
            <a:r>
              <a:rPr lang="de-DE" sz="1800" dirty="0">
                <a:solidFill>
                  <a:schemeClr val="bg1"/>
                </a:solidFill>
                <a:latin typeface="Arial"/>
                <a:ea typeface="ヒラギノ角ゴ Pro W3"/>
                <a:cs typeface="Arial"/>
              </a:rPr>
              <a:t> einsetzen </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Die Aufgabe und Verantwortlichkeiten für </a:t>
            </a:r>
            <a:r>
              <a:rPr lang="de-DE" sz="1800" b="1" i="1" dirty="0">
                <a:solidFill>
                  <a:schemeClr val="bg1"/>
                </a:solidFill>
                <a:latin typeface="Arial"/>
                <a:ea typeface="ヒラギノ角ゴ Pro W3"/>
                <a:cs typeface="Arial"/>
              </a:rPr>
              <a:t>MISSION</a:t>
            </a:r>
            <a:r>
              <a:rPr lang="de-DE" sz="1800" b="1" dirty="0">
                <a:solidFill>
                  <a:schemeClr val="bg1"/>
                </a:solidFill>
                <a:latin typeface="Arial"/>
                <a:ea typeface="ヒラギノ角ゴ Pro W3"/>
                <a:cs typeface="Arial"/>
              </a:rPr>
              <a:t> 1.5</a:t>
            </a:r>
            <a:r>
              <a:rPr lang="de-DE" sz="1800" dirty="0">
                <a:solidFill>
                  <a:schemeClr val="bg1"/>
                </a:solidFill>
                <a:latin typeface="Arial"/>
                <a:ea typeface="ヒラギノ角ゴ Pro W3"/>
                <a:cs typeface="Arial"/>
              </a:rPr>
              <a:t> verstehen </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Auf allen Ebenen kommunizieren und zusammenarbeiten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Arial"/>
              <a:ea typeface="ヒラギノ角ゴ Pro W3"/>
              <a:cs typeface="Arial"/>
            </a:endParaRPr>
          </a:p>
          <a:p>
            <a:pPr>
              <a:spcAft>
                <a:spcPts val="600"/>
              </a:spcAft>
              <a:buClr>
                <a:srgbClr val="EBB700"/>
              </a:buClr>
            </a:pPr>
            <a:r>
              <a:rPr lang="de-DE" sz="2200" b="1" dirty="0">
                <a:solidFill>
                  <a:srgbClr val="F0C300"/>
                </a:solidFill>
                <a:latin typeface="Arial"/>
                <a:ea typeface="ヒラギノ角ゴ Pro W3"/>
                <a:cs typeface="Arial"/>
              </a:rPr>
              <a:t>Mit gutem Beispiel vorangehen </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Patenschaft für mindestens ein neues Mitglied und Gründung von mindestens einem neuen Club </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Lions motivieren, inspirieren und unterstützen </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Pläne bei Bedarf anpassen </a:t>
            </a:r>
          </a:p>
        </p:txBody>
      </p:sp>
      <p:sp>
        <p:nvSpPr>
          <p:cNvPr id="12" name="Body Copy">
            <a:extLst>
              <a:ext uri="{FF2B5EF4-FFF2-40B4-BE49-F238E27FC236}">
                <a16:creationId xmlns:a16="http://schemas.microsoft.com/office/drawing/2014/main" id="{055F37C4-A19A-8256-4153-40B201A05347}"/>
              </a:ext>
            </a:extLst>
          </p:cNvPr>
          <p:cNvSpPr txBox="1">
            <a:spLocks/>
          </p:cNvSpPr>
          <p:nvPr/>
        </p:nvSpPr>
        <p:spPr>
          <a:xfrm>
            <a:off x="6028566" y="1745335"/>
            <a:ext cx="5866726"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de-DE" sz="2200" b="1" dirty="0">
                <a:solidFill>
                  <a:srgbClr val="F0C300"/>
                </a:solidFill>
                <a:latin typeface="Arial"/>
                <a:ea typeface="ヒラギノ角ゴ Pro W3"/>
                <a:cs typeface="Arial"/>
              </a:rPr>
              <a:t>Rechenschaftspflichtig sein</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Sich für den Erfolg von </a:t>
            </a:r>
            <a:r>
              <a:rPr lang="de-DE" sz="1800" b="1" i="1" dirty="0">
                <a:solidFill>
                  <a:schemeClr val="bg1"/>
                </a:solidFill>
                <a:latin typeface="Arial"/>
                <a:ea typeface="ヒラギノ角ゴ Pro W3"/>
                <a:cs typeface="Arial"/>
              </a:rPr>
              <a:t>MISSION</a:t>
            </a:r>
            <a:r>
              <a:rPr lang="de-DE" sz="1800" b="1" dirty="0">
                <a:solidFill>
                  <a:schemeClr val="bg1"/>
                </a:solidFill>
                <a:latin typeface="Arial"/>
                <a:ea typeface="ヒラギノ角ゴ Pro W3"/>
                <a:cs typeface="Arial"/>
              </a:rPr>
              <a:t> 1.5</a:t>
            </a:r>
            <a:r>
              <a:rPr lang="de-DE" sz="1800" dirty="0">
                <a:solidFill>
                  <a:schemeClr val="bg1"/>
                </a:solidFill>
                <a:latin typeface="Arial"/>
                <a:ea typeface="ヒラギノ角ゴ Pro W3"/>
                <a:cs typeface="Arial"/>
              </a:rPr>
              <a:t> verantwortlich</a:t>
            </a:r>
            <a:r>
              <a:rPr lang="de-DE" sz="1800" b="1" dirty="0">
                <a:solidFill>
                  <a:schemeClr val="bg1"/>
                </a:solidFill>
                <a:latin typeface="Arial"/>
                <a:ea typeface="ヒラギノ角ゴ Pro W3"/>
                <a:cs typeface="Arial"/>
              </a:rPr>
              <a:t> </a:t>
            </a:r>
            <a:r>
              <a:rPr lang="de-DE" sz="1800" dirty="0">
                <a:solidFill>
                  <a:schemeClr val="bg1"/>
                </a:solidFill>
                <a:latin typeface="Arial"/>
                <a:ea typeface="ヒラギノ角ゴ Pro W3"/>
                <a:cs typeface="Arial"/>
              </a:rPr>
              <a:t>fühlen</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Berichte vorlegen und Erfolge und </a:t>
            </a:r>
            <a:br>
              <a:rPr lang="de-DE" sz="1800" dirty="0">
                <a:solidFill>
                  <a:schemeClr val="bg1"/>
                </a:solidFill>
                <a:latin typeface="Arial"/>
                <a:ea typeface="ヒラギノ角ゴ Pro W3"/>
                <a:cs typeface="Arial"/>
              </a:rPr>
            </a:br>
            <a:r>
              <a:rPr lang="de-DE" sz="1800" dirty="0">
                <a:solidFill>
                  <a:schemeClr val="bg1"/>
                </a:solidFill>
                <a:latin typeface="Arial"/>
                <a:ea typeface="ヒラギノ角ゴ Pro W3"/>
                <a:cs typeface="Arial"/>
              </a:rPr>
              <a:t>Herausforderungen erkennen  </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Zielvorgaben erreichen  </a:t>
            </a:r>
          </a:p>
          <a:p>
            <a:pPr marL="285750" indent="-285750">
              <a:spcAft>
                <a:spcPts val="600"/>
              </a:spcAft>
              <a:buClr>
                <a:srgbClr val="EBB700"/>
              </a:buClr>
              <a:buFont typeface="Arial" panose="020B0604020202020204" pitchFamily="34" charset="0"/>
              <a:buChar char="•"/>
            </a:pPr>
            <a:endParaRPr lang="en-US" sz="1400" dirty="0">
              <a:solidFill>
                <a:schemeClr val="bg1"/>
              </a:solidFill>
              <a:latin typeface="Arial"/>
              <a:ea typeface="ヒラギノ角ゴ Pro W3"/>
              <a:cs typeface="Arial"/>
            </a:endParaRPr>
          </a:p>
          <a:p>
            <a:pPr>
              <a:spcAft>
                <a:spcPts val="600"/>
              </a:spcAft>
              <a:buClr>
                <a:srgbClr val="EBB700"/>
              </a:buClr>
            </a:pPr>
            <a:r>
              <a:rPr lang="de-DE" sz="2200" b="1" dirty="0">
                <a:solidFill>
                  <a:srgbClr val="F0C300"/>
                </a:solidFill>
                <a:latin typeface="Arial"/>
                <a:ea typeface="ヒラギノ角ゴ Pro W3"/>
                <a:cs typeface="Arial"/>
              </a:rPr>
              <a:t>Werden Sie aktiv</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Für die Umsetzung von </a:t>
            </a:r>
            <a:r>
              <a:rPr lang="de-DE" sz="1800" b="1" i="1" dirty="0">
                <a:solidFill>
                  <a:schemeClr val="bg1"/>
                </a:solidFill>
                <a:latin typeface="Arial"/>
                <a:ea typeface="ヒラギノ角ゴ Pro W3"/>
                <a:cs typeface="Arial"/>
              </a:rPr>
              <a:t>MISSION</a:t>
            </a:r>
            <a:r>
              <a:rPr lang="de-DE" sz="1800" b="1" dirty="0">
                <a:solidFill>
                  <a:schemeClr val="bg1"/>
                </a:solidFill>
                <a:latin typeface="Arial"/>
                <a:ea typeface="ヒラギノ角ゴ Pro W3"/>
                <a:cs typeface="Arial"/>
              </a:rPr>
              <a:t> 1.5</a:t>
            </a:r>
            <a:r>
              <a:rPr lang="de-DE" sz="1800" dirty="0">
                <a:solidFill>
                  <a:schemeClr val="bg1"/>
                </a:solidFill>
                <a:latin typeface="Arial"/>
                <a:ea typeface="ヒラギノ角ゴ Pro W3"/>
                <a:cs typeface="Arial"/>
              </a:rPr>
              <a:t>-Aktionen, -Schulungen und -Plänen sorgen</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Berichte prüfen und strategische Beratung anbieten </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Ermöglichen, dass die Unterstützung auf allen Ebenen neuen und bestehenden Clubs zugute kommt</a:t>
            </a:r>
          </a:p>
        </p:txBody>
      </p:sp>
      <p:sp>
        <p:nvSpPr>
          <p:cNvPr id="2" name="Page Number - White">
            <a:extLst>
              <a:ext uri="{FF2B5EF4-FFF2-40B4-BE49-F238E27FC236}">
                <a16:creationId xmlns:a16="http://schemas.microsoft.com/office/drawing/2014/main" id="{F969D471-717C-FE28-5F32-640CA40E429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ndParaRPr>
          </a:p>
        </p:txBody>
      </p:sp>
      <p:grpSp>
        <p:nvGrpSpPr>
          <p:cNvPr id="13" name="Group 12">
            <a:extLst>
              <a:ext uri="{FF2B5EF4-FFF2-40B4-BE49-F238E27FC236}">
                <a16:creationId xmlns:a16="http://schemas.microsoft.com/office/drawing/2014/main" id="{AFCC01AD-56DC-CC68-2437-8B6A4701EF91}"/>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A622D872-23DF-5754-484B-64F95C57B09B}"/>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BA85F62A-EF6A-0407-4B15-E113F7799FB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9751F7C-9504-D8CA-EE99-9749354C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55836A34-E5E5-5BB8-9260-76BAFCCED60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119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6B9E259-61AA-D025-4B2E-049CAD5D33C5}"/>
              </a:ext>
            </a:extLst>
          </p:cNvPr>
          <p:cNvGrpSpPr/>
          <p:nvPr/>
        </p:nvGrpSpPr>
        <p:grpSpPr>
          <a:xfrm>
            <a:off x="-5444" y="-2"/>
            <a:ext cx="12197444" cy="6858002"/>
            <a:chOff x="-5444" y="-2"/>
            <a:chExt cx="12197444" cy="6858002"/>
          </a:xfrm>
        </p:grpSpPr>
        <p:sp>
          <p:nvSpPr>
            <p:cNvPr id="20" name="Rectangle 19">
              <a:extLst>
                <a:ext uri="{FF2B5EF4-FFF2-40B4-BE49-F238E27FC236}">
                  <a16:creationId xmlns:a16="http://schemas.microsoft.com/office/drawing/2014/main" id="{4ED8FDD6-C250-180E-E9E2-EC9024192DD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1" name="Graphic 9">
              <a:extLst>
                <a:ext uri="{FF2B5EF4-FFF2-40B4-BE49-F238E27FC236}">
                  <a16:creationId xmlns:a16="http://schemas.microsoft.com/office/drawing/2014/main" id="{AC1A95BA-8E28-4183-FE42-FED0C9200ECA}"/>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22" name="Graphic 35">
              <a:extLst>
                <a:ext uri="{FF2B5EF4-FFF2-40B4-BE49-F238E27FC236}">
                  <a16:creationId xmlns:a16="http://schemas.microsoft.com/office/drawing/2014/main" id="{05D406F4-B3B5-5B02-94AF-61BE91A345FF}"/>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23" name="Graphic 31">
              <a:extLst>
                <a:ext uri="{FF2B5EF4-FFF2-40B4-BE49-F238E27FC236}">
                  <a16:creationId xmlns:a16="http://schemas.microsoft.com/office/drawing/2014/main" id="{7CA780AB-F83E-E485-1426-334F5FFF57F4}"/>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24" name="Graphic 32">
              <a:extLst>
                <a:ext uri="{FF2B5EF4-FFF2-40B4-BE49-F238E27FC236}">
                  <a16:creationId xmlns:a16="http://schemas.microsoft.com/office/drawing/2014/main" id="{1A5F3A14-6B47-3B48-4F74-C247F19BD885}"/>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6" name="Page Number - Blue">
            <a:extLst>
              <a:ext uri="{FF2B5EF4-FFF2-40B4-BE49-F238E27FC236}">
                <a16:creationId xmlns:a16="http://schemas.microsoft.com/office/drawing/2014/main" id="{8FA97A99-7AC6-E187-8A6D-063952826D2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graphicFrame>
        <p:nvGraphicFramePr>
          <p:cNvPr id="9" name="Diagram 8">
            <a:extLst>
              <a:ext uri="{FF2B5EF4-FFF2-40B4-BE49-F238E27FC236}">
                <a16:creationId xmlns:a16="http://schemas.microsoft.com/office/drawing/2014/main" id="{79F4C211-6301-54EB-34BA-B0944C6590DE}"/>
              </a:ext>
            </a:extLst>
          </p:cNvPr>
          <p:cNvGraphicFramePr/>
          <p:nvPr>
            <p:extLst>
              <p:ext uri="{D42A27DB-BD31-4B8C-83A1-F6EECF244321}">
                <p14:modId xmlns:p14="http://schemas.microsoft.com/office/powerpoint/2010/main" val="2583102688"/>
              </p:ext>
            </p:extLst>
          </p:nvPr>
        </p:nvGraphicFramePr>
        <p:xfrm>
          <a:off x="500354" y="2237489"/>
          <a:ext cx="11115886" cy="3950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36471026-84F1-4CB4-7828-B29242C4E7CA}"/>
              </a:ext>
            </a:extLst>
          </p:cNvPr>
          <p:cNvSpPr txBox="1"/>
          <p:nvPr/>
        </p:nvSpPr>
        <p:spPr>
          <a:xfrm>
            <a:off x="1285447" y="1555195"/>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400">
                <a:solidFill>
                  <a:srgbClr val="0D2240"/>
                </a:solidFill>
                <a:latin typeface="Arial"/>
                <a:ea typeface="ヒラギノ角ゴ Pro W3"/>
                <a:cs typeface="Arial"/>
              </a:rPr>
              <a:t>An die regionalen Bedürfnisse anzupassen</a:t>
            </a:r>
          </a:p>
        </p:txBody>
      </p:sp>
      <p:grpSp>
        <p:nvGrpSpPr>
          <p:cNvPr id="15" name="Group 14">
            <a:extLst>
              <a:ext uri="{FF2B5EF4-FFF2-40B4-BE49-F238E27FC236}">
                <a16:creationId xmlns:a16="http://schemas.microsoft.com/office/drawing/2014/main" id="{FBBBF1E6-E838-4D5A-FF75-4BA087F3B5F0}"/>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EFBECBF1-58F6-387E-DDBF-ED9B7F98AC29}"/>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5DBA79BE-3CB9-C05E-FED6-A0D98FA4864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83D825A9-59AC-48B6-1CF2-4D3711D3B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212BDAF6-0E3E-C4E6-4CB3-18B1AFF710B2}"/>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Body Copy">
            <a:extLst>
              <a:ext uri="{FF2B5EF4-FFF2-40B4-BE49-F238E27FC236}">
                <a16:creationId xmlns:a16="http://schemas.microsoft.com/office/drawing/2014/main" id="{92D0D58D-8DE0-CDD2-9F1F-71EF0EC2E2C9}"/>
              </a:ext>
            </a:extLst>
          </p:cNvPr>
          <p:cNvSpPr txBox="1">
            <a:spLocks/>
          </p:cNvSpPr>
          <p:nvPr/>
        </p:nvSpPr>
        <p:spPr>
          <a:xfrm>
            <a:off x="1333893" y="787713"/>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de-DE" sz="4500" b="1">
                <a:solidFill>
                  <a:srgbClr val="00338D"/>
                </a:solidFill>
                <a:latin typeface="Arial"/>
                <a:ea typeface="Arial" charset="0"/>
                <a:cs typeface="Arial"/>
              </a:rPr>
              <a:t>6 Schritte zum Erfolg</a:t>
            </a:r>
          </a:p>
        </p:txBody>
      </p:sp>
    </p:spTree>
    <p:extLst>
      <p:ext uri="{BB962C8B-B14F-4D97-AF65-F5344CB8AC3E}">
        <p14:creationId xmlns:p14="http://schemas.microsoft.com/office/powerpoint/2010/main" val="1816593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7A6EB2-44DE-1CDD-CFD5-ED7EFF4EB182}"/>
              </a:ext>
            </a:extLst>
          </p:cNvPr>
          <p:cNvSpPr/>
          <p:nvPr/>
        </p:nvSpPr>
        <p:spPr>
          <a:xfrm>
            <a:off x="0" y="1373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latin typeface="Open Sans Regular" charset="0"/>
            </a:endParaRPr>
          </a:p>
        </p:txBody>
      </p:sp>
      <p:sp>
        <p:nvSpPr>
          <p:cNvPr id="3" name="Graphic 9">
            <a:extLst>
              <a:ext uri="{FF2B5EF4-FFF2-40B4-BE49-F238E27FC236}">
                <a16:creationId xmlns:a16="http://schemas.microsoft.com/office/drawing/2014/main" id="{1B66240B-103C-1E06-D139-28C6AB7C073C}"/>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4" name="Graphic 35">
            <a:extLst>
              <a:ext uri="{FF2B5EF4-FFF2-40B4-BE49-F238E27FC236}">
                <a16:creationId xmlns:a16="http://schemas.microsoft.com/office/drawing/2014/main" id="{5AE529CD-4101-EFB0-FF1F-219015522AF5}"/>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5" name="Graphic 31">
            <a:extLst>
              <a:ext uri="{FF2B5EF4-FFF2-40B4-BE49-F238E27FC236}">
                <a16:creationId xmlns:a16="http://schemas.microsoft.com/office/drawing/2014/main" id="{5386C968-844A-B63C-D52A-4CE00977ADA0}"/>
              </a:ext>
            </a:extLst>
          </p:cNvPr>
          <p:cNvSpPr/>
          <p:nvPr/>
        </p:nvSpPr>
        <p:spPr>
          <a:xfrm rot="10800000">
            <a:off x="152401" y="-3"/>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6" name="Graphic 32">
            <a:extLst>
              <a:ext uri="{FF2B5EF4-FFF2-40B4-BE49-F238E27FC236}">
                <a16:creationId xmlns:a16="http://schemas.microsoft.com/office/drawing/2014/main" id="{EFF9EA2B-6FE0-9A77-7456-9559E9D82356}"/>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sp>
        <p:nvSpPr>
          <p:cNvPr id="7" name="Page Number - White">
            <a:extLst>
              <a:ext uri="{FF2B5EF4-FFF2-40B4-BE49-F238E27FC236}">
                <a16:creationId xmlns:a16="http://schemas.microsoft.com/office/drawing/2014/main" id="{C7511807-4F30-1BDC-AC9F-4DEE4A06B74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Rectangle 12">
            <a:extLst>
              <a:ext uri="{FF2B5EF4-FFF2-40B4-BE49-F238E27FC236}">
                <a16:creationId xmlns:a16="http://schemas.microsoft.com/office/drawing/2014/main" id="{ECB5C27A-166C-132D-5EFD-D160EA69D39B}"/>
              </a:ext>
            </a:extLst>
          </p:cNvPr>
          <p:cNvSpPr/>
          <p:nvPr/>
        </p:nvSpPr>
        <p:spPr>
          <a:xfrm rot="5400000" flipH="1">
            <a:off x="6063835" y="146494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4" name="Group 13">
            <a:extLst>
              <a:ext uri="{FF2B5EF4-FFF2-40B4-BE49-F238E27FC236}">
                <a16:creationId xmlns:a16="http://schemas.microsoft.com/office/drawing/2014/main" id="{851E18DD-7B1C-8267-5CB6-467F6D574978}"/>
              </a:ext>
            </a:extLst>
          </p:cNvPr>
          <p:cNvGrpSpPr/>
          <p:nvPr/>
        </p:nvGrpSpPr>
        <p:grpSpPr>
          <a:xfrm>
            <a:off x="0" y="0"/>
            <a:ext cx="12192000" cy="457200"/>
            <a:chOff x="0" y="0"/>
            <a:chExt cx="12192000" cy="457200"/>
          </a:xfrm>
        </p:grpSpPr>
        <p:grpSp>
          <p:nvGrpSpPr>
            <p:cNvPr id="15" name="Group 14">
              <a:extLst>
                <a:ext uri="{FF2B5EF4-FFF2-40B4-BE49-F238E27FC236}">
                  <a16:creationId xmlns:a16="http://schemas.microsoft.com/office/drawing/2014/main" id="{D6CEE0B3-DA79-2005-BEE5-4539A8D3DEA0}"/>
                </a:ext>
              </a:extLst>
            </p:cNvPr>
            <p:cNvGrpSpPr/>
            <p:nvPr/>
          </p:nvGrpSpPr>
          <p:grpSpPr>
            <a:xfrm>
              <a:off x="0" y="0"/>
              <a:ext cx="12188952" cy="457200"/>
              <a:chOff x="0" y="0"/>
              <a:chExt cx="12188952" cy="457200"/>
            </a:xfrm>
          </p:grpSpPr>
          <p:sp>
            <p:nvSpPr>
              <p:cNvPr id="22" name="Background - Solid">
                <a:extLst>
                  <a:ext uri="{FF2B5EF4-FFF2-40B4-BE49-F238E27FC236}">
                    <a16:creationId xmlns:a16="http://schemas.microsoft.com/office/drawing/2014/main" id="{9979F508-F0E4-8AD6-A553-0C2E7B9574B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8D03E00F-B509-3036-8F11-E87A41456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6" name="Straight Connector 15">
              <a:extLst>
                <a:ext uri="{FF2B5EF4-FFF2-40B4-BE49-F238E27FC236}">
                  <a16:creationId xmlns:a16="http://schemas.microsoft.com/office/drawing/2014/main" id="{DAA2BF7E-A081-CD54-108B-49C221498005}"/>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Body Copy">
            <a:extLst>
              <a:ext uri="{FF2B5EF4-FFF2-40B4-BE49-F238E27FC236}">
                <a16:creationId xmlns:a16="http://schemas.microsoft.com/office/drawing/2014/main" id="{A39F0C8E-9978-02B3-C503-A28DFC3DA805}"/>
              </a:ext>
            </a:extLst>
          </p:cNvPr>
          <p:cNvSpPr txBox="1">
            <a:spLocks/>
          </p:cNvSpPr>
          <p:nvPr/>
        </p:nvSpPr>
        <p:spPr>
          <a:xfrm>
            <a:off x="1747879" y="789614"/>
            <a:ext cx="9110227" cy="1011306"/>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de-DE" sz="4500" b="1" dirty="0">
                <a:solidFill>
                  <a:srgbClr val="00338D"/>
                </a:solidFill>
                <a:latin typeface="Arial"/>
                <a:ea typeface="Arial" charset="0"/>
                <a:cs typeface="Arial"/>
              </a:rPr>
              <a:t>Zusammenarbeit funktioniert</a:t>
            </a:r>
          </a:p>
        </p:txBody>
      </p:sp>
      <p:pic>
        <p:nvPicPr>
          <p:cNvPr id="11" name="Picture 10" descr="A blue and purple rectangles&#10;&#10;Description automatically generated">
            <a:extLst>
              <a:ext uri="{FF2B5EF4-FFF2-40B4-BE49-F238E27FC236}">
                <a16:creationId xmlns:a16="http://schemas.microsoft.com/office/drawing/2014/main" id="{2C260AA9-778B-A5E0-9638-6F549E14A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01" y="2167629"/>
            <a:ext cx="11707189" cy="3519489"/>
          </a:xfrm>
          <a:prstGeom prst="rect">
            <a:avLst/>
          </a:prstGeom>
        </p:spPr>
      </p:pic>
      <p:sp>
        <p:nvSpPr>
          <p:cNvPr id="18" name="TextBox 17">
            <a:extLst>
              <a:ext uri="{FF2B5EF4-FFF2-40B4-BE49-F238E27FC236}">
                <a16:creationId xmlns:a16="http://schemas.microsoft.com/office/drawing/2014/main" id="{A9BC7C03-F215-67BE-2DCE-57604B056E3C}"/>
              </a:ext>
            </a:extLst>
          </p:cNvPr>
          <p:cNvSpPr txBox="1"/>
          <p:nvPr/>
        </p:nvSpPr>
        <p:spPr>
          <a:xfrm>
            <a:off x="1180480" y="2890803"/>
            <a:ext cx="1462515" cy="2086725"/>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de-DE" b="1" dirty="0">
                <a:solidFill>
                  <a:schemeClr val="bg1"/>
                </a:solidFill>
                <a:latin typeface="Arial" panose="020B0604020202020204" pitchFamily="34" charset="0"/>
                <a:ea typeface="+mn-ea"/>
                <a:cs typeface="Arial" panose="020B0604020202020204" pitchFamily="34" charset="0"/>
              </a:rPr>
              <a:t>Die Führungs-ebene legt die Ziele fest und bestimmt die Strategie.</a:t>
            </a:r>
          </a:p>
        </p:txBody>
      </p:sp>
      <p:sp>
        <p:nvSpPr>
          <p:cNvPr id="19" name="TextBox 18">
            <a:extLst>
              <a:ext uri="{FF2B5EF4-FFF2-40B4-BE49-F238E27FC236}">
                <a16:creationId xmlns:a16="http://schemas.microsoft.com/office/drawing/2014/main" id="{EA57C282-4BDF-683D-1AB7-47E8E0EA2977}"/>
              </a:ext>
            </a:extLst>
          </p:cNvPr>
          <p:cNvSpPr txBox="1"/>
          <p:nvPr/>
        </p:nvSpPr>
        <p:spPr>
          <a:xfrm>
            <a:off x="5311163" y="2890803"/>
            <a:ext cx="1627760" cy="2086725"/>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de-DE" b="1" dirty="0">
                <a:solidFill>
                  <a:schemeClr val="bg1"/>
                </a:solidFill>
                <a:latin typeface="Arial" panose="020B0604020202020204" pitchFamily="34" charset="0"/>
                <a:ea typeface="+mn-ea"/>
                <a:cs typeface="Arial" panose="020B0604020202020204" pitchFamily="34" charset="0"/>
              </a:rPr>
              <a:t>Lions International stellt Ressourcen zur Verfügung und unterstützt. </a:t>
            </a:r>
          </a:p>
        </p:txBody>
      </p:sp>
      <p:sp>
        <p:nvSpPr>
          <p:cNvPr id="20" name="TextBox 19">
            <a:extLst>
              <a:ext uri="{FF2B5EF4-FFF2-40B4-BE49-F238E27FC236}">
                <a16:creationId xmlns:a16="http://schemas.microsoft.com/office/drawing/2014/main" id="{8C5CA861-DD03-1B3D-52DE-C9990760A132}"/>
              </a:ext>
            </a:extLst>
          </p:cNvPr>
          <p:cNvSpPr txBox="1"/>
          <p:nvPr/>
        </p:nvSpPr>
        <p:spPr>
          <a:xfrm>
            <a:off x="7232124" y="3015452"/>
            <a:ext cx="1665405" cy="1837426"/>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de-DE" b="1" dirty="0">
                <a:solidFill>
                  <a:schemeClr val="bg1"/>
                </a:solidFill>
                <a:latin typeface="Arial" panose="020B0604020202020204" pitchFamily="34" charset="0"/>
                <a:ea typeface="+mn-ea"/>
                <a:cs typeface="Arial" panose="020B0604020202020204" pitchFamily="34" charset="0"/>
              </a:rPr>
              <a:t>Distrikte und Clubs führen die von der Führungs-ebene entwickelten Pläne aus.</a:t>
            </a:r>
          </a:p>
        </p:txBody>
      </p:sp>
      <p:sp>
        <p:nvSpPr>
          <p:cNvPr id="21" name="TextBox 20">
            <a:extLst>
              <a:ext uri="{FF2B5EF4-FFF2-40B4-BE49-F238E27FC236}">
                <a16:creationId xmlns:a16="http://schemas.microsoft.com/office/drawing/2014/main" id="{5F722767-C93D-1637-864B-407BA511D6B9}"/>
              </a:ext>
            </a:extLst>
          </p:cNvPr>
          <p:cNvSpPr txBox="1"/>
          <p:nvPr/>
        </p:nvSpPr>
        <p:spPr>
          <a:xfrm>
            <a:off x="9435270" y="3389401"/>
            <a:ext cx="2175509" cy="1089529"/>
          </a:xfrm>
          <a:prstGeom prst="rect">
            <a:avLst/>
          </a:prstGeom>
          <a:noFill/>
        </p:spPr>
        <p:txBody>
          <a:bodyPr wrap="square" lIns="91440" tIns="45720" rIns="91440" bIns="45720" rtlCol="0" anchor="ctr">
            <a:spAutoFit/>
          </a:bodyPr>
          <a:lstStyle/>
          <a:p>
            <a:pPr marL="0" lvl="0" indent="0" defTabSz="666750">
              <a:lnSpc>
                <a:spcPct val="90000"/>
              </a:lnSpc>
              <a:spcBef>
                <a:spcPct val="0"/>
              </a:spcBef>
              <a:spcAft>
                <a:spcPct val="35000"/>
              </a:spcAft>
              <a:buNone/>
            </a:pPr>
            <a:r>
              <a:rPr lang="de-DE" sz="2400" b="1" i="1">
                <a:solidFill>
                  <a:srgbClr val="0D2240"/>
                </a:solidFill>
                <a:latin typeface="Arial"/>
                <a:cs typeface="Arial"/>
              </a:rPr>
              <a:t>MISSION </a:t>
            </a:r>
            <a:r>
              <a:rPr lang="de-DE" sz="2400" b="1">
                <a:solidFill>
                  <a:srgbClr val="0D2240"/>
                </a:solidFill>
                <a:latin typeface="Arial"/>
                <a:cs typeface="Arial"/>
              </a:rPr>
              <a:t>1.5-</a:t>
            </a:r>
            <a:br>
              <a:rPr lang="de-DE" sz="2400" b="1">
                <a:latin typeface="Arial" panose="020B0604020202020204" pitchFamily="34" charset="0"/>
                <a:cs typeface="Arial" panose="020B0604020202020204" pitchFamily="34" charset="0"/>
              </a:rPr>
            </a:br>
            <a:r>
              <a:rPr lang="de-DE" sz="2400" b="1">
                <a:solidFill>
                  <a:srgbClr val="0D2240"/>
                </a:solidFill>
                <a:latin typeface="Arial"/>
                <a:cs typeface="Arial"/>
              </a:rPr>
              <a:t>ZIEL</a:t>
            </a:r>
            <a:br>
              <a:rPr lang="de-DE" sz="2400" b="1">
                <a:latin typeface="Arial" panose="020B0604020202020204" pitchFamily="34" charset="0"/>
                <a:cs typeface="Arial" panose="020B0604020202020204" pitchFamily="34" charset="0"/>
              </a:rPr>
            </a:br>
            <a:r>
              <a:rPr lang="de-DE" sz="2400" b="1">
                <a:solidFill>
                  <a:srgbClr val="0D2240"/>
                </a:solidFill>
                <a:latin typeface="Arial"/>
                <a:cs typeface="Arial"/>
              </a:rPr>
              <a:t>ERREICHT!</a:t>
            </a:r>
          </a:p>
        </p:txBody>
      </p:sp>
      <p:sp>
        <p:nvSpPr>
          <p:cNvPr id="12" name="TextBox 11">
            <a:extLst>
              <a:ext uri="{FF2B5EF4-FFF2-40B4-BE49-F238E27FC236}">
                <a16:creationId xmlns:a16="http://schemas.microsoft.com/office/drawing/2014/main" id="{6EBCDBDF-AFED-4D9F-ACAE-2A8E5EE5488E}"/>
              </a:ext>
            </a:extLst>
          </p:cNvPr>
          <p:cNvSpPr txBox="1"/>
          <p:nvPr/>
        </p:nvSpPr>
        <p:spPr>
          <a:xfrm>
            <a:off x="3169175" y="3015453"/>
            <a:ext cx="1693588" cy="1837426"/>
          </a:xfrm>
          <a:prstGeom prst="rect">
            <a:avLst/>
          </a:prstGeom>
          <a:noFill/>
        </p:spPr>
        <p:txBody>
          <a:bodyPr wrap="square" rtlCol="0" anchor="ctr">
            <a:spAutoFit/>
          </a:bodyPr>
          <a:lstStyle/>
          <a:p>
            <a:pPr marL="0" lvl="0" indent="0" defTabSz="666750">
              <a:lnSpc>
                <a:spcPct val="90000"/>
              </a:lnSpc>
              <a:spcBef>
                <a:spcPct val="0"/>
              </a:spcBef>
              <a:spcAft>
                <a:spcPct val="35000"/>
              </a:spcAft>
              <a:buNone/>
            </a:pPr>
            <a:r>
              <a:rPr lang="de-DE" b="1" dirty="0">
                <a:solidFill>
                  <a:schemeClr val="bg1"/>
                </a:solidFill>
                <a:latin typeface="Arial" panose="020B0604020202020204" pitchFamily="34" charset="0"/>
                <a:cs typeface="Arial" panose="020B0604020202020204" pitchFamily="34" charset="0"/>
              </a:rPr>
              <a:t>Die Internationale Führungs-ebene entwickelt Ziele und Vorgaben.</a:t>
            </a:r>
          </a:p>
        </p:txBody>
      </p:sp>
    </p:spTree>
    <p:extLst>
      <p:ext uri="{BB962C8B-B14F-4D97-AF65-F5344CB8AC3E}">
        <p14:creationId xmlns:p14="http://schemas.microsoft.com/office/powerpoint/2010/main" val="202006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D0FB8E-0CFF-FCD4-0E16-F247171141DC}"/>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93758B3-E893-71DC-35CC-42EE01B909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FD98059F-FD6D-6448-325E-77BC3DADF948}"/>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DBDD7DFA-7502-B3D5-8A2B-75037C2471A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E14D0A88-E2B0-CEB1-D5B8-986D424B1F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0D5E2C27-1E81-EBF4-89BF-DC559C43078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7000">
                <a:solidFill>
                  <a:schemeClr val="bg1"/>
                </a:solidFill>
              </a:rPr>
              <a:t>ZIEL DER MISSION</a:t>
            </a:r>
          </a:p>
        </p:txBody>
      </p:sp>
      <p:sp>
        <p:nvSpPr>
          <p:cNvPr id="9" name="Headline">
            <a:extLst>
              <a:ext uri="{FF2B5EF4-FFF2-40B4-BE49-F238E27FC236}">
                <a16:creationId xmlns:a16="http://schemas.microsoft.com/office/drawing/2014/main" id="{ECF18292-0D86-3A97-0471-C46BDE21E66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3500">
                <a:solidFill>
                  <a:schemeClr val="bg1"/>
                </a:solidFill>
                <a:latin typeface="Arial"/>
                <a:ea typeface="ヒラギノ角ゴ Pro W3"/>
                <a:cs typeface="Arial"/>
              </a:rPr>
              <a:t>Am 1. Juli 2027 1,5 Millionen Lionsmitglieder</a:t>
            </a:r>
          </a:p>
        </p:txBody>
      </p:sp>
      <p:sp>
        <p:nvSpPr>
          <p:cNvPr id="10" name="Rectangle 9">
            <a:extLst>
              <a:ext uri="{FF2B5EF4-FFF2-40B4-BE49-F238E27FC236}">
                <a16:creationId xmlns:a16="http://schemas.microsoft.com/office/drawing/2014/main" id="{5D24594A-1FE5-0191-33A8-7BE05B7DB3C2}"/>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2" name="Picture 11">
            <a:extLst>
              <a:ext uri="{FF2B5EF4-FFF2-40B4-BE49-F238E27FC236}">
                <a16:creationId xmlns:a16="http://schemas.microsoft.com/office/drawing/2014/main" id="{9B47E7EB-8339-C5DA-538F-97ECEF56E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4253012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13472AB-654F-E389-CECB-890A349EA0D9}"/>
              </a:ext>
            </a:extLst>
          </p:cNvPr>
          <p:cNvGrpSpPr/>
          <p:nvPr/>
        </p:nvGrpSpPr>
        <p:grpSpPr>
          <a:xfrm>
            <a:off x="0" y="-2"/>
            <a:ext cx="12192000" cy="6858002"/>
            <a:chOff x="0" y="-2"/>
            <a:chExt cx="12192000" cy="6858002"/>
          </a:xfrm>
        </p:grpSpPr>
        <p:sp>
          <p:nvSpPr>
            <p:cNvPr id="14" name="Rectangle 13">
              <a:extLst>
                <a:ext uri="{FF2B5EF4-FFF2-40B4-BE49-F238E27FC236}">
                  <a16:creationId xmlns:a16="http://schemas.microsoft.com/office/drawing/2014/main" id="{90D63527-440B-AA3C-E9D7-1B16B182F15A}"/>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15" name="Graphic 14">
              <a:extLst>
                <a:ext uri="{FF2B5EF4-FFF2-40B4-BE49-F238E27FC236}">
                  <a16:creationId xmlns:a16="http://schemas.microsoft.com/office/drawing/2014/main" id="{6C3025EB-A1FD-0196-1D69-A6B08E11DA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a:off x="8071756" y="-2"/>
              <a:ext cx="4120243" cy="4120243"/>
            </a:xfrm>
            <a:prstGeom prst="rect">
              <a:avLst/>
            </a:prstGeom>
          </p:spPr>
        </p:pic>
        <p:pic>
          <p:nvPicPr>
            <p:cNvPr id="16" name="Graphic 15">
              <a:extLst>
                <a:ext uri="{FF2B5EF4-FFF2-40B4-BE49-F238E27FC236}">
                  <a16:creationId xmlns:a16="http://schemas.microsoft.com/office/drawing/2014/main" id="{25FE14C5-1F1E-FC8D-7F79-00D386C191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flipV="1">
              <a:off x="6705599" y="1371599"/>
              <a:ext cx="5486401" cy="5486401"/>
            </a:xfrm>
            <a:prstGeom prst="rect">
              <a:avLst/>
            </a:prstGeom>
          </p:spPr>
        </p:pic>
      </p:grpSp>
      <p:sp>
        <p:nvSpPr>
          <p:cNvPr id="3" name="Body Copy">
            <a:extLst>
              <a:ext uri="{FF2B5EF4-FFF2-40B4-BE49-F238E27FC236}">
                <a16:creationId xmlns:a16="http://schemas.microsoft.com/office/drawing/2014/main" id="{4D72A53E-AF37-4895-68AC-D5141F70D561}"/>
              </a:ext>
            </a:extLst>
          </p:cNvPr>
          <p:cNvSpPr txBox="1">
            <a:spLocks/>
          </p:cNvSpPr>
          <p:nvPr/>
        </p:nvSpPr>
        <p:spPr>
          <a:xfrm>
            <a:off x="598657" y="895430"/>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de-DE" sz="5000" b="1" i="0" u="none" strike="noStrike" cap="none" normalizeH="0" baseline="0" noProof="0">
                <a:ln>
                  <a:noFill/>
                </a:ln>
                <a:solidFill>
                  <a:schemeClr val="bg1"/>
                </a:solidFill>
                <a:effectLst/>
                <a:uLnTx/>
                <a:uFillTx/>
                <a:latin typeface="Arial"/>
                <a:ea typeface="Arial" charset="0"/>
                <a:cs typeface="Arial"/>
              </a:rPr>
              <a:t>Mitgliedschaft </a:t>
            </a:r>
            <a:br>
              <a:rPr lang="de-DE" sz="5000" b="1" i="0" u="none" strike="noStrike" cap="none" normalizeH="0" baseline="0" noProof="0">
                <a:ln>
                  <a:noFill/>
                </a:ln>
                <a:solidFill>
                  <a:schemeClr val="bg1"/>
                </a:solidFill>
                <a:effectLst/>
                <a:uLnTx/>
                <a:uFillTx/>
                <a:latin typeface="Arial"/>
                <a:ea typeface="Arial" charset="0"/>
                <a:cs typeface="Arial"/>
              </a:rPr>
            </a:br>
            <a:r>
              <a:rPr lang="de-DE" sz="5000" b="1" i="0" u="none" strike="noStrike" cap="none" normalizeH="0" baseline="0" noProof="0">
                <a:ln>
                  <a:noFill/>
                </a:ln>
                <a:solidFill>
                  <a:srgbClr val="EBB700"/>
                </a:solidFill>
                <a:effectLst/>
                <a:uLnTx/>
                <a:uFillTx/>
                <a:latin typeface="Arial"/>
                <a:ea typeface="Arial" charset="0"/>
                <a:cs typeface="Arial"/>
              </a:rPr>
              <a:t>Zielsetzung</a:t>
            </a:r>
          </a:p>
        </p:txBody>
      </p:sp>
      <p:sp>
        <p:nvSpPr>
          <p:cNvPr id="7" name="TextBox 6">
            <a:extLst>
              <a:ext uri="{FF2B5EF4-FFF2-40B4-BE49-F238E27FC236}">
                <a16:creationId xmlns:a16="http://schemas.microsoft.com/office/drawing/2014/main" id="{29DFC681-3B3C-8707-2F40-199CF1D9EC7B}"/>
              </a:ext>
            </a:extLst>
          </p:cNvPr>
          <p:cNvSpPr txBox="1"/>
          <p:nvPr/>
        </p:nvSpPr>
        <p:spPr>
          <a:xfrm>
            <a:off x="651443" y="2754104"/>
            <a:ext cx="10903155"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3500" dirty="0">
                <a:solidFill>
                  <a:schemeClr val="bg1"/>
                </a:solidFill>
                <a:latin typeface="Arial"/>
                <a:ea typeface="ヒラギノ角ゴ Pro W3"/>
                <a:cs typeface="Arial"/>
              </a:rPr>
              <a:t>Am 1. Juli 2027 zählt Lions Club International 1,5 Millionen Mitglieder.</a:t>
            </a:r>
          </a:p>
          <a:p>
            <a:endParaRPr lang="en-US" sz="2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de-DE" sz="2200" dirty="0">
                <a:solidFill>
                  <a:schemeClr val="bg1"/>
                </a:solidFill>
                <a:latin typeface="Arial"/>
                <a:ea typeface="ヒラギノ角ゴ Pro W3"/>
                <a:cs typeface="Arial"/>
              </a:rPr>
              <a:t>In allen Distrikten gibt es neue Clubs. </a:t>
            </a:r>
          </a:p>
          <a:p>
            <a:pPr marL="285750" indent="-285750">
              <a:spcBef>
                <a:spcPts val="0"/>
              </a:spcBef>
              <a:spcAft>
                <a:spcPts val="600"/>
              </a:spcAft>
              <a:buClr>
                <a:srgbClr val="EBB700"/>
              </a:buClr>
              <a:buFont typeface="Arial" panose="020B0604020202020204" pitchFamily="34" charset="0"/>
              <a:buChar char="•"/>
            </a:pPr>
            <a:r>
              <a:rPr lang="de-DE" sz="2200" dirty="0">
                <a:solidFill>
                  <a:schemeClr val="bg1"/>
                </a:solidFill>
                <a:latin typeface="Arial"/>
                <a:ea typeface="ヒラギノ角ゴ Pro W3"/>
                <a:cs typeface="Arial"/>
              </a:rPr>
              <a:t>Alle Clubs werden neue Mitglieder einführen.  </a:t>
            </a:r>
          </a:p>
          <a:p>
            <a:pPr marL="285750" indent="-285750">
              <a:spcBef>
                <a:spcPts val="0"/>
              </a:spcBef>
              <a:spcAft>
                <a:spcPts val="600"/>
              </a:spcAft>
              <a:buClr>
                <a:srgbClr val="EBB700"/>
              </a:buClr>
              <a:buFont typeface="Arial" panose="020B0604020202020204" pitchFamily="34" charset="0"/>
              <a:buChar char="•"/>
            </a:pPr>
            <a:r>
              <a:rPr lang="de-DE" sz="2200" dirty="0">
                <a:solidFill>
                  <a:schemeClr val="bg1"/>
                </a:solidFill>
                <a:latin typeface="Arial"/>
                <a:ea typeface="ヒラギノ角ゴ Pro W3"/>
                <a:cs typeface="Arial"/>
              </a:rPr>
              <a:t>Alle konstitutionellen Gebiete erreichen einen Mitgliederzuwachs.</a:t>
            </a:r>
          </a:p>
          <a:p>
            <a:endParaRPr lang="en-US" sz="2200" dirty="0">
              <a:solidFill>
                <a:schemeClr val="bg1"/>
              </a:solidFill>
              <a:latin typeface="Arial"/>
              <a:ea typeface="ヒラギノ角ゴ Pro W3"/>
              <a:cs typeface="Arial"/>
            </a:endParaRPr>
          </a:p>
          <a:p>
            <a:pPr>
              <a:spcAft>
                <a:spcPts val="600"/>
              </a:spcAft>
              <a:buClr>
                <a:srgbClr val="EBB700"/>
              </a:buClr>
            </a:pPr>
            <a:r>
              <a:rPr lang="de-DE" sz="2200" dirty="0">
                <a:solidFill>
                  <a:schemeClr val="bg1"/>
                </a:solidFill>
                <a:latin typeface="Arial"/>
                <a:ea typeface="ヒラギノ角ゴ Pro W3"/>
                <a:cs typeface="Arial"/>
              </a:rPr>
              <a:t>Distrikte sollen regionale Strategien zur Gewinnung vielfältiger Mitglieder, einschließlich Frauen und junger Lions, einbeziehen.</a:t>
            </a:r>
          </a:p>
        </p:txBody>
      </p:sp>
      <p:sp>
        <p:nvSpPr>
          <p:cNvPr id="6" name="Page Number - White">
            <a:extLst>
              <a:ext uri="{FF2B5EF4-FFF2-40B4-BE49-F238E27FC236}">
                <a16:creationId xmlns:a16="http://schemas.microsoft.com/office/drawing/2014/main" id="{EFCEAAB5-AC67-71BB-66E6-D7C299BF80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000" b="0" i="0" u="none" strike="noStrike" kern="1200" cap="none" spc="0" normalizeH="0" baseline="0" noProof="0">
              <a:ln>
                <a:noFill/>
              </a:ln>
              <a:solidFill>
                <a:prstClr val="white"/>
              </a:solidFill>
              <a:effectLst/>
              <a:uLnTx/>
              <a:uFillTx/>
              <a:latin typeface="Arial" charset="0"/>
            </a:endParaRPr>
          </a:p>
        </p:txBody>
      </p:sp>
      <p:grpSp>
        <p:nvGrpSpPr>
          <p:cNvPr id="17" name="Group 16">
            <a:extLst>
              <a:ext uri="{FF2B5EF4-FFF2-40B4-BE49-F238E27FC236}">
                <a16:creationId xmlns:a16="http://schemas.microsoft.com/office/drawing/2014/main" id="{3622A6B3-C510-8148-55DC-6DF2396DA1B2}"/>
              </a:ext>
            </a:extLst>
          </p:cNvPr>
          <p:cNvGrpSpPr/>
          <p:nvPr/>
        </p:nvGrpSpPr>
        <p:grpSpPr>
          <a:xfrm>
            <a:off x="0" y="0"/>
            <a:ext cx="12192000" cy="457200"/>
            <a:chOff x="0" y="0"/>
            <a:chExt cx="12192000" cy="457200"/>
          </a:xfrm>
        </p:grpSpPr>
        <p:grpSp>
          <p:nvGrpSpPr>
            <p:cNvPr id="18" name="Group 17">
              <a:extLst>
                <a:ext uri="{FF2B5EF4-FFF2-40B4-BE49-F238E27FC236}">
                  <a16:creationId xmlns:a16="http://schemas.microsoft.com/office/drawing/2014/main" id="{DA412BB7-04DA-B8D0-08B9-0C7E85E1849A}"/>
                </a:ext>
              </a:extLst>
            </p:cNvPr>
            <p:cNvGrpSpPr/>
            <p:nvPr/>
          </p:nvGrpSpPr>
          <p:grpSpPr>
            <a:xfrm>
              <a:off x="0" y="0"/>
              <a:ext cx="12188952" cy="457200"/>
              <a:chOff x="0" y="0"/>
              <a:chExt cx="12188952" cy="457200"/>
            </a:xfrm>
          </p:grpSpPr>
          <p:sp>
            <p:nvSpPr>
              <p:cNvPr id="20" name="Background - Solid">
                <a:extLst>
                  <a:ext uri="{FF2B5EF4-FFF2-40B4-BE49-F238E27FC236}">
                    <a16:creationId xmlns:a16="http://schemas.microsoft.com/office/drawing/2014/main" id="{8FB74784-541F-C47B-6200-A5C432CDF32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D9E31B2F-71F2-AC42-8236-CD46FC108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9" name="Straight Connector 18">
              <a:extLst>
                <a:ext uri="{FF2B5EF4-FFF2-40B4-BE49-F238E27FC236}">
                  <a16:creationId xmlns:a16="http://schemas.microsoft.com/office/drawing/2014/main" id="{03928A2D-1C70-6BF2-7FA3-E5EE674246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7558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A695D5-5C47-97A0-903D-744B0C3E9DBE}"/>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312406E1-71E5-88CF-D6AB-0570FF0D0B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BF88B55C-ED4E-3DBE-EC3B-635C3B2CB12C}"/>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9B4C3285-63E5-263F-A2E7-356CC66ECFC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1B7FC598-FB2B-4DB9-FAC3-7FFE2DF49F6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93A96001-FA43-D54D-0A14-DF19D8DEAD8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7000">
                <a:solidFill>
                  <a:schemeClr val="bg1"/>
                </a:solidFill>
              </a:rPr>
              <a:t>ÜBERSICHT</a:t>
            </a:r>
          </a:p>
        </p:txBody>
      </p:sp>
      <p:sp>
        <p:nvSpPr>
          <p:cNvPr id="9" name="Headline">
            <a:extLst>
              <a:ext uri="{FF2B5EF4-FFF2-40B4-BE49-F238E27FC236}">
                <a16:creationId xmlns:a16="http://schemas.microsoft.com/office/drawing/2014/main" id="{AEE9F9EB-E914-66F6-54BC-D6A7391697CC}"/>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3500">
                <a:solidFill>
                  <a:schemeClr val="bg1"/>
                </a:solidFill>
                <a:latin typeface="Arial"/>
                <a:ea typeface="ヒラギノ角ゴ Pro W3"/>
                <a:cs typeface="Arial"/>
              </a:rPr>
              <a:t>Mehr Hilfe für eine Welt in Not leisten.</a:t>
            </a:r>
          </a:p>
        </p:txBody>
      </p:sp>
      <p:sp>
        <p:nvSpPr>
          <p:cNvPr id="10" name="Rectangle 9">
            <a:extLst>
              <a:ext uri="{FF2B5EF4-FFF2-40B4-BE49-F238E27FC236}">
                <a16:creationId xmlns:a16="http://schemas.microsoft.com/office/drawing/2014/main" id="{0C4E0651-53F6-4442-81FC-7CE34E62733A}"/>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433D7B5E-6436-F003-A83A-68B82300D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70053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4FD663-C177-978F-06BB-1BE1E265FE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Page Number - Blue">
            <a:extLst>
              <a:ext uri="{FF2B5EF4-FFF2-40B4-BE49-F238E27FC236}">
                <a16:creationId xmlns:a16="http://schemas.microsoft.com/office/drawing/2014/main" id="{DE1C345F-FE7F-4447-59A7-59000E7AF1C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Headline">
            <a:extLst>
              <a:ext uri="{FF2B5EF4-FFF2-40B4-BE49-F238E27FC236}">
                <a16:creationId xmlns:a16="http://schemas.microsoft.com/office/drawing/2014/main" id="{D376B02C-FDDB-FEA9-3CA8-0F9D9F866288}"/>
              </a:ext>
            </a:extLst>
          </p:cNvPr>
          <p:cNvSpPr txBox="1">
            <a:spLocks/>
          </p:cNvSpPr>
          <p:nvPr/>
        </p:nvSpPr>
        <p:spPr>
          <a:xfrm>
            <a:off x="6825" y="1638526"/>
            <a:ext cx="12182692"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8000">
                <a:solidFill>
                  <a:schemeClr val="bg1"/>
                </a:solidFill>
                <a:latin typeface="Arial"/>
                <a:ea typeface="ヒラギノ角ゴ Pro W3"/>
                <a:cs typeface="Arial"/>
              </a:rPr>
              <a:t>2023–2024 </a:t>
            </a:r>
            <a:r>
              <a:rPr lang="de-DE" sz="8000">
                <a:solidFill>
                  <a:srgbClr val="EBB700"/>
                </a:solidFill>
                <a:latin typeface="Arial"/>
                <a:ea typeface="ヒラギノ角ゴ Pro W3"/>
                <a:cs typeface="Arial"/>
              </a:rPr>
              <a:t>Ziele</a:t>
            </a:r>
          </a:p>
        </p:txBody>
      </p:sp>
      <p:sp>
        <p:nvSpPr>
          <p:cNvPr id="16" name="TextBox 15">
            <a:extLst>
              <a:ext uri="{FF2B5EF4-FFF2-40B4-BE49-F238E27FC236}">
                <a16:creationId xmlns:a16="http://schemas.microsoft.com/office/drawing/2014/main" id="{9BE90387-74CE-1C22-5058-B8EB2F59A4B6}"/>
              </a:ext>
            </a:extLst>
          </p:cNvPr>
          <p:cNvSpPr txBox="1"/>
          <p:nvPr/>
        </p:nvSpPr>
        <p:spPr>
          <a:xfrm>
            <a:off x="1283922" y="5957411"/>
            <a:ext cx="96211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400" i="1">
                <a:solidFill>
                  <a:srgbClr val="EBB700"/>
                </a:solidFill>
                <a:latin typeface="Arial" panose="020B0604020202020204" pitchFamily="34" charset="0"/>
                <a:ea typeface="ヒラギノ角ゴ Pro W3"/>
                <a:cs typeface="Arial" panose="020B0604020202020204" pitchFamily="34" charset="0"/>
              </a:rPr>
              <a:t>Die Ziele beziehen sich auf den Zeitraum 1. Juli bis 30. Juni.</a:t>
            </a:r>
          </a:p>
        </p:txBody>
      </p:sp>
      <p:sp>
        <p:nvSpPr>
          <p:cNvPr id="14" name="Headline">
            <a:extLst>
              <a:ext uri="{FF2B5EF4-FFF2-40B4-BE49-F238E27FC236}">
                <a16:creationId xmlns:a16="http://schemas.microsoft.com/office/drawing/2014/main" id="{B47BB24E-32C6-9D1F-D344-13FF82A540C7}"/>
              </a:ext>
            </a:extLst>
          </p:cNvPr>
          <p:cNvSpPr txBox="1">
            <a:spLocks/>
          </p:cNvSpPr>
          <p:nvPr/>
        </p:nvSpPr>
        <p:spPr>
          <a:xfrm>
            <a:off x="1603948" y="3280228"/>
            <a:ext cx="4359641"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5000">
                <a:solidFill>
                  <a:schemeClr val="bg1"/>
                </a:solidFill>
                <a:latin typeface="Arial"/>
                <a:ea typeface="ヒラギノ角ゴ Pro W3"/>
                <a:cs typeface="Arial"/>
              </a:rPr>
              <a:t>Globales Ziel</a:t>
            </a:r>
          </a:p>
        </p:txBody>
      </p:sp>
      <p:sp>
        <p:nvSpPr>
          <p:cNvPr id="15" name="Headline">
            <a:extLst>
              <a:ext uri="{FF2B5EF4-FFF2-40B4-BE49-F238E27FC236}">
                <a16:creationId xmlns:a16="http://schemas.microsoft.com/office/drawing/2014/main" id="{BEABCBDF-7DA9-B26A-9CB9-766CAB2392C0}"/>
              </a:ext>
            </a:extLst>
          </p:cNvPr>
          <p:cNvSpPr txBox="1">
            <a:spLocks/>
          </p:cNvSpPr>
          <p:nvPr/>
        </p:nvSpPr>
        <p:spPr>
          <a:xfrm>
            <a:off x="2006005" y="4340862"/>
            <a:ext cx="355552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500" b="0">
                <a:solidFill>
                  <a:schemeClr val="bg1"/>
                </a:solidFill>
                <a:ea typeface="Calibri"/>
              </a:rPr>
              <a:t>xxx neue Mitglieder</a:t>
            </a:r>
            <a:r>
              <a:rPr lang="de-DE" sz="2500" b="0">
                <a:solidFill>
                  <a:schemeClr val="bg1"/>
                </a:solidFill>
                <a:effectLst/>
                <a:ea typeface="Calibri"/>
              </a:rPr>
              <a:t>  </a:t>
            </a:r>
            <a:br>
              <a:rPr lang="de-DE" sz="2500" b="0">
                <a:solidFill>
                  <a:schemeClr val="bg1"/>
                </a:solidFill>
                <a:effectLst/>
                <a:ea typeface="Calibri"/>
              </a:rPr>
            </a:br>
            <a:r>
              <a:rPr lang="de-DE" sz="2500" b="0">
                <a:solidFill>
                  <a:schemeClr val="bg1"/>
                </a:solidFill>
                <a:ea typeface="Calibri"/>
              </a:rPr>
              <a:t>xxx </a:t>
            </a:r>
            <a:r>
              <a:rPr lang="de-DE" sz="2500" b="0">
                <a:solidFill>
                  <a:schemeClr val="bg1"/>
                </a:solidFill>
                <a:effectLst/>
                <a:ea typeface="Calibri"/>
              </a:rPr>
              <a:t>neue Clubs            xxx Nettowachstum </a:t>
            </a:r>
          </a:p>
        </p:txBody>
      </p:sp>
      <p:sp>
        <p:nvSpPr>
          <p:cNvPr id="17" name="Headline">
            <a:extLst>
              <a:ext uri="{FF2B5EF4-FFF2-40B4-BE49-F238E27FC236}">
                <a16:creationId xmlns:a16="http://schemas.microsoft.com/office/drawing/2014/main" id="{672F9ADA-E31F-45EC-8C7A-490F944B92E7}"/>
              </a:ext>
            </a:extLst>
          </p:cNvPr>
          <p:cNvSpPr txBox="1">
            <a:spLocks/>
          </p:cNvSpPr>
          <p:nvPr/>
        </p:nvSpPr>
        <p:spPr>
          <a:xfrm>
            <a:off x="6384163" y="3280228"/>
            <a:ext cx="4326169"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5000">
                <a:solidFill>
                  <a:schemeClr val="bg1"/>
                </a:solidFill>
                <a:latin typeface="Arial"/>
                <a:ea typeface="ヒラギノ角ゴ Pro W3"/>
                <a:cs typeface="Arial"/>
              </a:rPr>
              <a:t>CA XX Ziel</a:t>
            </a:r>
          </a:p>
        </p:txBody>
      </p:sp>
      <p:sp>
        <p:nvSpPr>
          <p:cNvPr id="18" name="Headline">
            <a:extLst>
              <a:ext uri="{FF2B5EF4-FFF2-40B4-BE49-F238E27FC236}">
                <a16:creationId xmlns:a16="http://schemas.microsoft.com/office/drawing/2014/main" id="{93EC378E-5A0F-99BF-2752-ACA73A8EF3C9}"/>
              </a:ext>
            </a:extLst>
          </p:cNvPr>
          <p:cNvSpPr txBox="1">
            <a:spLocks/>
          </p:cNvSpPr>
          <p:nvPr/>
        </p:nvSpPr>
        <p:spPr>
          <a:xfrm>
            <a:off x="6597141" y="4339452"/>
            <a:ext cx="3555525" cy="1397059"/>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500" b="0">
                <a:solidFill>
                  <a:schemeClr val="bg1"/>
                </a:solidFill>
                <a:ea typeface="Calibri"/>
              </a:rPr>
              <a:t>xxx neue Mitglieder</a:t>
            </a:r>
            <a:r>
              <a:rPr lang="de-DE" sz="2500" b="0">
                <a:solidFill>
                  <a:schemeClr val="bg1"/>
                </a:solidFill>
                <a:effectLst/>
                <a:ea typeface="Calibri"/>
              </a:rPr>
              <a:t>  </a:t>
            </a:r>
            <a:br>
              <a:rPr lang="de-DE" sz="2500" b="0">
                <a:solidFill>
                  <a:schemeClr val="bg1"/>
                </a:solidFill>
                <a:effectLst/>
                <a:ea typeface="Calibri"/>
              </a:rPr>
            </a:br>
            <a:r>
              <a:rPr lang="de-DE" sz="2500" b="0">
                <a:solidFill>
                  <a:schemeClr val="bg1"/>
                </a:solidFill>
                <a:ea typeface="Calibri"/>
              </a:rPr>
              <a:t>xxx </a:t>
            </a:r>
            <a:r>
              <a:rPr lang="de-DE" sz="2500" b="0">
                <a:solidFill>
                  <a:schemeClr val="bg1"/>
                </a:solidFill>
                <a:effectLst/>
                <a:ea typeface="Calibri"/>
              </a:rPr>
              <a:t>neue Clubs            xxx Nettowachstum </a:t>
            </a:r>
          </a:p>
        </p:txBody>
      </p:sp>
      <p:sp>
        <p:nvSpPr>
          <p:cNvPr id="8" name="Page Number - White">
            <a:extLst>
              <a:ext uri="{FF2B5EF4-FFF2-40B4-BE49-F238E27FC236}">
                <a16:creationId xmlns:a16="http://schemas.microsoft.com/office/drawing/2014/main" id="{22E708E6-5661-01D9-617F-670C989E45F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2" name="Picture 21" descr="lionlogo_white.eps">
            <a:extLst>
              <a:ext uri="{FF2B5EF4-FFF2-40B4-BE49-F238E27FC236}">
                <a16:creationId xmlns:a16="http://schemas.microsoft.com/office/drawing/2014/main" id="{3369D8E8-221D-0201-1E9C-8567E1E6CBF7}"/>
              </a:ext>
            </a:extLst>
          </p:cNvPr>
          <p:cNvPicPr>
            <a:picLocks noChangeAspect="1"/>
          </p:cNvPicPr>
          <p:nvPr/>
        </p:nvPicPr>
        <p:blipFill>
          <a:blip r:embed="rId3" cstate="email">
            <a:alphaModFix amt="5000"/>
            <a:extLst>
              <a:ext uri="{28A0092B-C50C-407E-A947-70E740481C1C}">
                <a14:useLocalDpi xmlns:a14="http://schemas.microsoft.com/office/drawing/2010/main" val="0"/>
              </a:ext>
            </a:extLst>
          </a:blip>
          <a:stretch>
            <a:fillRect/>
          </a:stretch>
        </p:blipFill>
        <p:spPr>
          <a:xfrm>
            <a:off x="3238769" y="858773"/>
            <a:ext cx="5681133" cy="5541952"/>
          </a:xfrm>
          <a:prstGeom prst="rect">
            <a:avLst/>
          </a:prstGeom>
        </p:spPr>
      </p:pic>
      <p:grpSp>
        <p:nvGrpSpPr>
          <p:cNvPr id="23" name="Group 22">
            <a:extLst>
              <a:ext uri="{FF2B5EF4-FFF2-40B4-BE49-F238E27FC236}">
                <a16:creationId xmlns:a16="http://schemas.microsoft.com/office/drawing/2014/main" id="{3B84FED5-C7BD-31FB-3044-4BDD8C89B148}"/>
              </a:ext>
            </a:extLst>
          </p:cNvPr>
          <p:cNvGrpSpPr/>
          <p:nvPr/>
        </p:nvGrpSpPr>
        <p:grpSpPr>
          <a:xfrm>
            <a:off x="0" y="0"/>
            <a:ext cx="12192000" cy="457200"/>
            <a:chOff x="0" y="0"/>
            <a:chExt cx="12192000" cy="457200"/>
          </a:xfrm>
        </p:grpSpPr>
        <p:grpSp>
          <p:nvGrpSpPr>
            <p:cNvPr id="24" name="Group 23">
              <a:extLst>
                <a:ext uri="{FF2B5EF4-FFF2-40B4-BE49-F238E27FC236}">
                  <a16:creationId xmlns:a16="http://schemas.microsoft.com/office/drawing/2014/main" id="{41DEFE3A-AD43-FDD8-D2D3-8861E674CB3D}"/>
                </a:ext>
              </a:extLst>
            </p:cNvPr>
            <p:cNvGrpSpPr/>
            <p:nvPr/>
          </p:nvGrpSpPr>
          <p:grpSpPr>
            <a:xfrm>
              <a:off x="0" y="0"/>
              <a:ext cx="12188952" cy="457200"/>
              <a:chOff x="0" y="0"/>
              <a:chExt cx="12188952" cy="457200"/>
            </a:xfrm>
          </p:grpSpPr>
          <p:sp>
            <p:nvSpPr>
              <p:cNvPr id="26" name="Background - Solid">
                <a:extLst>
                  <a:ext uri="{FF2B5EF4-FFF2-40B4-BE49-F238E27FC236}">
                    <a16:creationId xmlns:a16="http://schemas.microsoft.com/office/drawing/2014/main" id="{4F7D78A0-0A29-2E69-29FF-BEDF5C3B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744508FF-EC61-059F-3236-9538F0132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5" name="Straight Connector 24">
              <a:extLst>
                <a:ext uri="{FF2B5EF4-FFF2-40B4-BE49-F238E27FC236}">
                  <a16:creationId xmlns:a16="http://schemas.microsoft.com/office/drawing/2014/main" id="{C8034B3A-8ABF-7CF9-EE72-D07FE6D342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79AD2253-618D-7911-FFB6-619979F91769}"/>
              </a:ext>
            </a:extLst>
          </p:cNvPr>
          <p:cNvGrpSpPr/>
          <p:nvPr/>
        </p:nvGrpSpPr>
        <p:grpSpPr>
          <a:xfrm>
            <a:off x="7643091" y="2723002"/>
            <a:ext cx="3208587" cy="307606"/>
            <a:chOff x="4751044" y="2939551"/>
            <a:chExt cx="3208587" cy="307606"/>
          </a:xfrm>
        </p:grpSpPr>
        <p:sp>
          <p:nvSpPr>
            <p:cNvPr id="29" name="Right Arrow 28">
              <a:extLst>
                <a:ext uri="{FF2B5EF4-FFF2-40B4-BE49-F238E27FC236}">
                  <a16:creationId xmlns:a16="http://schemas.microsoft.com/office/drawing/2014/main" id="{327CFA38-91C1-A07C-4842-2146DACBD7B9}"/>
                </a:ext>
              </a:extLst>
            </p:cNvPr>
            <p:cNvSpPr/>
            <p:nvPr/>
          </p:nvSpPr>
          <p:spPr bwMode="auto">
            <a:xfrm rot="18900000">
              <a:off x="7413787" y="2939551"/>
              <a:ext cx="545844" cy="16878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30" name="Rectangle 29">
              <a:extLst>
                <a:ext uri="{FF2B5EF4-FFF2-40B4-BE49-F238E27FC236}">
                  <a16:creationId xmlns:a16="http://schemas.microsoft.com/office/drawing/2014/main" id="{3F2ED10A-8478-EACC-05C0-E27A4E11B593}"/>
                </a:ext>
              </a:extLst>
            </p:cNvPr>
            <p:cNvSpPr/>
            <p:nvPr/>
          </p:nvSpPr>
          <p:spPr>
            <a:xfrm rot="5400000" flipH="1">
              <a:off x="6091917" y="1825780"/>
              <a:ext cx="80504" cy="276225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1197289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992258-E695-3EB3-5A31-E8422C4871C3}"/>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105780BE-429D-BC06-2B92-1ED2B9B69D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CB545D8B-7B48-E157-9FEB-02C0DE4B00A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68E0AFB9-B55A-0AD3-C752-6D99782C33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07A9095E-A03C-E898-C9E2-FE568A65CF9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8B85698D-728E-13FA-D5E6-BE0EE6799561}"/>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7000">
                <a:solidFill>
                  <a:schemeClr val="bg1"/>
                </a:solidFill>
              </a:rPr>
              <a:t>DER WEG ZUM ERFOLG</a:t>
            </a:r>
          </a:p>
        </p:txBody>
      </p:sp>
      <p:sp>
        <p:nvSpPr>
          <p:cNvPr id="9" name="Headline">
            <a:extLst>
              <a:ext uri="{FF2B5EF4-FFF2-40B4-BE49-F238E27FC236}">
                <a16:creationId xmlns:a16="http://schemas.microsoft.com/office/drawing/2014/main" id="{83D2ABFF-F79A-21DA-1347-6EBD5DCD33FD}"/>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3500">
                <a:solidFill>
                  <a:schemeClr val="bg1"/>
                </a:solidFill>
                <a:latin typeface="Arial"/>
                <a:ea typeface="ヒラギノ角ゴ Pro W3"/>
                <a:cs typeface="Arial"/>
              </a:rPr>
              <a:t>Setzen Sie auf das, was funktioniert.</a:t>
            </a:r>
          </a:p>
        </p:txBody>
      </p:sp>
      <p:sp>
        <p:nvSpPr>
          <p:cNvPr id="10" name="Rectangle 9">
            <a:extLst>
              <a:ext uri="{FF2B5EF4-FFF2-40B4-BE49-F238E27FC236}">
                <a16:creationId xmlns:a16="http://schemas.microsoft.com/office/drawing/2014/main" id="{32CE30D8-838D-6E7F-5D8D-6CE31845ED2F}"/>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CEA40E1-1A96-84D6-77DA-633CB3BFA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877372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16BE68D-02B1-AAC7-4573-03484EED9EA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3915"/>
          <a:stretch/>
        </p:blipFill>
        <p:spPr>
          <a:xfrm>
            <a:off x="4905554" y="0"/>
            <a:ext cx="7283398" cy="6857520"/>
          </a:xfrm>
          <a:prstGeom prst="rect">
            <a:avLst/>
          </a:prstGeom>
        </p:spPr>
      </p:pic>
      <p:sp>
        <p:nvSpPr>
          <p:cNvPr id="5" name="Background - Overlay">
            <a:extLst>
              <a:ext uri="{FF2B5EF4-FFF2-40B4-BE49-F238E27FC236}">
                <a16:creationId xmlns:a16="http://schemas.microsoft.com/office/drawing/2014/main" id="{4DF2CE41-B27A-B462-AEDD-324F68AAAED1}"/>
              </a:ext>
            </a:extLst>
          </p:cNvPr>
          <p:cNvSpPr/>
          <p:nvPr/>
        </p:nvSpPr>
        <p:spPr>
          <a:xfrm>
            <a:off x="-3048"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Background - Solid">
            <a:extLst>
              <a:ext uri="{FF2B5EF4-FFF2-40B4-BE49-F238E27FC236}">
                <a16:creationId xmlns:a16="http://schemas.microsoft.com/office/drawing/2014/main" id="{9FDC4516-AC4D-9F8F-C05D-66E7A81C1C97}"/>
              </a:ext>
            </a:extLst>
          </p:cNvPr>
          <p:cNvSpPr/>
          <p:nvPr/>
        </p:nvSpPr>
        <p:spPr>
          <a:xfrm>
            <a:off x="-3048"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376E77B3-BE82-2A17-E597-B6A7FD275D6D}"/>
              </a:ext>
            </a:extLst>
          </p:cNvPr>
          <p:cNvSpPr/>
          <p:nvPr/>
        </p:nvSpPr>
        <p:spPr>
          <a:xfrm rot="16200000" flipV="1">
            <a:off x="1264386" y="-58227"/>
            <a:ext cx="6858000" cy="6974455"/>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Page Number - White">
            <a:extLst>
              <a:ext uri="{FF2B5EF4-FFF2-40B4-BE49-F238E27FC236}">
                <a16:creationId xmlns:a16="http://schemas.microsoft.com/office/drawing/2014/main" id="{B607065A-3A05-D58A-2F53-B6D141908D1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3" name="Body Copy">
            <a:extLst>
              <a:ext uri="{FF2B5EF4-FFF2-40B4-BE49-F238E27FC236}">
                <a16:creationId xmlns:a16="http://schemas.microsoft.com/office/drawing/2014/main" id="{DEB91E1D-16BE-9CE0-64FC-301F6A0948CA}"/>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4" name="Body Copy">
            <a:extLst>
              <a:ext uri="{FF2B5EF4-FFF2-40B4-BE49-F238E27FC236}">
                <a16:creationId xmlns:a16="http://schemas.microsoft.com/office/drawing/2014/main" id="{C09314DA-F5B7-735F-FEA2-9B79DF8C88D9}"/>
              </a:ext>
            </a:extLst>
          </p:cNvPr>
          <p:cNvSpPr txBox="1">
            <a:spLocks/>
          </p:cNvSpPr>
          <p:nvPr/>
        </p:nvSpPr>
        <p:spPr>
          <a:xfrm>
            <a:off x="457985" y="879426"/>
            <a:ext cx="5831103" cy="147077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de-DE" sz="4500" b="1">
                <a:solidFill>
                  <a:schemeClr val="bg1"/>
                </a:solidFill>
                <a:latin typeface="Arial"/>
                <a:ea typeface="Arial" charset="0"/>
                <a:cs typeface="Arial"/>
              </a:rPr>
              <a:t>Schulung und Entwicklung </a:t>
            </a:r>
          </a:p>
        </p:txBody>
      </p:sp>
      <p:sp>
        <p:nvSpPr>
          <p:cNvPr id="12" name="TextBox 11">
            <a:extLst>
              <a:ext uri="{FF2B5EF4-FFF2-40B4-BE49-F238E27FC236}">
                <a16:creationId xmlns:a16="http://schemas.microsoft.com/office/drawing/2014/main" id="{BB15E0A3-0F61-9E5D-15F3-408015C298AC}"/>
              </a:ext>
            </a:extLst>
          </p:cNvPr>
          <p:cNvSpPr txBox="1"/>
          <p:nvPr/>
        </p:nvSpPr>
        <p:spPr>
          <a:xfrm>
            <a:off x="500354" y="2498503"/>
            <a:ext cx="8137679"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dirty="0">
                <a:solidFill>
                  <a:schemeClr val="bg1"/>
                </a:solidFill>
                <a:latin typeface="Arial"/>
                <a:ea typeface="ヒラギノ角ゴ Pro W3"/>
                <a:cs typeface="Arial"/>
              </a:rPr>
              <a:t>Fortbildungen sind für die Erhöhung der Mitgliederzahl wichtig, insbesondere für Lions in wichtigen Führungspositionen. </a:t>
            </a:r>
          </a:p>
          <a:p>
            <a:endParaRPr lang="en-US" sz="2000" dirty="0">
              <a:solidFill>
                <a:schemeClr val="bg1"/>
              </a:solidFill>
              <a:latin typeface="Arial"/>
              <a:ea typeface="ヒラギノ角ゴ Pro W3"/>
              <a:cs typeface="Arial"/>
            </a:endParaRPr>
          </a:p>
          <a:p>
            <a:r>
              <a:rPr lang="de-DE" sz="2000" i="1" dirty="0">
                <a:solidFill>
                  <a:srgbClr val="EBB700"/>
                </a:solidFill>
                <a:latin typeface="Arial" panose="020B0604020202020204" pitchFamily="34" charset="0"/>
                <a:ea typeface="ヒラギノ角ゴ Pro W3"/>
                <a:cs typeface="Arial" panose="020B0604020202020204" pitchFamily="34" charset="0"/>
              </a:rPr>
              <a:t>Lions werden darin bestärkt, Weiterbildungsangebote </a:t>
            </a:r>
          </a:p>
          <a:p>
            <a:r>
              <a:rPr lang="de-DE" sz="2000" i="1" dirty="0">
                <a:solidFill>
                  <a:srgbClr val="EBB700"/>
                </a:solidFill>
                <a:latin typeface="Arial" panose="020B0604020202020204" pitchFamily="34" charset="0"/>
                <a:ea typeface="ヒラギノ角ゴ Pro W3"/>
                <a:cs typeface="Arial" panose="020B0604020202020204" pitchFamily="34" charset="0"/>
              </a:rPr>
              <a:t>wahrzunehmen, wie z. B.:</a:t>
            </a:r>
          </a:p>
          <a:p>
            <a:endParaRPr lang="en-US" sz="2000" i="1" dirty="0">
              <a:solidFill>
                <a:srgbClr val="EBB700"/>
              </a:solidFill>
              <a:latin typeface="Arial" panose="020B0604020202020204" pitchFamily="34" charset="0"/>
              <a:ea typeface="ヒラギノ角ゴ Pro W3"/>
              <a:cs typeface="Arial" panose="020B0604020202020204" pitchFamily="34" charset="0"/>
            </a:endParaRPr>
          </a:p>
          <a:p>
            <a:pPr marL="285750" indent="-285750">
              <a:spcBef>
                <a:spcPts val="0"/>
              </a:spcBef>
              <a:spcAft>
                <a:spcPts val="600"/>
              </a:spcAft>
              <a:buClr>
                <a:srgbClr val="EBB700"/>
              </a:buClr>
              <a:buFont typeface="Arial" panose="020B0604020202020204" pitchFamily="34" charset="0"/>
              <a:buChar char="•"/>
            </a:pPr>
            <a:r>
              <a:rPr lang="de-DE" sz="2000" dirty="0">
                <a:solidFill>
                  <a:schemeClr val="bg1"/>
                </a:solidFill>
                <a:latin typeface="Arial"/>
                <a:ea typeface="ヒラギノ角ゴ Pro W3"/>
                <a:cs typeface="Arial"/>
              </a:rPr>
              <a:t>Aktualisierte GAT CA/A-Einführungsfolien </a:t>
            </a:r>
          </a:p>
          <a:p>
            <a:pPr marL="285750" indent="-285750">
              <a:spcBef>
                <a:spcPts val="0"/>
              </a:spcBef>
              <a:spcAft>
                <a:spcPts val="600"/>
              </a:spcAft>
              <a:buClr>
                <a:srgbClr val="EBB700"/>
              </a:buClr>
              <a:buFont typeface="Arial" panose="020B0604020202020204" pitchFamily="34" charset="0"/>
              <a:buChar char="•"/>
            </a:pPr>
            <a:r>
              <a:rPr lang="de-DE" sz="2000" dirty="0">
                <a:solidFill>
                  <a:schemeClr val="bg1"/>
                </a:solidFill>
                <a:latin typeface="Arial"/>
                <a:ea typeface="ヒラギノ角ゴ Pro W3"/>
                <a:cs typeface="Arial"/>
              </a:rPr>
              <a:t>Regionale Treffen </a:t>
            </a:r>
          </a:p>
          <a:p>
            <a:pPr marL="285750" indent="-285750">
              <a:spcBef>
                <a:spcPts val="0"/>
              </a:spcBef>
              <a:spcAft>
                <a:spcPts val="600"/>
              </a:spcAft>
              <a:buClr>
                <a:srgbClr val="EBB700"/>
              </a:buClr>
              <a:buFont typeface="Arial" panose="020B0604020202020204" pitchFamily="34" charset="0"/>
              <a:buChar char="•"/>
            </a:pPr>
            <a:r>
              <a:rPr lang="de-DE" sz="2000" dirty="0">
                <a:solidFill>
                  <a:schemeClr val="bg1"/>
                </a:solidFill>
                <a:latin typeface="Arial"/>
                <a:ea typeface="ヒラギノ角ゴ Pro W3"/>
                <a:cs typeface="Arial"/>
              </a:rPr>
              <a:t>eLearning </a:t>
            </a:r>
          </a:p>
          <a:p>
            <a:pPr marL="285750" indent="-285750">
              <a:spcBef>
                <a:spcPts val="0"/>
              </a:spcBef>
              <a:spcAft>
                <a:spcPts val="600"/>
              </a:spcAft>
              <a:buClr>
                <a:srgbClr val="EBB700"/>
              </a:buClr>
              <a:buFont typeface="Arial" panose="020B0604020202020204" pitchFamily="34" charset="0"/>
              <a:buChar char="•"/>
            </a:pPr>
            <a:r>
              <a:rPr lang="de-DE" sz="2000" dirty="0">
                <a:solidFill>
                  <a:schemeClr val="bg1"/>
                </a:solidFill>
                <a:latin typeface="Arial"/>
                <a:ea typeface="ヒラギノ角ゴ Pro W3"/>
                <a:cs typeface="Arial"/>
              </a:rPr>
              <a:t>Präsenzschulungen von CAL/AL </a:t>
            </a:r>
          </a:p>
          <a:p>
            <a:pPr marL="285750" indent="-285750">
              <a:spcBef>
                <a:spcPts val="0"/>
              </a:spcBef>
              <a:spcAft>
                <a:spcPts val="600"/>
              </a:spcAft>
              <a:buClr>
                <a:srgbClr val="EBB700"/>
              </a:buClr>
              <a:buFont typeface="Arial" panose="020B0604020202020204" pitchFamily="34" charset="0"/>
              <a:buChar char="•"/>
            </a:pPr>
            <a:r>
              <a:rPr lang="de-DE" sz="2000" dirty="0">
                <a:solidFill>
                  <a:schemeClr val="bg1"/>
                </a:solidFill>
                <a:latin typeface="Arial"/>
                <a:ea typeface="ヒラギノ角ゴ Pro W3"/>
                <a:cs typeface="Arial"/>
              </a:rPr>
              <a:t>Regional angepasste Schulungen von Field </a:t>
            </a:r>
            <a:r>
              <a:rPr lang="de-DE" sz="2000" dirty="0" err="1">
                <a:solidFill>
                  <a:schemeClr val="bg1"/>
                </a:solidFill>
                <a:latin typeface="Arial"/>
                <a:ea typeface="ヒラギノ角ゴ Pro W3"/>
                <a:cs typeface="Arial"/>
              </a:rPr>
              <a:t>Specialists</a:t>
            </a:r>
            <a:r>
              <a:rPr lang="de-DE" sz="2000" dirty="0">
                <a:solidFill>
                  <a:schemeClr val="bg1"/>
                </a:solidFill>
                <a:latin typeface="Arial"/>
                <a:ea typeface="ヒラギノ角ゴ Pro W3"/>
                <a:cs typeface="Arial"/>
              </a:rPr>
              <a:t> </a:t>
            </a:r>
          </a:p>
          <a:p>
            <a:r>
              <a:rPr lang="de-DE" sz="2000" i="1" dirty="0">
                <a:solidFill>
                  <a:srgbClr val="EBB700"/>
                </a:solidFill>
                <a:latin typeface="Arial" panose="020B0604020202020204" pitchFamily="34" charset="0"/>
                <a:ea typeface="ヒラギノ角ゴ Pro W3"/>
                <a:cs typeface="Arial" panose="020B0604020202020204" pitchFamily="34" charset="0"/>
              </a:rPr>
              <a:t> </a:t>
            </a:r>
          </a:p>
        </p:txBody>
      </p:sp>
      <p:grpSp>
        <p:nvGrpSpPr>
          <p:cNvPr id="15" name="Group 14">
            <a:extLst>
              <a:ext uri="{FF2B5EF4-FFF2-40B4-BE49-F238E27FC236}">
                <a16:creationId xmlns:a16="http://schemas.microsoft.com/office/drawing/2014/main" id="{CC22798B-7390-3387-01C4-063E4AE1F798}"/>
              </a:ext>
            </a:extLst>
          </p:cNvPr>
          <p:cNvGrpSpPr/>
          <p:nvPr/>
        </p:nvGrpSpPr>
        <p:grpSpPr>
          <a:xfrm>
            <a:off x="0" y="0"/>
            <a:ext cx="12192000" cy="457200"/>
            <a:chOff x="0" y="0"/>
            <a:chExt cx="12192000" cy="457200"/>
          </a:xfrm>
        </p:grpSpPr>
        <p:grpSp>
          <p:nvGrpSpPr>
            <p:cNvPr id="17" name="Group 16">
              <a:extLst>
                <a:ext uri="{FF2B5EF4-FFF2-40B4-BE49-F238E27FC236}">
                  <a16:creationId xmlns:a16="http://schemas.microsoft.com/office/drawing/2014/main" id="{95CB925D-56D4-62B8-A450-FB6692093C46}"/>
                </a:ext>
              </a:extLst>
            </p:cNvPr>
            <p:cNvGrpSpPr/>
            <p:nvPr/>
          </p:nvGrpSpPr>
          <p:grpSpPr>
            <a:xfrm>
              <a:off x="0" y="0"/>
              <a:ext cx="12188952" cy="457200"/>
              <a:chOff x="0" y="0"/>
              <a:chExt cx="12188952" cy="457200"/>
            </a:xfrm>
          </p:grpSpPr>
          <p:sp>
            <p:nvSpPr>
              <p:cNvPr id="19" name="Background - Solid">
                <a:extLst>
                  <a:ext uri="{FF2B5EF4-FFF2-40B4-BE49-F238E27FC236}">
                    <a16:creationId xmlns:a16="http://schemas.microsoft.com/office/drawing/2014/main" id="{921CC838-245C-BD60-F487-8F7EB9B5FFA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477BEB7-C5D0-AE93-72CC-B7D8A68EB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8" name="Straight Connector 17">
              <a:extLst>
                <a:ext uri="{FF2B5EF4-FFF2-40B4-BE49-F238E27FC236}">
                  <a16:creationId xmlns:a16="http://schemas.microsoft.com/office/drawing/2014/main" id="{3CB9C563-C165-8C8B-8654-5E2AEA54731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4340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489350C-C496-5BC0-810C-65058ED617B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4958"/>
          <a:stretch/>
        </p:blipFill>
        <p:spPr>
          <a:xfrm>
            <a:off x="3047" y="415576"/>
            <a:ext cx="8531353" cy="6442424"/>
          </a:xfrm>
          <a:prstGeom prst="rect">
            <a:avLst/>
          </a:prstGeom>
        </p:spPr>
      </p:pic>
      <p:sp>
        <p:nvSpPr>
          <p:cNvPr id="4" name="Freeform 3">
            <a:extLst>
              <a:ext uri="{FF2B5EF4-FFF2-40B4-BE49-F238E27FC236}">
                <a16:creationId xmlns:a16="http://schemas.microsoft.com/office/drawing/2014/main" id="{CAC4975A-DE9A-BCE9-044F-EAB43E13F51A}"/>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Freeform 4">
            <a:extLst>
              <a:ext uri="{FF2B5EF4-FFF2-40B4-BE49-F238E27FC236}">
                <a16:creationId xmlns:a16="http://schemas.microsoft.com/office/drawing/2014/main" id="{E3759967-6A37-EF5B-FF3E-756AB9284D82}"/>
              </a:ext>
            </a:extLst>
          </p:cNvPr>
          <p:cNvSpPr/>
          <p:nvPr/>
        </p:nvSpPr>
        <p:spPr>
          <a:xfrm rot="5400000" flipV="1">
            <a:off x="5172571" y="-782192"/>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 name="Page Number - Blue">
            <a:extLst>
              <a:ext uri="{FF2B5EF4-FFF2-40B4-BE49-F238E27FC236}">
                <a16:creationId xmlns:a16="http://schemas.microsoft.com/office/drawing/2014/main" id="{5EF09CE7-3EB9-FA61-8ABC-BFB534F0874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pic>
        <p:nvPicPr>
          <p:cNvPr id="8" name="Picture 7">
            <a:extLst>
              <a:ext uri="{FF2B5EF4-FFF2-40B4-BE49-F238E27FC236}">
                <a16:creationId xmlns:a16="http://schemas.microsoft.com/office/drawing/2014/main" id="{D0090C19-5DED-1F93-ACF7-0EF3D961A38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14" name="Body Copy">
            <a:extLst>
              <a:ext uri="{FF2B5EF4-FFF2-40B4-BE49-F238E27FC236}">
                <a16:creationId xmlns:a16="http://schemas.microsoft.com/office/drawing/2014/main" id="{8A8F623F-55B8-B3FF-22C3-1462EB5BE4FF}"/>
              </a:ext>
            </a:extLst>
          </p:cNvPr>
          <p:cNvSpPr txBox="1">
            <a:spLocks/>
          </p:cNvSpPr>
          <p:nvPr/>
        </p:nvSpPr>
        <p:spPr>
          <a:xfrm>
            <a:off x="5534586" y="1322284"/>
            <a:ext cx="7609689" cy="90062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de-DE" sz="4500" b="1">
                <a:solidFill>
                  <a:schemeClr val="bg1"/>
                </a:solidFill>
                <a:latin typeface="Arial"/>
                <a:ea typeface="Arial" charset="0"/>
                <a:cs typeface="Arial"/>
              </a:rPr>
              <a:t>Verfügbare Ressourcen</a:t>
            </a:r>
          </a:p>
        </p:txBody>
      </p:sp>
      <p:sp>
        <p:nvSpPr>
          <p:cNvPr id="15" name="TextBox 14">
            <a:extLst>
              <a:ext uri="{FF2B5EF4-FFF2-40B4-BE49-F238E27FC236}">
                <a16:creationId xmlns:a16="http://schemas.microsoft.com/office/drawing/2014/main" id="{C9CB46A6-EE37-B24F-003B-5D0AF6408DC0}"/>
              </a:ext>
            </a:extLst>
          </p:cNvPr>
          <p:cNvSpPr txBox="1"/>
          <p:nvPr/>
        </p:nvSpPr>
        <p:spPr>
          <a:xfrm>
            <a:off x="5576956" y="2450854"/>
            <a:ext cx="635764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200" dirty="0">
                <a:solidFill>
                  <a:schemeClr val="bg1"/>
                </a:solidFill>
                <a:latin typeface="Arial"/>
                <a:ea typeface="ヒラギノ角ゴ Pro W3"/>
                <a:cs typeface="Arial"/>
              </a:rPr>
              <a:t>Der Global Membership Approach ist ein Verfahren mit entsprechenden Ressourcen für alle Clubs und Distrikte, um zu wachsen.  </a:t>
            </a:r>
          </a:p>
          <a:p>
            <a:endParaRPr lang="en-US" sz="2200" dirty="0">
              <a:solidFill>
                <a:schemeClr val="bg1"/>
              </a:solidFill>
              <a:latin typeface="Arial"/>
              <a:ea typeface="ヒラギノ角ゴ Pro W3"/>
              <a:cs typeface="Arial"/>
            </a:endParaRPr>
          </a:p>
          <a:p>
            <a:r>
              <a:rPr lang="de-DE" sz="2200" b="1" i="1" dirty="0">
                <a:solidFill>
                  <a:srgbClr val="EBB700"/>
                </a:solidFill>
                <a:latin typeface="Arial"/>
                <a:ea typeface="ヒラギノ角ゴ Pro W3"/>
                <a:cs typeface="Arial"/>
              </a:rPr>
              <a:t>Alle notwendigen Tools stehen bereit!</a:t>
            </a:r>
          </a:p>
          <a:p>
            <a:endParaRPr lang="en-US" sz="2200" dirty="0">
              <a:solidFill>
                <a:schemeClr val="bg1"/>
              </a:solidFill>
              <a:latin typeface="Arial"/>
              <a:ea typeface="ヒラギノ角ゴ Pro W3"/>
              <a:cs typeface="Arial"/>
            </a:endParaRPr>
          </a:p>
        </p:txBody>
      </p:sp>
      <p:sp>
        <p:nvSpPr>
          <p:cNvPr id="16" name="TextBox 15">
            <a:extLst>
              <a:ext uri="{FF2B5EF4-FFF2-40B4-BE49-F238E27FC236}">
                <a16:creationId xmlns:a16="http://schemas.microsoft.com/office/drawing/2014/main" id="{CBB9B8B4-AE54-A383-D6A8-739346626EF6}"/>
              </a:ext>
            </a:extLst>
          </p:cNvPr>
          <p:cNvSpPr txBox="1"/>
          <p:nvPr/>
        </p:nvSpPr>
        <p:spPr>
          <a:xfrm>
            <a:off x="5576956" y="4374198"/>
            <a:ext cx="63576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4000" b="1" u="sng">
                <a:solidFill>
                  <a:schemeClr val="bg1"/>
                </a:solidFill>
                <a:latin typeface="Arial"/>
                <a:ea typeface="ヒラギノ角ゴ Pro W3"/>
                <a:cs typeface="Arial"/>
              </a:rPr>
              <a:t>Lionsclubs.org/global</a:t>
            </a:r>
          </a:p>
        </p:txBody>
      </p:sp>
      <p:pic>
        <p:nvPicPr>
          <p:cNvPr id="21" name="Graphic 20" descr="Cursor with solid fill">
            <a:extLst>
              <a:ext uri="{FF2B5EF4-FFF2-40B4-BE49-F238E27FC236}">
                <a16:creationId xmlns:a16="http://schemas.microsoft.com/office/drawing/2014/main" id="{7DD44BC1-8544-D4DB-0D50-8531F1699F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12555" y="4766724"/>
            <a:ext cx="914400" cy="914400"/>
          </a:xfrm>
          <a:prstGeom prst="rect">
            <a:avLst/>
          </a:prstGeom>
        </p:spPr>
      </p:pic>
      <p:grpSp>
        <p:nvGrpSpPr>
          <p:cNvPr id="10" name="Group 9">
            <a:extLst>
              <a:ext uri="{FF2B5EF4-FFF2-40B4-BE49-F238E27FC236}">
                <a16:creationId xmlns:a16="http://schemas.microsoft.com/office/drawing/2014/main" id="{BE47952A-CA7D-4415-A9F7-63C3C9DA734E}"/>
              </a:ext>
            </a:extLst>
          </p:cNvPr>
          <p:cNvGrpSpPr/>
          <p:nvPr/>
        </p:nvGrpSpPr>
        <p:grpSpPr>
          <a:xfrm>
            <a:off x="0" y="0"/>
            <a:ext cx="12192000" cy="457200"/>
            <a:chOff x="0" y="0"/>
            <a:chExt cx="12192000" cy="457200"/>
          </a:xfrm>
        </p:grpSpPr>
        <p:grpSp>
          <p:nvGrpSpPr>
            <p:cNvPr id="11" name="Group 10">
              <a:extLst>
                <a:ext uri="{FF2B5EF4-FFF2-40B4-BE49-F238E27FC236}">
                  <a16:creationId xmlns:a16="http://schemas.microsoft.com/office/drawing/2014/main" id="{A38395C2-4ADD-8C61-2D9B-B1A36F7646F0}"/>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4249F8AC-73D6-5776-24CB-A8B1B10229D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A2AEC6C1-D568-D731-6A6B-C2BE4785D6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2" name="Straight Connector 11">
              <a:extLst>
                <a:ext uri="{FF2B5EF4-FFF2-40B4-BE49-F238E27FC236}">
                  <a16:creationId xmlns:a16="http://schemas.microsoft.com/office/drawing/2014/main" id="{151D1B78-26F6-69C1-0CF5-CD9FAD11D09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9742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762F6BB-165C-5F08-86E7-3649F08A55EC}"/>
              </a:ext>
            </a:extLst>
          </p:cNvPr>
          <p:cNvGrpSpPr/>
          <p:nvPr/>
        </p:nvGrpSpPr>
        <p:grpSpPr>
          <a:xfrm>
            <a:off x="0" y="-2"/>
            <a:ext cx="12192000" cy="6858002"/>
            <a:chOff x="0" y="-2"/>
            <a:chExt cx="12192000" cy="6858002"/>
          </a:xfrm>
        </p:grpSpPr>
        <p:sp>
          <p:nvSpPr>
            <p:cNvPr id="16" name="Rectangle 15">
              <a:extLst>
                <a:ext uri="{FF2B5EF4-FFF2-40B4-BE49-F238E27FC236}">
                  <a16:creationId xmlns:a16="http://schemas.microsoft.com/office/drawing/2014/main" id="{15844A25-06E9-949E-775D-DEA99A3E3675}"/>
                </a:ext>
              </a:extLst>
            </p:cNvPr>
            <p:cNvSpPr/>
            <p:nvPr/>
          </p:nvSpPr>
          <p:spPr>
            <a:xfrm>
              <a:off x="0" y="0"/>
              <a:ext cx="12192000" cy="6858000"/>
            </a:xfrm>
            <a:prstGeom prst="rect">
              <a:avLst/>
            </a:prstGeom>
            <a:gradFill>
              <a:gsLst>
                <a:gs pos="0">
                  <a:srgbClr val="7A2582"/>
                </a:gs>
                <a:gs pos="99000">
                  <a:srgbClr val="00338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CC633606-A342-DF03-6E6C-1A482AE1B64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18" name="Graphic 31">
              <a:extLst>
                <a:ext uri="{FF2B5EF4-FFF2-40B4-BE49-F238E27FC236}">
                  <a16:creationId xmlns:a16="http://schemas.microsoft.com/office/drawing/2014/main" id="{7C850CFD-D752-268D-BBB9-DD508BB17C2E}"/>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19" name="Graphic 32">
              <a:extLst>
                <a:ext uri="{FF2B5EF4-FFF2-40B4-BE49-F238E27FC236}">
                  <a16:creationId xmlns:a16="http://schemas.microsoft.com/office/drawing/2014/main" id="{5DBEB963-96A8-B53D-93DB-4298B5267F3B}"/>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3" name="Body Copy">
            <a:extLst>
              <a:ext uri="{FF2B5EF4-FFF2-40B4-BE49-F238E27FC236}">
                <a16:creationId xmlns:a16="http://schemas.microsoft.com/office/drawing/2014/main" id="{A4EC3FA1-94FF-8193-AF8F-3E3EF2DE3C7C}"/>
              </a:ext>
            </a:extLst>
          </p:cNvPr>
          <p:cNvSpPr txBox="1">
            <a:spLocks/>
          </p:cNvSpPr>
          <p:nvPr/>
        </p:nvSpPr>
        <p:spPr>
          <a:xfrm>
            <a:off x="778550" y="1152672"/>
            <a:ext cx="11261049"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de-DE" sz="5000" b="1" i="0" u="none" strike="noStrike" cap="none" normalizeH="0" baseline="0" noProof="0">
                <a:ln>
                  <a:noFill/>
                </a:ln>
                <a:solidFill>
                  <a:schemeClr val="bg1"/>
                </a:solidFill>
                <a:effectLst/>
                <a:uLnTx/>
                <a:uFillTx/>
                <a:latin typeface="Arial"/>
                <a:ea typeface="Arial" charset="0"/>
                <a:cs typeface="Arial"/>
              </a:rPr>
              <a:t>Einen detaillierten Plan entwickeln </a:t>
            </a:r>
          </a:p>
          <a:p>
            <a:pPr>
              <a:buSzPct val="120000"/>
              <a:defRPr/>
            </a:pPr>
            <a:endParaRPr lang="en-US" sz="5600" b="1" i="0" u="none" strike="noStrike" kern="0" cap="none" spc="0" normalizeH="0" baseline="0" noProof="0" dirty="0">
              <a:ln>
                <a:noFill/>
              </a:ln>
              <a:solidFill>
                <a:schemeClr val="bg1"/>
              </a:solidFill>
              <a:effectLst/>
              <a:uLnTx/>
              <a:uFillTx/>
              <a:latin typeface="Arial"/>
              <a:ea typeface="Arial" charset="0"/>
              <a:cs typeface="Arial"/>
            </a:endParaRPr>
          </a:p>
        </p:txBody>
      </p:sp>
      <p:sp>
        <p:nvSpPr>
          <p:cNvPr id="6" name="TextBox 5">
            <a:extLst>
              <a:ext uri="{FF2B5EF4-FFF2-40B4-BE49-F238E27FC236}">
                <a16:creationId xmlns:a16="http://schemas.microsoft.com/office/drawing/2014/main" id="{2F8A6124-45FF-6E34-794F-F9F8088D0125}"/>
              </a:ext>
            </a:extLst>
          </p:cNvPr>
          <p:cNvSpPr txBox="1"/>
          <p:nvPr/>
        </p:nvSpPr>
        <p:spPr>
          <a:xfrm>
            <a:off x="820919" y="2192256"/>
            <a:ext cx="9621107"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200" dirty="0">
                <a:solidFill>
                  <a:schemeClr val="bg1"/>
                </a:solidFill>
                <a:latin typeface="Arial"/>
                <a:ea typeface="ヒラギノ角ゴ Pro W3"/>
                <a:cs typeface="Arial"/>
              </a:rPr>
              <a:t>Wachstum ist kein Zufall. Glück spielt dabei keine Rolle.  </a:t>
            </a:r>
          </a:p>
          <a:p>
            <a:endParaRPr lang="en-US" sz="2200" dirty="0">
              <a:solidFill>
                <a:schemeClr val="bg1"/>
              </a:solidFill>
              <a:latin typeface="Arial"/>
              <a:ea typeface="ヒラギノ角ゴ Pro W3"/>
              <a:cs typeface="Arial"/>
            </a:endParaRPr>
          </a:p>
          <a:p>
            <a:r>
              <a:rPr lang="de-DE" sz="2200" dirty="0">
                <a:solidFill>
                  <a:schemeClr val="bg1"/>
                </a:solidFill>
                <a:latin typeface="Arial"/>
                <a:ea typeface="ヒラギノ角ゴ Pro W3"/>
                <a:cs typeface="Arial"/>
              </a:rPr>
              <a:t>Der Erfolg der </a:t>
            </a:r>
            <a:r>
              <a:rPr lang="de-DE" sz="2200" b="1" i="1" dirty="0">
                <a:solidFill>
                  <a:schemeClr val="bg1"/>
                </a:solidFill>
                <a:latin typeface="Arial"/>
                <a:ea typeface="ヒラギノ角ゴ Pro W3"/>
                <a:cs typeface="Arial"/>
              </a:rPr>
              <a:t>MISSION</a:t>
            </a:r>
            <a:r>
              <a:rPr lang="de-DE" sz="2200" b="1" dirty="0">
                <a:solidFill>
                  <a:schemeClr val="bg1"/>
                </a:solidFill>
                <a:latin typeface="Arial"/>
                <a:ea typeface="ヒラギノ角ゴ Pro W3"/>
                <a:cs typeface="Arial"/>
              </a:rPr>
              <a:t> 1.5 </a:t>
            </a:r>
            <a:r>
              <a:rPr lang="de-DE" sz="2200" dirty="0">
                <a:solidFill>
                  <a:schemeClr val="bg1"/>
                </a:solidFill>
                <a:latin typeface="Arial"/>
                <a:ea typeface="ヒラギノ角ゴ Pro W3"/>
                <a:cs typeface="Arial"/>
              </a:rPr>
              <a:t>hängt von der </a:t>
            </a:r>
            <a:r>
              <a:rPr lang="de-DE" sz="2200" b="1" dirty="0">
                <a:solidFill>
                  <a:srgbClr val="EBB700"/>
                </a:solidFill>
                <a:latin typeface="Arial"/>
                <a:ea typeface="ヒラギノ角ゴ Pro W3"/>
                <a:cs typeface="Arial"/>
              </a:rPr>
              <a:t>ENTWICKLUNG</a:t>
            </a:r>
            <a:r>
              <a:rPr lang="de-DE" sz="2200" dirty="0">
                <a:solidFill>
                  <a:schemeClr val="bg1"/>
                </a:solidFill>
                <a:latin typeface="Arial"/>
                <a:ea typeface="ヒラギノ角ゴ Pro W3"/>
                <a:cs typeface="Arial"/>
              </a:rPr>
              <a:t> und </a:t>
            </a:r>
            <a:r>
              <a:rPr lang="de-DE" sz="2200" b="1" dirty="0">
                <a:solidFill>
                  <a:srgbClr val="EBB700"/>
                </a:solidFill>
                <a:latin typeface="Arial"/>
                <a:ea typeface="ヒラギノ角ゴ Pro W3"/>
                <a:cs typeface="Arial"/>
              </a:rPr>
              <a:t>UMSETZUNG</a:t>
            </a:r>
            <a:r>
              <a:rPr lang="de-DE" sz="2200" dirty="0">
                <a:solidFill>
                  <a:schemeClr val="bg1"/>
                </a:solidFill>
                <a:latin typeface="Arial"/>
                <a:ea typeface="ヒラギノ角ゴ Pro W3"/>
                <a:cs typeface="Arial"/>
              </a:rPr>
              <a:t> eines detaillierten und regional angepassten Plans ab.  </a:t>
            </a:r>
          </a:p>
          <a:p>
            <a:endParaRPr lang="en-US" sz="2200" dirty="0">
              <a:solidFill>
                <a:schemeClr val="bg1"/>
              </a:solidFill>
              <a:latin typeface="Arial"/>
              <a:ea typeface="ヒラギノ角ゴ Pro W3"/>
              <a:cs typeface="Arial"/>
            </a:endParaRPr>
          </a:p>
          <a:p>
            <a:r>
              <a:rPr lang="de-DE" sz="2200" dirty="0">
                <a:solidFill>
                  <a:schemeClr val="bg1"/>
                </a:solidFill>
                <a:latin typeface="Arial"/>
                <a:ea typeface="ヒラギノ角ゴ Pro W3"/>
                <a:cs typeface="Arial"/>
              </a:rPr>
              <a:t>Der </a:t>
            </a:r>
            <a:r>
              <a:rPr lang="de-DE" sz="2200" b="1" i="1" dirty="0">
                <a:solidFill>
                  <a:schemeClr val="bg1"/>
                </a:solidFill>
                <a:latin typeface="Arial"/>
                <a:ea typeface="ヒラギノ角ゴ Pro W3"/>
                <a:cs typeface="Arial"/>
              </a:rPr>
              <a:t>MISSION</a:t>
            </a:r>
            <a:r>
              <a:rPr lang="de-DE" sz="2200" b="1" dirty="0">
                <a:solidFill>
                  <a:schemeClr val="bg1"/>
                </a:solidFill>
                <a:latin typeface="Arial"/>
                <a:ea typeface="ヒラギノ角ゴ Pro W3"/>
                <a:cs typeface="Arial"/>
              </a:rPr>
              <a:t> 1.5-</a:t>
            </a:r>
            <a:r>
              <a:rPr lang="de-DE" sz="2200" dirty="0">
                <a:solidFill>
                  <a:schemeClr val="bg1"/>
                </a:solidFill>
                <a:latin typeface="Arial"/>
                <a:ea typeface="ヒラギノ角ゴ Pro W3"/>
                <a:cs typeface="Arial"/>
              </a:rPr>
              <a:t>Plan funktioniert aus den folgenden Gründen:</a:t>
            </a:r>
          </a:p>
          <a:p>
            <a:endParaRPr lang="en-US" sz="2200" dirty="0">
              <a:solidFill>
                <a:schemeClr val="bg1"/>
              </a:solidFill>
              <a:latin typeface="Arial"/>
              <a:ea typeface="ヒラギノ角ゴ Pro W3"/>
              <a:cs typeface="Arial"/>
            </a:endParaRPr>
          </a:p>
          <a:p>
            <a:pPr marL="285750" indent="-285750">
              <a:spcBef>
                <a:spcPts val="0"/>
              </a:spcBef>
              <a:spcAft>
                <a:spcPts val="600"/>
              </a:spcAft>
              <a:buClr>
                <a:srgbClr val="EBB700"/>
              </a:buClr>
              <a:buFont typeface="Arial" panose="020B0604020202020204" pitchFamily="34" charset="0"/>
              <a:buChar char="•"/>
            </a:pPr>
            <a:r>
              <a:rPr lang="de-DE" sz="2200" dirty="0">
                <a:solidFill>
                  <a:schemeClr val="bg1"/>
                </a:solidFill>
                <a:latin typeface="Arial"/>
                <a:ea typeface="ヒラギノ角ゴ Pro W3"/>
                <a:cs typeface="Arial"/>
              </a:rPr>
              <a:t>Die Inhalte können vermittelt und</a:t>
            </a:r>
          </a:p>
          <a:p>
            <a:pPr marL="285750" indent="-285750">
              <a:spcBef>
                <a:spcPts val="0"/>
              </a:spcBef>
              <a:spcAft>
                <a:spcPts val="600"/>
              </a:spcAft>
              <a:buClr>
                <a:srgbClr val="EBB700"/>
              </a:buClr>
              <a:buFont typeface="Arial" panose="020B0604020202020204" pitchFamily="34" charset="0"/>
              <a:buChar char="•"/>
            </a:pPr>
            <a:r>
              <a:rPr lang="de-DE" sz="2200" dirty="0">
                <a:solidFill>
                  <a:schemeClr val="bg1"/>
                </a:solidFill>
                <a:latin typeface="Arial"/>
                <a:ea typeface="ヒラギノ角ゴ Pro W3"/>
                <a:cs typeface="Arial"/>
              </a:rPr>
              <a:t>angepasst werden und  </a:t>
            </a:r>
          </a:p>
          <a:p>
            <a:pPr marL="285750" indent="-285750">
              <a:spcBef>
                <a:spcPts val="0"/>
              </a:spcBef>
              <a:spcAft>
                <a:spcPts val="600"/>
              </a:spcAft>
              <a:buClr>
                <a:srgbClr val="EBB700"/>
              </a:buClr>
              <a:buFont typeface="Arial" panose="020B0604020202020204" pitchFamily="34" charset="0"/>
              <a:buChar char="•"/>
            </a:pPr>
            <a:r>
              <a:rPr lang="de-DE" sz="2200" dirty="0">
                <a:solidFill>
                  <a:schemeClr val="bg1"/>
                </a:solidFill>
                <a:latin typeface="Arial"/>
                <a:ea typeface="ヒラギノ角ゴ Pro W3"/>
                <a:cs typeface="Arial"/>
              </a:rPr>
              <a:t>er ist zukunftsfähig</a:t>
            </a:r>
          </a:p>
        </p:txBody>
      </p:sp>
      <p:sp>
        <p:nvSpPr>
          <p:cNvPr id="8" name="Page Number - White">
            <a:extLst>
              <a:ext uri="{FF2B5EF4-FFF2-40B4-BE49-F238E27FC236}">
                <a16:creationId xmlns:a16="http://schemas.microsoft.com/office/drawing/2014/main" id="{649E8645-79C0-A688-4C6E-772FB5205C7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a:ln>
                <a:noFill/>
              </a:ln>
              <a:solidFill>
                <a:prstClr val="white"/>
              </a:solidFill>
              <a:effectLst/>
              <a:uLnTx/>
              <a:uFillTx/>
              <a:latin typeface="Arial" charset="0"/>
            </a:endParaRPr>
          </a:p>
        </p:txBody>
      </p:sp>
      <p:grpSp>
        <p:nvGrpSpPr>
          <p:cNvPr id="21" name="Group 20">
            <a:extLst>
              <a:ext uri="{FF2B5EF4-FFF2-40B4-BE49-F238E27FC236}">
                <a16:creationId xmlns:a16="http://schemas.microsoft.com/office/drawing/2014/main" id="{3DADCA62-2613-E949-B8E2-9A0A864A94F8}"/>
              </a:ext>
            </a:extLst>
          </p:cNvPr>
          <p:cNvGrpSpPr/>
          <p:nvPr/>
        </p:nvGrpSpPr>
        <p:grpSpPr>
          <a:xfrm>
            <a:off x="0" y="0"/>
            <a:ext cx="12192000" cy="457200"/>
            <a:chOff x="0" y="0"/>
            <a:chExt cx="12192000" cy="457200"/>
          </a:xfrm>
        </p:grpSpPr>
        <p:grpSp>
          <p:nvGrpSpPr>
            <p:cNvPr id="22" name="Group 21">
              <a:extLst>
                <a:ext uri="{FF2B5EF4-FFF2-40B4-BE49-F238E27FC236}">
                  <a16:creationId xmlns:a16="http://schemas.microsoft.com/office/drawing/2014/main" id="{1816C44C-693F-EA29-11E6-10593938B7DF}"/>
                </a:ext>
              </a:extLst>
            </p:cNvPr>
            <p:cNvGrpSpPr/>
            <p:nvPr/>
          </p:nvGrpSpPr>
          <p:grpSpPr>
            <a:xfrm>
              <a:off x="0" y="0"/>
              <a:ext cx="12188952" cy="457200"/>
              <a:chOff x="0" y="0"/>
              <a:chExt cx="12188952" cy="457200"/>
            </a:xfrm>
          </p:grpSpPr>
          <p:sp>
            <p:nvSpPr>
              <p:cNvPr id="24" name="Background - Solid">
                <a:extLst>
                  <a:ext uri="{FF2B5EF4-FFF2-40B4-BE49-F238E27FC236}">
                    <a16:creationId xmlns:a16="http://schemas.microsoft.com/office/drawing/2014/main" id="{DB039B38-D6B6-4ABB-EB6D-DDCCE0A0156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53DC50E4-D089-5523-328D-7F2B6DD5F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3" name="Straight Connector 22">
              <a:extLst>
                <a:ext uri="{FF2B5EF4-FFF2-40B4-BE49-F238E27FC236}">
                  <a16:creationId xmlns:a16="http://schemas.microsoft.com/office/drawing/2014/main" id="{90919B8F-303E-84E8-898D-E48CE20966CD}"/>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6936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9D0364-88D2-44E3-364E-4C1375FE081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E99796FA-AF55-5876-FAC9-8DC11F4EB4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6B5D6FA-9773-1144-854A-62C5C44A0720}"/>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E424A141-CCF9-E0C2-AA38-FFEC42C1E63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BF6B017A-C5AC-8FCE-F6CD-E04667FF1AD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AAD5FA6C-3D21-A310-DE18-C3CE77312452}"/>
              </a:ext>
            </a:extLst>
          </p:cNvPr>
          <p:cNvSpPr txBox="1">
            <a:spLocks/>
          </p:cNvSpPr>
          <p:nvPr/>
        </p:nvSpPr>
        <p:spPr>
          <a:xfrm>
            <a:off x="6825" y="3099042"/>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7000">
                <a:solidFill>
                  <a:schemeClr val="bg1"/>
                </a:solidFill>
              </a:rPr>
              <a:t>AUSZEICHNUNGEN UND ANERKENNUNGEN</a:t>
            </a:r>
          </a:p>
        </p:txBody>
      </p:sp>
      <p:sp>
        <p:nvSpPr>
          <p:cNvPr id="9" name="Headline">
            <a:extLst>
              <a:ext uri="{FF2B5EF4-FFF2-40B4-BE49-F238E27FC236}">
                <a16:creationId xmlns:a16="http://schemas.microsoft.com/office/drawing/2014/main" id="{AA4BBCDD-2D1D-E01E-FB75-29B8EFB6AF59}"/>
              </a:ext>
            </a:extLst>
          </p:cNvPr>
          <p:cNvSpPr txBox="1">
            <a:spLocks/>
          </p:cNvSpPr>
          <p:nvPr/>
        </p:nvSpPr>
        <p:spPr>
          <a:xfrm>
            <a:off x="6825" y="4889844"/>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3500">
                <a:solidFill>
                  <a:schemeClr val="bg1"/>
                </a:solidFill>
                <a:latin typeface="Arial"/>
                <a:ea typeface="ヒラギノ角ゴ Pro W3"/>
                <a:cs typeface="Arial"/>
              </a:rPr>
              <a:t>Anreize für den Erfolg</a:t>
            </a:r>
          </a:p>
        </p:txBody>
      </p:sp>
      <p:sp>
        <p:nvSpPr>
          <p:cNvPr id="10" name="Rectangle 9">
            <a:extLst>
              <a:ext uri="{FF2B5EF4-FFF2-40B4-BE49-F238E27FC236}">
                <a16:creationId xmlns:a16="http://schemas.microsoft.com/office/drawing/2014/main" id="{F41331DE-3EA3-2C9F-3D64-3288FB4A716F}"/>
              </a:ext>
            </a:extLst>
          </p:cNvPr>
          <p:cNvSpPr/>
          <p:nvPr/>
        </p:nvSpPr>
        <p:spPr>
          <a:xfrm rot="5400000" flipH="1">
            <a:off x="6063835" y="4265435"/>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D4B530EA-319B-05B5-0629-F8C3769A1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70549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4E56907B-CC03-7131-566C-A9482EA1AB43}"/>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3" name="Background - Image">
            <a:extLst>
              <a:ext uri="{FF2B5EF4-FFF2-40B4-BE49-F238E27FC236}">
                <a16:creationId xmlns:a16="http://schemas.microsoft.com/office/drawing/2014/main" id="{0DFAE73D-8644-C021-184A-4E5E70A838F0}"/>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4" name="Page Number - Blue">
            <a:extLst>
              <a:ext uri="{FF2B5EF4-FFF2-40B4-BE49-F238E27FC236}">
                <a16:creationId xmlns:a16="http://schemas.microsoft.com/office/drawing/2014/main" id="{76A81ADF-E17A-728B-1371-6AD707DAA85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Background - Overlay">
            <a:extLst>
              <a:ext uri="{FF2B5EF4-FFF2-40B4-BE49-F238E27FC236}">
                <a16:creationId xmlns:a16="http://schemas.microsoft.com/office/drawing/2014/main" id="{5A00E9B4-5DB3-0A0B-2A40-B6D7068A4AE2}"/>
              </a:ext>
            </a:extLst>
          </p:cNvPr>
          <p:cNvSpPr/>
          <p:nvPr/>
        </p:nvSpPr>
        <p:spPr>
          <a:xfrm>
            <a:off x="6825" y="6309569"/>
            <a:ext cx="12192000" cy="544256"/>
          </a:xfrm>
          <a:prstGeom prst="rect">
            <a:avLst/>
          </a:prstGeom>
          <a:gradFill flip="none" rotWithShape="0">
            <a:gsLst>
              <a:gs pos="0">
                <a:srgbClr val="0070C0">
                  <a:lumMod val="78000"/>
                  <a:alpha val="84348"/>
                </a:srgbClr>
              </a:gs>
              <a:gs pos="98000">
                <a:srgbClr val="7030A0">
                  <a:lumMod val="82000"/>
                  <a:alpha val="75078"/>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Headline">
            <a:extLst>
              <a:ext uri="{FF2B5EF4-FFF2-40B4-BE49-F238E27FC236}">
                <a16:creationId xmlns:a16="http://schemas.microsoft.com/office/drawing/2014/main" id="{80B7D6BC-0DC2-EDEE-5308-EF1B00D817EA}"/>
              </a:ext>
            </a:extLst>
          </p:cNvPr>
          <p:cNvSpPr txBox="1">
            <a:spLocks/>
          </p:cNvSpPr>
          <p:nvPr/>
        </p:nvSpPr>
        <p:spPr>
          <a:xfrm>
            <a:off x="6825" y="2126856"/>
            <a:ext cx="12182692" cy="321388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4500" dirty="0">
                <a:solidFill>
                  <a:srgbClr val="FFC000"/>
                </a:solidFill>
                <a:latin typeface="Arial"/>
                <a:ea typeface="ヒラギノ角ゴ Pro W3"/>
                <a:cs typeface="Arial"/>
              </a:rPr>
              <a:t>Ihr Engagement wird anerkannt.</a:t>
            </a:r>
          </a:p>
          <a:p>
            <a:pPr>
              <a:spcBef>
                <a:spcPts val="1000"/>
              </a:spcBef>
            </a:pPr>
            <a:r>
              <a:rPr lang="de-DE" sz="2500" i="1" dirty="0">
                <a:solidFill>
                  <a:schemeClr val="bg1"/>
                </a:solidFill>
                <a:latin typeface="Arial"/>
                <a:ea typeface="ヒラギノ角ゴ Pro W3"/>
                <a:cs typeface="Arial"/>
              </a:rPr>
              <a:t>MISSION</a:t>
            </a:r>
            <a:r>
              <a:rPr lang="de-DE" sz="2500" dirty="0">
                <a:solidFill>
                  <a:schemeClr val="bg1"/>
                </a:solidFill>
                <a:latin typeface="Arial"/>
                <a:ea typeface="ヒラギノ角ゴ Pro W3"/>
                <a:cs typeface="Arial"/>
              </a:rPr>
              <a:t> 1.5 ist Ihre Chance, als Lion Geschichte zu schreiben.</a:t>
            </a:r>
          </a:p>
          <a:p>
            <a:pPr>
              <a:spcBef>
                <a:spcPts val="1000"/>
              </a:spcBef>
            </a:pPr>
            <a:endParaRPr lang="en-US" sz="2500" kern="0" dirty="0">
              <a:solidFill>
                <a:schemeClr val="bg1"/>
              </a:solidFill>
              <a:latin typeface="Arial"/>
              <a:ea typeface="ヒラギノ角ゴ Pro W3"/>
              <a:cs typeface="Arial"/>
            </a:endParaRPr>
          </a:p>
          <a:p>
            <a:pPr>
              <a:spcBef>
                <a:spcPts val="1000"/>
              </a:spcBef>
            </a:pPr>
            <a:r>
              <a:rPr lang="de-DE" sz="4500" dirty="0">
                <a:solidFill>
                  <a:srgbClr val="EBB700"/>
                </a:solidFill>
                <a:latin typeface="Arial"/>
                <a:ea typeface="ヒラギノ角ゴ Pro W3"/>
                <a:cs typeface="Arial"/>
              </a:rPr>
              <a:t>Übernehmen Sie bei dieser Initiative eine Führungsrolle. </a:t>
            </a:r>
            <a:br>
              <a:rPr lang="de-DE" sz="2500" dirty="0">
                <a:solidFill>
                  <a:schemeClr val="bg1"/>
                </a:solidFill>
                <a:latin typeface="Arial"/>
                <a:ea typeface="ヒラギノ角ゴ Pro W3"/>
                <a:cs typeface="Arial"/>
              </a:rPr>
            </a:br>
            <a:r>
              <a:rPr lang="de-DE" sz="2500" dirty="0">
                <a:solidFill>
                  <a:schemeClr val="bg1"/>
                </a:solidFill>
                <a:latin typeface="Arial"/>
                <a:ea typeface="ヒラギノ角ゴ Pro W3"/>
                <a:cs typeface="Arial"/>
              </a:rPr>
              <a:t>Erinnern Sie sich, warum sie sich als Lion engagieren. </a:t>
            </a:r>
          </a:p>
          <a:p>
            <a:pPr>
              <a:spcBef>
                <a:spcPts val="1000"/>
              </a:spcBef>
            </a:pPr>
            <a:r>
              <a:rPr lang="de-DE" sz="2500" dirty="0">
                <a:solidFill>
                  <a:schemeClr val="bg1"/>
                </a:solidFill>
                <a:latin typeface="Arial"/>
                <a:ea typeface="ヒラギノ角ゴ Pro W3"/>
                <a:cs typeface="Arial"/>
              </a:rPr>
              <a:t>Tragen Sie zum Erfolg bei und werden dafür anerkannt.</a:t>
            </a:r>
          </a:p>
        </p:txBody>
      </p:sp>
      <p:sp>
        <p:nvSpPr>
          <p:cNvPr id="9" name="Page Number - White">
            <a:extLst>
              <a:ext uri="{FF2B5EF4-FFF2-40B4-BE49-F238E27FC236}">
                <a16:creationId xmlns:a16="http://schemas.microsoft.com/office/drawing/2014/main" id="{DCC2CAC4-1054-048C-8026-505BA025CF6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6" name="Picture 5">
            <a:extLst>
              <a:ext uri="{FF2B5EF4-FFF2-40B4-BE49-F238E27FC236}">
                <a16:creationId xmlns:a16="http://schemas.microsoft.com/office/drawing/2014/main" id="{10F38C13-CB5E-39BB-74C4-F68916B25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01445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8977CA-04BB-F1E9-55AC-713C619F5DA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22" name="Picture 21" descr="A group of colorful dots&#10;&#10;Description automatically generated">
            <a:extLst>
              <a:ext uri="{FF2B5EF4-FFF2-40B4-BE49-F238E27FC236}">
                <a16:creationId xmlns:a16="http://schemas.microsoft.com/office/drawing/2014/main" id="{BDA9B5B2-202C-8863-9FEA-F2D2FE45585F}"/>
              </a:ext>
            </a:extLst>
          </p:cNvPr>
          <p:cNvPicPr>
            <a:picLocks noChangeAspect="1"/>
          </p:cNvPicPr>
          <p:nvPr/>
        </p:nvPicPr>
        <p:blipFill>
          <a:blip r:embed="rId3">
            <a:alphaModFix amt="13000"/>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rot="5400000">
            <a:off x="3950093" y="-2252737"/>
            <a:ext cx="6862931" cy="11455000"/>
          </a:xfrm>
          <a:prstGeom prst="rect">
            <a:avLst/>
          </a:prstGeom>
        </p:spPr>
      </p:pic>
      <p:sp>
        <p:nvSpPr>
          <p:cNvPr id="15" name="Freeform 14">
            <a:extLst>
              <a:ext uri="{FF2B5EF4-FFF2-40B4-BE49-F238E27FC236}">
                <a16:creationId xmlns:a16="http://schemas.microsoft.com/office/drawing/2014/main" id="{C55880DD-9C0E-4786-B562-F6174FE83F9F}"/>
              </a:ext>
            </a:extLst>
          </p:cNvPr>
          <p:cNvSpPr/>
          <p:nvPr/>
        </p:nvSpPr>
        <p:spPr>
          <a:xfrm>
            <a:off x="-6228" y="-4930"/>
            <a:ext cx="5169835" cy="6862929"/>
          </a:xfrm>
          <a:custGeom>
            <a:avLst/>
            <a:gdLst>
              <a:gd name="connsiteX0" fmla="*/ 0 w 5166122"/>
              <a:gd name="connsiteY0" fmla="*/ 0 h 6858000"/>
              <a:gd name="connsiteX1" fmla="*/ 5166122 w 5166122"/>
              <a:gd name="connsiteY1" fmla="*/ 0 h 6858000"/>
              <a:gd name="connsiteX2" fmla="*/ 1206651 w 5166122"/>
              <a:gd name="connsiteY2" fmla="*/ 6858000 h 6858000"/>
              <a:gd name="connsiteX3" fmla="*/ 0 w 51661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66122" h="6858000">
                <a:moveTo>
                  <a:pt x="0" y="0"/>
                </a:moveTo>
                <a:lnTo>
                  <a:pt x="5166122" y="0"/>
                </a:lnTo>
                <a:lnTo>
                  <a:pt x="1206651" y="6858000"/>
                </a:lnTo>
                <a:lnTo>
                  <a:pt x="0" y="6858000"/>
                </a:lnTo>
                <a:close/>
              </a:path>
            </a:pathLst>
          </a:custGeom>
          <a:gradFill>
            <a:gsLst>
              <a:gs pos="0">
                <a:srgbClr val="7A2582"/>
              </a:gs>
              <a:gs pos="100000">
                <a:srgbClr val="00338D"/>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Open Sans Regular" charset="0"/>
            </a:endParaRPr>
          </a:p>
        </p:txBody>
      </p:sp>
      <p:sp>
        <p:nvSpPr>
          <p:cNvPr id="17" name="Graphic 9">
            <a:extLst>
              <a:ext uri="{FF2B5EF4-FFF2-40B4-BE49-F238E27FC236}">
                <a16:creationId xmlns:a16="http://schemas.microsoft.com/office/drawing/2014/main" id="{30AE0D89-87DE-256D-5C26-C388012CB00F}"/>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Body Copy">
            <a:extLst>
              <a:ext uri="{FF2B5EF4-FFF2-40B4-BE49-F238E27FC236}">
                <a16:creationId xmlns:a16="http://schemas.microsoft.com/office/drawing/2014/main" id="{DB8FA787-83C0-8755-5702-D06DD3913C40}"/>
              </a:ext>
            </a:extLst>
          </p:cNvPr>
          <p:cNvSpPr txBox="1">
            <a:spLocks/>
          </p:cNvSpPr>
          <p:nvPr/>
        </p:nvSpPr>
        <p:spPr>
          <a:xfrm>
            <a:off x="5871055" y="226577"/>
            <a:ext cx="5521380" cy="10484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4800" b="1" dirty="0">
                <a:solidFill>
                  <a:srgbClr val="00338D"/>
                </a:solidFill>
                <a:latin typeface="Arial" charset="0"/>
                <a:ea typeface="Arial" charset="0"/>
                <a:cs typeface="Arial" charset="0"/>
              </a:rPr>
              <a:t>Auszeichnungen</a:t>
            </a:r>
          </a:p>
        </p:txBody>
      </p:sp>
      <p:sp>
        <p:nvSpPr>
          <p:cNvPr id="6" name="Rectangle 5">
            <a:extLst>
              <a:ext uri="{FF2B5EF4-FFF2-40B4-BE49-F238E27FC236}">
                <a16:creationId xmlns:a16="http://schemas.microsoft.com/office/drawing/2014/main" id="{E00028EC-30AB-1025-D01E-03E87EF82035}"/>
              </a:ext>
            </a:extLst>
          </p:cNvPr>
          <p:cNvSpPr/>
          <p:nvPr/>
        </p:nvSpPr>
        <p:spPr>
          <a:xfrm rot="5400000">
            <a:off x="8050549" y="-1041381"/>
            <a:ext cx="69540" cy="42789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780AE41D-C888-1ABD-21A6-4D4777173C3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1286103" y="361146"/>
            <a:ext cx="741107" cy="702199"/>
          </a:xfrm>
          <a:prstGeom prst="rect">
            <a:avLst/>
          </a:prstGeom>
        </p:spPr>
      </p:pic>
      <p:pic>
        <p:nvPicPr>
          <p:cNvPr id="3" name="Picture 2">
            <a:extLst>
              <a:ext uri="{FF2B5EF4-FFF2-40B4-BE49-F238E27FC236}">
                <a16:creationId xmlns:a16="http://schemas.microsoft.com/office/drawing/2014/main" id="{ABA75FBB-A29D-7A12-70E0-37E5992BDA1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589537" y="481941"/>
            <a:ext cx="4096224" cy="4096224"/>
          </a:xfrm>
          <a:prstGeom prst="rect">
            <a:avLst/>
          </a:prstGeom>
          <a:effectLst>
            <a:outerShdw blurRad="28234" dist="108229" dir="3829030" algn="tl" rotWithShape="0">
              <a:prstClr val="black">
                <a:alpha val="16000"/>
              </a:prstClr>
            </a:outerShdw>
          </a:effectLst>
        </p:spPr>
      </p:pic>
      <p:pic>
        <p:nvPicPr>
          <p:cNvPr id="7" name="Picture 6">
            <a:extLst>
              <a:ext uri="{FF2B5EF4-FFF2-40B4-BE49-F238E27FC236}">
                <a16:creationId xmlns:a16="http://schemas.microsoft.com/office/drawing/2014/main" id="{405DB3A5-D553-0AFF-43CA-EE34D7EBEB14}"/>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3473535" y="3479635"/>
            <a:ext cx="1295711" cy="1295711"/>
          </a:xfrm>
          <a:prstGeom prst="rect">
            <a:avLst/>
          </a:prstGeom>
          <a:effectLst>
            <a:outerShdw blurRad="28234" dist="108229" dir="3829030" algn="tl" rotWithShape="0">
              <a:prstClr val="black">
                <a:alpha val="16000"/>
              </a:prstClr>
            </a:outerShdw>
          </a:effectLst>
        </p:spPr>
      </p:pic>
      <p:pic>
        <p:nvPicPr>
          <p:cNvPr id="8" name="Picture 7">
            <a:extLst>
              <a:ext uri="{FF2B5EF4-FFF2-40B4-BE49-F238E27FC236}">
                <a16:creationId xmlns:a16="http://schemas.microsoft.com/office/drawing/2014/main" id="{9204DD36-95FC-FFE3-5D47-33E637820C2C}"/>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393996" y="4430119"/>
            <a:ext cx="1295711" cy="1295711"/>
          </a:xfrm>
          <a:prstGeom prst="rect">
            <a:avLst/>
          </a:prstGeom>
          <a:effectLst>
            <a:outerShdw blurRad="28234" dist="108229" dir="3829030" algn="tl" rotWithShape="0">
              <a:prstClr val="black">
                <a:alpha val="16000"/>
              </a:prstClr>
            </a:outerShdw>
          </a:effectLst>
        </p:spPr>
      </p:pic>
      <p:pic>
        <p:nvPicPr>
          <p:cNvPr id="12" name="Picture 11">
            <a:extLst>
              <a:ext uri="{FF2B5EF4-FFF2-40B4-BE49-F238E27FC236}">
                <a16:creationId xmlns:a16="http://schemas.microsoft.com/office/drawing/2014/main" id="{71807EED-8D9E-8DC5-660D-564C2E277CF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477267" y="4776258"/>
            <a:ext cx="1295711" cy="1295711"/>
          </a:xfrm>
          <a:prstGeom prst="rect">
            <a:avLst/>
          </a:prstGeom>
          <a:effectLst>
            <a:outerShdw blurRad="28234" dist="108229" dir="3829030" algn="tl" rotWithShape="0">
              <a:prstClr val="black">
                <a:alpha val="16000"/>
              </a:prstClr>
            </a:outerShdw>
          </a:effectLst>
        </p:spPr>
      </p:pic>
      <p:sp>
        <p:nvSpPr>
          <p:cNvPr id="18" name="Page Number - White">
            <a:extLst>
              <a:ext uri="{FF2B5EF4-FFF2-40B4-BE49-F238E27FC236}">
                <a16:creationId xmlns:a16="http://schemas.microsoft.com/office/drawing/2014/main" id="{73CC4FF6-7991-F595-1761-AD070BF7EA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9" name="Body Copy">
            <a:extLst>
              <a:ext uri="{FF2B5EF4-FFF2-40B4-BE49-F238E27FC236}">
                <a16:creationId xmlns:a16="http://schemas.microsoft.com/office/drawing/2014/main" id="{55FFC32B-FA0E-3A95-4DB9-6609983DDE16}"/>
              </a:ext>
            </a:extLst>
          </p:cNvPr>
          <p:cNvSpPr txBox="1">
            <a:spLocks/>
          </p:cNvSpPr>
          <p:nvPr/>
        </p:nvSpPr>
        <p:spPr>
          <a:xfrm>
            <a:off x="173683" y="600004"/>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de-DE" sz="900">
                <a:solidFill>
                  <a:schemeClr val="bg1">
                    <a:alpha val="50215"/>
                  </a:schemeClr>
                </a:solidFill>
                <a:ea typeface="Arial" charset="0"/>
              </a:rPr>
              <a:t>Extension Excellence Anstecknadel und Abzeichen</a:t>
            </a:r>
          </a:p>
        </p:txBody>
      </p:sp>
      <p:sp>
        <p:nvSpPr>
          <p:cNvPr id="20" name="Body Copy">
            <a:extLst>
              <a:ext uri="{FF2B5EF4-FFF2-40B4-BE49-F238E27FC236}">
                <a16:creationId xmlns:a16="http://schemas.microsoft.com/office/drawing/2014/main" id="{2BAF5CEC-8B92-8027-95D6-81D9F1DFB2E1}"/>
              </a:ext>
            </a:extLst>
          </p:cNvPr>
          <p:cNvSpPr txBox="1">
            <a:spLocks/>
          </p:cNvSpPr>
          <p:nvPr/>
        </p:nvSpPr>
        <p:spPr>
          <a:xfrm>
            <a:off x="227890" y="5913899"/>
            <a:ext cx="1036924" cy="6079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de-DE" sz="900">
                <a:solidFill>
                  <a:schemeClr val="bg1">
                    <a:alpha val="50215"/>
                  </a:schemeClr>
                </a:solidFill>
                <a:ea typeface="Arial" charset="0"/>
              </a:rPr>
              <a:t>MISSION 1.5</a:t>
            </a:r>
          </a:p>
          <a:p>
            <a:pPr algn="r">
              <a:buSzPct val="120000"/>
            </a:pPr>
            <a:r>
              <a:rPr lang="de-DE" sz="900">
                <a:solidFill>
                  <a:schemeClr val="bg1">
                    <a:alpha val="50215"/>
                  </a:schemeClr>
                </a:solidFill>
                <a:ea typeface="Arial" charset="0"/>
              </a:rPr>
              <a:t>Anstecknadeln für Mitglieder und Bürgen</a:t>
            </a:r>
          </a:p>
        </p:txBody>
      </p:sp>
      <p:sp>
        <p:nvSpPr>
          <p:cNvPr id="10" name="Headline">
            <a:extLst>
              <a:ext uri="{FF2B5EF4-FFF2-40B4-BE49-F238E27FC236}">
                <a16:creationId xmlns:a16="http://schemas.microsoft.com/office/drawing/2014/main" id="{9A891DB3-CFF5-6E7E-328A-5723D7961F1D}"/>
              </a:ext>
            </a:extLst>
          </p:cNvPr>
          <p:cNvSpPr txBox="1">
            <a:spLocks/>
          </p:cNvSpPr>
          <p:nvPr/>
        </p:nvSpPr>
        <p:spPr>
          <a:xfrm>
            <a:off x="5850576" y="1252632"/>
            <a:ext cx="6226537"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500" dirty="0">
                <a:solidFill>
                  <a:srgbClr val="00338D"/>
                </a:solidFill>
                <a:latin typeface="Helvetica Neue"/>
              </a:rPr>
              <a:t>Helden sind herzlich willkommen.</a:t>
            </a:r>
          </a:p>
        </p:txBody>
      </p:sp>
      <p:sp>
        <p:nvSpPr>
          <p:cNvPr id="14" name="Body Copy">
            <a:extLst>
              <a:ext uri="{FF2B5EF4-FFF2-40B4-BE49-F238E27FC236}">
                <a16:creationId xmlns:a16="http://schemas.microsoft.com/office/drawing/2014/main" id="{C53C0AE6-1130-D51E-063F-8FC209CE07AA}"/>
              </a:ext>
            </a:extLst>
          </p:cNvPr>
          <p:cNvSpPr txBox="1">
            <a:spLocks/>
          </p:cNvSpPr>
          <p:nvPr/>
        </p:nvSpPr>
        <p:spPr>
          <a:xfrm>
            <a:off x="5905300" y="2296784"/>
            <a:ext cx="6121910" cy="23608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800" b="1" dirty="0">
                <a:solidFill>
                  <a:srgbClr val="000000"/>
                </a:solidFill>
                <a:latin typeface="Arial"/>
                <a:ea typeface="ヒラギノ角ゴ Pro W3"/>
                <a:cs typeface="Arial"/>
              </a:rPr>
              <a:t>Neue Clubs </a:t>
            </a:r>
            <a:r>
              <a:rPr lang="de-DE" sz="2800" b="1" dirty="0">
                <a:solidFill>
                  <a:srgbClr val="EBB700"/>
                </a:solidFill>
                <a:latin typeface="Arial"/>
                <a:ea typeface="ヒラギノ角ゴ Pro W3"/>
                <a:cs typeface="Arial"/>
              </a:rPr>
              <a:t>Neue Mitglieder </a:t>
            </a:r>
          </a:p>
          <a:p>
            <a:r>
              <a:rPr lang="de-DE" sz="2800" b="1" dirty="0">
                <a:solidFill>
                  <a:srgbClr val="000000"/>
                </a:solidFill>
                <a:latin typeface="Arial"/>
                <a:ea typeface="ヒラギノ角ゴ Pro W3"/>
                <a:cs typeface="Arial"/>
              </a:rPr>
              <a:t>Nettowachstum </a:t>
            </a:r>
            <a:r>
              <a:rPr lang="de-DE" sz="2800" b="1" dirty="0">
                <a:solidFill>
                  <a:srgbClr val="EBB700"/>
                </a:solidFill>
                <a:latin typeface="Arial"/>
                <a:ea typeface="ヒラギノ角ゴ Pro W3"/>
                <a:cs typeface="Arial"/>
              </a:rPr>
              <a:t>Mitgliederbindung </a:t>
            </a:r>
          </a:p>
          <a:p>
            <a:r>
              <a:rPr lang="de-DE" dirty="0">
                <a:solidFill>
                  <a:srgbClr val="000000"/>
                </a:solidFill>
                <a:latin typeface="Arial"/>
                <a:ea typeface="ヒラギノ角ゴ Pro W3"/>
                <a:cs typeface="Arial"/>
              </a:rPr>
              <a:t>Dafür werden </a:t>
            </a:r>
            <a:r>
              <a:rPr lang="de-DE" i="1" dirty="0">
                <a:solidFill>
                  <a:srgbClr val="000000"/>
                </a:solidFill>
                <a:latin typeface="Arial"/>
                <a:ea typeface="ヒラギノ角ゴ Pro W3"/>
                <a:cs typeface="Arial"/>
              </a:rPr>
              <a:t>MISSION</a:t>
            </a:r>
            <a:r>
              <a:rPr lang="de-DE" dirty="0">
                <a:solidFill>
                  <a:srgbClr val="000000"/>
                </a:solidFill>
                <a:latin typeface="Arial"/>
                <a:ea typeface="ヒラギノ角ゴ Pro W3"/>
                <a:cs typeface="Arial"/>
              </a:rPr>
              <a:t> </a:t>
            </a:r>
            <a:r>
              <a:rPr lang="de-DE" b="1" dirty="0">
                <a:solidFill>
                  <a:srgbClr val="000000"/>
                </a:solidFill>
                <a:latin typeface="Arial"/>
                <a:ea typeface="ヒラギノ角ゴ Pro W3"/>
                <a:cs typeface="Arial"/>
              </a:rPr>
              <a:t>1.5</a:t>
            </a:r>
            <a:r>
              <a:rPr lang="de-DE" dirty="0">
                <a:solidFill>
                  <a:srgbClr val="000000"/>
                </a:solidFill>
                <a:latin typeface="Arial"/>
                <a:ea typeface="ヒラギノ角ゴ Pro W3"/>
                <a:cs typeface="Arial"/>
              </a:rPr>
              <a:t>-Plaketten, Anstecknadeln, Präsidentenmedaillen und Auszeichnungen für leistungsstarke Clubs und Lions verliehen. </a:t>
            </a:r>
          </a:p>
          <a:p>
            <a:endParaRPr lang="en-US" sz="1800" kern="0" dirty="0">
              <a:solidFill>
                <a:srgbClr val="000000"/>
              </a:solidFill>
            </a:endParaRPr>
          </a:p>
          <a:p>
            <a:endParaRPr lang="en-US" sz="1800" kern="0" dirty="0">
              <a:solidFill>
                <a:srgbClr val="000000"/>
              </a:solidFill>
            </a:endParaRPr>
          </a:p>
        </p:txBody>
      </p:sp>
      <p:pic>
        <p:nvPicPr>
          <p:cNvPr id="16" name="Picture 15" descr="A blue and white rectangular object&#10;&#10;Description automatically generated">
            <a:extLst>
              <a:ext uri="{FF2B5EF4-FFF2-40B4-BE49-F238E27FC236}">
                <a16:creationId xmlns:a16="http://schemas.microsoft.com/office/drawing/2014/main" id="{317CCB40-3CB5-EEA8-9CF8-E14327F231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63845" y="4762585"/>
            <a:ext cx="1505296" cy="1736131"/>
          </a:xfrm>
          <a:prstGeom prst="rect">
            <a:avLst/>
          </a:prstGeom>
        </p:spPr>
      </p:pic>
      <p:sp>
        <p:nvSpPr>
          <p:cNvPr id="25" name="Headline">
            <a:extLst>
              <a:ext uri="{FF2B5EF4-FFF2-40B4-BE49-F238E27FC236}">
                <a16:creationId xmlns:a16="http://schemas.microsoft.com/office/drawing/2014/main" id="{31F6B64E-79C8-8390-33EF-2B3BB55640A7}"/>
              </a:ext>
            </a:extLst>
          </p:cNvPr>
          <p:cNvSpPr txBox="1">
            <a:spLocks/>
          </p:cNvSpPr>
          <p:nvPr/>
        </p:nvSpPr>
        <p:spPr>
          <a:xfrm>
            <a:off x="8908930" y="4846893"/>
            <a:ext cx="1615122" cy="19058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1400" dirty="0">
                <a:solidFill>
                  <a:schemeClr val="bg1"/>
                </a:solidFill>
                <a:latin typeface="Arial"/>
                <a:ea typeface="ヒラギノ角ゴ Pro W3"/>
                <a:cs typeface="Arial"/>
              </a:rPr>
              <a:t>HIER SCANNEN!</a:t>
            </a:r>
          </a:p>
        </p:txBody>
      </p:sp>
      <p:sp>
        <p:nvSpPr>
          <p:cNvPr id="26" name="TextBox 25">
            <a:extLst>
              <a:ext uri="{FF2B5EF4-FFF2-40B4-BE49-F238E27FC236}">
                <a16:creationId xmlns:a16="http://schemas.microsoft.com/office/drawing/2014/main" id="{B132D867-7E40-3C31-70EB-744D89639942}"/>
              </a:ext>
            </a:extLst>
          </p:cNvPr>
          <p:cNvSpPr txBox="1"/>
          <p:nvPr/>
        </p:nvSpPr>
        <p:spPr>
          <a:xfrm>
            <a:off x="5763422" y="5185201"/>
            <a:ext cx="316342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600" b="1" i="1" dirty="0">
                <a:solidFill>
                  <a:srgbClr val="522D8A"/>
                </a:solidFill>
                <a:latin typeface="Arial"/>
                <a:cs typeface="Arial"/>
              </a:rPr>
              <a:t>Mehr darüber erfahren Sie auf unserer speziellen MISSION </a:t>
            </a:r>
            <a:r>
              <a:rPr lang="de-DE" sz="1600" b="1" dirty="0">
                <a:solidFill>
                  <a:srgbClr val="522D8A"/>
                </a:solidFill>
                <a:latin typeface="Arial"/>
                <a:cs typeface="Arial"/>
              </a:rPr>
              <a:t>1.5</a:t>
            </a:r>
            <a:r>
              <a:rPr lang="de-DE" sz="1600" b="1" i="1" dirty="0">
                <a:solidFill>
                  <a:srgbClr val="522D8A"/>
                </a:solidFill>
                <a:latin typeface="Arial"/>
                <a:cs typeface="Arial"/>
              </a:rPr>
              <a:t>-</a:t>
            </a:r>
            <a:br>
              <a:rPr lang="de-DE" sz="1600" b="1" i="1" dirty="0">
                <a:solidFill>
                  <a:srgbClr val="522D8A"/>
                </a:solidFill>
                <a:latin typeface="Arial"/>
                <a:cs typeface="Arial"/>
              </a:rPr>
            </a:br>
            <a:r>
              <a:rPr lang="de-DE" sz="1600" b="1" i="1" dirty="0">
                <a:solidFill>
                  <a:srgbClr val="522D8A"/>
                </a:solidFill>
                <a:latin typeface="Arial"/>
                <a:cs typeface="Arial"/>
              </a:rPr>
              <a:t>Auszeichnungen-Webseite. </a:t>
            </a:r>
          </a:p>
        </p:txBody>
      </p:sp>
      <p:sp>
        <p:nvSpPr>
          <p:cNvPr id="27" name="Isosceles Triangle 26">
            <a:extLst>
              <a:ext uri="{FF2B5EF4-FFF2-40B4-BE49-F238E27FC236}">
                <a16:creationId xmlns:a16="http://schemas.microsoft.com/office/drawing/2014/main" id="{AD9D7053-4711-135A-A679-ED3296EC1A5A}"/>
              </a:ext>
            </a:extLst>
          </p:cNvPr>
          <p:cNvSpPr/>
          <p:nvPr/>
        </p:nvSpPr>
        <p:spPr>
          <a:xfrm rot="5400000">
            <a:off x="8368554" y="5591734"/>
            <a:ext cx="392205" cy="268941"/>
          </a:xfrm>
          <a:prstGeom prst="triangle">
            <a:avLst/>
          </a:prstGeom>
          <a:solidFill>
            <a:srgbClr val="522D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qr code with a logo&#10;&#10;Description automatically generated">
            <a:extLst>
              <a:ext uri="{FF2B5EF4-FFF2-40B4-BE49-F238E27FC236}">
                <a16:creationId xmlns:a16="http://schemas.microsoft.com/office/drawing/2014/main" id="{54DF8A26-E42E-346D-1394-AC50ACE3AACE}"/>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9171577" y="5182634"/>
            <a:ext cx="1101391" cy="1113813"/>
          </a:xfrm>
          <a:prstGeom prst="rect">
            <a:avLst/>
          </a:prstGeom>
        </p:spPr>
      </p:pic>
    </p:spTree>
    <p:extLst>
      <p:ext uri="{BB962C8B-B14F-4D97-AF65-F5344CB8AC3E}">
        <p14:creationId xmlns:p14="http://schemas.microsoft.com/office/powerpoint/2010/main" val="802962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5C6C1D-F0F3-A870-FF77-6B9174EA586A}"/>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48B7C9CA-232B-35A3-758E-568181610F9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7A7A6277-74C6-DFCB-E343-26B909CF0DBA}"/>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5510AB1D-5981-3638-D785-733653124AF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441BB96B-2DE2-98A9-8D50-347E41094E7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7F3E1BF7-4063-7AD3-3EE0-99F91E082288}"/>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7000">
                <a:solidFill>
                  <a:schemeClr val="bg1"/>
                </a:solidFill>
              </a:rPr>
              <a:t>KOMMUNIKATION</a:t>
            </a:r>
          </a:p>
        </p:txBody>
      </p:sp>
      <p:sp>
        <p:nvSpPr>
          <p:cNvPr id="9" name="Headline">
            <a:extLst>
              <a:ext uri="{FF2B5EF4-FFF2-40B4-BE49-F238E27FC236}">
                <a16:creationId xmlns:a16="http://schemas.microsoft.com/office/drawing/2014/main" id="{0B390859-1CFD-D2EE-5D2A-4178FE1FDB17}"/>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3500">
                <a:solidFill>
                  <a:schemeClr val="bg1"/>
                </a:solidFill>
                <a:latin typeface="Arial"/>
                <a:ea typeface="ヒラギノ角ゴ Pro W3"/>
                <a:cs typeface="Arial"/>
              </a:rPr>
              <a:t>Die </a:t>
            </a:r>
            <a:r>
              <a:rPr lang="de-DE" sz="3500" i="1">
                <a:solidFill>
                  <a:schemeClr val="bg1"/>
                </a:solidFill>
                <a:latin typeface="Arial"/>
                <a:ea typeface="ヒラギノ角ゴ Pro W3"/>
                <a:cs typeface="Arial"/>
              </a:rPr>
              <a:t>MISSION</a:t>
            </a:r>
            <a:r>
              <a:rPr lang="de-DE" sz="3500">
                <a:solidFill>
                  <a:schemeClr val="bg1"/>
                </a:solidFill>
                <a:latin typeface="Arial"/>
                <a:ea typeface="ヒラギノ角ゴ Pro W3"/>
                <a:cs typeface="Arial"/>
              </a:rPr>
              <a:t> 1.5 bekannt machen.</a:t>
            </a:r>
          </a:p>
        </p:txBody>
      </p:sp>
      <p:sp>
        <p:nvSpPr>
          <p:cNvPr id="10" name="Rectangle 9">
            <a:extLst>
              <a:ext uri="{FF2B5EF4-FFF2-40B4-BE49-F238E27FC236}">
                <a16:creationId xmlns:a16="http://schemas.microsoft.com/office/drawing/2014/main" id="{3F112E10-E6D4-A311-765E-AB01443BDB80}"/>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2896BD91-3FAE-1F4C-A386-BD25AA996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817265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24F343-FD74-9402-E477-E5DA6658104D}"/>
              </a:ext>
            </a:extLst>
          </p:cNvPr>
          <p:cNvGrpSpPr/>
          <p:nvPr/>
        </p:nvGrpSpPr>
        <p:grpSpPr>
          <a:xfrm>
            <a:off x="-5444" y="-2"/>
            <a:ext cx="12197444" cy="6858002"/>
            <a:chOff x="-5444" y="-2"/>
            <a:chExt cx="12197444" cy="6858002"/>
          </a:xfrm>
        </p:grpSpPr>
        <p:sp>
          <p:nvSpPr>
            <p:cNvPr id="3" name="Rectangle 2">
              <a:extLst>
                <a:ext uri="{FF2B5EF4-FFF2-40B4-BE49-F238E27FC236}">
                  <a16:creationId xmlns:a16="http://schemas.microsoft.com/office/drawing/2014/main" id="{11BC1E55-7829-CB7D-E3CB-11146CA62E3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Graphic 9">
              <a:extLst>
                <a:ext uri="{FF2B5EF4-FFF2-40B4-BE49-F238E27FC236}">
                  <a16:creationId xmlns:a16="http://schemas.microsoft.com/office/drawing/2014/main" id="{B6FA73EA-AE17-32F5-64DC-FC8A777C32AE}"/>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5" name="Graphic 35">
              <a:extLst>
                <a:ext uri="{FF2B5EF4-FFF2-40B4-BE49-F238E27FC236}">
                  <a16:creationId xmlns:a16="http://schemas.microsoft.com/office/drawing/2014/main" id="{7AEFE87A-8F8D-0477-2109-C4265CAD9259}"/>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6" name="Graphic 31">
              <a:extLst>
                <a:ext uri="{FF2B5EF4-FFF2-40B4-BE49-F238E27FC236}">
                  <a16:creationId xmlns:a16="http://schemas.microsoft.com/office/drawing/2014/main" id="{BBC5E514-2ECF-68D9-D671-0879FEF0C2A7}"/>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7" name="Graphic 32">
              <a:extLst>
                <a:ext uri="{FF2B5EF4-FFF2-40B4-BE49-F238E27FC236}">
                  <a16:creationId xmlns:a16="http://schemas.microsoft.com/office/drawing/2014/main" id="{39A44356-B9EB-A994-F302-31570B8B4AE2}"/>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grpSp>
      <p:sp>
        <p:nvSpPr>
          <p:cNvPr id="8" name="Page Number - Blue">
            <a:extLst>
              <a:ext uri="{FF2B5EF4-FFF2-40B4-BE49-F238E27FC236}">
                <a16:creationId xmlns:a16="http://schemas.microsoft.com/office/drawing/2014/main" id="{330A9253-83D3-088F-C2F9-6FB67DD6CA4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graphicFrame>
        <p:nvGraphicFramePr>
          <p:cNvPr id="9" name="Diagram 8">
            <a:extLst>
              <a:ext uri="{FF2B5EF4-FFF2-40B4-BE49-F238E27FC236}">
                <a16:creationId xmlns:a16="http://schemas.microsoft.com/office/drawing/2014/main" id="{D440C452-2A0B-C88A-68CD-21E6E9F755B2}"/>
              </a:ext>
            </a:extLst>
          </p:cNvPr>
          <p:cNvGraphicFramePr/>
          <p:nvPr>
            <p:extLst>
              <p:ext uri="{D42A27DB-BD31-4B8C-83A1-F6EECF244321}">
                <p14:modId xmlns:p14="http://schemas.microsoft.com/office/powerpoint/2010/main" val="2326489199"/>
              </p:ext>
            </p:extLst>
          </p:nvPr>
        </p:nvGraphicFramePr>
        <p:xfrm>
          <a:off x="500354" y="2246916"/>
          <a:ext cx="11115886" cy="3686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140A0731-662E-2A4C-5C8A-A181468A5563}"/>
              </a:ext>
            </a:extLst>
          </p:cNvPr>
          <p:cNvSpPr txBox="1"/>
          <p:nvPr/>
        </p:nvSpPr>
        <p:spPr>
          <a:xfrm>
            <a:off x="1285447" y="1300097"/>
            <a:ext cx="962110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400" dirty="0">
                <a:solidFill>
                  <a:srgbClr val="0D2240"/>
                </a:solidFill>
                <a:latin typeface="Arial"/>
                <a:ea typeface="ヒラギノ角ゴ Pro W3"/>
                <a:cs typeface="Arial"/>
              </a:rPr>
              <a:t>Nutzen Sie alle Kanäle, um auf </a:t>
            </a:r>
            <a:r>
              <a:rPr lang="de-DE" sz="2400" b="1" i="1" dirty="0">
                <a:solidFill>
                  <a:srgbClr val="0D2240"/>
                </a:solidFill>
                <a:latin typeface="Arial"/>
                <a:ea typeface="ヒラギノ角ゴ Pro W3"/>
                <a:cs typeface="Arial"/>
              </a:rPr>
              <a:t>MISSION</a:t>
            </a:r>
            <a:r>
              <a:rPr lang="de-DE" sz="2400" b="1" dirty="0">
                <a:solidFill>
                  <a:srgbClr val="0D2240"/>
                </a:solidFill>
                <a:latin typeface="Arial"/>
                <a:ea typeface="ヒラギノ角ゴ Pro W3"/>
                <a:cs typeface="Arial"/>
              </a:rPr>
              <a:t> 1.5</a:t>
            </a:r>
            <a:r>
              <a:rPr lang="de-DE" sz="2400" dirty="0">
                <a:solidFill>
                  <a:srgbClr val="0D2240"/>
                </a:solidFill>
                <a:latin typeface="Arial"/>
                <a:ea typeface="ヒラギノ角ゴ Pro W3"/>
                <a:cs typeface="Arial"/>
              </a:rPr>
              <a:t> aufmerksam </a:t>
            </a:r>
          </a:p>
          <a:p>
            <a:pPr algn="ctr"/>
            <a:r>
              <a:rPr lang="de-DE" sz="2400" dirty="0">
                <a:solidFill>
                  <a:srgbClr val="0D2240"/>
                </a:solidFill>
                <a:latin typeface="Arial"/>
                <a:ea typeface="ヒラギノ角ゴ Pro W3"/>
                <a:cs typeface="Arial"/>
              </a:rPr>
              <a:t>zu machen und Begeisterung zu erzeugen.</a:t>
            </a:r>
          </a:p>
        </p:txBody>
      </p:sp>
      <p:grpSp>
        <p:nvGrpSpPr>
          <p:cNvPr id="11" name="Group 10">
            <a:extLst>
              <a:ext uri="{FF2B5EF4-FFF2-40B4-BE49-F238E27FC236}">
                <a16:creationId xmlns:a16="http://schemas.microsoft.com/office/drawing/2014/main" id="{11179894-487F-FB26-54AE-5AEB7B837D48}"/>
              </a:ext>
            </a:extLst>
          </p:cNvPr>
          <p:cNvGrpSpPr/>
          <p:nvPr/>
        </p:nvGrpSpPr>
        <p:grpSpPr>
          <a:xfrm>
            <a:off x="0" y="0"/>
            <a:ext cx="12192000" cy="457200"/>
            <a:chOff x="0" y="0"/>
            <a:chExt cx="12192000" cy="457200"/>
          </a:xfrm>
        </p:grpSpPr>
        <p:grpSp>
          <p:nvGrpSpPr>
            <p:cNvPr id="12" name="Group 11">
              <a:extLst>
                <a:ext uri="{FF2B5EF4-FFF2-40B4-BE49-F238E27FC236}">
                  <a16:creationId xmlns:a16="http://schemas.microsoft.com/office/drawing/2014/main" id="{2FC2A8EC-BC67-3EDF-1645-083C1CB795A1}"/>
                </a:ext>
              </a:extLst>
            </p:cNvPr>
            <p:cNvGrpSpPr/>
            <p:nvPr/>
          </p:nvGrpSpPr>
          <p:grpSpPr>
            <a:xfrm>
              <a:off x="0" y="0"/>
              <a:ext cx="12188952" cy="457200"/>
              <a:chOff x="0" y="0"/>
              <a:chExt cx="12188952" cy="457200"/>
            </a:xfrm>
          </p:grpSpPr>
          <p:sp>
            <p:nvSpPr>
              <p:cNvPr id="14" name="Background - Solid">
                <a:extLst>
                  <a:ext uri="{FF2B5EF4-FFF2-40B4-BE49-F238E27FC236}">
                    <a16:creationId xmlns:a16="http://schemas.microsoft.com/office/drawing/2014/main" id="{3D02E79A-A75A-A929-B230-C7746566EE2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1A07562-6B24-611E-63E9-C03F2E4824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3" name="Straight Connector 12">
              <a:extLst>
                <a:ext uri="{FF2B5EF4-FFF2-40B4-BE49-F238E27FC236}">
                  <a16:creationId xmlns:a16="http://schemas.microsoft.com/office/drawing/2014/main" id="{432EC6F8-25FD-6959-4123-63A0B91978D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Body Copy">
            <a:extLst>
              <a:ext uri="{FF2B5EF4-FFF2-40B4-BE49-F238E27FC236}">
                <a16:creationId xmlns:a16="http://schemas.microsoft.com/office/drawing/2014/main" id="{D259375F-094C-2B7A-CCEB-1AF42C09F8DA}"/>
              </a:ext>
            </a:extLst>
          </p:cNvPr>
          <p:cNvSpPr txBox="1">
            <a:spLocks/>
          </p:cNvSpPr>
          <p:nvPr/>
        </p:nvSpPr>
        <p:spPr>
          <a:xfrm>
            <a:off x="1333893" y="532615"/>
            <a:ext cx="9524214"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defRPr/>
            </a:pPr>
            <a:r>
              <a:rPr lang="de-DE" sz="4500" b="1" dirty="0">
                <a:solidFill>
                  <a:srgbClr val="00338D"/>
                </a:solidFill>
                <a:latin typeface="Arial"/>
                <a:ea typeface="Arial" charset="0"/>
                <a:cs typeface="Arial"/>
              </a:rPr>
              <a:t>Starten Sie durch!</a:t>
            </a:r>
          </a:p>
        </p:txBody>
      </p:sp>
      <p:sp>
        <p:nvSpPr>
          <p:cNvPr id="47" name="TextBox 46">
            <a:extLst>
              <a:ext uri="{FF2B5EF4-FFF2-40B4-BE49-F238E27FC236}">
                <a16:creationId xmlns:a16="http://schemas.microsoft.com/office/drawing/2014/main" id="{A20BBF3C-3D2F-FC29-AFCF-24A7D3F4935D}"/>
              </a:ext>
            </a:extLst>
          </p:cNvPr>
          <p:cNvSpPr txBox="1"/>
          <p:nvPr/>
        </p:nvSpPr>
        <p:spPr>
          <a:xfrm>
            <a:off x="1016654" y="6129688"/>
            <a:ext cx="101586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600" b="1" i="1">
                <a:solidFill>
                  <a:srgbClr val="0D2240"/>
                </a:solidFill>
                <a:latin typeface="Arial"/>
                <a:ea typeface="ヒラギノ角ゴ Pro W3"/>
                <a:cs typeface="Arial"/>
              </a:rPr>
              <a:t>Lions International nutzt unsere Kommunikationskanäle und digitale Plattformen, </a:t>
            </a:r>
            <a:br>
              <a:rPr lang="de-DE" sz="1600" b="1" i="1">
                <a:solidFill>
                  <a:srgbClr val="0D2240"/>
                </a:solidFill>
                <a:latin typeface="Arial"/>
                <a:ea typeface="ヒラギノ角ゴ Pro W3"/>
                <a:cs typeface="Arial"/>
              </a:rPr>
            </a:br>
            <a:r>
              <a:rPr lang="de-DE" sz="1600" b="1" i="1">
                <a:solidFill>
                  <a:srgbClr val="0D2240"/>
                </a:solidFill>
                <a:latin typeface="Arial"/>
                <a:ea typeface="ヒラギノ角ゴ Pro W3"/>
                <a:cs typeface="Arial"/>
              </a:rPr>
              <a:t>um </a:t>
            </a:r>
            <a:r>
              <a:rPr lang="de-DE" sz="1600" b="1">
                <a:solidFill>
                  <a:srgbClr val="0D2240"/>
                </a:solidFill>
                <a:latin typeface="Arial"/>
                <a:ea typeface="ヒラギノ角ゴ Pro W3"/>
                <a:cs typeface="Arial"/>
              </a:rPr>
              <a:t>MISSION 1.5 bekanntzumachen.</a:t>
            </a:r>
          </a:p>
        </p:txBody>
      </p:sp>
    </p:spTree>
    <p:extLst>
      <p:ext uri="{BB962C8B-B14F-4D97-AF65-F5344CB8AC3E}">
        <p14:creationId xmlns:p14="http://schemas.microsoft.com/office/powerpoint/2010/main" val="189455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E812BE-0940-BE27-8266-CC3B5156E284}"/>
              </a:ext>
            </a:extLst>
          </p:cNvPr>
          <p:cNvGrpSpPr/>
          <p:nvPr/>
        </p:nvGrpSpPr>
        <p:grpSpPr>
          <a:xfrm>
            <a:off x="6580415" y="0"/>
            <a:ext cx="6861265" cy="6858000"/>
            <a:chOff x="6580415" y="0"/>
            <a:chExt cx="6861265" cy="6858000"/>
          </a:xfrm>
        </p:grpSpPr>
        <p:sp>
          <p:nvSpPr>
            <p:cNvPr id="7" name="Graphic 10">
              <a:extLst>
                <a:ext uri="{FF2B5EF4-FFF2-40B4-BE49-F238E27FC236}">
                  <a16:creationId xmlns:a16="http://schemas.microsoft.com/office/drawing/2014/main" id="{1DA3F39F-E62B-52A7-DDF6-71AE9198EBBA}"/>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8" name="Graphic 11">
              <a:extLst>
                <a:ext uri="{FF2B5EF4-FFF2-40B4-BE49-F238E27FC236}">
                  <a16:creationId xmlns:a16="http://schemas.microsoft.com/office/drawing/2014/main" id="{E2D40EBD-49C4-E032-AA69-60B64998172C}"/>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4" name="Page Number - Blue">
            <a:extLst>
              <a:ext uri="{FF2B5EF4-FFF2-40B4-BE49-F238E27FC236}">
                <a16:creationId xmlns:a16="http://schemas.microsoft.com/office/drawing/2014/main" id="{AE83FA5B-2EF3-1966-CA5A-FD7A3397B0A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412CB9CB-8261-E580-F2BA-2EAA84F179D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91B9E275-1163-87DD-9F90-D7C62333B6C1}"/>
              </a:ext>
            </a:extLst>
          </p:cNvPr>
          <p:cNvSpPr txBox="1">
            <a:spLocks/>
          </p:cNvSpPr>
          <p:nvPr/>
        </p:nvSpPr>
        <p:spPr>
          <a:xfrm>
            <a:off x="756053" y="1813488"/>
            <a:ext cx="10679894" cy="38747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de-DE" sz="8000">
                <a:solidFill>
                  <a:srgbClr val="00338D"/>
                </a:solidFill>
                <a:latin typeface="Arial"/>
                <a:ea typeface="ヒラギノ角ゴ Pro W3"/>
                <a:cs typeface="Arial"/>
              </a:rPr>
              <a:t>We live and</a:t>
            </a:r>
          </a:p>
          <a:p>
            <a:pPr>
              <a:spcBef>
                <a:spcPts val="0"/>
              </a:spcBef>
            </a:pPr>
            <a:r>
              <a:rPr lang="de-DE" sz="8000">
                <a:solidFill>
                  <a:srgbClr val="00338D"/>
                </a:solidFill>
                <a:latin typeface="Arial"/>
                <a:ea typeface="ヒラギノ角ゴ Pro W3"/>
                <a:cs typeface="Arial"/>
              </a:rPr>
              <a:t>grow to serve.</a:t>
            </a:r>
          </a:p>
        </p:txBody>
      </p:sp>
      <p:sp>
        <p:nvSpPr>
          <p:cNvPr id="11" name="Yellow Bar">
            <a:extLst>
              <a:ext uri="{FF2B5EF4-FFF2-40B4-BE49-F238E27FC236}">
                <a16:creationId xmlns:a16="http://schemas.microsoft.com/office/drawing/2014/main" id="{6DB90AD4-38F0-9834-CAB4-0DFF7BA6EC1D}"/>
              </a:ext>
            </a:extLst>
          </p:cNvPr>
          <p:cNvSpPr/>
          <p:nvPr/>
        </p:nvSpPr>
        <p:spPr>
          <a:xfrm>
            <a:off x="6708057" y="5004425"/>
            <a:ext cx="2571750"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pic>
        <p:nvPicPr>
          <p:cNvPr id="2" name="Picture 1">
            <a:extLst>
              <a:ext uri="{FF2B5EF4-FFF2-40B4-BE49-F238E27FC236}">
                <a16:creationId xmlns:a16="http://schemas.microsoft.com/office/drawing/2014/main" id="{A1D19102-9161-471B-E506-267E9166C9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649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4" y="0"/>
            <a:ext cx="12194483"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cstate="email">
            <a:alphaModFix amt="5000"/>
            <a:extLst>
              <a:ext uri="{28A0092B-C50C-407E-A947-70E740481C1C}">
                <a14:useLocalDpi xmlns:a14="http://schemas.microsoft.com/office/drawing/2010/main" val="0"/>
              </a:ext>
            </a:extLst>
          </a:blip>
          <a:srcRect/>
          <a:stretch/>
        </p:blipFill>
        <p:spPr>
          <a:xfrm>
            <a:off x="2483" y="4175"/>
            <a:ext cx="12192000" cy="6858000"/>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graphicFrame>
        <p:nvGraphicFramePr>
          <p:cNvPr id="5" name="Table 8">
            <a:extLst>
              <a:ext uri="{FF2B5EF4-FFF2-40B4-BE49-F238E27FC236}">
                <a16:creationId xmlns:a16="http://schemas.microsoft.com/office/drawing/2014/main" id="{421A39F9-B226-E1B3-BC20-651EA702D027}"/>
              </a:ext>
            </a:extLst>
          </p:cNvPr>
          <p:cNvGraphicFramePr>
            <a:graphicFrameLocks noGrp="1"/>
          </p:cNvGraphicFramePr>
          <p:nvPr>
            <p:extLst>
              <p:ext uri="{D42A27DB-BD31-4B8C-83A1-F6EECF244321}">
                <p14:modId xmlns:p14="http://schemas.microsoft.com/office/powerpoint/2010/main" val="682994302"/>
              </p:ext>
            </p:extLst>
          </p:nvPr>
        </p:nvGraphicFramePr>
        <p:xfrm>
          <a:off x="4791521" y="532015"/>
          <a:ext cx="7491213" cy="6196992"/>
        </p:xfrm>
        <a:graphic>
          <a:graphicData uri="http://schemas.openxmlformats.org/drawingml/2006/table">
            <a:tbl>
              <a:tblPr firstRow="1" bandRow="1">
                <a:noFill/>
                <a:tableStyleId>{5C22544A-7EE6-4342-B048-85BDC9FD1C3A}</a:tableStyleId>
              </a:tblPr>
              <a:tblGrid>
                <a:gridCol w="2869682">
                  <a:extLst>
                    <a:ext uri="{9D8B030D-6E8A-4147-A177-3AD203B41FA5}">
                      <a16:colId xmlns:a16="http://schemas.microsoft.com/office/drawing/2014/main" val="2247576998"/>
                    </a:ext>
                  </a:extLst>
                </a:gridCol>
                <a:gridCol w="4621531">
                  <a:extLst>
                    <a:ext uri="{9D8B030D-6E8A-4147-A177-3AD203B41FA5}">
                      <a16:colId xmlns:a16="http://schemas.microsoft.com/office/drawing/2014/main" val="123732915"/>
                    </a:ext>
                  </a:extLst>
                </a:gridCol>
              </a:tblGrid>
              <a:tr h="467211">
                <a:tc>
                  <a:txBody>
                    <a:bodyPr/>
                    <a:lstStyle/>
                    <a:p>
                      <a:pPr marL="0" marR="0" lvl="0" algn="l">
                        <a:lnSpc>
                          <a:spcPct val="100000"/>
                        </a:lnSpc>
                        <a:spcBef>
                          <a:spcPts val="0"/>
                        </a:spcBef>
                        <a:spcAft>
                          <a:spcPts val="0"/>
                        </a:spcAft>
                        <a:buNone/>
                      </a:pPr>
                      <a:r>
                        <a:rPr lang="de-DE" sz="2000" b="1">
                          <a:solidFill>
                            <a:srgbClr val="F0C300"/>
                          </a:solidFill>
                          <a:effectLst/>
                          <a:latin typeface="Arial"/>
                          <a:ea typeface="Calibri" panose="020F0502020204030204" pitchFamily="34" charset="0"/>
                          <a:cs typeface="Arial"/>
                        </a:rPr>
                        <a:t>Entscheidende Vorteile</a:t>
                      </a: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tc>
                  <a:txBody>
                    <a:bodyPr/>
                    <a:lstStyle/>
                    <a:p>
                      <a:pPr marL="0" marR="0" lvl="0" algn="l">
                        <a:lnSpc>
                          <a:spcPct val="100000"/>
                        </a:lnSpc>
                        <a:spcBef>
                          <a:spcPts val="0"/>
                        </a:spcBef>
                        <a:spcAft>
                          <a:spcPts val="0"/>
                        </a:spcAft>
                        <a:buNone/>
                      </a:pPr>
                      <a:r>
                        <a:rPr lang="de-DE" sz="2000" b="1">
                          <a:solidFill>
                            <a:srgbClr val="F0C300"/>
                          </a:solidFill>
                          <a:effectLst/>
                          <a:latin typeface="Arial"/>
                          <a:ea typeface="Calibri" panose="020F0502020204030204" pitchFamily="34" charset="0"/>
                          <a:cs typeface="Arial"/>
                        </a:rPr>
                        <a:t>MITTEILUNGEN</a:t>
                      </a:r>
                    </a:p>
                  </a:txBody>
                  <a:tcPr marL="68580" marR="68580" marT="0" marB="0" anchor="ctr">
                    <a:lnL w="0">
                      <a:noFill/>
                    </a:lnL>
                    <a:lnR w="0">
                      <a:noFill/>
                    </a:lnR>
                    <a:lnT w="0">
                      <a:noFill/>
                    </a:lnT>
                    <a:lnB w="0">
                      <a:noFill/>
                    </a:lnB>
                    <a:lnTlToBr w="0">
                      <a:noFill/>
                    </a:lnTlToBr>
                    <a:lnBlToTr w="0">
                      <a:noFill/>
                    </a:lnBlToTr>
                    <a:solidFill>
                      <a:srgbClr val="F0C300">
                        <a:alpha val="0"/>
                      </a:srgbClr>
                    </a:solidFill>
                  </a:tcPr>
                </a:tc>
                <a:extLst>
                  <a:ext uri="{0D108BD9-81ED-4DB2-BD59-A6C34878D82A}">
                    <a16:rowId xmlns:a16="http://schemas.microsoft.com/office/drawing/2014/main" val="2047141508"/>
                  </a:ext>
                </a:extLst>
              </a:tr>
              <a:tr h="257772">
                <a:tc rowSpan="3">
                  <a:txBody>
                    <a:bodyPr/>
                    <a:lstStyle/>
                    <a:p>
                      <a:pPr marL="0" marR="0" lvl="0" algn="l">
                        <a:lnSpc>
                          <a:spcPct val="100000"/>
                        </a:lnSpc>
                        <a:spcBef>
                          <a:spcPts val="0"/>
                        </a:spcBef>
                        <a:spcAft>
                          <a:spcPts val="0"/>
                        </a:spcAft>
                        <a:buNone/>
                      </a:pPr>
                      <a:r>
                        <a:rPr lang="de-DE" sz="1600" b="0" i="0" u="none" strike="noStrike" noProof="0">
                          <a:solidFill>
                            <a:srgbClr val="F0C300"/>
                          </a:solidFill>
                          <a:effectLst/>
                          <a:latin typeface="Arial"/>
                        </a:rPr>
                        <a:t>Steigerung unserer </a:t>
                      </a:r>
                      <a:br>
                        <a:rPr lang="de-DE" sz="1600" b="0" i="0" u="none" strike="noStrike" noProof="0">
                          <a:solidFill>
                            <a:srgbClr val="F0C300"/>
                          </a:solidFill>
                          <a:effectLst/>
                          <a:latin typeface="Arial"/>
                        </a:rPr>
                      </a:br>
                      <a:r>
                        <a:rPr lang="de-DE" sz="1600" b="0" i="0" u="none" strike="noStrike" noProof="0">
                          <a:solidFill>
                            <a:srgbClr val="F0C300"/>
                          </a:solidFill>
                          <a:effectLst/>
                          <a:latin typeface="Arial"/>
                        </a:rPr>
                        <a:t>Hilfeleistungen</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de-DE" sz="1600" b="0" noProof="0">
                          <a:solidFill>
                            <a:schemeClr val="bg1"/>
                          </a:solidFill>
                          <a:effectLst/>
                          <a:latin typeface="Arial"/>
                          <a:cs typeface="Arial"/>
                        </a:rPr>
                        <a:t>Je mehr Mitglieder wir haben, desto mehr Hilfe können wir leisten.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7279912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de-DE" sz="1600" b="0" i="0" u="none" strike="noStrike" noProof="0">
                          <a:solidFill>
                            <a:schemeClr val="bg1"/>
                          </a:solidFill>
                          <a:effectLst/>
                          <a:latin typeface="Arial"/>
                        </a:rPr>
                        <a:t>Freundlichkeit leitet uns.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5013261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de-DE" sz="1600" b="0" i="0" u="none" strike="noStrike" noProof="0" dirty="0">
                          <a:solidFill>
                            <a:schemeClr val="bg1"/>
                          </a:solidFill>
                          <a:effectLst/>
                          <a:latin typeface="Arial"/>
                        </a:rPr>
                        <a:t>Finden Sie sich selbst, indem Sie selbstlos sind.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0711758"/>
                  </a:ext>
                </a:extLst>
              </a:tr>
              <a:tr h="257772">
                <a:tc>
                  <a:txBody>
                    <a:bodyPr/>
                    <a:lstStyle/>
                    <a:p>
                      <a:pPr marL="0" marR="0" algn="l" rtl="0">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10885899"/>
                  </a:ext>
                </a:extLst>
              </a:tr>
              <a:tr h="257772">
                <a:tc rowSpan="3">
                  <a:txBody>
                    <a:bodyPr/>
                    <a:lstStyle/>
                    <a:p>
                      <a:pPr marL="0" marR="0" lvl="0" algn="l">
                        <a:lnSpc>
                          <a:spcPct val="100000"/>
                        </a:lnSpc>
                        <a:spcBef>
                          <a:spcPts val="0"/>
                        </a:spcBef>
                        <a:spcAft>
                          <a:spcPts val="0"/>
                        </a:spcAft>
                        <a:buNone/>
                      </a:pPr>
                      <a:r>
                        <a:rPr lang="de-DE" sz="1600" b="0" i="0" u="none" strike="noStrike" noProof="0">
                          <a:solidFill>
                            <a:srgbClr val="F0C300"/>
                          </a:solidFill>
                          <a:effectLst/>
                          <a:latin typeface="Arial"/>
                        </a:rPr>
                        <a:t>Mehr Vielfalt </a:t>
                      </a:r>
                      <a:br>
                        <a:rPr lang="de-DE" sz="1600" b="0" i="0" u="none" strike="noStrike" noProof="0">
                          <a:solidFill>
                            <a:srgbClr val="F0C300"/>
                          </a:solidFill>
                          <a:effectLst/>
                          <a:latin typeface="Arial"/>
                        </a:rPr>
                      </a:br>
                      <a:r>
                        <a:rPr lang="de-DE" sz="1600" b="0" i="0" u="none" strike="noStrike" noProof="0">
                          <a:solidFill>
                            <a:srgbClr val="F0C300"/>
                          </a:solidFill>
                          <a:effectLst/>
                          <a:latin typeface="Arial"/>
                        </a:rPr>
                        <a:t>und Integration</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de-DE" sz="1600" b="0" i="0" u="none" strike="noStrike" noProof="0">
                          <a:solidFill>
                            <a:schemeClr val="bg1"/>
                          </a:solidFill>
                          <a:effectLst/>
                          <a:latin typeface="Arial"/>
                        </a:rPr>
                        <a:t>In uns allen lebt ein Lion.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78846486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de-DE" sz="1600" b="0" i="0" u="none" strike="noStrike" noProof="0">
                          <a:solidFill>
                            <a:schemeClr val="bg1"/>
                          </a:solidFill>
                          <a:effectLst/>
                          <a:latin typeface="Arial"/>
                        </a:rPr>
                        <a:t>Gemeinsam mit unseren Clubs können wir Hilfe vor Ort leisten, die alleine nicht möglich wäre.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15007037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de-DE" sz="1600" b="0" i="0" u="none" strike="noStrike" noProof="0" dirty="0">
                          <a:solidFill>
                            <a:schemeClr val="bg1"/>
                          </a:solidFill>
                          <a:effectLst/>
                          <a:latin typeface="Arial"/>
                        </a:rPr>
                        <a:t>Sie sind ein Lion.</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608793141"/>
                  </a:ext>
                </a:extLst>
              </a:tr>
              <a:tr h="257772">
                <a:tc>
                  <a:txBody>
                    <a:bodyPr/>
                    <a:lstStyle/>
                    <a:p>
                      <a:pPr marL="0" marR="0" algn="l" rtl="0">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928128437"/>
                  </a:ext>
                </a:extLst>
              </a:tr>
              <a:tr h="257772">
                <a:tc rowSpan="3">
                  <a:txBody>
                    <a:bodyPr/>
                    <a:lstStyle/>
                    <a:p>
                      <a:pPr marL="0" marR="0" lvl="0" algn="l">
                        <a:lnSpc>
                          <a:spcPct val="100000"/>
                        </a:lnSpc>
                        <a:spcBef>
                          <a:spcPts val="0"/>
                        </a:spcBef>
                        <a:spcAft>
                          <a:spcPts val="0"/>
                        </a:spcAft>
                        <a:buNone/>
                      </a:pPr>
                      <a:r>
                        <a:rPr lang="de-DE" sz="1600" b="0" i="0" u="none" strike="noStrike" noProof="0">
                          <a:solidFill>
                            <a:srgbClr val="F0C300"/>
                          </a:solidFill>
                          <a:effectLst/>
                          <a:latin typeface="Arial"/>
                        </a:rPr>
                        <a:t>Verstärktes Eintreten</a:t>
                      </a:r>
                      <a:br>
                        <a:rPr lang="de-DE" sz="1600" b="0" i="0" u="none" strike="noStrike" noProof="0">
                          <a:solidFill>
                            <a:srgbClr val="F0C300"/>
                          </a:solidFill>
                          <a:effectLst/>
                          <a:latin typeface="Arial"/>
                        </a:rPr>
                      </a:br>
                      <a:r>
                        <a:rPr lang="de-DE" sz="1600" b="0" i="0" u="none" strike="noStrike" noProof="0">
                          <a:solidFill>
                            <a:srgbClr val="F0C300"/>
                          </a:solidFill>
                          <a:effectLst/>
                          <a:latin typeface="Arial"/>
                        </a:rPr>
                        <a:t>für Veränderungen</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de-DE" sz="1600" b="0" i="0" u="none" strike="noStrike" noProof="0">
                          <a:solidFill>
                            <a:schemeClr val="bg1"/>
                          </a:solidFill>
                          <a:effectLst/>
                          <a:latin typeface="Arial"/>
                        </a:rPr>
                        <a:t>Mit etwas Planung viel erreichen.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2366954940"/>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de-DE" sz="1600" b="0" i="0" u="none" strike="noStrike" noProof="0">
                          <a:solidFill>
                            <a:schemeClr val="bg1"/>
                          </a:solidFill>
                          <a:effectLst/>
                          <a:latin typeface="Arial"/>
                        </a:rPr>
                        <a:t>Lokaler Einsatz, globaler Wandel.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314359039"/>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de-DE" sz="1600" b="0" i="0" u="none" strike="noStrike" noProof="0">
                          <a:solidFill>
                            <a:schemeClr val="bg1"/>
                          </a:solidFill>
                          <a:effectLst/>
                          <a:latin typeface="Arial"/>
                        </a:rPr>
                        <a:t>Die größte Veränderung beginnt bei Ihnen.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680738125"/>
                  </a:ext>
                </a:extLst>
              </a:tr>
              <a:tr h="257772">
                <a:tc>
                  <a:txBody>
                    <a:bodyPr/>
                    <a:lstStyle/>
                    <a:p>
                      <a:pPr marL="0" marR="0" algn="l" rtl="0">
                        <a:lnSpc>
                          <a:spcPct val="100000"/>
                        </a:lnSpc>
                        <a:spcBef>
                          <a:spcPts val="0"/>
                        </a:spcBef>
                        <a:spcAft>
                          <a:spcPts val="0"/>
                        </a:spcAf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097013775"/>
                  </a:ext>
                </a:extLst>
              </a:tr>
              <a:tr h="257772">
                <a:tc rowSpan="3">
                  <a:txBody>
                    <a:bodyPr/>
                    <a:lstStyle/>
                    <a:p>
                      <a:pPr marL="0" marR="0" lvl="0" algn="l">
                        <a:lnSpc>
                          <a:spcPct val="100000"/>
                        </a:lnSpc>
                        <a:spcBef>
                          <a:spcPts val="0"/>
                        </a:spcBef>
                        <a:spcAft>
                          <a:spcPts val="0"/>
                        </a:spcAft>
                        <a:buNone/>
                      </a:pPr>
                      <a:r>
                        <a:rPr lang="de-DE" sz="1600" b="0" i="0" u="none" strike="noStrike" noProof="0">
                          <a:solidFill>
                            <a:srgbClr val="F0C300"/>
                          </a:solidFill>
                          <a:effectLst/>
                          <a:latin typeface="Arial"/>
                        </a:rPr>
                        <a:t>Mehr Mitgliedervorteile</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de-DE" sz="1600" b="0" i="0" u="none" strike="noStrike" noProof="0" dirty="0">
                          <a:solidFill>
                            <a:schemeClr val="bg1"/>
                          </a:solidFill>
                          <a:effectLst/>
                          <a:latin typeface="Arial"/>
                        </a:rPr>
                        <a:t>Wir können nicht wachsen, wenn wir alleine handeln.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81321778"/>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de-DE" sz="1600" b="0" i="0" u="none" strike="noStrike" noProof="0">
                          <a:solidFill>
                            <a:schemeClr val="bg1"/>
                          </a:solidFill>
                          <a:effectLst/>
                          <a:latin typeface="Arial"/>
                        </a:rPr>
                        <a:t>Gemeinsam stärker. Immer.</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8338054"/>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de-DE" sz="1600" b="0" i="0" u="none" strike="noStrike" noProof="0" dirty="0">
                          <a:solidFill>
                            <a:schemeClr val="bg1"/>
                          </a:solidFill>
                          <a:effectLst/>
                          <a:latin typeface="Arial"/>
                        </a:rPr>
                        <a:t>Besser durch gemeinnütziges Engagement.</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97316545"/>
                  </a:ext>
                </a:extLst>
              </a:tr>
              <a:tr h="257772">
                <a:tc>
                  <a:txBody>
                    <a:bodyPr/>
                    <a:lstStyle/>
                    <a:p>
                      <a:pPr marL="0" marR="0" algn="l" rtl="0">
                        <a:lnSpc>
                          <a:spcPct val="100000"/>
                        </a:lnSpc>
                        <a:spcBef>
                          <a:spcPts val="0"/>
                        </a:spcBef>
                        <a:spcAft>
                          <a:spcPts val="0"/>
                        </a:spcAft>
                        <a:tabLst>
                          <a:tab pos="925195" algn="l"/>
                        </a:tabLst>
                      </a:pPr>
                      <a:endParaRPr lang="en-US" sz="1600" kern="100" dirty="0">
                        <a:solidFill>
                          <a:schemeClr val="bg1"/>
                        </a:solidFill>
                        <a:effectLst/>
                        <a:latin typeface="Arial"/>
                        <a:ea typeface="Calibri" panose="020F0502020204030204" pitchFamily="34" charset="0"/>
                        <a:cs typeface="Arial"/>
                      </a:endParaRP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marL="0" marR="0" algn="l" rtl="0">
                        <a:lnSpc>
                          <a:spcPct val="100000"/>
                        </a:lnSpc>
                        <a:spcBef>
                          <a:spcPts val="0"/>
                        </a:spcBef>
                        <a:spcAft>
                          <a:spcPts val="0"/>
                        </a:spcAft>
                      </a:pPr>
                      <a:endParaRPr lang="en-US" sz="1600" b="0" kern="100" dirty="0">
                        <a:solidFill>
                          <a:schemeClr val="bg1"/>
                        </a:solidFill>
                        <a:effectLst/>
                        <a:latin typeface="Arial"/>
                        <a:ea typeface="Calibri" panose="020F0502020204030204" pitchFamily="34" charset="0"/>
                        <a:cs typeface="Arial"/>
                      </a:endParaRP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64003307"/>
                  </a:ext>
                </a:extLst>
              </a:tr>
              <a:tr h="257772">
                <a:tc rowSpan="3">
                  <a:txBody>
                    <a:bodyPr/>
                    <a:lstStyle/>
                    <a:p>
                      <a:pPr marL="0" marR="0" lvl="0" algn="l">
                        <a:lnSpc>
                          <a:spcPct val="100000"/>
                        </a:lnSpc>
                        <a:spcBef>
                          <a:spcPts val="0"/>
                        </a:spcBef>
                        <a:spcAft>
                          <a:spcPts val="0"/>
                        </a:spcAft>
                        <a:buNone/>
                      </a:pPr>
                      <a:r>
                        <a:rPr lang="de-DE" sz="1600" b="0" i="0" u="none" strike="noStrike" noProof="0" dirty="0">
                          <a:solidFill>
                            <a:srgbClr val="F0C300"/>
                          </a:solidFill>
                          <a:effectLst/>
                          <a:latin typeface="Arial"/>
                        </a:rPr>
                        <a:t>Auf allen Lions-Ebenen</a:t>
                      </a:r>
                      <a:br>
                        <a:rPr lang="de-DE" sz="1600" b="0" i="0" u="none" strike="noStrike" noProof="0" dirty="0">
                          <a:solidFill>
                            <a:srgbClr val="F0C300"/>
                          </a:solidFill>
                          <a:effectLst/>
                          <a:latin typeface="Arial"/>
                        </a:rPr>
                      </a:br>
                      <a:r>
                        <a:rPr lang="de-DE" sz="1600" b="0" i="0" u="none" strike="noStrike" noProof="0" dirty="0">
                          <a:solidFill>
                            <a:srgbClr val="F0C300"/>
                          </a:solidFill>
                          <a:effectLst/>
                          <a:latin typeface="Arial"/>
                        </a:rPr>
                        <a:t>stärker</a:t>
                      </a:r>
                    </a:p>
                  </a:txBody>
                  <a:tcPr marL="68580" marR="68580" marT="0" marB="0">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tc>
                  <a:txBody>
                    <a:bodyPr/>
                    <a:lstStyle/>
                    <a:p>
                      <a:pPr lvl="0" algn="l">
                        <a:lnSpc>
                          <a:spcPct val="100000"/>
                        </a:lnSpc>
                        <a:spcBef>
                          <a:spcPts val="0"/>
                        </a:spcBef>
                        <a:spcAft>
                          <a:spcPts val="0"/>
                        </a:spcAft>
                        <a:buNone/>
                      </a:pPr>
                      <a:r>
                        <a:rPr lang="de-DE" sz="1600" b="0" i="0" u="none" strike="noStrike" noProof="0">
                          <a:solidFill>
                            <a:schemeClr val="bg1"/>
                          </a:solidFill>
                          <a:effectLst/>
                          <a:latin typeface="Arial"/>
                        </a:rPr>
                        <a:t>Stärker durch gemeinsame Hilfe</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3532564162"/>
                  </a:ext>
                </a:extLst>
              </a:tr>
              <a:tr h="257772">
                <a:tc vMerge="1">
                  <a:txBody>
                    <a:bodyPr/>
                    <a:lstStyle/>
                    <a:p>
                      <a:endParaRPr lang="en-US"/>
                    </a:p>
                  </a:txBody>
                  <a:tcPr>
                    <a:solidFill>
                      <a:schemeClr val="accent2"/>
                    </a:solidFill>
                  </a:tcPr>
                </a:tc>
                <a:tc>
                  <a:txBody>
                    <a:bodyPr/>
                    <a:lstStyle/>
                    <a:p>
                      <a:pPr lvl="0" algn="l">
                        <a:lnSpc>
                          <a:spcPct val="100000"/>
                        </a:lnSpc>
                        <a:spcBef>
                          <a:spcPts val="0"/>
                        </a:spcBef>
                        <a:spcAft>
                          <a:spcPts val="0"/>
                        </a:spcAft>
                        <a:buNone/>
                      </a:pPr>
                      <a:r>
                        <a:rPr lang="de-DE" sz="1600" b="0" i="0" u="none" strike="noStrike" noProof="0" dirty="0">
                          <a:solidFill>
                            <a:schemeClr val="bg1"/>
                          </a:solidFill>
                          <a:effectLst/>
                          <a:latin typeface="Arial"/>
                        </a:rPr>
                        <a:t>Lions sind ein Team.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4101341249"/>
                  </a:ext>
                </a:extLst>
              </a:tr>
              <a:tr h="257772">
                <a:tc vMerge="1">
                  <a:txBody>
                    <a:bodyPr/>
                    <a:lstStyle/>
                    <a:p>
                      <a:endParaRPr lang="en-US"/>
                    </a:p>
                  </a:txBody>
                  <a:tcPr>
                    <a:solidFill>
                      <a:schemeClr val="accent2"/>
                    </a:solidFill>
                  </a:tcPr>
                </a:tc>
                <a:tc>
                  <a:txBody>
                    <a:bodyPr/>
                    <a:lstStyle/>
                    <a:p>
                      <a:pPr marL="0" marR="0" lvl="0" algn="l">
                        <a:lnSpc>
                          <a:spcPct val="100000"/>
                        </a:lnSpc>
                        <a:spcBef>
                          <a:spcPts val="0"/>
                        </a:spcBef>
                        <a:spcAft>
                          <a:spcPts val="0"/>
                        </a:spcAft>
                        <a:buNone/>
                      </a:pPr>
                      <a:r>
                        <a:rPr lang="de-DE" sz="1600" b="0" i="0" u="none" strike="noStrike" noProof="0" dirty="0">
                          <a:solidFill>
                            <a:schemeClr val="bg1"/>
                          </a:solidFill>
                          <a:effectLst/>
                          <a:latin typeface="Arial"/>
                        </a:rPr>
                        <a:t>Immer bereit zu helfen. </a:t>
                      </a:r>
                    </a:p>
                  </a:txBody>
                  <a:tcPr marL="68580" marR="6858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38D">
                        <a:alpha val="0"/>
                      </a:srgbClr>
                    </a:solidFill>
                  </a:tcPr>
                </a:tc>
                <a:extLst>
                  <a:ext uri="{0D108BD9-81ED-4DB2-BD59-A6C34878D82A}">
                    <a16:rowId xmlns:a16="http://schemas.microsoft.com/office/drawing/2014/main" val="1202418822"/>
                  </a:ext>
                </a:extLst>
              </a:tr>
            </a:tbl>
          </a:graphicData>
        </a:graphic>
      </p:graphicFrame>
      <p:sp>
        <p:nvSpPr>
          <p:cNvPr id="16" name="Body Copy">
            <a:extLst>
              <a:ext uri="{FF2B5EF4-FFF2-40B4-BE49-F238E27FC236}">
                <a16:creationId xmlns:a16="http://schemas.microsoft.com/office/drawing/2014/main" id="{0EF9FAF9-4629-9A28-BF76-C4E6687E8DB0}"/>
              </a:ext>
            </a:extLst>
          </p:cNvPr>
          <p:cNvSpPr txBox="1">
            <a:spLocks/>
          </p:cNvSpPr>
          <p:nvPr/>
        </p:nvSpPr>
        <p:spPr>
          <a:xfrm>
            <a:off x="318010" y="3788929"/>
            <a:ext cx="3307548" cy="2084339"/>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Arial"/>
                <a:cs typeface="Arial"/>
              </a:rPr>
              <a:t>Wir haben verschiedene MISSION 1.5-spezifische Mitteilungen entwickelt, die die wichtigsten Vorteile der Initiative hervorheben.</a:t>
            </a:r>
          </a:p>
        </p:txBody>
      </p:sp>
      <p:sp>
        <p:nvSpPr>
          <p:cNvPr id="18" name="Headline">
            <a:extLst>
              <a:ext uri="{FF2B5EF4-FFF2-40B4-BE49-F238E27FC236}">
                <a16:creationId xmlns:a16="http://schemas.microsoft.com/office/drawing/2014/main" id="{F2C7C9B2-02F8-DEB1-D2C6-D351E2796D7F}"/>
              </a:ext>
            </a:extLst>
          </p:cNvPr>
          <p:cNvSpPr txBox="1">
            <a:spLocks/>
          </p:cNvSpPr>
          <p:nvPr/>
        </p:nvSpPr>
        <p:spPr>
          <a:xfrm>
            <a:off x="320493" y="1694469"/>
            <a:ext cx="4257890" cy="228814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5000" dirty="0">
                <a:solidFill>
                  <a:schemeClr val="bg1"/>
                </a:solidFill>
                <a:latin typeface="Helvetica Neue"/>
              </a:rPr>
              <a:t>MISSION 1.5-Mitteilungen</a:t>
            </a:r>
          </a:p>
        </p:txBody>
      </p:sp>
      <p:sp>
        <p:nvSpPr>
          <p:cNvPr id="3" name="Rectangle 2">
            <a:extLst>
              <a:ext uri="{FF2B5EF4-FFF2-40B4-BE49-F238E27FC236}">
                <a16:creationId xmlns:a16="http://schemas.microsoft.com/office/drawing/2014/main" id="{BEE1479D-91ED-F772-3FF5-06F8F6FD94E9}"/>
              </a:ext>
            </a:extLst>
          </p:cNvPr>
          <p:cNvSpPr/>
          <p:nvPr/>
        </p:nvSpPr>
        <p:spPr>
          <a:xfrm rot="5400000" flipH="1">
            <a:off x="694788" y="3137489"/>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4" name="Rectangle 3">
            <a:extLst>
              <a:ext uri="{FF2B5EF4-FFF2-40B4-BE49-F238E27FC236}">
                <a16:creationId xmlns:a16="http://schemas.microsoft.com/office/drawing/2014/main" id="{662D64C5-4090-C2BD-AC6A-93ABE75EC220}"/>
              </a:ext>
            </a:extLst>
          </p:cNvPr>
          <p:cNvSpPr/>
          <p:nvPr/>
        </p:nvSpPr>
        <p:spPr>
          <a:xfrm rot="10800000" flipH="1">
            <a:off x="4570910" y="665223"/>
            <a:ext cx="81819" cy="564031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2" name="Group 11">
            <a:extLst>
              <a:ext uri="{FF2B5EF4-FFF2-40B4-BE49-F238E27FC236}">
                <a16:creationId xmlns:a16="http://schemas.microsoft.com/office/drawing/2014/main" id="{E42B206A-F24A-EA30-7EB6-872564937D87}"/>
              </a:ext>
            </a:extLst>
          </p:cNvPr>
          <p:cNvGrpSpPr/>
          <p:nvPr/>
        </p:nvGrpSpPr>
        <p:grpSpPr>
          <a:xfrm>
            <a:off x="0" y="0"/>
            <a:ext cx="12192000" cy="457200"/>
            <a:chOff x="0" y="0"/>
            <a:chExt cx="12192000" cy="457200"/>
          </a:xfrm>
        </p:grpSpPr>
        <p:grpSp>
          <p:nvGrpSpPr>
            <p:cNvPr id="13" name="Group 12">
              <a:extLst>
                <a:ext uri="{FF2B5EF4-FFF2-40B4-BE49-F238E27FC236}">
                  <a16:creationId xmlns:a16="http://schemas.microsoft.com/office/drawing/2014/main" id="{284FE39E-953E-F5CA-08C3-A8C29DC4C6FE}"/>
                </a:ext>
              </a:extLst>
            </p:cNvPr>
            <p:cNvGrpSpPr/>
            <p:nvPr/>
          </p:nvGrpSpPr>
          <p:grpSpPr>
            <a:xfrm>
              <a:off x="0" y="0"/>
              <a:ext cx="12188952" cy="457200"/>
              <a:chOff x="0" y="0"/>
              <a:chExt cx="12188952" cy="457200"/>
            </a:xfrm>
          </p:grpSpPr>
          <p:sp>
            <p:nvSpPr>
              <p:cNvPr id="17" name="Background - Solid">
                <a:extLst>
                  <a:ext uri="{FF2B5EF4-FFF2-40B4-BE49-F238E27FC236}">
                    <a16:creationId xmlns:a16="http://schemas.microsoft.com/office/drawing/2014/main" id="{7D12A704-03E8-E1B5-77DE-2382DB660E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60D4A559-13A8-6BB9-AFC8-78B311086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F6B950DD-249A-B085-8D8C-B025D215621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6444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2EA05F-A871-3D14-1F96-1851515889DE}"/>
              </a:ext>
            </a:extLst>
          </p:cNvPr>
          <p:cNvGrpSpPr/>
          <p:nvPr/>
        </p:nvGrpSpPr>
        <p:grpSpPr>
          <a:xfrm>
            <a:off x="0" y="9940"/>
            <a:ext cx="12192000" cy="6858000"/>
            <a:chOff x="0" y="0"/>
            <a:chExt cx="12192000" cy="6858000"/>
          </a:xfrm>
        </p:grpSpPr>
        <p:sp>
          <p:nvSpPr>
            <p:cNvPr id="3" name="Rectangle 2">
              <a:extLst>
                <a:ext uri="{FF2B5EF4-FFF2-40B4-BE49-F238E27FC236}">
                  <a16:creationId xmlns:a16="http://schemas.microsoft.com/office/drawing/2014/main" id="{A39EE22B-15BE-D35D-2522-00B4B31E564F}"/>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7">
              <a:extLst>
                <a:ext uri="{FF2B5EF4-FFF2-40B4-BE49-F238E27FC236}">
                  <a16:creationId xmlns:a16="http://schemas.microsoft.com/office/drawing/2014/main" id="{2782B666-E524-BD7C-03C7-01DD8513A01F}"/>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8FB17D5E-F023-FA9C-A04E-A6F70DDA7A23}"/>
              </a:ext>
            </a:extLst>
          </p:cNvPr>
          <p:cNvGrpSpPr/>
          <p:nvPr/>
        </p:nvGrpSpPr>
        <p:grpSpPr>
          <a:xfrm>
            <a:off x="0" y="0"/>
            <a:ext cx="12192000" cy="457200"/>
            <a:chOff x="0" y="0"/>
            <a:chExt cx="12192000" cy="457200"/>
          </a:xfrm>
        </p:grpSpPr>
        <p:grpSp>
          <p:nvGrpSpPr>
            <p:cNvPr id="7" name="Group 6">
              <a:extLst>
                <a:ext uri="{FF2B5EF4-FFF2-40B4-BE49-F238E27FC236}">
                  <a16:creationId xmlns:a16="http://schemas.microsoft.com/office/drawing/2014/main" id="{6A663E70-D122-1654-6602-9661113518AA}"/>
                </a:ext>
              </a:extLst>
            </p:cNvPr>
            <p:cNvGrpSpPr/>
            <p:nvPr/>
          </p:nvGrpSpPr>
          <p:grpSpPr>
            <a:xfrm>
              <a:off x="0" y="0"/>
              <a:ext cx="12188952" cy="457200"/>
              <a:chOff x="0" y="0"/>
              <a:chExt cx="12188952" cy="457200"/>
            </a:xfrm>
          </p:grpSpPr>
          <p:sp>
            <p:nvSpPr>
              <p:cNvPr id="9" name="Background - Solid">
                <a:extLst>
                  <a:ext uri="{FF2B5EF4-FFF2-40B4-BE49-F238E27FC236}">
                    <a16:creationId xmlns:a16="http://schemas.microsoft.com/office/drawing/2014/main" id="{048DBB50-9E6F-6BA6-E79B-491F9688BC6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B9DAD42-6525-2CDF-3B59-6F0BBFE26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8" name="Straight Connector 7">
              <a:extLst>
                <a:ext uri="{FF2B5EF4-FFF2-40B4-BE49-F238E27FC236}">
                  <a16:creationId xmlns:a16="http://schemas.microsoft.com/office/drawing/2014/main" id="{AFFCC994-1C6F-AD28-D7E2-C9CF9D13A2C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
            <a:extLst>
              <a:ext uri="{FF2B5EF4-FFF2-40B4-BE49-F238E27FC236}">
                <a16:creationId xmlns:a16="http://schemas.microsoft.com/office/drawing/2014/main" id="{40349753-014C-89F3-F7CB-72F7EA18F016}"/>
              </a:ext>
            </a:extLst>
          </p:cNvPr>
          <p:cNvSpPr txBox="1">
            <a:spLocks/>
          </p:cNvSpPr>
          <p:nvPr/>
        </p:nvSpPr>
        <p:spPr>
          <a:xfrm>
            <a:off x="914400" y="1550068"/>
            <a:ext cx="6730738" cy="1742612"/>
          </a:xfrm>
          <a:prstGeom prst="rect">
            <a:avLst/>
          </a:prstGeom>
        </p:spPr>
        <p:txBody>
          <a:bodyPr anchor="t"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de-DE" sz="6000" b="1" dirty="0">
                <a:solidFill>
                  <a:srgbClr val="00338D"/>
                </a:solidFill>
                <a:latin typeface="Arial" charset="0"/>
                <a:ea typeface="Arial" charset="0"/>
                <a:cs typeface="Arial" charset="0"/>
              </a:rPr>
              <a:t>Die Mission</a:t>
            </a:r>
            <a:br>
              <a:rPr lang="de-DE" sz="6000" b="1" dirty="0">
                <a:solidFill>
                  <a:srgbClr val="00338D"/>
                </a:solidFill>
                <a:latin typeface="Arial" charset="0"/>
                <a:ea typeface="Arial" charset="0"/>
                <a:cs typeface="Arial" charset="0"/>
              </a:rPr>
            </a:br>
            <a:r>
              <a:rPr lang="de-DE" sz="6000" b="1" dirty="0">
                <a:solidFill>
                  <a:srgbClr val="00338D"/>
                </a:solidFill>
                <a:latin typeface="Arial" charset="0"/>
                <a:ea typeface="Arial" charset="0"/>
                <a:cs typeface="Arial" charset="0"/>
              </a:rPr>
              <a:t>im Fokus</a:t>
            </a:r>
          </a:p>
        </p:txBody>
      </p:sp>
      <p:pic>
        <p:nvPicPr>
          <p:cNvPr id="13" name="Picture 12">
            <a:extLst>
              <a:ext uri="{FF2B5EF4-FFF2-40B4-BE49-F238E27FC236}">
                <a16:creationId xmlns:a16="http://schemas.microsoft.com/office/drawing/2014/main" id="{DE05F508-0CCF-49AC-EF27-51C94E855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565" y="1484865"/>
            <a:ext cx="3572781" cy="4150998"/>
          </a:xfrm>
          <a:prstGeom prst="rect">
            <a:avLst/>
          </a:prstGeom>
        </p:spPr>
      </p:pic>
      <p:pic>
        <p:nvPicPr>
          <p:cNvPr id="14" name="Picture 13">
            <a:extLst>
              <a:ext uri="{FF2B5EF4-FFF2-40B4-BE49-F238E27FC236}">
                <a16:creationId xmlns:a16="http://schemas.microsoft.com/office/drawing/2014/main" id="{630B21EB-DFAF-D558-47AD-8D07A8BFC8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314" t="8997" r="11715" b="13032"/>
          <a:stretch/>
        </p:blipFill>
        <p:spPr>
          <a:xfrm>
            <a:off x="8200788" y="2630392"/>
            <a:ext cx="2498591" cy="2498591"/>
          </a:xfrm>
          <a:prstGeom prst="rect">
            <a:avLst/>
          </a:prstGeom>
        </p:spPr>
      </p:pic>
      <p:sp>
        <p:nvSpPr>
          <p:cNvPr id="15" name="Headline">
            <a:extLst>
              <a:ext uri="{FF2B5EF4-FFF2-40B4-BE49-F238E27FC236}">
                <a16:creationId xmlns:a16="http://schemas.microsoft.com/office/drawing/2014/main" id="{5FCA23D9-2651-22F4-03C6-C325F519ABE1}"/>
              </a:ext>
            </a:extLst>
          </p:cNvPr>
          <p:cNvSpPr txBox="1">
            <a:spLocks/>
          </p:cNvSpPr>
          <p:nvPr/>
        </p:nvSpPr>
        <p:spPr>
          <a:xfrm>
            <a:off x="7093577" y="1468321"/>
            <a:ext cx="4724754" cy="78449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3200" dirty="0">
                <a:solidFill>
                  <a:schemeClr val="bg1"/>
                </a:solidFill>
                <a:latin typeface="Arial"/>
                <a:ea typeface="ヒラギノ角ゴ Pro W3"/>
                <a:cs typeface="Arial"/>
              </a:rPr>
              <a:t>HIER SCANNEN!</a:t>
            </a:r>
          </a:p>
        </p:txBody>
      </p:sp>
      <p:sp>
        <p:nvSpPr>
          <p:cNvPr id="17" name="Headline">
            <a:extLst>
              <a:ext uri="{FF2B5EF4-FFF2-40B4-BE49-F238E27FC236}">
                <a16:creationId xmlns:a16="http://schemas.microsoft.com/office/drawing/2014/main" id="{522FE19D-7794-AA88-7810-0D214E6E6026}"/>
              </a:ext>
            </a:extLst>
          </p:cNvPr>
          <p:cNvSpPr txBox="1">
            <a:spLocks/>
          </p:cNvSpPr>
          <p:nvPr/>
        </p:nvSpPr>
        <p:spPr>
          <a:xfrm>
            <a:off x="914401" y="3845395"/>
            <a:ext cx="4854804" cy="1533524"/>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spcBef>
                <a:spcPts val="1000"/>
              </a:spcBef>
            </a:pPr>
            <a:r>
              <a:rPr lang="de-DE" sz="2500" dirty="0">
                <a:solidFill>
                  <a:srgbClr val="0D2240"/>
                </a:solidFill>
                <a:latin typeface="Arial"/>
                <a:ea typeface="ヒラギノ角ゴ Pro W3"/>
                <a:cs typeface="Arial"/>
              </a:rPr>
              <a:t>Auf der </a:t>
            </a:r>
            <a:r>
              <a:rPr lang="de-DE" sz="2500" i="1" dirty="0">
                <a:solidFill>
                  <a:srgbClr val="0D2240"/>
                </a:solidFill>
                <a:latin typeface="Arial"/>
                <a:ea typeface="ヒラギノ角ゴ Pro W3"/>
                <a:cs typeface="Arial"/>
              </a:rPr>
              <a:t>MISSION</a:t>
            </a:r>
            <a:r>
              <a:rPr lang="de-DE" sz="2500" dirty="0">
                <a:solidFill>
                  <a:srgbClr val="0D2240"/>
                </a:solidFill>
                <a:latin typeface="Arial"/>
                <a:ea typeface="ヒラギノ角ゴ Pro W3"/>
                <a:cs typeface="Arial"/>
              </a:rPr>
              <a:t> 1.5-Landing Page finden Lions alle Informationen über diese Initiative sowie die entsprechenden Tools zur Umsetzung.</a:t>
            </a:r>
          </a:p>
        </p:txBody>
      </p:sp>
      <p:sp>
        <p:nvSpPr>
          <p:cNvPr id="18" name="Rectangle 17">
            <a:extLst>
              <a:ext uri="{FF2B5EF4-FFF2-40B4-BE49-F238E27FC236}">
                <a16:creationId xmlns:a16="http://schemas.microsoft.com/office/drawing/2014/main" id="{077B4DAA-8022-E13D-E35D-1F25D4BF4F0C}"/>
              </a:ext>
            </a:extLst>
          </p:cNvPr>
          <p:cNvSpPr/>
          <p:nvPr/>
        </p:nvSpPr>
        <p:spPr>
          <a:xfrm rot="5400000" flipH="1">
            <a:off x="1290893" y="3091051"/>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5" name="Page Number - White">
            <a:extLst>
              <a:ext uri="{FF2B5EF4-FFF2-40B4-BE49-F238E27FC236}">
                <a16:creationId xmlns:a16="http://schemas.microsoft.com/office/drawing/2014/main" id="{FD9DCF25-1323-3A3F-430A-741A9CFBE37B}"/>
              </a:ext>
            </a:extLst>
          </p:cNvPr>
          <p:cNvSpPr txBox="1">
            <a:spLocks noChangeArrowheads="1"/>
          </p:cNvSpPr>
          <p:nvPr/>
        </p:nvSpPr>
        <p:spPr bwMode="auto">
          <a:xfrm>
            <a:off x="11537157" y="641066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31</a:t>
            </a:fld>
            <a:endParaRPr kumimoji="0" lang="en-US" sz="1000" b="0" i="0" u="none" strike="noStrike" kern="1200" cap="none" spc="0" normalizeH="0" baseline="0" noProof="0">
              <a:ln>
                <a:noFill/>
              </a:ln>
              <a:solidFill>
                <a:prstClr val="white"/>
              </a:solidFill>
              <a:effectLst/>
              <a:uLnTx/>
              <a:uFillTx/>
              <a:latin typeface="Arial" charset="0"/>
            </a:endParaRPr>
          </a:p>
        </p:txBody>
      </p:sp>
    </p:spTree>
    <p:extLst>
      <p:ext uri="{BB962C8B-B14F-4D97-AF65-F5344CB8AC3E}">
        <p14:creationId xmlns:p14="http://schemas.microsoft.com/office/powerpoint/2010/main" val="36702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F6BC6A-5507-33DA-A2C3-80BDB6E02D4B}"/>
              </a:ext>
            </a:extLst>
          </p:cNvPr>
          <p:cNvGrpSpPr/>
          <p:nvPr/>
        </p:nvGrpSpPr>
        <p:grpSpPr>
          <a:xfrm>
            <a:off x="6580415" y="0"/>
            <a:ext cx="6861265" cy="6858000"/>
            <a:chOff x="6580415" y="0"/>
            <a:chExt cx="6861265" cy="6858000"/>
          </a:xfrm>
        </p:grpSpPr>
        <p:sp>
          <p:nvSpPr>
            <p:cNvPr id="5" name="Graphic 10">
              <a:extLst>
                <a:ext uri="{FF2B5EF4-FFF2-40B4-BE49-F238E27FC236}">
                  <a16:creationId xmlns:a16="http://schemas.microsoft.com/office/drawing/2014/main" id="{3CAD6BE5-A25D-F40F-1E65-FC7A02AFE3C8}"/>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6" name="Graphic 11">
              <a:extLst>
                <a:ext uri="{FF2B5EF4-FFF2-40B4-BE49-F238E27FC236}">
                  <a16:creationId xmlns:a16="http://schemas.microsoft.com/office/drawing/2014/main" id="{64BA71FF-601F-5856-1307-F51EE7F3FB2F}"/>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7" name="Page Number - Blue">
            <a:extLst>
              <a:ext uri="{FF2B5EF4-FFF2-40B4-BE49-F238E27FC236}">
                <a16:creationId xmlns:a16="http://schemas.microsoft.com/office/drawing/2014/main" id="{80AA6DBF-4AC1-1673-3365-3E0CF341128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Page Number - White">
            <a:extLst>
              <a:ext uri="{FF2B5EF4-FFF2-40B4-BE49-F238E27FC236}">
                <a16:creationId xmlns:a16="http://schemas.microsoft.com/office/drawing/2014/main" id="{B3234016-9CBF-8180-9286-2D5DBF7E0CB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32</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9" name="Headline">
            <a:extLst>
              <a:ext uri="{FF2B5EF4-FFF2-40B4-BE49-F238E27FC236}">
                <a16:creationId xmlns:a16="http://schemas.microsoft.com/office/drawing/2014/main" id="{B4DC4D11-9830-A1D9-E115-0CCAE1B6D11D}"/>
              </a:ext>
            </a:extLst>
          </p:cNvPr>
          <p:cNvSpPr txBox="1">
            <a:spLocks/>
          </p:cNvSpPr>
          <p:nvPr/>
        </p:nvSpPr>
        <p:spPr>
          <a:xfrm>
            <a:off x="756053" y="1813488"/>
            <a:ext cx="10679894"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de-DE" sz="8000" dirty="0">
                <a:solidFill>
                  <a:srgbClr val="00338D"/>
                </a:solidFill>
                <a:latin typeface="Arial"/>
                <a:ea typeface="ヒラギノ角ゴ Pro W3"/>
                <a:cs typeface="Arial"/>
              </a:rPr>
              <a:t>Wir wollen wachsen</a:t>
            </a:r>
          </a:p>
        </p:txBody>
      </p:sp>
      <p:sp>
        <p:nvSpPr>
          <p:cNvPr id="11" name="Yellow Bar">
            <a:extLst>
              <a:ext uri="{FF2B5EF4-FFF2-40B4-BE49-F238E27FC236}">
                <a16:creationId xmlns:a16="http://schemas.microsoft.com/office/drawing/2014/main" id="{BE741DEF-73E8-4004-9A7D-56E3691B24B7}"/>
              </a:ext>
            </a:extLst>
          </p:cNvPr>
          <p:cNvSpPr/>
          <p:nvPr/>
        </p:nvSpPr>
        <p:spPr>
          <a:xfrm>
            <a:off x="4916892" y="3986422"/>
            <a:ext cx="235821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2" name="Headline">
            <a:extLst>
              <a:ext uri="{FF2B5EF4-FFF2-40B4-BE49-F238E27FC236}">
                <a16:creationId xmlns:a16="http://schemas.microsoft.com/office/drawing/2014/main" id="{7208F50A-3FE1-F7AC-8E9F-0A5620CA6BF0}"/>
              </a:ext>
            </a:extLst>
          </p:cNvPr>
          <p:cNvSpPr txBox="1">
            <a:spLocks/>
          </p:cNvSpPr>
          <p:nvPr/>
        </p:nvSpPr>
        <p:spPr>
          <a:xfrm>
            <a:off x="2076558" y="4400697"/>
            <a:ext cx="8038884"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2700" dirty="0">
                <a:solidFill>
                  <a:srgbClr val="0D2240"/>
                </a:solidFill>
                <a:latin typeface="Arial"/>
                <a:ea typeface="ヒラギノ角ゴ Pro W3"/>
                <a:cs typeface="Arial"/>
              </a:rPr>
              <a:t>Aber wie wird das bekannt gemacht?</a:t>
            </a:r>
          </a:p>
        </p:txBody>
      </p:sp>
      <p:pic>
        <p:nvPicPr>
          <p:cNvPr id="2" name="Picture 1">
            <a:extLst>
              <a:ext uri="{FF2B5EF4-FFF2-40B4-BE49-F238E27FC236}">
                <a16:creationId xmlns:a16="http://schemas.microsoft.com/office/drawing/2014/main" id="{6EB04CA3-5871-3CA7-45F2-70A040CBB7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35416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9">
            <a:extLst>
              <a:ext uri="{FF2B5EF4-FFF2-40B4-BE49-F238E27FC236}">
                <a16:creationId xmlns:a16="http://schemas.microsoft.com/office/drawing/2014/main" id="{6BE11D7C-55D1-4AA4-4F37-7587B7A56275}"/>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4" name="Graphic 35">
            <a:extLst>
              <a:ext uri="{FF2B5EF4-FFF2-40B4-BE49-F238E27FC236}">
                <a16:creationId xmlns:a16="http://schemas.microsoft.com/office/drawing/2014/main" id="{4838489A-42FA-347E-F405-AF2FD58B3B83}"/>
              </a:ext>
            </a:extLst>
          </p:cNvPr>
          <p:cNvSpPr/>
          <p:nvPr/>
        </p:nvSpPr>
        <p:spPr>
          <a:xfrm rot="10800000">
            <a:off x="-5444" y="-1"/>
            <a:ext cx="2977244" cy="5156734"/>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5" name="Graphic 31">
            <a:extLst>
              <a:ext uri="{FF2B5EF4-FFF2-40B4-BE49-F238E27FC236}">
                <a16:creationId xmlns:a16="http://schemas.microsoft.com/office/drawing/2014/main" id="{0EE4C60D-A571-BA53-C804-9C8AFECEA3A0}"/>
              </a:ext>
            </a:extLst>
          </p:cNvPr>
          <p:cNvSpPr/>
          <p:nvPr/>
        </p:nvSpPr>
        <p:spPr>
          <a:xfrm rot="10800000">
            <a:off x="0" y="-2"/>
            <a:ext cx="2379178" cy="4120855"/>
          </a:xfrm>
          <a:custGeom>
            <a:avLst/>
            <a:gdLst>
              <a:gd name="connsiteX0" fmla="*/ 0 w 2379178"/>
              <a:gd name="connsiteY0" fmla="*/ 4120855 h 4120855"/>
              <a:gd name="connsiteX1" fmla="*/ 2379179 w 2379178"/>
              <a:gd name="connsiteY1" fmla="*/ 0 h 4120855"/>
              <a:gd name="connsiteX2" fmla="*/ 2379179 w 2379178"/>
              <a:gd name="connsiteY2" fmla="*/ 4120855 h 4120855"/>
            </a:gdLst>
            <a:ahLst/>
            <a:cxnLst>
              <a:cxn ang="0">
                <a:pos x="connsiteX0" y="connsiteY0"/>
              </a:cxn>
              <a:cxn ang="0">
                <a:pos x="connsiteX1" y="connsiteY1"/>
              </a:cxn>
              <a:cxn ang="0">
                <a:pos x="connsiteX2" y="connsiteY2"/>
              </a:cxn>
            </a:cxnLst>
            <a:rect l="l" t="t" r="r" b="b"/>
            <a:pathLst>
              <a:path w="2379178" h="4120855">
                <a:moveTo>
                  <a:pt x="0" y="4120855"/>
                </a:moveTo>
                <a:lnTo>
                  <a:pt x="2379179" y="0"/>
                </a:lnTo>
                <a:lnTo>
                  <a:pt x="2379179" y="4120855"/>
                </a:lnTo>
                <a:close/>
              </a:path>
            </a:pathLst>
          </a:custGeom>
          <a:solidFill>
            <a:schemeClr val="bg1">
              <a:alpha val="3000"/>
            </a:schemeClr>
          </a:solidFill>
          <a:ln w="4763" cap="flat">
            <a:noFill/>
            <a:prstDash val="solid"/>
            <a:miter/>
          </a:ln>
        </p:spPr>
        <p:txBody>
          <a:bodyPr rtlCol="0" anchor="ctr"/>
          <a:lstStyle/>
          <a:p>
            <a:endParaRPr lang="en-US"/>
          </a:p>
        </p:txBody>
      </p:sp>
      <p:sp>
        <p:nvSpPr>
          <p:cNvPr id="6" name="Graphic 32">
            <a:extLst>
              <a:ext uri="{FF2B5EF4-FFF2-40B4-BE49-F238E27FC236}">
                <a16:creationId xmlns:a16="http://schemas.microsoft.com/office/drawing/2014/main" id="{F1E8317B-AA79-4E36-133C-A4178DDA7C3E}"/>
              </a:ext>
            </a:extLst>
          </p:cNvPr>
          <p:cNvSpPr/>
          <p:nvPr/>
        </p:nvSpPr>
        <p:spPr>
          <a:xfrm rot="10800000">
            <a:off x="0" y="-2"/>
            <a:ext cx="1815562" cy="3144645"/>
          </a:xfrm>
          <a:custGeom>
            <a:avLst/>
            <a:gdLst>
              <a:gd name="connsiteX0" fmla="*/ 0 w 1815562"/>
              <a:gd name="connsiteY0" fmla="*/ 3144645 h 3144645"/>
              <a:gd name="connsiteX1" fmla="*/ 1815563 w 1815562"/>
              <a:gd name="connsiteY1" fmla="*/ 0 h 3144645"/>
              <a:gd name="connsiteX2" fmla="*/ 1815563 w 1815562"/>
              <a:gd name="connsiteY2" fmla="*/ 3144645 h 3144645"/>
            </a:gdLst>
            <a:ahLst/>
            <a:cxnLst>
              <a:cxn ang="0">
                <a:pos x="connsiteX0" y="connsiteY0"/>
              </a:cxn>
              <a:cxn ang="0">
                <a:pos x="connsiteX1" y="connsiteY1"/>
              </a:cxn>
              <a:cxn ang="0">
                <a:pos x="connsiteX2" y="connsiteY2"/>
              </a:cxn>
            </a:cxnLst>
            <a:rect l="l" t="t" r="r" b="b"/>
            <a:pathLst>
              <a:path w="1815562" h="3144645">
                <a:moveTo>
                  <a:pt x="0" y="3144645"/>
                </a:moveTo>
                <a:lnTo>
                  <a:pt x="1815563" y="0"/>
                </a:lnTo>
                <a:lnTo>
                  <a:pt x="1815563" y="3144645"/>
                </a:lnTo>
                <a:close/>
              </a:path>
            </a:pathLst>
          </a:custGeom>
          <a:solidFill>
            <a:schemeClr val="bg1">
              <a:alpha val="3000"/>
            </a:schemeClr>
          </a:solidFill>
          <a:ln w="3638" cap="flat">
            <a:noFill/>
            <a:prstDash val="solid"/>
            <a:miter/>
          </a:ln>
        </p:spPr>
        <p:txBody>
          <a:bodyPr rtlCol="0" anchor="ctr"/>
          <a:lstStyle/>
          <a:p>
            <a:endParaRPr lang="en-US"/>
          </a:p>
        </p:txBody>
      </p:sp>
      <p:sp>
        <p:nvSpPr>
          <p:cNvPr id="7" name="Page Number - White">
            <a:extLst>
              <a:ext uri="{FF2B5EF4-FFF2-40B4-BE49-F238E27FC236}">
                <a16:creationId xmlns:a16="http://schemas.microsoft.com/office/drawing/2014/main" id="{5467F34A-D067-4FDF-C6B3-3461F331D7B5}"/>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33</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0" name="Headline">
            <a:extLst>
              <a:ext uri="{FF2B5EF4-FFF2-40B4-BE49-F238E27FC236}">
                <a16:creationId xmlns:a16="http://schemas.microsoft.com/office/drawing/2014/main" id="{2F7E371E-BDBF-F9BC-FAC7-AE66BABC3CFB}"/>
              </a:ext>
            </a:extLst>
          </p:cNvPr>
          <p:cNvSpPr txBox="1">
            <a:spLocks/>
          </p:cNvSpPr>
          <p:nvPr/>
        </p:nvSpPr>
        <p:spPr>
          <a:xfrm>
            <a:off x="2341930" y="660133"/>
            <a:ext cx="7508140" cy="121946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4000" dirty="0">
                <a:solidFill>
                  <a:srgbClr val="00338D"/>
                </a:solidFill>
              </a:rPr>
              <a:t>Aktueller Stand </a:t>
            </a:r>
          </a:p>
          <a:p>
            <a:r>
              <a:rPr lang="de-DE" sz="4000" i="1" dirty="0">
                <a:solidFill>
                  <a:srgbClr val="00338D"/>
                </a:solidFill>
              </a:rPr>
              <a:t>MISSION</a:t>
            </a:r>
            <a:r>
              <a:rPr lang="de-DE" sz="4000" dirty="0">
                <a:solidFill>
                  <a:srgbClr val="00338D"/>
                </a:solidFill>
              </a:rPr>
              <a:t> 1.5-Spitzenreiter</a:t>
            </a:r>
          </a:p>
        </p:txBody>
      </p:sp>
      <p:sp>
        <p:nvSpPr>
          <p:cNvPr id="12" name="Headline">
            <a:extLst>
              <a:ext uri="{FF2B5EF4-FFF2-40B4-BE49-F238E27FC236}">
                <a16:creationId xmlns:a16="http://schemas.microsoft.com/office/drawing/2014/main" id="{C29B7220-13FD-0289-48DE-45945B638340}"/>
              </a:ext>
            </a:extLst>
          </p:cNvPr>
          <p:cNvSpPr txBox="1">
            <a:spLocks/>
          </p:cNvSpPr>
          <p:nvPr/>
        </p:nvSpPr>
        <p:spPr>
          <a:xfrm>
            <a:off x="2705708" y="2062782"/>
            <a:ext cx="6780585" cy="535194"/>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000" dirty="0">
                <a:solidFill>
                  <a:srgbClr val="0D2240"/>
                </a:solidFill>
                <a:latin typeface="Arial"/>
                <a:ea typeface="ヒラギノ角ゴ Pro W3"/>
                <a:cs typeface="Arial"/>
              </a:rPr>
              <a:t>Top 5 Clubs</a:t>
            </a:r>
          </a:p>
        </p:txBody>
      </p:sp>
      <p:graphicFrame>
        <p:nvGraphicFramePr>
          <p:cNvPr id="13" name="Table 9">
            <a:extLst>
              <a:ext uri="{FF2B5EF4-FFF2-40B4-BE49-F238E27FC236}">
                <a16:creationId xmlns:a16="http://schemas.microsoft.com/office/drawing/2014/main" id="{4920221C-8DB8-3E79-ED05-B262CB0145A8}"/>
              </a:ext>
            </a:extLst>
          </p:cNvPr>
          <p:cNvGraphicFramePr>
            <a:graphicFrameLocks noGrp="1"/>
          </p:cNvGraphicFramePr>
          <p:nvPr>
            <p:extLst>
              <p:ext uri="{D42A27DB-BD31-4B8C-83A1-F6EECF244321}">
                <p14:modId xmlns:p14="http://schemas.microsoft.com/office/powerpoint/2010/main" val="1303348382"/>
              </p:ext>
            </p:extLst>
          </p:nvPr>
        </p:nvGraphicFramePr>
        <p:xfrm>
          <a:off x="2869345" y="3028677"/>
          <a:ext cx="6453310" cy="3555586"/>
        </p:xfrm>
        <a:graphic>
          <a:graphicData uri="http://schemas.openxmlformats.org/drawingml/2006/table">
            <a:tbl>
              <a:tblPr firstRow="1" bandRow="1">
                <a:tableStyleId>{5C22544A-7EE6-4342-B048-85BDC9FD1C3A}</a:tableStyleId>
              </a:tblPr>
              <a:tblGrid>
                <a:gridCol w="825901">
                  <a:extLst>
                    <a:ext uri="{9D8B030D-6E8A-4147-A177-3AD203B41FA5}">
                      <a16:colId xmlns:a16="http://schemas.microsoft.com/office/drawing/2014/main" val="2610919145"/>
                    </a:ext>
                  </a:extLst>
                </a:gridCol>
                <a:gridCol w="212749">
                  <a:extLst>
                    <a:ext uri="{9D8B030D-6E8A-4147-A177-3AD203B41FA5}">
                      <a16:colId xmlns:a16="http://schemas.microsoft.com/office/drawing/2014/main" val="2799790583"/>
                    </a:ext>
                  </a:extLst>
                </a:gridCol>
                <a:gridCol w="5414660">
                  <a:extLst>
                    <a:ext uri="{9D8B030D-6E8A-4147-A177-3AD203B41FA5}">
                      <a16:colId xmlns:a16="http://schemas.microsoft.com/office/drawing/2014/main" val="2940864417"/>
                    </a:ext>
                  </a:extLst>
                </a:gridCol>
              </a:tblGrid>
              <a:tr h="619652">
                <a:tc>
                  <a:txBody>
                    <a:bodyPr/>
                    <a:lstStyle/>
                    <a:p>
                      <a:pPr algn="r"/>
                      <a:r>
                        <a:rPr lang="de-DE" sz="3600" b="1" i="1">
                          <a:solidFill>
                            <a:srgbClr val="EBB700"/>
                          </a:solidFill>
                          <a:latin typeface="Arial" panose="020B0604020202020204" pitchFamily="34" charset="0"/>
                          <a:cs typeface="Arial" panose="020B0604020202020204" pitchFamily="34" charset="0"/>
                        </a:rPr>
                        <a:t>1</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sz="2800" b="1" i="0">
                          <a:solidFill>
                            <a:srgbClr val="0D2240"/>
                          </a:solidFill>
                          <a:latin typeface="Arial"/>
                          <a:cs typeface="Arial"/>
                        </a:rPr>
                        <a:t>CLUB NAME</a:t>
                      </a:r>
                    </a:p>
                  </a:txBody>
                  <a:tcPr marL="88280" marR="88280" marT="44140" marB="44140" anchor="ctr">
                    <a:lnL w="12700" cmpd="sng">
                      <a:noFill/>
                    </a:lnL>
                    <a:lnR w="12700" cmpd="sng">
                      <a:noFill/>
                    </a:lnR>
                    <a:lnT w="12700" cmpd="sng">
                      <a:noFill/>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674066"/>
                  </a:ext>
                </a:extLst>
              </a:tr>
              <a:tr h="760582">
                <a:tc>
                  <a:txBody>
                    <a:bodyPr/>
                    <a:lstStyle/>
                    <a:p>
                      <a:pPr algn="r"/>
                      <a:r>
                        <a:rPr lang="de-DE" sz="3600" b="1" i="1">
                          <a:solidFill>
                            <a:srgbClr val="EBB700"/>
                          </a:solidFill>
                          <a:latin typeface="Arial" panose="020B0604020202020204" pitchFamily="34" charset="0"/>
                          <a:cs typeface="Arial" panose="020B0604020202020204" pitchFamily="34" charset="0"/>
                        </a:rPr>
                        <a:t>2</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sz="2800" b="1" i="0">
                          <a:solidFill>
                            <a:srgbClr val="0D2240"/>
                          </a:solidFill>
                          <a:latin typeface="Arial"/>
                          <a:cs typeface="Arial"/>
                        </a:rPr>
                        <a:t>CLUB NAME </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951331"/>
                  </a:ext>
                </a:extLst>
              </a:tr>
              <a:tr h="760582">
                <a:tc>
                  <a:txBody>
                    <a:bodyPr/>
                    <a:lstStyle/>
                    <a:p>
                      <a:pPr algn="r"/>
                      <a:r>
                        <a:rPr lang="de-DE" sz="3600" b="1" i="1">
                          <a:solidFill>
                            <a:srgbClr val="EBB700"/>
                          </a:solidFill>
                          <a:latin typeface="Arial" panose="020B0604020202020204" pitchFamily="34" charset="0"/>
                          <a:cs typeface="Arial" panose="020B0604020202020204" pitchFamily="34" charset="0"/>
                        </a:rPr>
                        <a:t>3</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sz="2800" b="1" i="0">
                          <a:solidFill>
                            <a:srgbClr val="0D2240"/>
                          </a:solidFill>
                          <a:latin typeface="Arial"/>
                          <a:cs typeface="Arial"/>
                        </a:rPr>
                        <a:t>CLUB NAME</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548946"/>
                  </a:ext>
                </a:extLst>
              </a:tr>
              <a:tr h="760582">
                <a:tc>
                  <a:txBody>
                    <a:bodyPr/>
                    <a:lstStyle/>
                    <a:p>
                      <a:pPr algn="r"/>
                      <a:r>
                        <a:rPr lang="de-DE" sz="3600" b="1" i="1">
                          <a:solidFill>
                            <a:srgbClr val="EBB700"/>
                          </a:solidFill>
                          <a:latin typeface="Arial" panose="020B0604020202020204" pitchFamily="34" charset="0"/>
                          <a:cs typeface="Arial" panose="020B0604020202020204" pitchFamily="34" charset="0"/>
                        </a:rPr>
                        <a:t>4</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sz="2800" b="1" i="0">
                          <a:solidFill>
                            <a:srgbClr val="0D2240"/>
                          </a:solidFill>
                          <a:latin typeface="Arial"/>
                          <a:cs typeface="Arial"/>
                        </a:rPr>
                        <a:t>CLUB NAME</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ap="flat" cmpd="sng" algn="ctr">
                      <a:solidFill>
                        <a:srgbClr val="0D22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3097054"/>
                  </a:ext>
                </a:extLst>
              </a:tr>
              <a:tr h="619652">
                <a:tc>
                  <a:txBody>
                    <a:bodyPr/>
                    <a:lstStyle/>
                    <a:p>
                      <a:pPr algn="r"/>
                      <a:r>
                        <a:rPr lang="de-DE" sz="3600" b="1" i="1">
                          <a:solidFill>
                            <a:srgbClr val="EBB700"/>
                          </a:solidFill>
                          <a:latin typeface="Arial" panose="020B0604020202020204" pitchFamily="34" charset="0"/>
                          <a:cs typeface="Arial" panose="020B0604020202020204" pitchFamily="34" charset="0"/>
                        </a:rPr>
                        <a:t>5</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rtl="0"/>
                      <a:endParaRPr lang="en-US" sz="1700">
                        <a:solidFill>
                          <a:schemeClr val="bg1"/>
                        </a:solidFill>
                      </a:endParaRPr>
                    </a:p>
                  </a:txBody>
                  <a:tcPr marL="88280" marR="88280" marT="44140" marB="44140">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de-DE" sz="2800" b="1" i="0">
                          <a:solidFill>
                            <a:srgbClr val="0D2240"/>
                          </a:solidFill>
                          <a:latin typeface="Arial"/>
                          <a:cs typeface="Arial"/>
                        </a:rPr>
                        <a:t>CLUB NAME</a:t>
                      </a:r>
                    </a:p>
                  </a:txBody>
                  <a:tcPr marL="88280" marR="88280" marT="44140" marB="44140" anchor="ctr">
                    <a:lnL w="12700" cmpd="sng">
                      <a:noFill/>
                    </a:lnL>
                    <a:lnR w="12700" cmpd="sng">
                      <a:noFill/>
                    </a:lnR>
                    <a:lnT w="12700" cap="flat" cmpd="sng" algn="ctr">
                      <a:solidFill>
                        <a:srgbClr val="0D224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3528031"/>
                  </a:ext>
                </a:extLst>
              </a:tr>
            </a:tbl>
          </a:graphicData>
        </a:graphic>
      </p:graphicFrame>
      <p:sp>
        <p:nvSpPr>
          <p:cNvPr id="14" name="Rectangle 13">
            <a:extLst>
              <a:ext uri="{FF2B5EF4-FFF2-40B4-BE49-F238E27FC236}">
                <a16:creationId xmlns:a16="http://schemas.microsoft.com/office/drawing/2014/main" id="{B387FBED-5B6C-E937-449D-C1D745B51B4B}"/>
              </a:ext>
            </a:extLst>
          </p:cNvPr>
          <p:cNvSpPr/>
          <p:nvPr/>
        </p:nvSpPr>
        <p:spPr>
          <a:xfrm rot="5400000" flipH="1">
            <a:off x="6062310" y="2497603"/>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5" name="Group 14">
            <a:extLst>
              <a:ext uri="{FF2B5EF4-FFF2-40B4-BE49-F238E27FC236}">
                <a16:creationId xmlns:a16="http://schemas.microsoft.com/office/drawing/2014/main" id="{8192537B-C5E4-5FEF-4AC0-81D93818FC17}"/>
              </a:ext>
            </a:extLst>
          </p:cNvPr>
          <p:cNvGrpSpPr/>
          <p:nvPr/>
        </p:nvGrpSpPr>
        <p:grpSpPr>
          <a:xfrm>
            <a:off x="0" y="0"/>
            <a:ext cx="12192000" cy="457200"/>
            <a:chOff x="0" y="0"/>
            <a:chExt cx="12192000" cy="457200"/>
          </a:xfrm>
        </p:grpSpPr>
        <p:grpSp>
          <p:nvGrpSpPr>
            <p:cNvPr id="16" name="Group 15">
              <a:extLst>
                <a:ext uri="{FF2B5EF4-FFF2-40B4-BE49-F238E27FC236}">
                  <a16:creationId xmlns:a16="http://schemas.microsoft.com/office/drawing/2014/main" id="{023B90F0-CE98-EC15-E12A-3EFD2C58C872}"/>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4EADE579-5C07-3D68-C4B5-752E0713F50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59C2715-80B0-44E6-BCD8-7819A49F5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5CE27C02-97EA-895A-4D4A-928FC14BAB1B}"/>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65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55D9718-7E75-0259-1EDA-3D165B21358B}"/>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58D8C5-85BA-8CB0-3E53-18FD22133810}"/>
              </a:ext>
            </a:extLst>
          </p:cNvPr>
          <p:cNvSpPr txBox="1">
            <a:spLocks/>
          </p:cNvSpPr>
          <p:nvPr/>
        </p:nvSpPr>
        <p:spPr>
          <a:xfrm>
            <a:off x="1909046" y="87389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de-DE" sz="3200">
                <a:solidFill>
                  <a:srgbClr val="00338D"/>
                </a:solidFill>
              </a:rPr>
              <a:t>Regionales Reporting</a:t>
            </a:r>
          </a:p>
        </p:txBody>
      </p:sp>
      <p:sp>
        <p:nvSpPr>
          <p:cNvPr id="6" name="Graphic 8">
            <a:extLst>
              <a:ext uri="{FF2B5EF4-FFF2-40B4-BE49-F238E27FC236}">
                <a16:creationId xmlns:a16="http://schemas.microsoft.com/office/drawing/2014/main" id="{88B19537-63E4-DD2E-23AC-31D0AF69BE37}"/>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7" name="Page Number - Blue">
            <a:extLst>
              <a:ext uri="{FF2B5EF4-FFF2-40B4-BE49-F238E27FC236}">
                <a16:creationId xmlns:a16="http://schemas.microsoft.com/office/drawing/2014/main" id="{12544299-819E-5D76-D180-1911967810E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8" name="Body Copy">
            <a:extLst>
              <a:ext uri="{FF2B5EF4-FFF2-40B4-BE49-F238E27FC236}">
                <a16:creationId xmlns:a16="http://schemas.microsoft.com/office/drawing/2014/main" id="{AC12C00D-63D6-A89C-975D-BBCFC241A123}"/>
              </a:ext>
            </a:extLst>
          </p:cNvPr>
          <p:cNvSpPr txBox="1">
            <a:spLocks/>
          </p:cNvSpPr>
          <p:nvPr/>
        </p:nvSpPr>
        <p:spPr>
          <a:xfrm>
            <a:off x="1094945" y="2025737"/>
            <a:ext cx="4890511"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de-DE" sz="2300" b="1" u="sng" dirty="0">
                <a:solidFill>
                  <a:srgbClr val="0D2240"/>
                </a:solidFill>
                <a:latin typeface="Arial"/>
                <a:ea typeface="ヒラギノ角ゴ Pro W3"/>
                <a:cs typeface="Arial"/>
              </a:rPr>
              <a:t>Monatliche Treffen festlegen</a:t>
            </a:r>
            <a:r>
              <a:rPr lang="de-DE" sz="2300" b="1" dirty="0">
                <a:solidFill>
                  <a:srgbClr val="0D2240"/>
                </a:solidFill>
                <a:latin typeface="Arial"/>
                <a:ea typeface="ヒラギノ角ゴ Pro W3"/>
                <a:cs typeface="Arial"/>
              </a:rPr>
              <a:t> </a:t>
            </a:r>
          </a:p>
          <a:p>
            <a:pPr marL="285750" indent="-285750">
              <a:spcAft>
                <a:spcPts val="600"/>
              </a:spcAft>
              <a:buClr>
                <a:srgbClr val="EBB700"/>
              </a:buClr>
              <a:buFont typeface="Arial" panose="020B0604020202020204" pitchFamily="34" charset="0"/>
              <a:buChar char="•"/>
            </a:pPr>
            <a:r>
              <a:rPr lang="de-DE" sz="1600" dirty="0">
                <a:solidFill>
                  <a:srgbClr val="0D2240"/>
                </a:solidFill>
                <a:latin typeface="Arial"/>
                <a:ea typeface="ヒラギノ角ゴ Pro W3"/>
                <a:cs typeface="Arial"/>
              </a:rPr>
              <a:t>GAT CAL treffen sich mit AL </a:t>
            </a:r>
          </a:p>
          <a:p>
            <a:pPr marL="285750" indent="-285750">
              <a:spcAft>
                <a:spcPts val="600"/>
              </a:spcAft>
              <a:buClr>
                <a:srgbClr val="EBB700"/>
              </a:buClr>
              <a:buFont typeface="Arial" panose="020B0604020202020204" pitchFamily="34" charset="0"/>
              <a:buChar char="•"/>
            </a:pPr>
            <a:r>
              <a:rPr lang="de-DE" sz="1600" dirty="0">
                <a:solidFill>
                  <a:srgbClr val="0D2240"/>
                </a:solidFill>
                <a:latin typeface="Arial"/>
                <a:ea typeface="ヒラギノ角ゴ Pro W3"/>
                <a:cs typeface="Arial"/>
              </a:rPr>
              <a:t>GAT AL treffen sich mit MD/D GAT </a:t>
            </a:r>
            <a:br>
              <a:rPr lang="de-DE" sz="1600" dirty="0">
                <a:solidFill>
                  <a:srgbClr val="0D2240"/>
                </a:solidFill>
                <a:latin typeface="Arial"/>
                <a:ea typeface="ヒラギノ角ゴ Pro W3"/>
                <a:cs typeface="Arial"/>
              </a:rPr>
            </a:br>
            <a:r>
              <a:rPr lang="de-DE" sz="1600" dirty="0">
                <a:solidFill>
                  <a:srgbClr val="0D2240"/>
                </a:solidFill>
                <a:latin typeface="Arial"/>
                <a:ea typeface="ヒラギノ角ゴ Pro W3"/>
                <a:cs typeface="Arial"/>
              </a:rPr>
              <a:t>(regional anpassbar) </a:t>
            </a:r>
          </a:p>
          <a:p>
            <a:pPr marL="804545" lvl="1" indent="-285750">
              <a:spcAft>
                <a:spcPts val="600"/>
              </a:spcAft>
              <a:buClr>
                <a:srgbClr val="EBB700"/>
              </a:buClr>
              <a:buFont typeface="Arial" panose="020B0604020202020204" pitchFamily="34" charset="0"/>
              <a:buChar char="•"/>
            </a:pPr>
            <a:r>
              <a:rPr lang="de-DE" sz="1600" dirty="0">
                <a:solidFill>
                  <a:srgbClr val="0D2240"/>
                </a:solidFill>
                <a:latin typeface="Arial"/>
                <a:ea typeface="ヒラギノ角ゴ Pro W3"/>
                <a:cs typeface="Arial"/>
              </a:rPr>
              <a:t>Gruppenleiter sind eingeladen </a:t>
            </a:r>
            <a:br>
              <a:rPr lang="de-DE" sz="1600" dirty="0">
                <a:latin typeface="Arial"/>
                <a:ea typeface="ヒラギノ角ゴ Pro W3"/>
                <a:cs typeface="Arial"/>
              </a:rPr>
            </a:br>
            <a:r>
              <a:rPr lang="de-DE" sz="1600" dirty="0">
                <a:solidFill>
                  <a:srgbClr val="0D2240"/>
                </a:solidFill>
                <a:latin typeface="Arial"/>
                <a:ea typeface="ヒラギノ角ゴ Pro W3"/>
                <a:cs typeface="Arial"/>
              </a:rPr>
              <a:t>(2024/2025) </a:t>
            </a:r>
          </a:p>
          <a:p>
            <a:pPr marL="285750" indent="-285750">
              <a:spcAft>
                <a:spcPts val="600"/>
              </a:spcAft>
              <a:buClr>
                <a:srgbClr val="EBB700"/>
              </a:buClr>
              <a:buFont typeface="Arial" panose="020B0604020202020204" pitchFamily="34" charset="0"/>
              <a:buChar char="•"/>
            </a:pPr>
            <a:r>
              <a:rPr lang="de-DE" sz="1600" dirty="0">
                <a:solidFill>
                  <a:srgbClr val="0D2240"/>
                </a:solidFill>
                <a:latin typeface="Arial"/>
                <a:ea typeface="ヒラギノ角ゴ Pro W3"/>
                <a:cs typeface="Arial"/>
              </a:rPr>
              <a:t>Distrikt-Governor oder </a:t>
            </a:r>
            <a:r>
              <a:rPr lang="de-DE" sz="1600" dirty="0" err="1">
                <a:solidFill>
                  <a:srgbClr val="0D2240"/>
                </a:solidFill>
                <a:latin typeface="Arial"/>
                <a:ea typeface="ヒラギノ角ゴ Pro W3"/>
                <a:cs typeface="Arial"/>
              </a:rPr>
              <a:t>Coordinating</a:t>
            </a:r>
            <a:r>
              <a:rPr lang="de-DE" sz="1600" dirty="0">
                <a:solidFill>
                  <a:srgbClr val="0D2240"/>
                </a:solidFill>
                <a:latin typeface="Arial"/>
                <a:ea typeface="ヒラギノ角ゴ Pro W3"/>
                <a:cs typeface="Arial"/>
              </a:rPr>
              <a:t> Lion </a:t>
            </a:r>
            <a:br>
              <a:rPr lang="de-DE" sz="1600" dirty="0">
                <a:solidFill>
                  <a:srgbClr val="0D2240"/>
                </a:solidFill>
                <a:latin typeface="Arial"/>
                <a:ea typeface="ヒラギノ角ゴ Pro W3"/>
                <a:cs typeface="Arial"/>
              </a:rPr>
            </a:br>
            <a:r>
              <a:rPr lang="de-DE" sz="1600" dirty="0">
                <a:solidFill>
                  <a:srgbClr val="0D2240"/>
                </a:solidFill>
                <a:latin typeface="Arial"/>
                <a:ea typeface="ヒラギノ角ゴ Pro W3"/>
                <a:cs typeface="Arial"/>
              </a:rPr>
              <a:t>(falls zutreffend) treffen sich mit 1. VDG, </a:t>
            </a:r>
            <a:br>
              <a:rPr lang="de-DE" sz="1600" dirty="0">
                <a:solidFill>
                  <a:srgbClr val="0D2240"/>
                </a:solidFill>
                <a:latin typeface="Arial"/>
                <a:ea typeface="ヒラギノ角ゴ Pro W3"/>
                <a:cs typeface="Arial"/>
              </a:rPr>
            </a:br>
            <a:r>
              <a:rPr lang="de-DE" sz="1600" dirty="0">
                <a:solidFill>
                  <a:srgbClr val="0D2240"/>
                </a:solidFill>
                <a:latin typeface="Arial"/>
                <a:ea typeface="ヒラギノ角ゴ Pro W3"/>
                <a:cs typeface="Arial"/>
              </a:rPr>
              <a:t>Distrikt GAT und Zone/Region Chairpersons.</a:t>
            </a:r>
          </a:p>
          <a:p>
            <a:pPr marL="285750" indent="-285750">
              <a:spcAft>
                <a:spcPts val="600"/>
              </a:spcAft>
              <a:buClr>
                <a:srgbClr val="EBB700"/>
              </a:buClr>
              <a:buFont typeface="Arial" panose="020B0604020202020204" pitchFamily="34" charset="0"/>
              <a:buChar char="•"/>
            </a:pPr>
            <a:r>
              <a:rPr lang="de-DE" sz="1600" dirty="0">
                <a:solidFill>
                  <a:srgbClr val="0D2240"/>
                </a:solidFill>
                <a:latin typeface="Arial"/>
                <a:ea typeface="ヒラギノ角ゴ Pro W3"/>
                <a:cs typeface="Arial"/>
              </a:rPr>
              <a:t>Je nach Zeitplan der Treffen sollten die Zone/Region Chairpersons </a:t>
            </a:r>
            <a:br>
              <a:rPr lang="de-DE" sz="1600" dirty="0">
                <a:solidFill>
                  <a:srgbClr val="0D2240"/>
                </a:solidFill>
                <a:latin typeface="Arial"/>
                <a:ea typeface="ヒラギノ角ゴ Pro W3"/>
                <a:cs typeface="Arial"/>
              </a:rPr>
            </a:br>
            <a:r>
              <a:rPr lang="de-DE" sz="1600" dirty="0">
                <a:solidFill>
                  <a:srgbClr val="0D2240"/>
                </a:solidFill>
                <a:latin typeface="Arial"/>
                <a:ea typeface="ヒラギノ角ゴ Pro W3"/>
                <a:cs typeface="Arial"/>
              </a:rPr>
              <a:t>auch Treffen mit Clubs einplanen. </a:t>
            </a:r>
          </a:p>
        </p:txBody>
      </p:sp>
      <p:sp>
        <p:nvSpPr>
          <p:cNvPr id="9" name="Body Copy">
            <a:extLst>
              <a:ext uri="{FF2B5EF4-FFF2-40B4-BE49-F238E27FC236}">
                <a16:creationId xmlns:a16="http://schemas.microsoft.com/office/drawing/2014/main" id="{0A4CA3D3-7875-F3F8-BBD3-6CF5EC23A541}"/>
              </a:ext>
            </a:extLst>
          </p:cNvPr>
          <p:cNvSpPr txBox="1">
            <a:spLocks/>
          </p:cNvSpPr>
          <p:nvPr/>
        </p:nvSpPr>
        <p:spPr>
          <a:xfrm>
            <a:off x="6489270" y="2025737"/>
            <a:ext cx="5796967" cy="47054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de-DE" sz="2300" b="1" u="sng">
                <a:solidFill>
                  <a:srgbClr val="0D2240"/>
                </a:solidFill>
                <a:latin typeface="Arial"/>
                <a:ea typeface="ヒラギノ角ゴ Pro W3"/>
                <a:cs typeface="Arial"/>
              </a:rPr>
              <a:t>Erstellung einer Agenda für die Berichterstattung </a:t>
            </a:r>
          </a:p>
          <a:p>
            <a:pPr marL="285750" indent="-285750">
              <a:spcAft>
                <a:spcPts val="600"/>
              </a:spcAft>
              <a:buClr>
                <a:srgbClr val="EBB700"/>
              </a:buClr>
              <a:buFont typeface="Arial" panose="020B0604020202020204" pitchFamily="34" charset="0"/>
              <a:buChar char="•"/>
            </a:pPr>
            <a:r>
              <a:rPr lang="de-DE" sz="1600">
                <a:solidFill>
                  <a:srgbClr val="0D2240"/>
                </a:solidFill>
                <a:latin typeface="Arial"/>
                <a:ea typeface="ヒラギノ角ゴ Pro W3"/>
                <a:cs typeface="Arial"/>
              </a:rPr>
              <a:t>Überarbeitung des Handlungsplans </a:t>
            </a:r>
          </a:p>
          <a:p>
            <a:pPr marL="285750" indent="-285750">
              <a:spcAft>
                <a:spcPts val="600"/>
              </a:spcAft>
              <a:buClr>
                <a:srgbClr val="EBB700"/>
              </a:buClr>
              <a:buFont typeface="Arial" panose="020B0604020202020204" pitchFamily="34" charset="0"/>
              <a:buChar char="•"/>
            </a:pPr>
            <a:r>
              <a:rPr lang="de-DE" sz="1600">
                <a:solidFill>
                  <a:srgbClr val="0D2240"/>
                </a:solidFill>
                <a:latin typeface="Arial"/>
                <a:ea typeface="ヒラギノ角ゴ Pro W3"/>
                <a:cs typeface="Arial"/>
              </a:rPr>
              <a:t>Aktueller Stand der Zielerreichung im Geschäftsjahr </a:t>
            </a:r>
          </a:p>
          <a:p>
            <a:pPr marL="285750" indent="-285750">
              <a:spcAft>
                <a:spcPts val="600"/>
              </a:spcAft>
              <a:buClr>
                <a:srgbClr val="EBB700"/>
              </a:buClr>
              <a:buFont typeface="Arial" panose="020B0604020202020204" pitchFamily="34" charset="0"/>
              <a:buChar char="•"/>
            </a:pPr>
            <a:r>
              <a:rPr lang="de-DE" sz="1600">
                <a:solidFill>
                  <a:srgbClr val="0D2240"/>
                </a:solidFill>
                <a:latin typeface="Arial"/>
                <a:ea typeface="ヒラギノ角ゴ Pro W3"/>
                <a:cs typeface="Arial"/>
              </a:rPr>
              <a:t>Herausforderungen </a:t>
            </a:r>
          </a:p>
          <a:p>
            <a:pPr marL="285750" indent="-285750">
              <a:spcAft>
                <a:spcPts val="600"/>
              </a:spcAft>
              <a:buClr>
                <a:srgbClr val="EBB700"/>
              </a:buClr>
              <a:buFont typeface="Arial" panose="020B0604020202020204" pitchFamily="34" charset="0"/>
              <a:buChar char="•"/>
            </a:pPr>
            <a:r>
              <a:rPr lang="de-DE" sz="1600">
                <a:solidFill>
                  <a:srgbClr val="0D2240"/>
                </a:solidFill>
                <a:latin typeface="Arial"/>
                <a:ea typeface="ヒラギノ角ゴ Pro W3"/>
                <a:cs typeface="Arial"/>
              </a:rPr>
              <a:t>Kurskorrekturen </a:t>
            </a:r>
          </a:p>
          <a:p>
            <a:pPr marL="285750" indent="-285750">
              <a:spcAft>
                <a:spcPts val="600"/>
              </a:spcAft>
              <a:buClr>
                <a:srgbClr val="EBB700"/>
              </a:buClr>
              <a:buFont typeface="Arial" panose="020B0604020202020204" pitchFamily="34" charset="0"/>
              <a:buChar char="•"/>
            </a:pPr>
            <a:r>
              <a:rPr lang="de-DE" sz="1600">
                <a:solidFill>
                  <a:srgbClr val="0D2240"/>
                </a:solidFill>
                <a:latin typeface="Arial"/>
                <a:ea typeface="ヒラギノ角ゴ Pro W3"/>
                <a:cs typeface="Arial"/>
              </a:rPr>
              <a:t>Benötigte Unterstützung</a:t>
            </a:r>
          </a:p>
        </p:txBody>
      </p:sp>
      <p:sp>
        <p:nvSpPr>
          <p:cNvPr id="12" name="Rectangle 11">
            <a:extLst>
              <a:ext uri="{FF2B5EF4-FFF2-40B4-BE49-F238E27FC236}">
                <a16:creationId xmlns:a16="http://schemas.microsoft.com/office/drawing/2014/main" id="{B5F1E068-33E6-1470-059B-F2C4F6D50003}"/>
              </a:ext>
            </a:extLst>
          </p:cNvPr>
          <p:cNvSpPr/>
          <p:nvPr/>
        </p:nvSpPr>
        <p:spPr>
          <a:xfrm rot="5400000" flipH="1">
            <a:off x="6062311" y="1395018"/>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3" name="Group 12">
            <a:extLst>
              <a:ext uri="{FF2B5EF4-FFF2-40B4-BE49-F238E27FC236}">
                <a16:creationId xmlns:a16="http://schemas.microsoft.com/office/drawing/2014/main" id="{1BC2271C-B917-D7BD-5505-FB1B17233BD4}"/>
              </a:ext>
            </a:extLst>
          </p:cNvPr>
          <p:cNvGrpSpPr/>
          <p:nvPr/>
        </p:nvGrpSpPr>
        <p:grpSpPr>
          <a:xfrm>
            <a:off x="0" y="0"/>
            <a:ext cx="12192000" cy="457200"/>
            <a:chOff x="0" y="0"/>
            <a:chExt cx="12192000" cy="457200"/>
          </a:xfrm>
        </p:grpSpPr>
        <p:grpSp>
          <p:nvGrpSpPr>
            <p:cNvPr id="14" name="Group 13">
              <a:extLst>
                <a:ext uri="{FF2B5EF4-FFF2-40B4-BE49-F238E27FC236}">
                  <a16:creationId xmlns:a16="http://schemas.microsoft.com/office/drawing/2014/main" id="{1D668276-A4BA-4273-E56F-F2AFEA9914F3}"/>
                </a:ext>
              </a:extLst>
            </p:cNvPr>
            <p:cNvGrpSpPr/>
            <p:nvPr/>
          </p:nvGrpSpPr>
          <p:grpSpPr>
            <a:xfrm>
              <a:off x="0" y="0"/>
              <a:ext cx="12188952" cy="457200"/>
              <a:chOff x="0" y="0"/>
              <a:chExt cx="12188952" cy="457200"/>
            </a:xfrm>
          </p:grpSpPr>
          <p:sp>
            <p:nvSpPr>
              <p:cNvPr id="16" name="Background - Solid">
                <a:extLst>
                  <a:ext uri="{FF2B5EF4-FFF2-40B4-BE49-F238E27FC236}">
                    <a16:creationId xmlns:a16="http://schemas.microsoft.com/office/drawing/2014/main" id="{F4C76D34-63D7-2A4C-F3A4-0466DEAF9BA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2BE30025-9763-6D0E-4A13-363B2AC47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5" name="Straight Connector 14">
              <a:extLst>
                <a:ext uri="{FF2B5EF4-FFF2-40B4-BE49-F238E27FC236}">
                  <a16:creationId xmlns:a16="http://schemas.microsoft.com/office/drawing/2014/main" id="{A4CB98A3-36CF-7719-AFB4-3FBA674F1F41}"/>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056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47000"/>
          </a:schemeClr>
        </a:solidFill>
        <a:effectLst/>
      </p:bgPr>
    </p:bg>
    <p:spTree>
      <p:nvGrpSpPr>
        <p:cNvPr id="1" name=""/>
        <p:cNvGrpSpPr/>
        <p:nvPr/>
      </p:nvGrpSpPr>
      <p:grpSpPr>
        <a:xfrm>
          <a:off x="0" y="0"/>
          <a:ext cx="0" cy="0"/>
          <a:chOff x="0" y="0"/>
          <a:chExt cx="0" cy="0"/>
        </a:xfrm>
      </p:grpSpPr>
      <p:pic>
        <p:nvPicPr>
          <p:cNvPr id="27" name="Picture 26" descr="A group of people standing in a kitchen&#10;&#10;Description automatically generated with medium confidence">
            <a:extLst>
              <a:ext uri="{FF2B5EF4-FFF2-40B4-BE49-F238E27FC236}">
                <a16:creationId xmlns:a16="http://schemas.microsoft.com/office/drawing/2014/main" id="{79079BC0-BA08-86ED-14F0-3ADABDEA8C4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 y="-1"/>
            <a:ext cx="12188951" cy="6858001"/>
          </a:xfrm>
          <a:prstGeom prst="rect">
            <a:avLst/>
          </a:prstGeom>
        </p:spPr>
      </p:pic>
      <p:sp>
        <p:nvSpPr>
          <p:cNvPr id="25" name="Rectangle 24">
            <a:extLst>
              <a:ext uri="{FF2B5EF4-FFF2-40B4-BE49-F238E27FC236}">
                <a16:creationId xmlns:a16="http://schemas.microsoft.com/office/drawing/2014/main" id="{E5FCF6CB-BE4F-48BA-D99F-8C58329BBFD1}"/>
              </a:ext>
            </a:extLst>
          </p:cNvPr>
          <p:cNvSpPr/>
          <p:nvPr/>
        </p:nvSpPr>
        <p:spPr>
          <a:xfrm>
            <a:off x="1" y="0"/>
            <a:ext cx="12191999" cy="6858000"/>
          </a:xfrm>
          <a:prstGeom prst="rect">
            <a:avLst/>
          </a:prstGeom>
          <a:solidFill>
            <a:srgbClr val="0D2240">
              <a:alpha val="924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ody Copy">
            <a:extLst>
              <a:ext uri="{FF2B5EF4-FFF2-40B4-BE49-F238E27FC236}">
                <a16:creationId xmlns:a16="http://schemas.microsoft.com/office/drawing/2014/main" id="{8F5A542C-C392-5023-383B-9BEB8D870E1D}"/>
              </a:ext>
            </a:extLst>
          </p:cNvPr>
          <p:cNvSpPr txBox="1">
            <a:spLocks/>
          </p:cNvSpPr>
          <p:nvPr/>
        </p:nvSpPr>
        <p:spPr>
          <a:xfrm>
            <a:off x="1313121" y="708574"/>
            <a:ext cx="4715148" cy="203509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de-DE" sz="4500" b="1">
                <a:solidFill>
                  <a:schemeClr val="bg1"/>
                </a:solidFill>
                <a:latin typeface="Arial"/>
                <a:ea typeface="Arial" charset="0"/>
                <a:cs typeface="Arial"/>
              </a:rPr>
              <a:t>Weltweite</a:t>
            </a:r>
          </a:p>
          <a:p>
            <a:pPr>
              <a:defRPr/>
            </a:pPr>
            <a:r>
              <a:rPr lang="de-DE" sz="4500" b="1">
                <a:solidFill>
                  <a:schemeClr val="bg1"/>
                </a:solidFill>
                <a:latin typeface="Arial"/>
                <a:ea typeface="Arial" charset="0"/>
                <a:cs typeface="Arial"/>
              </a:rPr>
              <a:t>Berichtstage</a:t>
            </a:r>
          </a:p>
        </p:txBody>
      </p:sp>
      <p:sp>
        <p:nvSpPr>
          <p:cNvPr id="4" name="Body Copy">
            <a:extLst>
              <a:ext uri="{FF2B5EF4-FFF2-40B4-BE49-F238E27FC236}">
                <a16:creationId xmlns:a16="http://schemas.microsoft.com/office/drawing/2014/main" id="{40C6F738-97BE-B8F6-FD1B-6D9373E9EC2C}"/>
              </a:ext>
            </a:extLst>
          </p:cNvPr>
          <p:cNvSpPr txBox="1">
            <a:spLocks/>
          </p:cNvSpPr>
          <p:nvPr/>
        </p:nvSpPr>
        <p:spPr>
          <a:xfrm>
            <a:off x="5976399" y="679724"/>
            <a:ext cx="4890511"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de-DE" sz="2700" b="1" dirty="0">
                <a:solidFill>
                  <a:srgbClr val="F0C300"/>
                </a:solidFill>
                <a:latin typeface="Arial"/>
                <a:ea typeface="ヒラギノ角ゴ Pro W3"/>
                <a:cs typeface="Arial"/>
              </a:rPr>
              <a:t>Zielgruppe</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Lenkungsausschuss </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GAT CA Leader (Reporting) </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GAT Area Leader (Beobachter)</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LCI-Mitarbeiter (Beobachter) </a:t>
            </a:r>
          </a:p>
          <a:p>
            <a:pPr marL="285750" indent="-285750">
              <a:spcAft>
                <a:spcPts val="600"/>
              </a:spcAft>
              <a:buClr>
                <a:srgbClr val="EBB700"/>
              </a:buClr>
              <a:buFont typeface="Arial" panose="020B0604020202020204" pitchFamily="34" charset="0"/>
              <a:buChar char="•"/>
            </a:pPr>
            <a:r>
              <a:rPr lang="de-DE" sz="1800" dirty="0">
                <a:solidFill>
                  <a:schemeClr val="bg1"/>
                </a:solidFill>
                <a:latin typeface="Arial"/>
                <a:ea typeface="ヒラギノ角ゴ Pro W3"/>
                <a:cs typeface="Arial"/>
              </a:rPr>
              <a:t>Gruppenleiter (Beobachter) </a:t>
            </a:r>
          </a:p>
          <a:p>
            <a:pPr>
              <a:spcAft>
                <a:spcPts val="600"/>
              </a:spcAft>
              <a:buClr>
                <a:srgbClr val="EBB700"/>
              </a:buClr>
            </a:pPr>
            <a:r>
              <a:rPr lang="de-DE" sz="1800" dirty="0">
                <a:solidFill>
                  <a:schemeClr val="bg1"/>
                </a:solidFill>
                <a:latin typeface="Arial"/>
                <a:ea typeface="ヒラギノ角ゴ Pro W3"/>
                <a:cs typeface="Arial"/>
              </a:rPr>
              <a:t>	- Für 2024–2025 </a:t>
            </a:r>
          </a:p>
        </p:txBody>
      </p:sp>
      <p:sp>
        <p:nvSpPr>
          <p:cNvPr id="7" name="TextBox 6">
            <a:extLst>
              <a:ext uri="{FF2B5EF4-FFF2-40B4-BE49-F238E27FC236}">
                <a16:creationId xmlns:a16="http://schemas.microsoft.com/office/drawing/2014/main" id="{A474F3F3-AF6D-3F77-3C33-86A15834A0CE}"/>
              </a:ext>
            </a:extLst>
          </p:cNvPr>
          <p:cNvSpPr txBox="1"/>
          <p:nvPr/>
        </p:nvSpPr>
        <p:spPr>
          <a:xfrm>
            <a:off x="1367035" y="3063790"/>
            <a:ext cx="390149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a:solidFill>
                  <a:schemeClr val="bg1"/>
                </a:solidFill>
                <a:latin typeface="Arial"/>
                <a:ea typeface="ヒラギノ角ゴ Pro W3"/>
                <a:cs typeface="Arial"/>
              </a:rPr>
              <a:t>Weltweite Berichtstage sollten dreimal im Jahr stattfinden, jeweils einen Monat vor den geplanten Vorstandssitzungen. </a:t>
            </a:r>
          </a:p>
          <a:p>
            <a:endParaRPr lang="en-US" sz="2000" dirty="0">
              <a:solidFill>
                <a:schemeClr val="bg1"/>
              </a:solidFill>
              <a:latin typeface="Arial"/>
              <a:ea typeface="ヒラギノ角ゴ Pro W3"/>
              <a:cs typeface="Arial"/>
            </a:endParaRPr>
          </a:p>
          <a:p>
            <a:r>
              <a:rPr lang="de-DE" sz="2000">
                <a:solidFill>
                  <a:schemeClr val="bg1"/>
                </a:solidFill>
                <a:latin typeface="Arial"/>
                <a:ea typeface="ヒラギノ角ゴ Pro W3"/>
                <a:cs typeface="Arial"/>
              </a:rPr>
              <a:t>Pro konstitutionellem Gebiet sollten diese 60 Minuten dauern, mit Ausnahme von OSEAL mit 30 Minuten pro Region.</a:t>
            </a:r>
          </a:p>
        </p:txBody>
      </p:sp>
      <p:sp>
        <p:nvSpPr>
          <p:cNvPr id="9" name="Body Copy">
            <a:extLst>
              <a:ext uri="{FF2B5EF4-FFF2-40B4-BE49-F238E27FC236}">
                <a16:creationId xmlns:a16="http://schemas.microsoft.com/office/drawing/2014/main" id="{DB3E1EFB-BBC4-A7B1-87EF-B6ED21DDF55B}"/>
              </a:ext>
            </a:extLst>
          </p:cNvPr>
          <p:cNvSpPr txBox="1">
            <a:spLocks/>
          </p:cNvSpPr>
          <p:nvPr/>
        </p:nvSpPr>
        <p:spPr>
          <a:xfrm>
            <a:off x="5976399" y="3861345"/>
            <a:ext cx="5673793" cy="1878982"/>
          </a:xfrm>
          <a:prstGeom prst="rect">
            <a:avLst/>
          </a:prstGeom>
        </p:spPr>
        <p:txBody>
          <a:bodyPr lIns="91440" tIns="45720" rIns="91440" bIns="45720" numCol="1"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600"/>
              </a:spcAft>
              <a:buClr>
                <a:srgbClr val="EBB700"/>
              </a:buClr>
            </a:pPr>
            <a:r>
              <a:rPr lang="de-DE" sz="2700" b="1">
                <a:solidFill>
                  <a:srgbClr val="F0C300"/>
                </a:solidFill>
                <a:latin typeface="Arial"/>
                <a:ea typeface="ヒラギノ角ゴ Pro W3"/>
                <a:cs typeface="Arial"/>
              </a:rPr>
              <a:t>Tagesordnung</a:t>
            </a:r>
          </a:p>
          <a:p>
            <a:pPr marL="285750" indent="-285750">
              <a:spcAft>
                <a:spcPts val="600"/>
              </a:spcAft>
              <a:buClr>
                <a:srgbClr val="EBB700"/>
              </a:buClr>
              <a:buFont typeface="Arial" panose="020B0604020202020204" pitchFamily="34" charset="0"/>
              <a:buChar char="•"/>
            </a:pPr>
            <a:r>
              <a:rPr lang="de-DE" sz="1800">
                <a:solidFill>
                  <a:schemeClr val="bg1"/>
                </a:solidFill>
                <a:latin typeface="Arial"/>
                <a:ea typeface="ヒラギノ角ゴ Pro W3"/>
                <a:cs typeface="Arial"/>
              </a:rPr>
              <a:t>Fortschritte im laufenden Lions-Jahr </a:t>
            </a:r>
          </a:p>
          <a:p>
            <a:pPr marL="285750" indent="-285750">
              <a:spcAft>
                <a:spcPts val="600"/>
              </a:spcAft>
              <a:buClr>
                <a:srgbClr val="EBB700"/>
              </a:buClr>
              <a:buFont typeface="Arial" panose="020B0604020202020204" pitchFamily="34" charset="0"/>
              <a:buChar char="•"/>
            </a:pPr>
            <a:r>
              <a:rPr lang="de-DE" sz="1800">
                <a:solidFill>
                  <a:schemeClr val="bg1"/>
                </a:solidFill>
                <a:latin typeface="Arial"/>
                <a:ea typeface="ヒラギノ角ゴ Pro W3"/>
                <a:cs typeface="Arial"/>
              </a:rPr>
              <a:t>Herausforderungen </a:t>
            </a:r>
          </a:p>
          <a:p>
            <a:pPr marL="285750" indent="-285750">
              <a:spcAft>
                <a:spcPts val="600"/>
              </a:spcAft>
              <a:buClr>
                <a:srgbClr val="EBB700"/>
              </a:buClr>
              <a:buFont typeface="Arial" panose="020B0604020202020204" pitchFamily="34" charset="0"/>
              <a:buChar char="•"/>
            </a:pPr>
            <a:r>
              <a:rPr lang="de-DE" sz="1800">
                <a:solidFill>
                  <a:schemeClr val="bg1"/>
                </a:solidFill>
                <a:latin typeface="Arial"/>
                <a:ea typeface="ヒラギノ角ゴ Pro W3"/>
                <a:cs typeface="Arial"/>
              </a:rPr>
              <a:t>Benötigte Unterstützung </a:t>
            </a:r>
          </a:p>
          <a:p>
            <a:pPr marL="285750" indent="-285750">
              <a:spcAft>
                <a:spcPts val="600"/>
              </a:spcAft>
              <a:buClr>
                <a:srgbClr val="EBB700"/>
              </a:buClr>
              <a:buFont typeface="Arial" panose="020B0604020202020204" pitchFamily="34" charset="0"/>
              <a:buChar char="•"/>
            </a:pPr>
            <a:r>
              <a:rPr lang="de-DE" sz="1800">
                <a:solidFill>
                  <a:schemeClr val="bg1"/>
                </a:solidFill>
                <a:latin typeface="Arial"/>
                <a:ea typeface="ヒラギノ角ゴ Pro W3"/>
                <a:cs typeface="Arial"/>
              </a:rPr>
              <a:t>Zielsetzung für das nächste Lions-Jahr/Global Membership Approach</a:t>
            </a:r>
          </a:p>
        </p:txBody>
      </p:sp>
      <p:sp>
        <p:nvSpPr>
          <p:cNvPr id="6" name="Page Number - White">
            <a:extLst>
              <a:ext uri="{FF2B5EF4-FFF2-40B4-BE49-F238E27FC236}">
                <a16:creationId xmlns:a16="http://schemas.microsoft.com/office/drawing/2014/main" id="{92BE47B7-EE06-6F1B-4317-2CEC9E6A0DA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7" name="Rectangle 16">
            <a:extLst>
              <a:ext uri="{FF2B5EF4-FFF2-40B4-BE49-F238E27FC236}">
                <a16:creationId xmlns:a16="http://schemas.microsoft.com/office/drawing/2014/main" id="{5343C234-1EB7-E429-4603-9FAD159DD98D}"/>
              </a:ext>
            </a:extLst>
          </p:cNvPr>
          <p:cNvSpPr/>
          <p:nvPr/>
        </p:nvSpPr>
        <p:spPr>
          <a:xfrm rot="5400000" flipH="1">
            <a:off x="1720515" y="238414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grpSp>
        <p:nvGrpSpPr>
          <p:cNvPr id="18" name="Group 17">
            <a:extLst>
              <a:ext uri="{FF2B5EF4-FFF2-40B4-BE49-F238E27FC236}">
                <a16:creationId xmlns:a16="http://schemas.microsoft.com/office/drawing/2014/main" id="{5CDAB163-7ED9-9A16-0B6A-6EC19A77623D}"/>
              </a:ext>
            </a:extLst>
          </p:cNvPr>
          <p:cNvGrpSpPr/>
          <p:nvPr/>
        </p:nvGrpSpPr>
        <p:grpSpPr>
          <a:xfrm>
            <a:off x="0" y="0"/>
            <a:ext cx="12192000" cy="457200"/>
            <a:chOff x="0" y="0"/>
            <a:chExt cx="12192000" cy="457200"/>
          </a:xfrm>
        </p:grpSpPr>
        <p:grpSp>
          <p:nvGrpSpPr>
            <p:cNvPr id="19" name="Group 18">
              <a:extLst>
                <a:ext uri="{FF2B5EF4-FFF2-40B4-BE49-F238E27FC236}">
                  <a16:creationId xmlns:a16="http://schemas.microsoft.com/office/drawing/2014/main" id="{7E11E1EF-8B93-43C6-0B12-B72334847EC0}"/>
                </a:ext>
              </a:extLst>
            </p:cNvPr>
            <p:cNvGrpSpPr/>
            <p:nvPr/>
          </p:nvGrpSpPr>
          <p:grpSpPr>
            <a:xfrm>
              <a:off x="0" y="0"/>
              <a:ext cx="12188952" cy="457200"/>
              <a:chOff x="0" y="0"/>
              <a:chExt cx="12188952" cy="457200"/>
            </a:xfrm>
          </p:grpSpPr>
          <p:sp>
            <p:nvSpPr>
              <p:cNvPr id="21" name="Background - Solid">
                <a:extLst>
                  <a:ext uri="{FF2B5EF4-FFF2-40B4-BE49-F238E27FC236}">
                    <a16:creationId xmlns:a16="http://schemas.microsoft.com/office/drawing/2014/main" id="{5C4FDD4E-68A8-66F5-9959-778E2591ADC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24A9F1DB-95DB-633F-6575-3E6C959C3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0" name="Straight Connector 19">
              <a:extLst>
                <a:ext uri="{FF2B5EF4-FFF2-40B4-BE49-F238E27FC236}">
                  <a16:creationId xmlns:a16="http://schemas.microsoft.com/office/drawing/2014/main" id="{FBDA9F09-758E-8FAF-054E-38AC66B3871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024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7000">
                <a:solidFill>
                  <a:schemeClr val="bg1"/>
                </a:solidFill>
              </a:rPr>
              <a:t>ABSCHLUSS</a:t>
            </a: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3500">
                <a:solidFill>
                  <a:schemeClr val="bg1"/>
                </a:solidFill>
                <a:latin typeface="Arial"/>
                <a:ea typeface="ヒラギノ角ゴ Pro W3"/>
                <a:cs typeface="Arial"/>
              </a:rPr>
              <a:t>Wir haben jetzt die Gelegenheit, </a:t>
            </a:r>
          </a:p>
          <a:p>
            <a:pPr>
              <a:spcBef>
                <a:spcPts val="1000"/>
              </a:spcBef>
            </a:pPr>
            <a:r>
              <a:rPr lang="de-DE" sz="3500">
                <a:solidFill>
                  <a:schemeClr val="bg1"/>
                </a:solidFill>
                <a:latin typeface="Arial"/>
                <a:ea typeface="ヒラギノ角ゴ Pro W3"/>
                <a:cs typeface="Arial"/>
              </a:rPr>
              <a:t>die </a:t>
            </a:r>
            <a:r>
              <a:rPr lang="de-DE" sz="3500">
                <a:solidFill>
                  <a:srgbClr val="FFC000"/>
                </a:solidFill>
                <a:latin typeface="Arial"/>
                <a:ea typeface="ヒラギノ角ゴ Pro W3"/>
                <a:cs typeface="Arial"/>
              </a:rPr>
              <a:t>Zukunft der gemeinnützigen Hilfe</a:t>
            </a:r>
            <a:r>
              <a:rPr lang="de-DE" sz="3500">
                <a:solidFill>
                  <a:schemeClr val="bg1"/>
                </a:solidFill>
                <a:latin typeface="Arial"/>
                <a:ea typeface="ヒラギノ角ゴ Pro W3"/>
                <a:cs typeface="Arial"/>
              </a:rPr>
              <a:t> neu zu definieren.</a:t>
            </a: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6429A7AA-B54C-FE23-BFDC-537ADD3A3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987833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human face, person, clothing, smile&#10;&#10;Description automatically generated">
            <a:extLst>
              <a:ext uri="{FF2B5EF4-FFF2-40B4-BE49-F238E27FC236}">
                <a16:creationId xmlns:a16="http://schemas.microsoft.com/office/drawing/2014/main" id="{36799910-23DD-0416-B775-ADC6BCBEBF7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607"/>
          <a:stretch/>
        </p:blipFill>
        <p:spPr>
          <a:xfrm>
            <a:off x="3647623" y="407212"/>
            <a:ext cx="8541330" cy="6461673"/>
          </a:xfrm>
          <a:prstGeom prst="rect">
            <a:avLst/>
          </a:prstGeom>
        </p:spPr>
      </p:pic>
      <p:grpSp>
        <p:nvGrpSpPr>
          <p:cNvPr id="11" name="Group 10">
            <a:extLst>
              <a:ext uri="{FF2B5EF4-FFF2-40B4-BE49-F238E27FC236}">
                <a16:creationId xmlns:a16="http://schemas.microsoft.com/office/drawing/2014/main" id="{3941BFAF-EAD6-4397-0E98-B21FC78E8626}"/>
              </a:ext>
            </a:extLst>
          </p:cNvPr>
          <p:cNvGrpSpPr/>
          <p:nvPr/>
        </p:nvGrpSpPr>
        <p:grpSpPr>
          <a:xfrm>
            <a:off x="0" y="0"/>
            <a:ext cx="12192000" cy="6858472"/>
            <a:chOff x="0" y="0"/>
            <a:chExt cx="12192000" cy="6858472"/>
          </a:xfrm>
        </p:grpSpPr>
        <p:sp>
          <p:nvSpPr>
            <p:cNvPr id="12" name="Background - Overlay">
              <a:extLst>
                <a:ext uri="{FF2B5EF4-FFF2-40B4-BE49-F238E27FC236}">
                  <a16:creationId xmlns:a16="http://schemas.microsoft.com/office/drawing/2014/main" id="{CC3DDC84-40E7-F2D1-388A-1B5F8BB439B5}"/>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80A0B81-DB95-4964-AB04-CA2B9BC1D291}"/>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737F253D-F437-12B3-EE2F-FBF6E9879AC0}"/>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5" name="Page Number - White">
            <a:extLst>
              <a:ext uri="{FF2B5EF4-FFF2-40B4-BE49-F238E27FC236}">
                <a16:creationId xmlns:a16="http://schemas.microsoft.com/office/drawing/2014/main" id="{9269EA44-5364-544B-048B-4BC394A1338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7" name="Body Copy">
            <a:extLst>
              <a:ext uri="{FF2B5EF4-FFF2-40B4-BE49-F238E27FC236}">
                <a16:creationId xmlns:a16="http://schemas.microsoft.com/office/drawing/2014/main" id="{1B0A299F-9E0E-37AB-43CB-842AC6E433B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a:ln>
                <a:noFill/>
              </a:ln>
              <a:solidFill>
                <a:srgbClr val="FFC000"/>
              </a:solidFill>
              <a:effectLst/>
              <a:uLnTx/>
              <a:uFillTx/>
              <a:latin typeface="Arial"/>
              <a:ea typeface="Arial" charset="0"/>
              <a:cs typeface="Arial"/>
            </a:endParaRPr>
          </a:p>
        </p:txBody>
      </p:sp>
      <p:sp>
        <p:nvSpPr>
          <p:cNvPr id="8" name="Body Copy">
            <a:extLst>
              <a:ext uri="{FF2B5EF4-FFF2-40B4-BE49-F238E27FC236}">
                <a16:creationId xmlns:a16="http://schemas.microsoft.com/office/drawing/2014/main" id="{26690C80-A51F-A391-435B-1CAC23B3B9F0}"/>
              </a:ext>
            </a:extLst>
          </p:cNvPr>
          <p:cNvSpPr txBox="1">
            <a:spLocks/>
          </p:cNvSpPr>
          <p:nvPr/>
        </p:nvSpPr>
        <p:spPr>
          <a:xfrm>
            <a:off x="875536" y="1207010"/>
            <a:ext cx="7393083" cy="121144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de-DE" sz="4000" b="1">
                <a:solidFill>
                  <a:srgbClr val="EBB700"/>
                </a:solidFill>
                <a:latin typeface="Arial"/>
                <a:ea typeface="Arial" charset="0"/>
                <a:cs typeface="Arial"/>
              </a:rPr>
              <a:t>Hinweise</a:t>
            </a:r>
          </a:p>
        </p:txBody>
      </p:sp>
      <p:sp>
        <p:nvSpPr>
          <p:cNvPr id="9" name="TextBox 8">
            <a:extLst>
              <a:ext uri="{FF2B5EF4-FFF2-40B4-BE49-F238E27FC236}">
                <a16:creationId xmlns:a16="http://schemas.microsoft.com/office/drawing/2014/main" id="{24E27F49-11D9-4821-95E5-3984F5EAE585}"/>
              </a:ext>
            </a:extLst>
          </p:cNvPr>
          <p:cNvSpPr txBox="1"/>
          <p:nvPr/>
        </p:nvSpPr>
        <p:spPr>
          <a:xfrm>
            <a:off x="874181" y="2357705"/>
            <a:ext cx="5680312"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de-DE" sz="2600" dirty="0">
                <a:solidFill>
                  <a:schemeClr val="bg1"/>
                </a:solidFill>
                <a:latin typeface="Arial"/>
                <a:ea typeface="ヒラギノ角ゴ Pro W3"/>
                <a:cs typeface="Arial"/>
              </a:rPr>
              <a:t>Wachstum ist für Lions-Hilfe und unsere Zukunft von entscheidender Bedeutung.</a:t>
            </a:r>
          </a:p>
          <a:p>
            <a:pPr marL="457200" indent="-457200">
              <a:buClr>
                <a:srgbClr val="EBB700"/>
              </a:buClr>
              <a:buFont typeface="Arial" panose="020B0604020202020204" pitchFamily="34" charset="0"/>
              <a:buChar char="•"/>
            </a:pPr>
            <a:endParaRPr lang="en-US" sz="2600" dirty="0">
              <a:solidFill>
                <a:schemeClr val="bg1"/>
              </a:solidFill>
              <a:latin typeface="Arial"/>
              <a:ea typeface="ヒラギノ角ゴ Pro W3"/>
              <a:cs typeface="Arial"/>
            </a:endParaRPr>
          </a:p>
          <a:p>
            <a:pPr marL="457200" indent="-457200">
              <a:buClr>
                <a:srgbClr val="EBB700"/>
              </a:buClr>
              <a:buFont typeface="Arial" panose="020B0604020202020204" pitchFamily="34" charset="0"/>
              <a:buChar char="•"/>
            </a:pPr>
            <a:r>
              <a:rPr lang="de-DE" sz="2600" dirty="0">
                <a:solidFill>
                  <a:schemeClr val="bg1"/>
                </a:solidFill>
                <a:latin typeface="Arial"/>
                <a:ea typeface="ヒラギノ角ゴ Pro W3"/>
                <a:cs typeface="Arial"/>
              </a:rPr>
              <a:t>Wir sind einander und unseren Communitys gegenüber rechenschaftspflichtig.</a:t>
            </a:r>
          </a:p>
          <a:p>
            <a:pPr marL="457200" indent="-457200">
              <a:buClr>
                <a:srgbClr val="EBB700"/>
              </a:buClr>
              <a:buFont typeface="Arial" panose="020B0604020202020204" pitchFamily="34" charset="0"/>
              <a:buChar char="•"/>
            </a:pPr>
            <a:endParaRPr lang="en-US" sz="2600" dirty="0">
              <a:solidFill>
                <a:schemeClr val="bg1"/>
              </a:solidFill>
              <a:latin typeface="Arial"/>
              <a:ea typeface="ヒラギノ角ゴ Pro W3"/>
              <a:cs typeface="Arial"/>
            </a:endParaRPr>
          </a:p>
          <a:p>
            <a:pPr marL="457200" indent="-457200">
              <a:spcAft>
                <a:spcPts val="600"/>
              </a:spcAft>
              <a:buClr>
                <a:srgbClr val="EBB700"/>
              </a:buClr>
              <a:buFont typeface="Arial" panose="020B0604020202020204" pitchFamily="34" charset="0"/>
              <a:buChar char="•"/>
            </a:pPr>
            <a:r>
              <a:rPr lang="de-DE" sz="2600" dirty="0">
                <a:solidFill>
                  <a:schemeClr val="bg1"/>
                </a:solidFill>
                <a:latin typeface="Arial"/>
                <a:ea typeface="ヒラギノ角ゴ Pro W3"/>
                <a:cs typeface="Arial"/>
              </a:rPr>
              <a:t>Der Erfolg hängt von uns selbst und allen anderen Lions ab.</a:t>
            </a:r>
          </a:p>
        </p:txBody>
      </p:sp>
      <p:grpSp>
        <p:nvGrpSpPr>
          <p:cNvPr id="5" name="Group 4">
            <a:extLst>
              <a:ext uri="{FF2B5EF4-FFF2-40B4-BE49-F238E27FC236}">
                <a16:creationId xmlns:a16="http://schemas.microsoft.com/office/drawing/2014/main" id="{208ED1B1-9DA9-7E5D-30CB-4B0341E6B250}"/>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290F931A-B50D-7AC2-8937-6D843C7BEDD3}"/>
                </a:ext>
              </a:extLst>
            </p:cNvPr>
            <p:cNvGrpSpPr/>
            <p:nvPr/>
          </p:nvGrpSpPr>
          <p:grpSpPr>
            <a:xfrm>
              <a:off x="0" y="0"/>
              <a:ext cx="12188952" cy="457200"/>
              <a:chOff x="0" y="0"/>
              <a:chExt cx="12188952" cy="457200"/>
            </a:xfrm>
          </p:grpSpPr>
          <p:sp>
            <p:nvSpPr>
              <p:cNvPr id="18" name="Background - Solid">
                <a:extLst>
                  <a:ext uri="{FF2B5EF4-FFF2-40B4-BE49-F238E27FC236}">
                    <a16:creationId xmlns:a16="http://schemas.microsoft.com/office/drawing/2014/main" id="{C0A082AE-766B-2485-7982-D8AEBE30854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A7521DD-B01D-1216-05F6-4F5307933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17" name="Straight Connector 16">
              <a:extLst>
                <a:ext uri="{FF2B5EF4-FFF2-40B4-BE49-F238E27FC236}">
                  <a16:creationId xmlns:a16="http://schemas.microsoft.com/office/drawing/2014/main" id="{78729939-9DAE-9E10-2D1A-83006283BE1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3456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utside&#10;&#10;Description automatically generated">
            <a:extLst>
              <a:ext uri="{FF2B5EF4-FFF2-40B4-BE49-F238E27FC236}">
                <a16:creationId xmlns:a16="http://schemas.microsoft.com/office/drawing/2014/main" id="{90FD3C74-9333-D882-8E65-4107F82C8B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06089" y="198522"/>
            <a:ext cx="6003416" cy="6659476"/>
          </a:xfrm>
          <a:prstGeom prst="rect">
            <a:avLst/>
          </a:prstGeom>
        </p:spPr>
      </p:pic>
      <p:sp>
        <p:nvSpPr>
          <p:cNvPr id="11" name="Freeform 10">
            <a:extLst>
              <a:ext uri="{FF2B5EF4-FFF2-40B4-BE49-F238E27FC236}">
                <a16:creationId xmlns:a16="http://schemas.microsoft.com/office/drawing/2014/main" id="{3313702A-0716-8DB9-E794-755B014F42E9}"/>
              </a:ext>
            </a:extLst>
          </p:cNvPr>
          <p:cNvSpPr/>
          <p:nvPr/>
        </p:nvSpPr>
        <p:spPr>
          <a:xfrm>
            <a:off x="-2736" y="1"/>
            <a:ext cx="1391326" cy="6858000"/>
          </a:xfrm>
          <a:custGeom>
            <a:avLst/>
            <a:gdLst>
              <a:gd name="connsiteX0" fmla="*/ 0 w 1391326"/>
              <a:gd name="connsiteY0" fmla="*/ 0 h 6858000"/>
              <a:gd name="connsiteX1" fmla="*/ 1391326 w 1391326"/>
              <a:gd name="connsiteY1" fmla="*/ 0 h 6858000"/>
              <a:gd name="connsiteX2" fmla="*/ 469237 w 1391326"/>
              <a:gd name="connsiteY2" fmla="*/ 6858000 h 6858000"/>
              <a:gd name="connsiteX3" fmla="*/ 0 w 1391326"/>
              <a:gd name="connsiteY3" fmla="*/ 6858000 h 6858000"/>
              <a:gd name="connsiteX4" fmla="*/ 0 w 139132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326" h="6858000">
                <a:moveTo>
                  <a:pt x="0" y="0"/>
                </a:moveTo>
                <a:lnTo>
                  <a:pt x="1391326" y="0"/>
                </a:lnTo>
                <a:lnTo>
                  <a:pt x="469237"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2C56A414-5E29-91B2-967D-12F9EA4873B5}"/>
              </a:ext>
            </a:extLst>
          </p:cNvPr>
          <p:cNvSpPr/>
          <p:nvPr/>
        </p:nvSpPr>
        <p:spPr>
          <a:xfrm rot="5400000" flipV="1">
            <a:off x="4548760" y="-746568"/>
            <a:ext cx="6858000" cy="8422384"/>
          </a:xfrm>
          <a:custGeom>
            <a:avLst/>
            <a:gdLst>
              <a:gd name="connsiteX0" fmla="*/ 0 w 6858000"/>
              <a:gd name="connsiteY0" fmla="*/ 922089 h 8422384"/>
              <a:gd name="connsiteX1" fmla="*/ 0 w 6858000"/>
              <a:gd name="connsiteY1" fmla="*/ 1511369 h 8422384"/>
              <a:gd name="connsiteX2" fmla="*/ 0 w 6858000"/>
              <a:gd name="connsiteY2" fmla="*/ 2107423 h 8422384"/>
              <a:gd name="connsiteX3" fmla="*/ 0 w 6858000"/>
              <a:gd name="connsiteY3" fmla="*/ 2696703 h 8422384"/>
              <a:gd name="connsiteX4" fmla="*/ 0 w 6858000"/>
              <a:gd name="connsiteY4" fmla="*/ 2959412 h 8422384"/>
              <a:gd name="connsiteX5" fmla="*/ 0 w 6858000"/>
              <a:gd name="connsiteY5" fmla="*/ 3548692 h 8422384"/>
              <a:gd name="connsiteX6" fmla="*/ 0 w 6858000"/>
              <a:gd name="connsiteY6" fmla="*/ 4144746 h 8422384"/>
              <a:gd name="connsiteX7" fmla="*/ 0 w 6858000"/>
              <a:gd name="connsiteY7" fmla="*/ 4610448 h 8422384"/>
              <a:gd name="connsiteX8" fmla="*/ 0 w 6858000"/>
              <a:gd name="connsiteY8" fmla="*/ 4734026 h 8422384"/>
              <a:gd name="connsiteX9" fmla="*/ 0 w 6858000"/>
              <a:gd name="connsiteY9" fmla="*/ 5199728 h 8422384"/>
              <a:gd name="connsiteX10" fmla="*/ 0 w 6858000"/>
              <a:gd name="connsiteY10" fmla="*/ 5795782 h 8422384"/>
              <a:gd name="connsiteX11" fmla="*/ 0 w 6858000"/>
              <a:gd name="connsiteY11" fmla="*/ 6385062 h 8422384"/>
              <a:gd name="connsiteX12" fmla="*/ 0 w 6858000"/>
              <a:gd name="connsiteY12" fmla="*/ 6647770 h 8422384"/>
              <a:gd name="connsiteX13" fmla="*/ 0 w 6858000"/>
              <a:gd name="connsiteY13" fmla="*/ 7237050 h 8422384"/>
              <a:gd name="connsiteX14" fmla="*/ 0 w 6858000"/>
              <a:gd name="connsiteY14" fmla="*/ 7833104 h 8422384"/>
              <a:gd name="connsiteX15" fmla="*/ 0 w 6858000"/>
              <a:gd name="connsiteY15" fmla="*/ 8422384 h 8422384"/>
              <a:gd name="connsiteX16" fmla="*/ 6858000 w 6858000"/>
              <a:gd name="connsiteY16" fmla="*/ 8422384 h 8422384"/>
              <a:gd name="connsiteX17" fmla="*/ 6858000 w 6858000"/>
              <a:gd name="connsiteY17" fmla="*/ 7833104 h 8422384"/>
              <a:gd name="connsiteX18" fmla="*/ 6858000 w 6858000"/>
              <a:gd name="connsiteY18" fmla="*/ 7237050 h 8422384"/>
              <a:gd name="connsiteX19" fmla="*/ 6858000 w 6858000"/>
              <a:gd name="connsiteY19" fmla="*/ 6647770 h 8422384"/>
              <a:gd name="connsiteX20" fmla="*/ 6858000 w 6858000"/>
              <a:gd name="connsiteY20" fmla="*/ 6385062 h 8422384"/>
              <a:gd name="connsiteX21" fmla="*/ 6858000 w 6858000"/>
              <a:gd name="connsiteY21" fmla="*/ 5795782 h 8422384"/>
              <a:gd name="connsiteX22" fmla="*/ 6858000 w 6858000"/>
              <a:gd name="connsiteY22" fmla="*/ 5199728 h 8422384"/>
              <a:gd name="connsiteX23" fmla="*/ 6858000 w 6858000"/>
              <a:gd name="connsiteY23" fmla="*/ 4610448 h 8422384"/>
              <a:gd name="connsiteX24" fmla="*/ 6858000 w 6858000"/>
              <a:gd name="connsiteY24" fmla="*/ 3811936 h 8422384"/>
              <a:gd name="connsiteX25" fmla="*/ 6858000 w 6858000"/>
              <a:gd name="connsiteY25" fmla="*/ 3222656 h 8422384"/>
              <a:gd name="connsiteX26" fmla="*/ 6858000 w 6858000"/>
              <a:gd name="connsiteY26" fmla="*/ 2626602 h 8422384"/>
              <a:gd name="connsiteX27" fmla="*/ 6858000 w 6858000"/>
              <a:gd name="connsiteY27" fmla="*/ 2037322 h 8422384"/>
              <a:gd name="connsiteX28" fmla="*/ 6858000 w 6858000"/>
              <a:gd name="connsiteY28" fmla="*/ 1774614 h 8422384"/>
              <a:gd name="connsiteX29" fmla="*/ 6858000 w 6858000"/>
              <a:gd name="connsiteY29" fmla="*/ 1185334 h 8422384"/>
              <a:gd name="connsiteX30" fmla="*/ 6858000 w 6858000"/>
              <a:gd name="connsiteY30" fmla="*/ 589280 h 8422384"/>
              <a:gd name="connsiteX31" fmla="*/ 6858000 w 6858000"/>
              <a:gd name="connsiteY31" fmla="*/ 0 h 84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58000" h="8422384">
                <a:moveTo>
                  <a:pt x="0" y="922089"/>
                </a:moveTo>
                <a:lnTo>
                  <a:pt x="0" y="1511369"/>
                </a:lnTo>
                <a:lnTo>
                  <a:pt x="0" y="2107423"/>
                </a:lnTo>
                <a:lnTo>
                  <a:pt x="0" y="2696703"/>
                </a:lnTo>
                <a:lnTo>
                  <a:pt x="0" y="2959412"/>
                </a:lnTo>
                <a:lnTo>
                  <a:pt x="0" y="3548692"/>
                </a:lnTo>
                <a:lnTo>
                  <a:pt x="0" y="4144746"/>
                </a:lnTo>
                <a:lnTo>
                  <a:pt x="0" y="4610448"/>
                </a:lnTo>
                <a:lnTo>
                  <a:pt x="0" y="4734026"/>
                </a:lnTo>
                <a:lnTo>
                  <a:pt x="0" y="5199728"/>
                </a:lnTo>
                <a:lnTo>
                  <a:pt x="0" y="5795782"/>
                </a:lnTo>
                <a:lnTo>
                  <a:pt x="0" y="6385062"/>
                </a:lnTo>
                <a:lnTo>
                  <a:pt x="0" y="6647770"/>
                </a:lnTo>
                <a:lnTo>
                  <a:pt x="0" y="7237050"/>
                </a:lnTo>
                <a:lnTo>
                  <a:pt x="0" y="7833104"/>
                </a:lnTo>
                <a:lnTo>
                  <a:pt x="0" y="8422384"/>
                </a:lnTo>
                <a:lnTo>
                  <a:pt x="6858000" y="8422384"/>
                </a:lnTo>
                <a:lnTo>
                  <a:pt x="6858000" y="7833104"/>
                </a:lnTo>
                <a:lnTo>
                  <a:pt x="6858000" y="7237050"/>
                </a:lnTo>
                <a:lnTo>
                  <a:pt x="6858000" y="6647770"/>
                </a:lnTo>
                <a:lnTo>
                  <a:pt x="6858000" y="6385062"/>
                </a:lnTo>
                <a:lnTo>
                  <a:pt x="6858000" y="5795782"/>
                </a:lnTo>
                <a:lnTo>
                  <a:pt x="6858000" y="5199728"/>
                </a:lnTo>
                <a:lnTo>
                  <a:pt x="6858000" y="4610448"/>
                </a:lnTo>
                <a:lnTo>
                  <a:pt x="6858000" y="3811936"/>
                </a:lnTo>
                <a:lnTo>
                  <a:pt x="6858000" y="3222656"/>
                </a:lnTo>
                <a:lnTo>
                  <a:pt x="6858000" y="2626602"/>
                </a:lnTo>
                <a:lnTo>
                  <a:pt x="6858000" y="2037322"/>
                </a:lnTo>
                <a:lnTo>
                  <a:pt x="6858000" y="1774614"/>
                </a:lnTo>
                <a:lnTo>
                  <a:pt x="6858000" y="1185334"/>
                </a:lnTo>
                <a:lnTo>
                  <a:pt x="6858000" y="589280"/>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Page Number - Blue">
            <a:extLst>
              <a:ext uri="{FF2B5EF4-FFF2-40B4-BE49-F238E27FC236}">
                <a16:creationId xmlns:a16="http://schemas.microsoft.com/office/drawing/2014/main" id="{74C2B071-1E7D-09E4-9C6C-8147BEBB3C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38</a:t>
            </a:fld>
            <a:endParaRPr lang="en-US" sz="1000">
              <a:solidFill>
                <a:schemeClr val="bg1"/>
              </a:solidFill>
            </a:endParaRPr>
          </a:p>
        </p:txBody>
      </p:sp>
      <p:pic>
        <p:nvPicPr>
          <p:cNvPr id="15" name="Picture 14">
            <a:extLst>
              <a:ext uri="{FF2B5EF4-FFF2-40B4-BE49-F238E27FC236}">
                <a16:creationId xmlns:a16="http://schemas.microsoft.com/office/drawing/2014/main" id="{C773B1C8-D567-452B-D729-EBD2C3B2579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218" y="5715001"/>
            <a:ext cx="999236" cy="999236"/>
          </a:xfrm>
          <a:prstGeom prst="rect">
            <a:avLst/>
          </a:prstGeom>
        </p:spPr>
      </p:pic>
      <p:sp>
        <p:nvSpPr>
          <p:cNvPr id="9" name="Body Copy">
            <a:extLst>
              <a:ext uri="{FF2B5EF4-FFF2-40B4-BE49-F238E27FC236}">
                <a16:creationId xmlns:a16="http://schemas.microsoft.com/office/drawing/2014/main" id="{CBBF9752-47F1-9A03-0D89-2AA234A6F4AE}"/>
              </a:ext>
            </a:extLst>
          </p:cNvPr>
          <p:cNvSpPr txBox="1">
            <a:spLocks/>
          </p:cNvSpPr>
          <p:nvPr/>
        </p:nvSpPr>
        <p:spPr>
          <a:xfrm>
            <a:off x="5070474" y="953450"/>
            <a:ext cx="6830488" cy="1015296"/>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defRPr/>
            </a:pPr>
            <a:r>
              <a:rPr lang="de-DE" sz="3400" b="1" dirty="0">
                <a:solidFill>
                  <a:srgbClr val="EBB700"/>
                </a:solidFill>
                <a:latin typeface="Arial"/>
                <a:ea typeface="ヒラギノ角ゴ Pro W3"/>
                <a:cs typeface="Arial"/>
              </a:rPr>
              <a:t>Weiter auf Erfolgskurs</a:t>
            </a:r>
          </a:p>
        </p:txBody>
      </p:sp>
      <p:sp>
        <p:nvSpPr>
          <p:cNvPr id="13" name="TextBox 12">
            <a:extLst>
              <a:ext uri="{FF2B5EF4-FFF2-40B4-BE49-F238E27FC236}">
                <a16:creationId xmlns:a16="http://schemas.microsoft.com/office/drawing/2014/main" id="{FBC9FBFC-6842-D8BF-C6E5-5CE8D3372A97}"/>
              </a:ext>
            </a:extLst>
          </p:cNvPr>
          <p:cNvSpPr txBox="1"/>
          <p:nvPr/>
        </p:nvSpPr>
        <p:spPr>
          <a:xfrm>
            <a:off x="5057117" y="1968746"/>
            <a:ext cx="6003416"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EBB700"/>
              </a:buClr>
              <a:buFont typeface="Arial" panose="020B0604020202020204" pitchFamily="34" charset="0"/>
              <a:buChar char="•"/>
            </a:pPr>
            <a:r>
              <a:rPr lang="de-DE" sz="2600" dirty="0">
                <a:solidFill>
                  <a:schemeClr val="bg1"/>
                </a:solidFill>
                <a:latin typeface="Arial"/>
                <a:ea typeface="ヒラギノ角ゴ Pro W3"/>
                <a:cs typeface="Arial"/>
              </a:rPr>
              <a:t>Machen Sie Wachstum zur Priorität. </a:t>
            </a:r>
          </a:p>
          <a:p>
            <a:pPr marL="457200" indent="-457200">
              <a:buClr>
                <a:srgbClr val="EBB700"/>
              </a:buClr>
              <a:buFont typeface="Arial" panose="020B0604020202020204" pitchFamily="34" charset="0"/>
              <a:buChar char="•"/>
            </a:pPr>
            <a:r>
              <a:rPr lang="de-DE" sz="2600" dirty="0">
                <a:solidFill>
                  <a:schemeClr val="bg1"/>
                </a:solidFill>
                <a:latin typeface="Arial"/>
                <a:ea typeface="ヒラギノ角ゴ Pro W3"/>
                <a:cs typeface="Arial"/>
              </a:rPr>
              <a:t>Binden Sie Clubs ein und erklären, welchen Nutzen </a:t>
            </a:r>
            <a:r>
              <a:rPr lang="de-DE" sz="2600" b="1" i="1" dirty="0">
                <a:solidFill>
                  <a:schemeClr val="bg1"/>
                </a:solidFill>
                <a:latin typeface="Arial"/>
                <a:ea typeface="ヒラギノ角ゴ Pro W3"/>
                <a:cs typeface="Arial"/>
              </a:rPr>
              <a:t>MISSION</a:t>
            </a:r>
            <a:r>
              <a:rPr lang="de-DE" sz="2600" dirty="0">
                <a:solidFill>
                  <a:schemeClr val="bg1"/>
                </a:solidFill>
                <a:latin typeface="Arial"/>
                <a:ea typeface="ヒラギノ角ゴ Pro W3"/>
                <a:cs typeface="Arial"/>
              </a:rPr>
              <a:t> </a:t>
            </a:r>
            <a:r>
              <a:rPr lang="de-DE" sz="2600" b="1" dirty="0">
                <a:solidFill>
                  <a:schemeClr val="bg1"/>
                </a:solidFill>
                <a:latin typeface="Arial"/>
                <a:ea typeface="ヒラギノ角ゴ Pro W3"/>
                <a:cs typeface="Arial"/>
              </a:rPr>
              <a:t>1.5</a:t>
            </a:r>
            <a:r>
              <a:rPr lang="de-DE" sz="2600" dirty="0">
                <a:solidFill>
                  <a:schemeClr val="bg1"/>
                </a:solidFill>
                <a:latin typeface="Arial"/>
                <a:ea typeface="ヒラギノ角ゴ Pro W3"/>
                <a:cs typeface="Arial"/>
              </a:rPr>
              <a:t> für sie hat. </a:t>
            </a:r>
          </a:p>
          <a:p>
            <a:pPr marL="457200" indent="-457200">
              <a:buClr>
                <a:srgbClr val="EBB700"/>
              </a:buClr>
              <a:buFont typeface="Arial" panose="020B0604020202020204" pitchFamily="34" charset="0"/>
              <a:buChar char="•"/>
            </a:pPr>
            <a:r>
              <a:rPr lang="de-DE" sz="2600" dirty="0">
                <a:solidFill>
                  <a:schemeClr val="bg1"/>
                </a:solidFill>
                <a:latin typeface="Arial"/>
                <a:ea typeface="ヒラギノ角ゴ Pro W3"/>
                <a:cs typeface="Arial"/>
              </a:rPr>
              <a:t>Setzen Sie Pläne um und arbeiten gemeinsam auf unsere Ziele hin. </a:t>
            </a:r>
          </a:p>
          <a:p>
            <a:pPr marL="457200" indent="-457200">
              <a:buClr>
                <a:srgbClr val="EBB700"/>
              </a:buClr>
              <a:buFont typeface="Arial" panose="020B0604020202020204" pitchFamily="34" charset="0"/>
              <a:buChar char="•"/>
            </a:pPr>
            <a:r>
              <a:rPr lang="de-DE" sz="2600" dirty="0">
                <a:solidFill>
                  <a:schemeClr val="bg1"/>
                </a:solidFill>
                <a:latin typeface="Arial"/>
                <a:ea typeface="ヒラギノ角ゴ Pro W3"/>
                <a:cs typeface="Arial"/>
              </a:rPr>
              <a:t>Durch Kommunikation, Zusammenarbeit und Flexibilität die besten Ergebnisse erzielen. </a:t>
            </a:r>
          </a:p>
          <a:p>
            <a:pPr marL="457200" indent="-457200">
              <a:buClr>
                <a:srgbClr val="EBB700"/>
              </a:buClr>
              <a:buFont typeface="Arial" panose="020B0604020202020204" pitchFamily="34" charset="0"/>
              <a:buChar char="•"/>
            </a:pPr>
            <a:r>
              <a:rPr lang="de-DE" sz="2600" dirty="0">
                <a:solidFill>
                  <a:schemeClr val="bg1"/>
                </a:solidFill>
                <a:latin typeface="Arial"/>
                <a:ea typeface="ヒラギノ角ゴ Pro W3"/>
                <a:cs typeface="Arial"/>
              </a:rPr>
              <a:t>Würdigen Sie Erfolge und alle, die dazu beigetragen haben.</a:t>
            </a:r>
          </a:p>
        </p:txBody>
      </p:sp>
      <p:grpSp>
        <p:nvGrpSpPr>
          <p:cNvPr id="5" name="Group 4">
            <a:extLst>
              <a:ext uri="{FF2B5EF4-FFF2-40B4-BE49-F238E27FC236}">
                <a16:creationId xmlns:a16="http://schemas.microsoft.com/office/drawing/2014/main" id="{2D34AB26-BCB8-5475-BE60-474CCDFEDBBB}"/>
              </a:ext>
            </a:extLst>
          </p:cNvPr>
          <p:cNvGrpSpPr/>
          <p:nvPr/>
        </p:nvGrpSpPr>
        <p:grpSpPr>
          <a:xfrm>
            <a:off x="0" y="0"/>
            <a:ext cx="12192000" cy="457200"/>
            <a:chOff x="0" y="0"/>
            <a:chExt cx="12192000" cy="457200"/>
          </a:xfrm>
        </p:grpSpPr>
        <p:grpSp>
          <p:nvGrpSpPr>
            <p:cNvPr id="6" name="Group 5">
              <a:extLst>
                <a:ext uri="{FF2B5EF4-FFF2-40B4-BE49-F238E27FC236}">
                  <a16:creationId xmlns:a16="http://schemas.microsoft.com/office/drawing/2014/main" id="{67238523-80C4-1F3E-29B1-642A680902C1}"/>
                </a:ext>
              </a:extLst>
            </p:cNvPr>
            <p:cNvGrpSpPr/>
            <p:nvPr/>
          </p:nvGrpSpPr>
          <p:grpSpPr>
            <a:xfrm>
              <a:off x="0" y="0"/>
              <a:ext cx="12188952" cy="457200"/>
              <a:chOff x="0" y="0"/>
              <a:chExt cx="12188952" cy="457200"/>
            </a:xfrm>
          </p:grpSpPr>
          <p:sp>
            <p:nvSpPr>
              <p:cNvPr id="8" name="Background - Solid">
                <a:extLst>
                  <a:ext uri="{FF2B5EF4-FFF2-40B4-BE49-F238E27FC236}">
                    <a16:creationId xmlns:a16="http://schemas.microsoft.com/office/drawing/2014/main" id="{A6DC2560-C536-2FF5-75E5-B6BD795CE63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10C03E9-B98C-B8CD-619A-15663DF46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7" name="Straight Connector 6">
              <a:extLst>
                <a:ext uri="{FF2B5EF4-FFF2-40B4-BE49-F238E27FC236}">
                  <a16:creationId xmlns:a16="http://schemas.microsoft.com/office/drawing/2014/main" id="{2A2C04AD-FCC1-6EF8-19C7-35B7D4336B80}"/>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5580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70D209-9982-A6BC-B59F-2CC2C6BCE5BF}"/>
              </a:ext>
            </a:extLst>
          </p:cNvPr>
          <p:cNvGrpSpPr/>
          <p:nvPr/>
        </p:nvGrpSpPr>
        <p:grpSpPr>
          <a:xfrm>
            <a:off x="6580415" y="0"/>
            <a:ext cx="6861265" cy="6858000"/>
            <a:chOff x="6580415" y="0"/>
            <a:chExt cx="6861265" cy="6858000"/>
          </a:xfrm>
        </p:grpSpPr>
        <p:sp>
          <p:nvSpPr>
            <p:cNvPr id="3" name="Graphic 10">
              <a:extLst>
                <a:ext uri="{FF2B5EF4-FFF2-40B4-BE49-F238E27FC236}">
                  <a16:creationId xmlns:a16="http://schemas.microsoft.com/office/drawing/2014/main" id="{3079FB8C-2D59-4D07-A442-A94189A016FC}"/>
                </a:ext>
              </a:extLst>
            </p:cNvPr>
            <p:cNvSpPr/>
            <p:nvPr/>
          </p:nvSpPr>
          <p:spPr>
            <a:xfrm flipH="1">
              <a:off x="6580415"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100000">
                  <a:srgbClr val="7A2582">
                    <a:alpha val="0"/>
                  </a:srgbClr>
                </a:gs>
                <a:gs pos="0">
                  <a:srgbClr val="00338D">
                    <a:alpha val="25000"/>
                  </a:srgbClr>
                </a:gs>
              </a:gsLst>
              <a:lin ang="16200000" scaled="0"/>
            </a:gradFill>
            <a:ln w="7938" cap="flat">
              <a:noFill/>
              <a:prstDash val="solid"/>
              <a:miter/>
            </a:ln>
          </p:spPr>
          <p:txBody>
            <a:bodyPr rtlCol="0" anchor="ctr"/>
            <a:lstStyle/>
            <a:p>
              <a:endParaRPr lang="en-US"/>
            </a:p>
          </p:txBody>
        </p:sp>
        <p:sp>
          <p:nvSpPr>
            <p:cNvPr id="4" name="Graphic 11">
              <a:extLst>
                <a:ext uri="{FF2B5EF4-FFF2-40B4-BE49-F238E27FC236}">
                  <a16:creationId xmlns:a16="http://schemas.microsoft.com/office/drawing/2014/main" id="{018B9517-FB1D-E53D-27CA-527F3CBE0C6E}"/>
                </a:ext>
              </a:extLst>
            </p:cNvPr>
            <p:cNvSpPr/>
            <p:nvPr/>
          </p:nvSpPr>
          <p:spPr>
            <a:xfrm>
              <a:off x="658368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dirty="0"/>
            </a:p>
          </p:txBody>
        </p:sp>
      </p:grpSp>
      <p:sp>
        <p:nvSpPr>
          <p:cNvPr id="5" name="Page Number - Blue">
            <a:extLst>
              <a:ext uri="{FF2B5EF4-FFF2-40B4-BE49-F238E27FC236}">
                <a16:creationId xmlns:a16="http://schemas.microsoft.com/office/drawing/2014/main" id="{66F45567-F808-BCAF-76E8-CA4902CECE4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8CB5E070-55BF-0737-BCCD-45E0EAFF54F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39</a:t>
            </a:fld>
            <a:endParaRPr kumimoji="0" lang="en-US" sz="1000" b="0" i="0" u="none" strike="noStrike" kern="1200" cap="none" spc="0" normalizeH="0" baseline="0" noProof="0">
              <a:ln>
                <a:noFill/>
              </a:ln>
              <a:solidFill>
                <a:srgbClr val="0D2240"/>
              </a:solidFill>
              <a:effectLst/>
              <a:uLnTx/>
              <a:uFillTx/>
              <a:latin typeface="Arial" charset="0"/>
            </a:endParaRPr>
          </a:p>
        </p:txBody>
      </p:sp>
      <p:sp>
        <p:nvSpPr>
          <p:cNvPr id="7" name="Headline">
            <a:extLst>
              <a:ext uri="{FF2B5EF4-FFF2-40B4-BE49-F238E27FC236}">
                <a16:creationId xmlns:a16="http://schemas.microsoft.com/office/drawing/2014/main" id="{3B34F759-0059-06F0-B1E6-6219E16470AD}"/>
              </a:ext>
            </a:extLst>
          </p:cNvPr>
          <p:cNvSpPr txBox="1">
            <a:spLocks/>
          </p:cNvSpPr>
          <p:nvPr/>
        </p:nvSpPr>
        <p:spPr>
          <a:xfrm>
            <a:off x="756053" y="1598804"/>
            <a:ext cx="10679894" cy="2897057"/>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de-DE" sz="8000" dirty="0">
                <a:solidFill>
                  <a:srgbClr val="00338D"/>
                </a:solidFill>
                <a:latin typeface="Arial"/>
                <a:ea typeface="ヒラギノ角ゴ Pro W3"/>
                <a:cs typeface="Arial"/>
              </a:rPr>
              <a:t>Gemeinsam stärker. Immer.</a:t>
            </a:r>
          </a:p>
        </p:txBody>
      </p:sp>
      <p:sp>
        <p:nvSpPr>
          <p:cNvPr id="9" name="Yellow Bar">
            <a:extLst>
              <a:ext uri="{FF2B5EF4-FFF2-40B4-BE49-F238E27FC236}">
                <a16:creationId xmlns:a16="http://schemas.microsoft.com/office/drawing/2014/main" id="{2E7316FC-6DD2-81FB-529D-ECCF086D9CE4}"/>
              </a:ext>
            </a:extLst>
          </p:cNvPr>
          <p:cNvSpPr/>
          <p:nvPr/>
        </p:nvSpPr>
        <p:spPr>
          <a:xfrm>
            <a:off x="4218933" y="4376396"/>
            <a:ext cx="3429641"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A5261990-F31C-3F24-E382-D28994901F01}"/>
              </a:ext>
            </a:extLst>
          </p:cNvPr>
          <p:cNvSpPr txBox="1">
            <a:spLocks/>
          </p:cNvSpPr>
          <p:nvPr/>
        </p:nvSpPr>
        <p:spPr>
          <a:xfrm>
            <a:off x="1198631" y="4737217"/>
            <a:ext cx="9794739" cy="1094939"/>
          </a:xfrm>
          <a:prstGeom prst="rect">
            <a:avLst/>
          </a:prstGeom>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2500" dirty="0">
                <a:solidFill>
                  <a:srgbClr val="0D2240"/>
                </a:solidFill>
                <a:latin typeface="Arial"/>
                <a:ea typeface="ヒラギノ角ゴ Pro W3"/>
                <a:cs typeface="Arial"/>
              </a:rPr>
              <a:t>„Hilfe für eine Welt in Not“ ist nicht nur ein Slogan. </a:t>
            </a:r>
            <a:br>
              <a:rPr lang="de-DE" sz="2500" dirty="0">
                <a:solidFill>
                  <a:srgbClr val="0D2240"/>
                </a:solidFill>
                <a:latin typeface="Arial"/>
                <a:ea typeface="ヒラギノ角ゴ Pro W3"/>
                <a:cs typeface="Arial"/>
              </a:rPr>
            </a:br>
            <a:r>
              <a:rPr lang="de-DE" sz="2500" dirty="0">
                <a:solidFill>
                  <a:srgbClr val="0D2240"/>
                </a:solidFill>
                <a:latin typeface="Arial"/>
                <a:ea typeface="ヒラギノ角ゴ Pro W3"/>
                <a:cs typeface="Arial"/>
              </a:rPr>
              <a:t>Es ist ein Versprechen. </a:t>
            </a:r>
          </a:p>
          <a:p>
            <a:pPr>
              <a:spcBef>
                <a:spcPts val="1000"/>
              </a:spcBef>
            </a:pPr>
            <a:r>
              <a:rPr lang="de-DE" sz="2500" dirty="0">
                <a:solidFill>
                  <a:srgbClr val="00338D"/>
                </a:solidFill>
                <a:latin typeface="Arial"/>
                <a:ea typeface="ヒラギノ角ゴ Pro W3"/>
                <a:cs typeface="Arial"/>
              </a:rPr>
              <a:t>Je mehr Mitglieder wir haben, desto mehr Hilfe                  können wir leisten.</a:t>
            </a:r>
          </a:p>
          <a:p>
            <a:pPr>
              <a:spcBef>
                <a:spcPts val="1000"/>
              </a:spcBef>
            </a:pPr>
            <a:endParaRPr lang="en-US" sz="2500" kern="0" dirty="0">
              <a:solidFill>
                <a:srgbClr val="0D2240"/>
              </a:solidFill>
              <a:latin typeface="Arial"/>
              <a:ea typeface="ヒラギノ角ゴ Pro W3"/>
              <a:cs typeface="Arial"/>
            </a:endParaRPr>
          </a:p>
        </p:txBody>
      </p:sp>
      <p:pic>
        <p:nvPicPr>
          <p:cNvPr id="11" name="Picture 10">
            <a:extLst>
              <a:ext uri="{FF2B5EF4-FFF2-40B4-BE49-F238E27FC236}">
                <a16:creationId xmlns:a16="http://schemas.microsoft.com/office/drawing/2014/main" id="{2B4A3316-5A39-174B-E068-61EB034F97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4632" y="1180022"/>
            <a:ext cx="3602736" cy="640080"/>
          </a:xfrm>
          <a:prstGeom prst="rect">
            <a:avLst/>
          </a:prstGeom>
        </p:spPr>
      </p:pic>
    </p:spTree>
    <p:extLst>
      <p:ext uri="{BB962C8B-B14F-4D97-AF65-F5344CB8AC3E}">
        <p14:creationId xmlns:p14="http://schemas.microsoft.com/office/powerpoint/2010/main" val="12669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E30D2A-868A-96D7-2146-AC91BD290E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373331" y="283290"/>
            <a:ext cx="5815622" cy="6666233"/>
          </a:xfrm>
          <a:prstGeom prst="rect">
            <a:avLst/>
          </a:prstGeom>
        </p:spPr>
      </p:pic>
      <p:grpSp>
        <p:nvGrpSpPr>
          <p:cNvPr id="12" name="Group 11">
            <a:extLst>
              <a:ext uri="{FF2B5EF4-FFF2-40B4-BE49-F238E27FC236}">
                <a16:creationId xmlns:a16="http://schemas.microsoft.com/office/drawing/2014/main" id="{BD83A358-9DD9-202A-97EB-5213EB2E3A68}"/>
              </a:ext>
            </a:extLst>
          </p:cNvPr>
          <p:cNvGrpSpPr/>
          <p:nvPr/>
        </p:nvGrpSpPr>
        <p:grpSpPr>
          <a:xfrm>
            <a:off x="0" y="112155"/>
            <a:ext cx="12192000" cy="6858472"/>
            <a:chOff x="0" y="0"/>
            <a:chExt cx="12192000" cy="6858472"/>
          </a:xfrm>
        </p:grpSpPr>
        <p:sp>
          <p:nvSpPr>
            <p:cNvPr id="10" name="Background - Overlay">
              <a:extLst>
                <a:ext uri="{FF2B5EF4-FFF2-40B4-BE49-F238E27FC236}">
                  <a16:creationId xmlns:a16="http://schemas.microsoft.com/office/drawing/2014/main" id="{F1D3BE57-7E87-4970-5529-CBA22AE94D3F}"/>
                </a:ext>
              </a:extLst>
            </p:cNvPr>
            <p:cNvSpPr/>
            <p:nvPr/>
          </p:nvSpPr>
          <p:spPr>
            <a:xfrm>
              <a:off x="0" y="472"/>
              <a:ext cx="12192000"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5C446A39-8E9B-6A44-A58E-9E04CA77630C}"/>
                </a:ext>
              </a:extLst>
            </p:cNvPr>
            <p:cNvSpPr/>
            <p:nvPr/>
          </p:nvSpPr>
          <p:spPr>
            <a:xfrm>
              <a:off x="0" y="0"/>
              <a:ext cx="3557016"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DDC8AA71-55A8-3649-9696-D505B3711E6E}"/>
                </a:ext>
              </a:extLst>
            </p:cNvPr>
            <p:cNvSpPr/>
            <p:nvPr/>
          </p:nvSpPr>
          <p:spPr>
            <a:xfrm rot="16200000" flipV="1">
              <a:off x="1657810" y="105116"/>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sp>
        <p:nvSpPr>
          <p:cNvPr id="11" name="Body Copy">
            <a:extLst>
              <a:ext uri="{FF2B5EF4-FFF2-40B4-BE49-F238E27FC236}">
                <a16:creationId xmlns:a16="http://schemas.microsoft.com/office/drawing/2014/main" id="{53D039E2-1404-564C-9861-E013CD08AEA8}"/>
              </a:ext>
            </a:extLst>
          </p:cNvPr>
          <p:cNvSpPr txBox="1">
            <a:spLocks/>
          </p:cNvSpPr>
          <p:nvPr/>
        </p:nvSpPr>
        <p:spPr>
          <a:xfrm>
            <a:off x="637038" y="800528"/>
            <a:ext cx="7440162" cy="196406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Pct val="120000"/>
              <a:buFont typeface="Arial" pitchFamily="34" charset="0"/>
              <a:buNone/>
              <a:tabLst/>
              <a:defRPr/>
            </a:pPr>
            <a:r>
              <a:rPr lang="de-DE" sz="6500" b="1">
                <a:solidFill>
                  <a:prstClr val="white"/>
                </a:solidFill>
                <a:latin typeface="Arial" charset="0"/>
                <a:ea typeface="Arial" charset="0"/>
                <a:cs typeface="Arial" charset="0"/>
              </a:rPr>
              <a:t>In uns </a:t>
            </a:r>
            <a:r>
              <a:rPr kumimoji="0" lang="de-DE" sz="6500" b="1" i="0" u="none" strike="noStrike" cap="none" normalizeH="0" baseline="0" noProof="0">
                <a:ln>
                  <a:noFill/>
                </a:ln>
                <a:solidFill>
                  <a:srgbClr val="FFC000"/>
                </a:solidFill>
                <a:effectLst/>
                <a:uLnTx/>
                <a:uFillTx/>
                <a:latin typeface="Arial" charset="0"/>
                <a:ea typeface="Arial" charset="0"/>
                <a:cs typeface="Arial" charset="0"/>
              </a:rPr>
              <a:t>allen</a:t>
            </a:r>
            <a:r>
              <a:rPr lang="de-DE" sz="6500" b="1">
                <a:solidFill>
                  <a:prstClr val="white"/>
                </a:solidFill>
                <a:latin typeface="Arial" charset="0"/>
                <a:ea typeface="Arial" charset="0"/>
                <a:cs typeface="Arial" charset="0"/>
              </a:rPr>
              <a:t> lebt </a:t>
            </a:r>
            <a:br>
              <a:rPr lang="de-DE" sz="6500" b="1">
                <a:solidFill>
                  <a:prstClr val="white"/>
                </a:solidFill>
                <a:latin typeface="Arial" charset="0"/>
                <a:ea typeface="Arial" charset="0"/>
                <a:cs typeface="Arial" charset="0"/>
              </a:rPr>
            </a:br>
            <a:r>
              <a:rPr kumimoji="0" lang="de-DE" sz="6500" b="1" i="0" u="none" strike="noStrike" cap="none" normalizeH="0" baseline="0" noProof="0">
                <a:ln>
                  <a:noFill/>
                </a:ln>
                <a:solidFill>
                  <a:prstClr val="white"/>
                </a:solidFill>
                <a:effectLst/>
                <a:uLnTx/>
                <a:uFillTx/>
                <a:latin typeface="Arial" charset="0"/>
                <a:ea typeface="Arial" charset="0"/>
                <a:cs typeface="Arial" charset="0"/>
              </a:rPr>
              <a:t>ein Lion</a:t>
            </a:r>
          </a:p>
        </p:txBody>
      </p:sp>
      <p:grpSp>
        <p:nvGrpSpPr>
          <p:cNvPr id="2" name="Group 1">
            <a:extLst>
              <a:ext uri="{FF2B5EF4-FFF2-40B4-BE49-F238E27FC236}">
                <a16:creationId xmlns:a16="http://schemas.microsoft.com/office/drawing/2014/main" id="{2AA68F3A-E16B-E5A8-F6CE-F9C44758CECB}"/>
              </a:ext>
            </a:extLst>
          </p:cNvPr>
          <p:cNvGrpSpPr/>
          <p:nvPr/>
        </p:nvGrpSpPr>
        <p:grpSpPr>
          <a:xfrm>
            <a:off x="4572000" y="2538620"/>
            <a:ext cx="1369876" cy="307606"/>
            <a:chOff x="6301119" y="2939551"/>
            <a:chExt cx="1369876" cy="307606"/>
          </a:xfrm>
        </p:grpSpPr>
        <p:sp>
          <p:nvSpPr>
            <p:cNvPr id="4" name="Right Arrow 3">
              <a:extLst>
                <a:ext uri="{FF2B5EF4-FFF2-40B4-BE49-F238E27FC236}">
                  <a16:creationId xmlns:a16="http://schemas.microsoft.com/office/drawing/2014/main" id="{FF60174F-B523-F54E-924F-E45AA04B1FF4}"/>
                </a:ext>
              </a:extLst>
            </p:cNvPr>
            <p:cNvSpPr/>
            <p:nvPr/>
          </p:nvSpPr>
          <p:spPr bwMode="auto">
            <a:xfrm rot="18900000">
              <a:off x="7125151" y="2939551"/>
              <a:ext cx="545844" cy="168781"/>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6" name="Rectangle 15">
              <a:extLst>
                <a:ext uri="{FF2B5EF4-FFF2-40B4-BE49-F238E27FC236}">
                  <a16:creationId xmlns:a16="http://schemas.microsoft.com/office/drawing/2014/main" id="{0174CA70-D4B5-9D47-AFFF-3C3891B01A8A}"/>
                </a:ext>
              </a:extLst>
            </p:cNvPr>
            <p:cNvSpPr/>
            <p:nvPr/>
          </p:nvSpPr>
          <p:spPr>
            <a:xfrm rot="5400000" flipH="1">
              <a:off x="6730383" y="2737389"/>
              <a:ext cx="80504" cy="939032"/>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sp>
        <p:nvSpPr>
          <p:cNvPr id="22" name="Body Copy">
            <a:extLst>
              <a:ext uri="{FF2B5EF4-FFF2-40B4-BE49-F238E27FC236}">
                <a16:creationId xmlns:a16="http://schemas.microsoft.com/office/drawing/2014/main" id="{23CA2E03-47BC-B842-AF33-9E7B6ABD7D05}"/>
              </a:ext>
            </a:extLst>
          </p:cNvPr>
          <p:cNvSpPr txBox="1">
            <a:spLocks/>
          </p:cNvSpPr>
          <p:nvPr/>
        </p:nvSpPr>
        <p:spPr>
          <a:xfrm>
            <a:off x="674592" y="297083"/>
            <a:ext cx="5831103" cy="3521741"/>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endParaRPr kumimoji="0" lang="en-US" sz="1400" b="1" i="1" u="none" strike="noStrike" kern="0" cap="none" spc="0" normalizeH="0" baseline="0" noProof="0" dirty="0">
              <a:ln>
                <a:noFill/>
              </a:ln>
              <a:solidFill>
                <a:srgbClr val="FFC000"/>
              </a:solidFill>
              <a:effectLst/>
              <a:uLnTx/>
              <a:uFillTx/>
              <a:latin typeface="Arial"/>
              <a:ea typeface="Arial" charset="0"/>
              <a:cs typeface="Arial"/>
            </a:endParaRPr>
          </a:p>
        </p:txBody>
      </p:sp>
      <p:sp>
        <p:nvSpPr>
          <p:cNvPr id="17" name="Body Copy">
            <a:extLst>
              <a:ext uri="{FF2B5EF4-FFF2-40B4-BE49-F238E27FC236}">
                <a16:creationId xmlns:a16="http://schemas.microsoft.com/office/drawing/2014/main" id="{972C5255-1DD5-58F9-D047-28CDF8523557}"/>
              </a:ext>
            </a:extLst>
          </p:cNvPr>
          <p:cNvSpPr txBox="1">
            <a:spLocks/>
          </p:cNvSpPr>
          <p:nvPr/>
        </p:nvSpPr>
        <p:spPr>
          <a:xfrm>
            <a:off x="654337" y="3033871"/>
            <a:ext cx="6647771" cy="3309325"/>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spcAft>
                <a:spcPts val="1800"/>
              </a:spcAft>
              <a:buSzPct val="120000"/>
              <a:defRPr/>
            </a:pPr>
            <a:r>
              <a:rPr kumimoji="0" lang="de-DE" sz="2000" b="1" i="0" u="none" strike="noStrike" cap="none" normalizeH="0" baseline="0" noProof="0" dirty="0">
                <a:ln>
                  <a:noFill/>
                </a:ln>
                <a:solidFill>
                  <a:srgbClr val="EBB700"/>
                </a:solidFill>
                <a:effectLst/>
                <a:uLnTx/>
                <a:uFillTx/>
                <a:latin typeface="Arial"/>
                <a:ea typeface="Arial" charset="0"/>
                <a:cs typeface="Arial"/>
              </a:rPr>
              <a:t>Jeder Lion ist für die Menschen, die auf uns angewiesen sind, von Bedeutung. Jeder Club trägt zu Veränderungen vor Ort bei, was sich positiv auswirkt. </a:t>
            </a:r>
          </a:p>
          <a:p>
            <a:pPr>
              <a:spcBef>
                <a:spcPts val="0"/>
              </a:spcBef>
              <a:spcAft>
                <a:spcPts val="1800"/>
              </a:spcAft>
              <a:buSzPct val="120000"/>
              <a:defRPr/>
            </a:pPr>
            <a:r>
              <a:rPr kumimoji="0" lang="de-DE" sz="1500" i="0" u="none" strike="noStrike" cap="none" normalizeH="0" baseline="0" noProof="0" dirty="0">
                <a:ln>
                  <a:noFill/>
                </a:ln>
                <a:solidFill>
                  <a:schemeClr val="bg1"/>
                </a:solidFill>
                <a:effectLst/>
                <a:uLnTx/>
                <a:uFillTx/>
                <a:latin typeface="Arial"/>
                <a:ea typeface="Arial" charset="0"/>
                <a:cs typeface="Arial"/>
              </a:rPr>
              <a:t>Seit mehr als einem Jahrhundert engagieren sich Lions auf lokaler und globaler Ebene, unterstützen und helfen.</a:t>
            </a:r>
          </a:p>
          <a:p>
            <a:pPr>
              <a:spcBef>
                <a:spcPts val="0"/>
              </a:spcBef>
              <a:spcAft>
                <a:spcPts val="1800"/>
              </a:spcAft>
              <a:buSzPct val="120000"/>
              <a:defRPr/>
            </a:pPr>
            <a:r>
              <a:rPr kumimoji="0" lang="de-DE" sz="1500" b="0" i="0" u="none" strike="noStrike" cap="none" normalizeH="0" baseline="0" noProof="0" dirty="0">
                <a:ln>
                  <a:noFill/>
                </a:ln>
                <a:solidFill>
                  <a:schemeClr val="bg1"/>
                </a:solidFill>
                <a:effectLst/>
                <a:uLnTx/>
                <a:uFillTx/>
                <a:latin typeface="Arial"/>
                <a:ea typeface="Arial" charset="0"/>
                <a:cs typeface="Arial"/>
              </a:rPr>
              <a:t>Damit wir den steigenden Bedürfnissen lokal und global nachkommen können, müssen wir neue Mitglieder gewinnen, die mit uns Hilfe leisten. Damit wir immer bereit sind zu helfen, müssen wir uns vergrößern.</a:t>
            </a:r>
          </a:p>
          <a:p>
            <a:pPr>
              <a:spcBef>
                <a:spcPts val="0"/>
              </a:spcBef>
              <a:spcAft>
                <a:spcPts val="1800"/>
              </a:spcAft>
              <a:buSzPct val="120000"/>
              <a:defRPr/>
            </a:pPr>
            <a:r>
              <a:rPr kumimoji="0" lang="de-DE" sz="1500" b="1" i="1" u="none" strike="noStrike" cap="none" normalizeH="0" baseline="0" noProof="0" dirty="0">
                <a:ln>
                  <a:noFill/>
                </a:ln>
                <a:solidFill>
                  <a:srgbClr val="FFC000"/>
                </a:solidFill>
                <a:effectLst/>
                <a:uLnTx/>
                <a:uFillTx/>
              </a:rPr>
              <a:t>Deshalb starten wir </a:t>
            </a:r>
            <a:r>
              <a:rPr kumimoji="0" lang="de-DE" sz="1500" b="1" i="1" u="none" strike="noStrike" cap="none" normalizeH="0" baseline="0" noProof="0" dirty="0">
                <a:ln>
                  <a:noFill/>
                </a:ln>
                <a:solidFill>
                  <a:srgbClr val="FFC000"/>
                </a:solidFill>
                <a:effectLst/>
                <a:uLnTx/>
                <a:uFillTx/>
                <a:latin typeface="Arial"/>
                <a:ea typeface="Arial" charset="0"/>
                <a:cs typeface="Arial"/>
              </a:rPr>
              <a:t>MISSION</a:t>
            </a:r>
            <a:r>
              <a:rPr kumimoji="0" lang="de-DE" sz="1500" b="1" u="none" strike="noStrike" cap="none" normalizeH="0" baseline="0" noProof="0" dirty="0">
                <a:ln>
                  <a:noFill/>
                </a:ln>
                <a:solidFill>
                  <a:srgbClr val="FFC000"/>
                </a:solidFill>
                <a:effectLst/>
                <a:uLnTx/>
                <a:uFillTx/>
              </a:rPr>
              <a:t> </a:t>
            </a:r>
            <a:r>
              <a:rPr kumimoji="0" lang="de-DE" sz="1500" b="1" i="1" u="none" strike="noStrike" cap="none" normalizeH="0" baseline="0" noProof="0" dirty="0">
                <a:ln>
                  <a:noFill/>
                </a:ln>
                <a:solidFill>
                  <a:srgbClr val="FFC000"/>
                </a:solidFill>
                <a:effectLst/>
                <a:uLnTx/>
                <a:uFillTx/>
              </a:rPr>
              <a:t>1.5.</a:t>
            </a:r>
          </a:p>
          <a:p>
            <a:pPr>
              <a:spcBef>
                <a:spcPts val="0"/>
              </a:spcBef>
              <a:spcAft>
                <a:spcPts val="1800"/>
              </a:spcAft>
              <a:buSzPct val="120000"/>
              <a:defRPr/>
            </a:pPr>
            <a:r>
              <a:rPr kumimoji="0" lang="de-DE" sz="1500" b="1" i="0" u="none" strike="noStrike" cap="none" normalizeH="0" baseline="0" noProof="0" dirty="0">
                <a:ln>
                  <a:noFill/>
                </a:ln>
                <a:solidFill>
                  <a:srgbClr val="FFC000"/>
                </a:solidFill>
                <a:effectLst/>
                <a:uLnTx/>
                <a:uFillTx/>
                <a:latin typeface="Arial"/>
                <a:ea typeface="Arial" charset="0"/>
                <a:cs typeface="Arial"/>
              </a:rPr>
              <a:t> </a:t>
            </a:r>
            <a:br>
              <a:rPr kumimoji="0" lang="de-DE" sz="1500" b="1" i="0" u="none" strike="noStrike" cap="none" normalizeH="0" baseline="0" noProof="0" dirty="0">
                <a:ln>
                  <a:noFill/>
                </a:ln>
                <a:solidFill>
                  <a:srgbClr val="F0C300"/>
                </a:solidFill>
                <a:effectLst/>
                <a:uLnTx/>
                <a:uFillTx/>
                <a:latin typeface="Arial"/>
                <a:ea typeface="Arial" charset="0"/>
                <a:cs typeface="Arial"/>
              </a:rPr>
            </a:br>
            <a:br>
              <a:rPr kumimoji="0" lang="de-DE" b="1" i="0" u="none" strike="noStrike" cap="none" normalizeH="0" baseline="0" noProof="0" dirty="0">
                <a:ln>
                  <a:noFill/>
                </a:ln>
                <a:solidFill>
                  <a:srgbClr val="F0C300"/>
                </a:solidFill>
                <a:effectLst/>
                <a:uLnTx/>
                <a:uFillTx/>
                <a:latin typeface="Arial"/>
                <a:ea typeface="Arial" charset="0"/>
                <a:cs typeface="Arial"/>
              </a:rPr>
            </a:br>
            <a:endParaRPr kumimoji="0" lang="de-DE" b="1" i="0" u="none" strike="noStrike" cap="none" normalizeH="0" baseline="0" noProof="0" dirty="0">
              <a:ln>
                <a:noFill/>
              </a:ln>
              <a:solidFill>
                <a:srgbClr val="F0C300"/>
              </a:solidFill>
              <a:effectLst/>
              <a:uLnTx/>
              <a:uFillTx/>
              <a:latin typeface="Arial"/>
              <a:ea typeface="Arial" charset="0"/>
              <a:cs typeface="Arial"/>
            </a:endParaRPr>
          </a:p>
        </p:txBody>
      </p:sp>
      <p:grpSp>
        <p:nvGrpSpPr>
          <p:cNvPr id="25" name="Group 24">
            <a:extLst>
              <a:ext uri="{FF2B5EF4-FFF2-40B4-BE49-F238E27FC236}">
                <a16:creationId xmlns:a16="http://schemas.microsoft.com/office/drawing/2014/main" id="{17148856-0506-D567-3915-BF00D6FE16F0}"/>
              </a:ext>
            </a:extLst>
          </p:cNvPr>
          <p:cNvGrpSpPr/>
          <p:nvPr/>
        </p:nvGrpSpPr>
        <p:grpSpPr>
          <a:xfrm>
            <a:off x="0" y="0"/>
            <a:ext cx="12192000" cy="457200"/>
            <a:chOff x="0" y="0"/>
            <a:chExt cx="12192000" cy="457200"/>
          </a:xfrm>
        </p:grpSpPr>
        <p:grpSp>
          <p:nvGrpSpPr>
            <p:cNvPr id="26" name="Group 25">
              <a:extLst>
                <a:ext uri="{FF2B5EF4-FFF2-40B4-BE49-F238E27FC236}">
                  <a16:creationId xmlns:a16="http://schemas.microsoft.com/office/drawing/2014/main" id="{30102607-214C-70F7-97A6-595942FC15D3}"/>
                </a:ext>
              </a:extLst>
            </p:cNvPr>
            <p:cNvGrpSpPr/>
            <p:nvPr/>
          </p:nvGrpSpPr>
          <p:grpSpPr>
            <a:xfrm>
              <a:off x="0" y="0"/>
              <a:ext cx="12188952" cy="457200"/>
              <a:chOff x="0" y="0"/>
              <a:chExt cx="12188952" cy="457200"/>
            </a:xfrm>
          </p:grpSpPr>
          <p:sp>
            <p:nvSpPr>
              <p:cNvPr id="28" name="Background - Solid">
                <a:extLst>
                  <a:ext uri="{FF2B5EF4-FFF2-40B4-BE49-F238E27FC236}">
                    <a16:creationId xmlns:a16="http://schemas.microsoft.com/office/drawing/2014/main" id="{16C68505-F0C2-8952-1A64-49A38E1C4E0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45C828EA-2FF7-173A-4E48-2A1D7A8FD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7" name="Straight Connector 26">
              <a:extLst>
                <a:ext uri="{FF2B5EF4-FFF2-40B4-BE49-F238E27FC236}">
                  <a16:creationId xmlns:a16="http://schemas.microsoft.com/office/drawing/2014/main" id="{F7A819C3-797F-B61A-9D59-51133C726453}"/>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Page Number - White">
            <a:extLst>
              <a:ext uri="{FF2B5EF4-FFF2-40B4-BE49-F238E27FC236}">
                <a16:creationId xmlns:a16="http://schemas.microsoft.com/office/drawing/2014/main" id="{952E1C59-04A4-E805-6C0E-A358D4BBC7A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prstClr val="white"/>
              </a:solidFill>
              <a:effectLst/>
              <a:uLnTx/>
              <a:uFillTx/>
              <a:latin typeface="Arial" charset="0"/>
            </a:endParaRPr>
          </a:p>
        </p:txBody>
      </p:sp>
    </p:spTree>
    <p:extLst>
      <p:ext uri="{BB962C8B-B14F-4D97-AF65-F5344CB8AC3E}">
        <p14:creationId xmlns:p14="http://schemas.microsoft.com/office/powerpoint/2010/main" val="2631957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C61FCD-6FF0-FE0D-0810-CB46D14264CB}"/>
              </a:ext>
            </a:extLst>
          </p:cNvPr>
          <p:cNvGrpSpPr/>
          <p:nvPr/>
        </p:nvGrpSpPr>
        <p:grpSpPr>
          <a:xfrm>
            <a:off x="-6" y="0"/>
            <a:ext cx="12192003" cy="6858000"/>
            <a:chOff x="-6" y="0"/>
            <a:chExt cx="12192003" cy="6858000"/>
          </a:xfrm>
        </p:grpSpPr>
        <p:pic>
          <p:nvPicPr>
            <p:cNvPr id="3" name="Picture 2" descr="A picture containing human face, person, person, collage&#10;&#10;Description automatically generated">
              <a:extLst>
                <a:ext uri="{FF2B5EF4-FFF2-40B4-BE49-F238E27FC236}">
                  <a16:creationId xmlns:a16="http://schemas.microsoft.com/office/drawing/2014/main" id="{7E8753F5-EFEF-F061-71CA-821F107CD3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4" name="Background - Overlay">
              <a:extLst>
                <a:ext uri="{FF2B5EF4-FFF2-40B4-BE49-F238E27FC236}">
                  <a16:creationId xmlns:a16="http://schemas.microsoft.com/office/drawing/2014/main" id="{3339EE8B-89D4-A4E4-F718-414555D7D825}"/>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Page Number - Blue">
            <a:extLst>
              <a:ext uri="{FF2B5EF4-FFF2-40B4-BE49-F238E27FC236}">
                <a16:creationId xmlns:a16="http://schemas.microsoft.com/office/drawing/2014/main" id="{C2CDC01B-FCB8-AFC8-362C-9FC605739B8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6" name="Page Number - White">
            <a:extLst>
              <a:ext uri="{FF2B5EF4-FFF2-40B4-BE49-F238E27FC236}">
                <a16:creationId xmlns:a16="http://schemas.microsoft.com/office/drawing/2014/main" id="{660C4FA6-0814-E26C-0414-E48EF29B913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dirty="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8" name="Headline">
            <a:extLst>
              <a:ext uri="{FF2B5EF4-FFF2-40B4-BE49-F238E27FC236}">
                <a16:creationId xmlns:a16="http://schemas.microsoft.com/office/drawing/2014/main" id="{5FEAE1FE-E487-D3F6-3905-6774CF9DDED3}"/>
              </a:ext>
            </a:extLst>
          </p:cNvPr>
          <p:cNvSpPr txBox="1">
            <a:spLocks/>
          </p:cNvSpPr>
          <p:nvPr/>
        </p:nvSpPr>
        <p:spPr>
          <a:xfrm>
            <a:off x="6825" y="2238987"/>
            <a:ext cx="12182692" cy="1190013"/>
          </a:xfrm>
          <a:prstGeom prst="rect">
            <a:avLst/>
          </a:prstGeom>
          <a:effectLst>
            <a:outerShdw blurRad="127000" dist="63500" dir="2700000" algn="tl" rotWithShape="0">
              <a:srgbClr val="0D2240">
                <a:alpha val="25000"/>
              </a:srgbClr>
            </a:outerShdw>
          </a:effectLst>
        </p:spPr>
        <p:txBody>
          <a:bodyPr lIns="91440" tIns="45720" rIns="91440" bIns="45720" anchor="b"/>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7000">
                <a:solidFill>
                  <a:schemeClr val="bg1"/>
                </a:solidFill>
              </a:rPr>
              <a:t>SIND SIE BEREIT?</a:t>
            </a:r>
          </a:p>
        </p:txBody>
      </p:sp>
      <p:sp>
        <p:nvSpPr>
          <p:cNvPr id="9" name="Headline">
            <a:extLst>
              <a:ext uri="{FF2B5EF4-FFF2-40B4-BE49-F238E27FC236}">
                <a16:creationId xmlns:a16="http://schemas.microsoft.com/office/drawing/2014/main" id="{BC874281-9085-FE2E-72F1-B139FE2677A3}"/>
              </a:ext>
            </a:extLst>
          </p:cNvPr>
          <p:cNvSpPr txBox="1">
            <a:spLocks/>
          </p:cNvSpPr>
          <p:nvPr/>
        </p:nvSpPr>
        <p:spPr>
          <a:xfrm>
            <a:off x="6825" y="4029789"/>
            <a:ext cx="12182692" cy="1397059"/>
          </a:xfrm>
          <a:prstGeom prst="rect">
            <a:avLst/>
          </a:prstGeom>
          <a:effectLst>
            <a:outerShdw blurRad="127000" dist="63500" dir="2700000" algn="tl" rotWithShape="0">
              <a:srgbClr val="0D2240">
                <a:alpha val="25000"/>
              </a:srgbClr>
            </a:outerShdw>
          </a:effectLst>
        </p:spPr>
        <p:txBody>
          <a:bodyPr lIns="91440" tIns="45720" rIns="91440" bIns="45720" anchor="t"/>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3500">
                <a:solidFill>
                  <a:schemeClr val="bg1"/>
                </a:solidFill>
                <a:latin typeface="Arial"/>
                <a:ea typeface="ヒラギノ角ゴ Pro W3"/>
                <a:cs typeface="Arial"/>
              </a:rPr>
              <a:t>Eine Herausforderung war noch nie zu groß für uns </a:t>
            </a:r>
            <a:r>
              <a:rPr lang="de-DE" sz="3500">
                <a:solidFill>
                  <a:srgbClr val="FFC000"/>
                </a:solidFill>
                <a:latin typeface="Arial"/>
                <a:ea typeface="ヒラギノ角ゴ Pro W3"/>
                <a:cs typeface="Arial"/>
              </a:rPr>
              <a:t>Lions</a:t>
            </a:r>
            <a:r>
              <a:rPr lang="de-DE" sz="3500">
                <a:solidFill>
                  <a:schemeClr val="bg1"/>
                </a:solidFill>
                <a:latin typeface="Arial"/>
                <a:ea typeface="ヒラギノ角ゴ Pro W3"/>
                <a:cs typeface="Arial"/>
              </a:rPr>
              <a:t>. </a:t>
            </a:r>
          </a:p>
          <a:p>
            <a:pPr>
              <a:spcBef>
                <a:spcPts val="1000"/>
              </a:spcBef>
            </a:pPr>
            <a:r>
              <a:rPr lang="de-DE" sz="3500">
                <a:solidFill>
                  <a:schemeClr val="bg1"/>
                </a:solidFill>
                <a:latin typeface="Arial"/>
                <a:ea typeface="ヒラギノ角ゴ Pro W3"/>
                <a:cs typeface="Arial"/>
              </a:rPr>
              <a:t>Nehmen Sie die Herausforderung an!</a:t>
            </a:r>
          </a:p>
        </p:txBody>
      </p:sp>
      <p:sp>
        <p:nvSpPr>
          <p:cNvPr id="10" name="Rectangle 9">
            <a:extLst>
              <a:ext uri="{FF2B5EF4-FFF2-40B4-BE49-F238E27FC236}">
                <a16:creationId xmlns:a16="http://schemas.microsoft.com/office/drawing/2014/main" id="{22F3871E-0EE9-28AA-BC32-A327C32B8B8E}"/>
              </a:ext>
            </a:extLst>
          </p:cNvPr>
          <p:cNvSpPr/>
          <p:nvPr/>
        </p:nvSpPr>
        <p:spPr>
          <a:xfrm rot="5400000" flipH="1">
            <a:off x="6063835" y="3405380"/>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1" name="Picture 10">
            <a:extLst>
              <a:ext uri="{FF2B5EF4-FFF2-40B4-BE49-F238E27FC236}">
                <a16:creationId xmlns:a16="http://schemas.microsoft.com/office/drawing/2014/main" id="{0B021753-493A-FB6E-F330-56C2A8EE9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3650565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5"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3" name="Mission_1-5_Launch_230710_de_DE">
            <a:hlinkClick r:id="" action="ppaction://media"/>
            <a:extLst>
              <a:ext uri="{FF2B5EF4-FFF2-40B4-BE49-F238E27FC236}">
                <a16:creationId xmlns:a16="http://schemas.microsoft.com/office/drawing/2014/main" id="{C75A2F16-77EF-AA95-94ED-F9025500B5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67" y="25399"/>
            <a:ext cx="12178823" cy="6850703"/>
          </a:xfrm>
          <a:prstGeom prst="rect">
            <a:avLst/>
          </a:prstGeom>
        </p:spPr>
      </p:pic>
    </p:spTree>
    <p:extLst>
      <p:ext uri="{BB962C8B-B14F-4D97-AF65-F5344CB8AC3E}">
        <p14:creationId xmlns:p14="http://schemas.microsoft.com/office/powerpoint/2010/main" val="127316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08" y="-5257"/>
            <a:ext cx="12209417" cy="6866903"/>
          </a:xfrm>
          <a:prstGeom prst="rect">
            <a:avLst/>
          </a:prstGeom>
        </p:spPr>
      </p:pic>
      <p:sp>
        <p:nvSpPr>
          <p:cNvPr id="2" name="Background - Overlay">
            <a:extLst>
              <a:ext uri="{FF2B5EF4-FFF2-40B4-BE49-F238E27FC236}">
                <a16:creationId xmlns:a16="http://schemas.microsoft.com/office/drawing/2014/main" id="{26A33130-88FD-5759-376A-0FE3830808DF}"/>
              </a:ext>
            </a:extLst>
          </p:cNvPr>
          <p:cNvSpPr/>
          <p:nvPr/>
        </p:nvSpPr>
        <p:spPr>
          <a:xfrm>
            <a:off x="-17417" y="0"/>
            <a:ext cx="12218126" cy="6858000"/>
          </a:xfrm>
          <a:prstGeom prst="rect">
            <a:avLst/>
          </a:prstGeom>
          <a:gradFill flip="none" rotWithShape="0">
            <a:gsLst>
              <a:gs pos="0">
                <a:srgbClr val="00338D">
                  <a:alpha val="90000"/>
                </a:srgbClr>
              </a:gs>
              <a:gs pos="98000">
                <a:srgbClr val="7A2582">
                  <a:alpha val="74805"/>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Title 1">
            <a:extLst>
              <a:ext uri="{FF2B5EF4-FFF2-40B4-BE49-F238E27FC236}">
                <a16:creationId xmlns:a16="http://schemas.microsoft.com/office/drawing/2014/main" id="{84015D6B-6F7B-C546-B15B-81A122A64AC3}"/>
              </a:ext>
            </a:extLst>
          </p:cNvPr>
          <p:cNvSpPr txBox="1">
            <a:spLocks/>
          </p:cNvSpPr>
          <p:nvPr/>
        </p:nvSpPr>
        <p:spPr>
          <a:xfrm>
            <a:off x="1872091" y="2739110"/>
            <a:ext cx="8504716" cy="1920033"/>
          </a:xfrm>
          <a:prstGeom prst="rect">
            <a:avLst/>
          </a:prstGeom>
          <a:effectLst>
            <a:outerShdw blurRad="127000" dist="63500" dir="2700000" algn="tl" rotWithShape="0">
              <a:srgbClr val="0D2240">
                <a:alpha val="25000"/>
              </a:srgbClr>
            </a:outerShdw>
          </a:effectLst>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Light"/>
                <a:ea typeface="+mj-ea"/>
                <a:cs typeface="Open Sans Light"/>
              </a:defRPr>
            </a:lvl1pPr>
          </a:lstStyle>
          <a:p>
            <a:pPr>
              <a:lnSpc>
                <a:spcPct val="80000"/>
              </a:lnSpc>
              <a:spcAft>
                <a:spcPts val="600"/>
              </a:spcAft>
            </a:pPr>
            <a:r>
              <a:rPr lang="de-DE" sz="11000" b="1" dirty="0">
                <a:solidFill>
                  <a:schemeClr val="bg1"/>
                </a:solidFill>
                <a:latin typeface="Helvetica Neue" charset="0"/>
                <a:ea typeface="Helvetica Neue" charset="0"/>
                <a:cs typeface="Helvetica Neue" charset="0"/>
              </a:rPr>
              <a:t>Vielen Dank</a:t>
            </a:r>
          </a:p>
        </p:txBody>
      </p:sp>
      <p:sp>
        <p:nvSpPr>
          <p:cNvPr id="10" name="TextBox 9">
            <a:extLst>
              <a:ext uri="{FF2B5EF4-FFF2-40B4-BE49-F238E27FC236}">
                <a16:creationId xmlns:a16="http://schemas.microsoft.com/office/drawing/2014/main" id="{5FD77007-DB48-654F-892C-631DEE861BBC}"/>
              </a:ext>
            </a:extLst>
          </p:cNvPr>
          <p:cNvSpPr txBox="1"/>
          <p:nvPr/>
        </p:nvSpPr>
        <p:spPr>
          <a:xfrm>
            <a:off x="4404334" y="6248400"/>
            <a:ext cx="3399810" cy="338554"/>
          </a:xfrm>
          <a:prstGeom prst="rect">
            <a:avLst/>
          </a:prstGeom>
          <a:noFill/>
        </p:spPr>
        <p:txBody>
          <a:bodyPr wrap="square" lIns="91440" tIns="45720" rIns="91440" bIns="45720" rtlCol="0" anchor="t">
            <a:spAutoFit/>
          </a:bodyPr>
          <a:lstStyle/>
          <a:p>
            <a:pPr algn="ctr"/>
            <a:r>
              <a:rPr lang="de-DE" sz="1600" b="1">
                <a:solidFill>
                  <a:schemeClr val="bg1"/>
                </a:solidFill>
                <a:latin typeface="Arial"/>
                <a:cs typeface="Arial"/>
              </a:rPr>
              <a:t>© 2023 Lions International</a:t>
            </a:r>
          </a:p>
        </p:txBody>
      </p:sp>
      <p:pic>
        <p:nvPicPr>
          <p:cNvPr id="3" name="Picture 2">
            <a:extLst>
              <a:ext uri="{FF2B5EF4-FFF2-40B4-BE49-F238E27FC236}">
                <a16:creationId xmlns:a16="http://schemas.microsoft.com/office/drawing/2014/main" id="{9FD1A173-D56F-CC2D-F6BA-C7AE399D3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714" y="1260088"/>
            <a:ext cx="5888572" cy="1061140"/>
          </a:xfrm>
          <a:prstGeom prst="rect">
            <a:avLst/>
          </a:prstGeom>
        </p:spPr>
      </p:pic>
      <p:sp>
        <p:nvSpPr>
          <p:cNvPr id="4" name="Page Number - White">
            <a:extLst>
              <a:ext uri="{FF2B5EF4-FFF2-40B4-BE49-F238E27FC236}">
                <a16:creationId xmlns:a16="http://schemas.microsoft.com/office/drawing/2014/main" id="{C3309E03-9FC1-DD6C-B9B8-A6C6DCB51B7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42</a:t>
            </a:fld>
            <a:endParaRPr kumimoji="0" lang="en-US" sz="1000" b="0" i="0" u="none" strike="noStrike" kern="1200" cap="none" spc="0" normalizeH="0" baseline="0" noProof="0">
              <a:ln>
                <a:noFill/>
              </a:ln>
              <a:solidFill>
                <a:prstClr val="white"/>
              </a:solidFill>
              <a:effectLst/>
              <a:uLnTx/>
              <a:uFillTx/>
              <a:latin typeface="Arial" charset="0"/>
            </a:endParaRPr>
          </a:p>
        </p:txBody>
      </p:sp>
    </p:spTree>
    <p:extLst>
      <p:ext uri="{BB962C8B-B14F-4D97-AF65-F5344CB8AC3E}">
        <p14:creationId xmlns:p14="http://schemas.microsoft.com/office/powerpoint/2010/main" val="2514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E440F4-0ED3-D98F-09A5-25E5267A3AE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445" y="0"/>
            <a:ext cx="7489142" cy="6868886"/>
          </a:xfrm>
          <a:prstGeom prst="rect">
            <a:avLst/>
          </a:prstGeom>
        </p:spPr>
      </p:pic>
      <p:sp>
        <p:nvSpPr>
          <p:cNvPr id="3" name="Freeform 2">
            <a:extLst>
              <a:ext uri="{FF2B5EF4-FFF2-40B4-BE49-F238E27FC236}">
                <a16:creationId xmlns:a16="http://schemas.microsoft.com/office/drawing/2014/main" id="{59E6B00C-EF31-2C2E-B3C8-AAB28DCAFB28}"/>
              </a:ext>
            </a:extLst>
          </p:cNvPr>
          <p:cNvSpPr/>
          <p:nvPr/>
        </p:nvSpPr>
        <p:spPr>
          <a:xfrm>
            <a:off x="3105962" y="736"/>
            <a:ext cx="10617955" cy="6868150"/>
          </a:xfrm>
          <a:custGeom>
            <a:avLst/>
            <a:gdLst>
              <a:gd name="connsiteX0" fmla="*/ 3959471 w 10602263"/>
              <a:gd name="connsiteY0" fmla="*/ 0 h 6858000"/>
              <a:gd name="connsiteX1" fmla="*/ 6858000 w 10602263"/>
              <a:gd name="connsiteY1" fmla="*/ 0 h 6858000"/>
              <a:gd name="connsiteX2" fmla="*/ 6858000 w 10602263"/>
              <a:gd name="connsiteY2" fmla="*/ 0 h 6858000"/>
              <a:gd name="connsiteX3" fmla="*/ 7703734 w 10602263"/>
              <a:gd name="connsiteY3" fmla="*/ 0 h 6858000"/>
              <a:gd name="connsiteX4" fmla="*/ 8396868 w 10602263"/>
              <a:gd name="connsiteY4" fmla="*/ 0 h 6858000"/>
              <a:gd name="connsiteX5" fmla="*/ 10602263 w 10602263"/>
              <a:gd name="connsiteY5" fmla="*/ 0 h 6858000"/>
              <a:gd name="connsiteX6" fmla="*/ 10602263 w 10602263"/>
              <a:gd name="connsiteY6" fmla="*/ 6858000 h 6858000"/>
              <a:gd name="connsiteX7" fmla="*/ 8396868 w 10602263"/>
              <a:gd name="connsiteY7" fmla="*/ 6858000 h 6858000"/>
              <a:gd name="connsiteX8" fmla="*/ 6858000 w 10602263"/>
              <a:gd name="connsiteY8" fmla="*/ 6858000 h 6858000"/>
              <a:gd name="connsiteX9" fmla="*/ 3744263 w 10602263"/>
              <a:gd name="connsiteY9" fmla="*/ 6858000 h 6858000"/>
              <a:gd name="connsiteX10" fmla="*/ 1538868 w 10602263"/>
              <a:gd name="connsiteY10" fmla="*/ 6858000 h 6858000"/>
              <a:gd name="connsiteX11" fmla="*/ 0 w 1060226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2263" h="6858000">
                <a:moveTo>
                  <a:pt x="3959471" y="0"/>
                </a:moveTo>
                <a:lnTo>
                  <a:pt x="6858000" y="0"/>
                </a:lnTo>
                <a:lnTo>
                  <a:pt x="6858000" y="0"/>
                </a:lnTo>
                <a:lnTo>
                  <a:pt x="7703734" y="0"/>
                </a:lnTo>
                <a:lnTo>
                  <a:pt x="8396868" y="0"/>
                </a:lnTo>
                <a:lnTo>
                  <a:pt x="10602263" y="0"/>
                </a:lnTo>
                <a:lnTo>
                  <a:pt x="10602263" y="6858000"/>
                </a:lnTo>
                <a:lnTo>
                  <a:pt x="8396868" y="6858000"/>
                </a:lnTo>
                <a:lnTo>
                  <a:pt x="6858000" y="6858000"/>
                </a:lnTo>
                <a:lnTo>
                  <a:pt x="3744263" y="6858000"/>
                </a:lnTo>
                <a:lnTo>
                  <a:pt x="1538868" y="6858000"/>
                </a:lnTo>
                <a:lnTo>
                  <a:pt x="0" y="6858000"/>
                </a:lnTo>
                <a:close/>
              </a:path>
            </a:pathLst>
          </a:custGeom>
          <a:solidFill>
            <a:schemeClr val="bg1"/>
          </a:solidFill>
          <a:ln w="7938" cap="flat">
            <a:noFill/>
            <a:prstDash val="solid"/>
            <a:miter/>
          </a:ln>
        </p:spPr>
        <p:txBody>
          <a:bodyPr rtlCol="0" anchor="ctr"/>
          <a:lstStyle/>
          <a:p>
            <a:endParaRPr lang="en-US"/>
          </a:p>
        </p:txBody>
      </p:sp>
      <p:sp>
        <p:nvSpPr>
          <p:cNvPr id="4" name="Large #">
            <a:extLst>
              <a:ext uri="{FF2B5EF4-FFF2-40B4-BE49-F238E27FC236}">
                <a16:creationId xmlns:a16="http://schemas.microsoft.com/office/drawing/2014/main" id="{8EBF79A8-2018-D1C8-8535-6F8C80EB515A}"/>
              </a:ext>
            </a:extLst>
          </p:cNvPr>
          <p:cNvSpPr txBox="1"/>
          <p:nvPr/>
        </p:nvSpPr>
        <p:spPr>
          <a:xfrm>
            <a:off x="6275319" y="1453427"/>
            <a:ext cx="7141276" cy="2400657"/>
          </a:xfrm>
          <a:prstGeom prst="rect">
            <a:avLst/>
          </a:prstGeom>
          <a:noFill/>
        </p:spPr>
        <p:txBody>
          <a:bodyPr wrap="square" lIns="91440" tIns="45720" rIns="91440" bIns="45720" rtlCol="0" anchor="t">
            <a:spAutoFit/>
          </a:bodyPr>
          <a:lstStyle/>
          <a:p>
            <a:r>
              <a:rPr lang="de-DE" sz="5000" b="1" dirty="0">
                <a:solidFill>
                  <a:srgbClr val="00338D"/>
                </a:solidFill>
                <a:latin typeface="Arial"/>
                <a:ea typeface="Arial" charset="0"/>
                <a:cs typeface="Arial"/>
              </a:rPr>
              <a:t>Die größte Veränderung beginnt </a:t>
            </a:r>
            <a:br>
              <a:rPr lang="de-DE" sz="5000" b="1" dirty="0">
                <a:latin typeface="Arial" panose="020B0604020202020204" pitchFamily="34" charset="0"/>
                <a:ea typeface="Arial" charset="0"/>
                <a:cs typeface="Arial" panose="020B0604020202020204" pitchFamily="34" charset="0"/>
              </a:rPr>
            </a:br>
            <a:r>
              <a:rPr lang="de-DE" sz="5000" b="1" dirty="0">
                <a:solidFill>
                  <a:srgbClr val="00338D"/>
                </a:solidFill>
                <a:latin typeface="Arial"/>
                <a:ea typeface="Arial" charset="0"/>
                <a:cs typeface="Arial"/>
              </a:rPr>
              <a:t>bei Ihnen.</a:t>
            </a:r>
          </a:p>
        </p:txBody>
      </p:sp>
      <p:sp>
        <p:nvSpPr>
          <p:cNvPr id="5" name="Body Copy">
            <a:extLst>
              <a:ext uri="{FF2B5EF4-FFF2-40B4-BE49-F238E27FC236}">
                <a16:creationId xmlns:a16="http://schemas.microsoft.com/office/drawing/2014/main" id="{BCC22F19-9768-3A34-5F7A-DDC6F7A53AB2}"/>
              </a:ext>
            </a:extLst>
          </p:cNvPr>
          <p:cNvSpPr txBox="1">
            <a:spLocks/>
          </p:cNvSpPr>
          <p:nvPr/>
        </p:nvSpPr>
        <p:spPr>
          <a:xfrm>
            <a:off x="6309439" y="4239522"/>
            <a:ext cx="5730160" cy="207872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1800" i="1" dirty="0">
                <a:solidFill>
                  <a:srgbClr val="0D2240"/>
                </a:solidFill>
                <a:latin typeface="Arial"/>
                <a:ea typeface="Arial" charset="0"/>
                <a:cs typeface="Arial"/>
              </a:rPr>
              <a:t>MISSION</a:t>
            </a:r>
            <a:r>
              <a:rPr lang="de-DE" sz="1800" dirty="0">
                <a:solidFill>
                  <a:srgbClr val="0D2240"/>
                </a:solidFill>
                <a:latin typeface="Arial"/>
                <a:ea typeface="Arial" charset="0"/>
                <a:cs typeface="Arial"/>
              </a:rPr>
              <a:t> </a:t>
            </a:r>
            <a:r>
              <a:rPr lang="de-DE" sz="1800" b="1" dirty="0">
                <a:solidFill>
                  <a:srgbClr val="0D2240"/>
                </a:solidFill>
                <a:latin typeface="Arial"/>
                <a:ea typeface="Arial" charset="0"/>
                <a:cs typeface="Arial"/>
              </a:rPr>
              <a:t>1.5</a:t>
            </a:r>
            <a:r>
              <a:rPr lang="de-DE" sz="1800" dirty="0">
                <a:solidFill>
                  <a:srgbClr val="0D2240"/>
                </a:solidFill>
                <a:latin typeface="Arial"/>
                <a:ea typeface="Arial" charset="0"/>
                <a:cs typeface="Arial"/>
              </a:rPr>
              <a:t> ist unser Bestreben, bis zum 1. Juli 2027 die Mitgliederzahl auf 1,5 Millionen zu erhöhen, um mehr Menschen denn je zu helfen und ihren wachsenden Bedürfnissen nachzukommen.</a:t>
            </a:r>
          </a:p>
          <a:p>
            <a:pPr>
              <a:buSzPct val="120000"/>
            </a:pPr>
            <a:endParaRPr lang="en-US" sz="1800" kern="0" dirty="0">
              <a:solidFill>
                <a:srgbClr val="0D2240"/>
              </a:solidFill>
              <a:latin typeface="Arial" charset="0"/>
              <a:ea typeface="Arial" charset="0"/>
              <a:cs typeface="Arial" charset="0"/>
            </a:endParaRPr>
          </a:p>
          <a:p>
            <a:pPr>
              <a:buSzPct val="120000"/>
            </a:pPr>
            <a:r>
              <a:rPr lang="de-DE" sz="1800" b="1" i="1" dirty="0">
                <a:solidFill>
                  <a:srgbClr val="EBB700"/>
                </a:solidFill>
                <a:latin typeface="Arial" charset="0"/>
                <a:ea typeface="Arial" charset="0"/>
                <a:cs typeface="Arial" charset="0"/>
              </a:rPr>
              <a:t>Je mehr Mitglieder wir haben, desto mehr Hilfe können wir leisten.</a:t>
            </a:r>
          </a:p>
        </p:txBody>
      </p:sp>
      <p:sp>
        <p:nvSpPr>
          <p:cNvPr id="8" name="Graphic 35">
            <a:extLst>
              <a:ext uri="{FF2B5EF4-FFF2-40B4-BE49-F238E27FC236}">
                <a16:creationId xmlns:a16="http://schemas.microsoft.com/office/drawing/2014/main" id="{D40B5A60-F96E-1034-146E-F8203CC72B70}"/>
              </a:ext>
            </a:extLst>
          </p:cNvPr>
          <p:cNvSpPr/>
          <p:nvPr/>
        </p:nvSpPr>
        <p:spPr>
          <a:xfrm rot="10800000">
            <a:off x="-5444" y="-1"/>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FBEC7040-0A97-5033-4BD2-18A157AAE512}"/>
              </a:ext>
            </a:extLst>
          </p:cNvPr>
          <p:cNvSpPr/>
          <p:nvPr/>
        </p:nvSpPr>
        <p:spPr>
          <a:xfrm rot="5400000" flipH="1">
            <a:off x="6657398" y="3611017"/>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grpSp>
        <p:nvGrpSpPr>
          <p:cNvPr id="20" name="Group 19">
            <a:extLst>
              <a:ext uri="{FF2B5EF4-FFF2-40B4-BE49-F238E27FC236}">
                <a16:creationId xmlns:a16="http://schemas.microsoft.com/office/drawing/2014/main" id="{84478B4C-96E9-A495-917A-8224823D063C}"/>
              </a:ext>
            </a:extLst>
          </p:cNvPr>
          <p:cNvGrpSpPr/>
          <p:nvPr/>
        </p:nvGrpSpPr>
        <p:grpSpPr>
          <a:xfrm>
            <a:off x="0" y="0"/>
            <a:ext cx="12192000" cy="457200"/>
            <a:chOff x="0" y="0"/>
            <a:chExt cx="12192000" cy="457200"/>
          </a:xfrm>
        </p:grpSpPr>
        <p:grpSp>
          <p:nvGrpSpPr>
            <p:cNvPr id="21" name="Group 20">
              <a:extLst>
                <a:ext uri="{FF2B5EF4-FFF2-40B4-BE49-F238E27FC236}">
                  <a16:creationId xmlns:a16="http://schemas.microsoft.com/office/drawing/2014/main" id="{74A5A09C-B6B4-19C7-A00F-E5261D684951}"/>
                </a:ext>
              </a:extLst>
            </p:cNvPr>
            <p:cNvGrpSpPr/>
            <p:nvPr/>
          </p:nvGrpSpPr>
          <p:grpSpPr>
            <a:xfrm>
              <a:off x="0" y="0"/>
              <a:ext cx="12188952" cy="457200"/>
              <a:chOff x="0" y="0"/>
              <a:chExt cx="12188952" cy="457200"/>
            </a:xfrm>
          </p:grpSpPr>
          <p:sp>
            <p:nvSpPr>
              <p:cNvPr id="23" name="Background - Solid">
                <a:extLst>
                  <a:ext uri="{FF2B5EF4-FFF2-40B4-BE49-F238E27FC236}">
                    <a16:creationId xmlns:a16="http://schemas.microsoft.com/office/drawing/2014/main" id="{4A985116-FBEF-06F8-7772-889C07A5021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E4348B5-BFDE-F6E8-644B-637F5C4ED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22" name="Straight Connector 21">
              <a:extLst>
                <a:ext uri="{FF2B5EF4-FFF2-40B4-BE49-F238E27FC236}">
                  <a16:creationId xmlns:a16="http://schemas.microsoft.com/office/drawing/2014/main" id="{9FBF9331-D1B2-E724-296E-3FD30016DEC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Graphic 35">
            <a:extLst>
              <a:ext uri="{FF2B5EF4-FFF2-40B4-BE49-F238E27FC236}">
                <a16:creationId xmlns:a16="http://schemas.microsoft.com/office/drawing/2014/main" id="{DA59CD79-B7A4-9652-91B2-4DDBF72F7F64}"/>
              </a:ext>
            </a:extLst>
          </p:cNvPr>
          <p:cNvSpPr/>
          <p:nvPr/>
        </p:nvSpPr>
        <p:spPr>
          <a:xfrm rot="10800000">
            <a:off x="-3048" y="0"/>
            <a:ext cx="2487654" cy="430874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10" name="Page Number - White">
            <a:extLst>
              <a:ext uri="{FF2B5EF4-FFF2-40B4-BE49-F238E27FC236}">
                <a16:creationId xmlns:a16="http://schemas.microsoft.com/office/drawing/2014/main" id="{06AF65C7-6EA1-1265-BD47-ED7EB3B4E91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D2240"/>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srgbClr val="0D2240"/>
              </a:solidFill>
              <a:effectLst/>
              <a:uLnTx/>
              <a:uFillTx/>
              <a:latin typeface="Arial" charset="0"/>
            </a:endParaRPr>
          </a:p>
        </p:txBody>
      </p:sp>
    </p:spTree>
    <p:extLst>
      <p:ext uri="{BB962C8B-B14F-4D97-AF65-F5344CB8AC3E}">
        <p14:creationId xmlns:p14="http://schemas.microsoft.com/office/powerpoint/2010/main" val="191070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6825" y="1986032"/>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6000">
                <a:solidFill>
                  <a:srgbClr val="FFC000"/>
                </a:solidFill>
                <a:effectLst>
                  <a:outerShdw blurRad="127000" dist="63500" dir="2700000" algn="tl" rotWithShape="0">
                    <a:srgbClr val="0D2240">
                      <a:alpha val="25000"/>
                    </a:srgbClr>
                  </a:outerShdw>
                </a:effectLst>
                <a:latin typeface="Arial"/>
                <a:ea typeface="ヒラギノ角ゴ Pro W3"/>
                <a:cs typeface="Arial"/>
              </a:rPr>
              <a:t>Es werden mehr </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1" name="Headline">
            <a:extLst>
              <a:ext uri="{FF2B5EF4-FFF2-40B4-BE49-F238E27FC236}">
                <a16:creationId xmlns:a16="http://schemas.microsoft.com/office/drawing/2014/main" id="{D629DF0C-BB5A-7A7E-C418-8C0F4211D219}"/>
              </a:ext>
            </a:extLst>
          </p:cNvPr>
          <p:cNvSpPr txBox="1">
            <a:spLocks/>
          </p:cNvSpPr>
          <p:nvPr/>
        </p:nvSpPr>
        <p:spPr>
          <a:xfrm>
            <a:off x="6825" y="4675770"/>
            <a:ext cx="12182692" cy="824356"/>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de-DE" sz="6000">
                <a:solidFill>
                  <a:srgbClr val="FFC000"/>
                </a:solidFill>
                <a:effectLst>
                  <a:outerShdw blurRad="127000" dist="63500" dir="2700000" algn="tl" rotWithShape="0">
                    <a:srgbClr val="0D2240">
                      <a:alpha val="25000"/>
                    </a:srgbClr>
                  </a:outerShdw>
                </a:effectLst>
                <a:latin typeface="Arial"/>
                <a:ea typeface="ヒラギノ角ゴ Pro W3"/>
                <a:cs typeface="Arial"/>
              </a:rPr>
              <a:t>als je zuvor gebraucht.</a:t>
            </a:r>
          </a:p>
        </p:txBody>
      </p:sp>
      <p:sp>
        <p:nvSpPr>
          <p:cNvPr id="12" name="Headline">
            <a:extLst>
              <a:ext uri="{FF2B5EF4-FFF2-40B4-BE49-F238E27FC236}">
                <a16:creationId xmlns:a16="http://schemas.microsoft.com/office/drawing/2014/main" id="{C22FAB0A-A9D2-B556-F290-C6BD0A05769A}"/>
              </a:ext>
            </a:extLst>
          </p:cNvPr>
          <p:cNvSpPr txBox="1">
            <a:spLocks/>
          </p:cNvSpPr>
          <p:nvPr/>
        </p:nvSpPr>
        <p:spPr>
          <a:xfrm>
            <a:off x="6825" y="2783398"/>
            <a:ext cx="12182692" cy="2030930"/>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12500">
                <a:solidFill>
                  <a:schemeClr val="bg1"/>
                </a:solidFill>
                <a:effectLst>
                  <a:outerShdw blurRad="127000" dist="63500" dir="2700000" algn="tl" rotWithShape="0">
                    <a:srgbClr val="0D2240">
                      <a:alpha val="25000"/>
                    </a:srgbClr>
                  </a:outerShdw>
                </a:effectLst>
                <a:latin typeface="Arial"/>
                <a:ea typeface="ヒラギノ角ゴ Pro W3"/>
                <a:cs typeface="Arial"/>
              </a:rPr>
              <a:t>LIONS</a:t>
            </a:r>
          </a:p>
        </p:txBody>
      </p:sp>
      <p:pic>
        <p:nvPicPr>
          <p:cNvPr id="3" name="Picture 2">
            <a:extLst>
              <a:ext uri="{FF2B5EF4-FFF2-40B4-BE49-F238E27FC236}">
                <a16:creationId xmlns:a16="http://schemas.microsoft.com/office/drawing/2014/main" id="{AE783063-EC6F-99B5-EA83-FB89F4DCA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2551758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Mission_1-5_Teaser_230815_de_DE">
            <a:hlinkClick r:id="" action="ppaction://media"/>
            <a:extLst>
              <a:ext uri="{FF2B5EF4-FFF2-40B4-BE49-F238E27FC236}">
                <a16:creationId xmlns:a16="http://schemas.microsoft.com/office/drawing/2014/main" id="{984AF296-37C6-0842-C57D-2263EF41A1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796" cy="6858000"/>
          </a:xfrm>
          <a:prstGeom prst="rect">
            <a:avLst/>
          </a:prstGeom>
        </p:spPr>
      </p:pic>
    </p:spTree>
    <p:extLst>
      <p:ext uri="{BB962C8B-B14F-4D97-AF65-F5344CB8AC3E}">
        <p14:creationId xmlns:p14="http://schemas.microsoft.com/office/powerpoint/2010/main" val="18219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7A7CC892-9D79-E152-3E30-50CF7870BDCE}"/>
              </a:ext>
            </a:extLst>
          </p:cNvPr>
          <p:cNvSpPr/>
          <p:nvPr/>
        </p:nvSpPr>
        <p:spPr>
          <a:xfrm>
            <a:off x="-2483" y="0"/>
            <a:ext cx="12192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Background - Image">
            <a:extLst>
              <a:ext uri="{FF2B5EF4-FFF2-40B4-BE49-F238E27FC236}">
                <a16:creationId xmlns:a16="http://schemas.microsoft.com/office/drawing/2014/main" id="{E99A33F7-FD09-8D2A-08B7-00C9A49F937E}"/>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a:off x="-18143" y="25400"/>
            <a:ext cx="12192000" cy="6858000"/>
          </a:xfrm>
          <a:prstGeom prst="rect">
            <a:avLst/>
          </a:prstGeom>
          <a:noFill/>
        </p:spPr>
      </p:pic>
      <p:sp>
        <p:nvSpPr>
          <p:cNvPr id="13" name="Background - Overlay">
            <a:extLst>
              <a:ext uri="{FF2B5EF4-FFF2-40B4-BE49-F238E27FC236}">
                <a16:creationId xmlns:a16="http://schemas.microsoft.com/office/drawing/2014/main" id="{FEA79CEF-3E5D-E9B5-A973-6AB8CE38C489}"/>
              </a:ext>
            </a:extLst>
          </p:cNvPr>
          <p:cNvSpPr/>
          <p:nvPr/>
        </p:nvSpPr>
        <p:spPr>
          <a:xfrm>
            <a:off x="0" y="25400"/>
            <a:ext cx="12192000" cy="6858000"/>
          </a:xfrm>
          <a:prstGeom prst="rect">
            <a:avLst/>
          </a:prstGeom>
          <a:gradFill flip="none" rotWithShape="0">
            <a:gsLst>
              <a:gs pos="8000">
                <a:srgbClr val="00338D">
                  <a:alpha val="87000"/>
                </a:srgbClr>
              </a:gs>
              <a:gs pos="100000">
                <a:srgbClr val="7A2582">
                  <a:alpha val="8700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Headline">
            <a:extLst>
              <a:ext uri="{FF2B5EF4-FFF2-40B4-BE49-F238E27FC236}">
                <a16:creationId xmlns:a16="http://schemas.microsoft.com/office/drawing/2014/main" id="{2CB374AE-15A5-DE1F-8DBA-A37E95B9710D}"/>
              </a:ext>
            </a:extLst>
          </p:cNvPr>
          <p:cNvSpPr txBox="1">
            <a:spLocks/>
          </p:cNvSpPr>
          <p:nvPr/>
        </p:nvSpPr>
        <p:spPr>
          <a:xfrm>
            <a:off x="-20626" y="2662035"/>
            <a:ext cx="12182692" cy="1102055"/>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000"/>
              </a:spcBef>
            </a:pPr>
            <a:r>
              <a:rPr lang="de-DE" sz="6000">
                <a:solidFill>
                  <a:srgbClr val="FFC000"/>
                </a:solidFill>
                <a:effectLst>
                  <a:outerShdw blurRad="127000" dist="63500" dir="2700000" algn="tl" rotWithShape="0">
                    <a:srgbClr val="0D2240">
                      <a:alpha val="25000"/>
                    </a:srgbClr>
                  </a:outerShdw>
                </a:effectLst>
                <a:latin typeface="Arial"/>
                <a:ea typeface="ヒラギノ角ゴ Pro W3"/>
                <a:cs typeface="Arial"/>
              </a:rPr>
              <a:t>Warum also wachsen</a:t>
            </a:r>
            <a:r>
              <a:rPr lang="de-DE" sz="6000">
                <a:solidFill>
                  <a:srgbClr val="EBB700"/>
                </a:solidFill>
                <a:effectLst>
                  <a:outerShdw blurRad="127000" dist="63500" dir="2700000" algn="tl" rotWithShape="0">
                    <a:srgbClr val="0D2240">
                      <a:alpha val="25000"/>
                    </a:srgbClr>
                  </a:outerShdw>
                </a:effectLst>
                <a:latin typeface="Arial"/>
                <a:ea typeface="ヒラギノ角ゴ Pro W3"/>
                <a:cs typeface="Arial"/>
              </a:rPr>
              <a:t>?</a:t>
            </a:r>
          </a:p>
        </p:txBody>
      </p:sp>
      <p:sp>
        <p:nvSpPr>
          <p:cNvPr id="5" name="Page Number - White">
            <a:extLst>
              <a:ext uri="{FF2B5EF4-FFF2-40B4-BE49-F238E27FC236}">
                <a16:creationId xmlns:a16="http://schemas.microsoft.com/office/drawing/2014/main" id="{92F00FC0-74AA-520C-6982-9AF47A43D14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35" name="TextBox 34">
            <a:extLst>
              <a:ext uri="{FF2B5EF4-FFF2-40B4-BE49-F238E27FC236}">
                <a16:creationId xmlns:a16="http://schemas.microsoft.com/office/drawing/2014/main" id="{87950ED2-B21F-19B4-160E-E9F7128131F2}"/>
              </a:ext>
            </a:extLst>
          </p:cNvPr>
          <p:cNvSpPr txBox="1"/>
          <p:nvPr/>
        </p:nvSpPr>
        <p:spPr>
          <a:xfrm>
            <a:off x="2610363" y="3899140"/>
            <a:ext cx="69349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400" dirty="0">
                <a:solidFill>
                  <a:schemeClr val="bg1"/>
                </a:solidFill>
                <a:latin typeface="Arial"/>
                <a:ea typeface="ヒラギノ角ゴ Pro W3"/>
                <a:cs typeface="Arial"/>
              </a:rPr>
              <a:t>Welche Chancen ergeben sich daraus für Lions?</a:t>
            </a:r>
          </a:p>
        </p:txBody>
      </p:sp>
      <p:pic>
        <p:nvPicPr>
          <p:cNvPr id="3" name="Picture 2">
            <a:extLst>
              <a:ext uri="{FF2B5EF4-FFF2-40B4-BE49-F238E27FC236}">
                <a16:creationId xmlns:a16="http://schemas.microsoft.com/office/drawing/2014/main" id="{5F28C695-0FD9-0CA5-F35C-AB7E2E553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516" y="1170877"/>
            <a:ext cx="3598969" cy="648546"/>
          </a:xfrm>
          <a:prstGeom prst="rect">
            <a:avLst/>
          </a:prstGeom>
        </p:spPr>
      </p:pic>
    </p:spTree>
    <p:extLst>
      <p:ext uri="{BB962C8B-B14F-4D97-AF65-F5344CB8AC3E}">
        <p14:creationId xmlns:p14="http://schemas.microsoft.com/office/powerpoint/2010/main" val="184220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F72B06CB-759D-0B1C-1ECC-68152494BDB0}"/>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grpSp>
        <p:nvGrpSpPr>
          <p:cNvPr id="61" name="Group 60">
            <a:extLst>
              <a:ext uri="{FF2B5EF4-FFF2-40B4-BE49-F238E27FC236}">
                <a16:creationId xmlns:a16="http://schemas.microsoft.com/office/drawing/2014/main" id="{9F2854DC-8C47-A66F-07A8-5C4B25B95656}"/>
              </a:ext>
            </a:extLst>
          </p:cNvPr>
          <p:cNvGrpSpPr/>
          <p:nvPr/>
        </p:nvGrpSpPr>
        <p:grpSpPr>
          <a:xfrm>
            <a:off x="9744164" y="2091908"/>
            <a:ext cx="2094005" cy="4766091"/>
            <a:chOff x="4257763" y="2091908"/>
            <a:chExt cx="2094005" cy="4766091"/>
          </a:xfrm>
          <a:effectLst>
            <a:outerShdw blurRad="50800" dist="38100" dir="2700000" algn="tl" rotWithShape="0">
              <a:prstClr val="black">
                <a:alpha val="19862"/>
              </a:prstClr>
            </a:outerShdw>
          </a:effectLst>
        </p:grpSpPr>
        <p:sp>
          <p:nvSpPr>
            <p:cNvPr id="62" name="Rectangle 61">
              <a:extLst>
                <a:ext uri="{FF2B5EF4-FFF2-40B4-BE49-F238E27FC236}">
                  <a16:creationId xmlns:a16="http://schemas.microsoft.com/office/drawing/2014/main" id="{CAE56DD7-B4FD-B24D-7C40-3C072C335533}"/>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62">
              <a:extLst>
                <a:ext uri="{FF2B5EF4-FFF2-40B4-BE49-F238E27FC236}">
                  <a16:creationId xmlns:a16="http://schemas.microsoft.com/office/drawing/2014/main" id="{AAE198A6-2464-1AF1-6DD5-C8FCF8E39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4" name="Group 63">
            <a:extLst>
              <a:ext uri="{FF2B5EF4-FFF2-40B4-BE49-F238E27FC236}">
                <a16:creationId xmlns:a16="http://schemas.microsoft.com/office/drawing/2014/main" id="{5BF85CC1-455C-14B9-6BB0-7E85DFACC226}"/>
              </a:ext>
            </a:extLst>
          </p:cNvPr>
          <p:cNvGrpSpPr/>
          <p:nvPr/>
        </p:nvGrpSpPr>
        <p:grpSpPr>
          <a:xfrm>
            <a:off x="7395818" y="2072617"/>
            <a:ext cx="2094005" cy="4766091"/>
            <a:chOff x="4257763" y="2091908"/>
            <a:chExt cx="2094005" cy="4766091"/>
          </a:xfrm>
          <a:effectLst>
            <a:outerShdw blurRad="50800" dist="38100" dir="2700000" algn="tl" rotWithShape="0">
              <a:prstClr val="black">
                <a:alpha val="19862"/>
              </a:prstClr>
            </a:outerShdw>
          </a:effectLst>
        </p:grpSpPr>
        <p:sp>
          <p:nvSpPr>
            <p:cNvPr id="65" name="Rectangle 64">
              <a:extLst>
                <a:ext uri="{FF2B5EF4-FFF2-40B4-BE49-F238E27FC236}">
                  <a16:creationId xmlns:a16="http://schemas.microsoft.com/office/drawing/2014/main" id="{CB76ACB1-CBAD-6008-BC82-EBD88D096F96}"/>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7F857828-83A0-7224-E71A-C30DB600C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67" name="Group 66">
            <a:extLst>
              <a:ext uri="{FF2B5EF4-FFF2-40B4-BE49-F238E27FC236}">
                <a16:creationId xmlns:a16="http://schemas.microsoft.com/office/drawing/2014/main" id="{8DC06BB4-9EA1-EB73-9501-00A599E37C02}"/>
              </a:ext>
            </a:extLst>
          </p:cNvPr>
          <p:cNvGrpSpPr/>
          <p:nvPr/>
        </p:nvGrpSpPr>
        <p:grpSpPr>
          <a:xfrm>
            <a:off x="5047471" y="2091908"/>
            <a:ext cx="2094005" cy="4766091"/>
            <a:chOff x="4257763" y="2091908"/>
            <a:chExt cx="2094005" cy="4766091"/>
          </a:xfrm>
          <a:effectLst>
            <a:outerShdw blurRad="50800" dist="38100" dir="2700000" algn="tl" rotWithShape="0">
              <a:prstClr val="black">
                <a:alpha val="19862"/>
              </a:prstClr>
            </a:outerShdw>
          </a:effectLst>
        </p:grpSpPr>
        <p:sp>
          <p:nvSpPr>
            <p:cNvPr id="68" name="Rectangle 67">
              <a:extLst>
                <a:ext uri="{FF2B5EF4-FFF2-40B4-BE49-F238E27FC236}">
                  <a16:creationId xmlns:a16="http://schemas.microsoft.com/office/drawing/2014/main" id="{E37F34B4-5571-E194-384B-3FCBAABB00A5}"/>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2DCF2A41-434A-2731-6B81-128B8F632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0" name="Group 69">
            <a:extLst>
              <a:ext uri="{FF2B5EF4-FFF2-40B4-BE49-F238E27FC236}">
                <a16:creationId xmlns:a16="http://schemas.microsoft.com/office/drawing/2014/main" id="{1E8C6914-2A70-84C4-AF39-332698862FAE}"/>
              </a:ext>
            </a:extLst>
          </p:cNvPr>
          <p:cNvGrpSpPr/>
          <p:nvPr/>
        </p:nvGrpSpPr>
        <p:grpSpPr>
          <a:xfrm>
            <a:off x="2699123" y="2091908"/>
            <a:ext cx="2094005" cy="4766091"/>
            <a:chOff x="4257763" y="2091908"/>
            <a:chExt cx="2094005" cy="4766091"/>
          </a:xfrm>
          <a:effectLst>
            <a:outerShdw blurRad="50800" dist="38100" dir="2700000" algn="tl" rotWithShape="0">
              <a:prstClr val="black">
                <a:alpha val="19862"/>
              </a:prstClr>
            </a:outerShdw>
          </a:effectLst>
        </p:grpSpPr>
        <p:sp>
          <p:nvSpPr>
            <p:cNvPr id="71" name="Rectangle 70">
              <a:extLst>
                <a:ext uri="{FF2B5EF4-FFF2-40B4-BE49-F238E27FC236}">
                  <a16:creationId xmlns:a16="http://schemas.microsoft.com/office/drawing/2014/main" id="{35353E34-B591-4A00-071F-68F65898825A}"/>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a:extLst>
                <a:ext uri="{FF2B5EF4-FFF2-40B4-BE49-F238E27FC236}">
                  <a16:creationId xmlns:a16="http://schemas.microsoft.com/office/drawing/2014/main" id="{0244622F-F65E-8CA5-EECF-0129408E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grpSp>
        <p:nvGrpSpPr>
          <p:cNvPr id="74" name="Group 73">
            <a:extLst>
              <a:ext uri="{FF2B5EF4-FFF2-40B4-BE49-F238E27FC236}">
                <a16:creationId xmlns:a16="http://schemas.microsoft.com/office/drawing/2014/main" id="{868D62C5-1C65-8070-E313-F974942185DF}"/>
              </a:ext>
            </a:extLst>
          </p:cNvPr>
          <p:cNvGrpSpPr/>
          <p:nvPr/>
        </p:nvGrpSpPr>
        <p:grpSpPr>
          <a:xfrm>
            <a:off x="350774" y="2091908"/>
            <a:ext cx="2094005" cy="4766091"/>
            <a:chOff x="4257763" y="2091908"/>
            <a:chExt cx="2094005" cy="4766091"/>
          </a:xfrm>
          <a:effectLst>
            <a:outerShdw blurRad="50800" dist="38100" dir="2700000" algn="tl" rotWithShape="0">
              <a:prstClr val="black">
                <a:alpha val="19862"/>
              </a:prstClr>
            </a:outerShdw>
          </a:effectLst>
        </p:grpSpPr>
        <p:sp>
          <p:nvSpPr>
            <p:cNvPr id="75" name="Rectangle 74">
              <a:extLst>
                <a:ext uri="{FF2B5EF4-FFF2-40B4-BE49-F238E27FC236}">
                  <a16:creationId xmlns:a16="http://schemas.microsoft.com/office/drawing/2014/main" id="{1780A9FE-8D83-A112-9860-DFCAE8AEFE92}"/>
                </a:ext>
              </a:extLst>
            </p:cNvPr>
            <p:cNvSpPr/>
            <p:nvPr/>
          </p:nvSpPr>
          <p:spPr>
            <a:xfrm>
              <a:off x="4257763" y="2440338"/>
              <a:ext cx="2094005" cy="4417661"/>
            </a:xfrm>
            <a:prstGeom prst="rect">
              <a:avLst/>
            </a:prstGeom>
            <a:gradFill>
              <a:gsLst>
                <a:gs pos="0">
                  <a:schemeClr val="bg1">
                    <a:alpha val="11211"/>
                  </a:schemeClr>
                </a:gs>
                <a:gs pos="100000">
                  <a:schemeClr val="bg1">
                    <a:alpha val="4552"/>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75">
              <a:extLst>
                <a:ext uri="{FF2B5EF4-FFF2-40B4-BE49-F238E27FC236}">
                  <a16:creationId xmlns:a16="http://schemas.microsoft.com/office/drawing/2014/main" id="{5A419017-47F2-CBA2-EA71-0D2AE55B9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731" y="2091908"/>
              <a:ext cx="780068" cy="780068"/>
            </a:xfrm>
            <a:prstGeom prst="rect">
              <a:avLst/>
            </a:prstGeom>
          </p:spPr>
        </p:pic>
      </p:grpSp>
      <p:sp>
        <p:nvSpPr>
          <p:cNvPr id="9" name="Body Copy">
            <a:extLst>
              <a:ext uri="{FF2B5EF4-FFF2-40B4-BE49-F238E27FC236}">
                <a16:creationId xmlns:a16="http://schemas.microsoft.com/office/drawing/2014/main" id="{0B430606-7096-46E5-9278-3F82ACB9C2D9}"/>
              </a:ext>
            </a:extLst>
          </p:cNvPr>
          <p:cNvSpPr txBox="1">
            <a:spLocks/>
          </p:cNvSpPr>
          <p:nvPr/>
        </p:nvSpPr>
        <p:spPr>
          <a:xfrm>
            <a:off x="457986" y="831820"/>
            <a:ext cx="8216676" cy="1013207"/>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de-DE" sz="5600" b="1" i="0" u="none" strike="noStrike" cap="none" normalizeH="0" baseline="0" noProof="0" dirty="0">
                <a:ln>
                  <a:noFill/>
                </a:ln>
                <a:solidFill>
                  <a:prstClr val="white"/>
                </a:solidFill>
                <a:effectLst/>
                <a:uLnTx/>
                <a:uFillTx/>
                <a:latin typeface="Arial"/>
                <a:ea typeface="Arial" charset="0"/>
                <a:cs typeface="Arial"/>
              </a:rPr>
              <a:t>Entscheidende Vorteile</a:t>
            </a:r>
          </a:p>
        </p:txBody>
      </p:sp>
      <p:sp>
        <p:nvSpPr>
          <p:cNvPr id="10" name="Rectangle 9">
            <a:extLst>
              <a:ext uri="{FF2B5EF4-FFF2-40B4-BE49-F238E27FC236}">
                <a16:creationId xmlns:a16="http://schemas.microsoft.com/office/drawing/2014/main" id="{EF91EB1D-601F-B034-EC21-E297AF283040}"/>
              </a:ext>
            </a:extLst>
          </p:cNvPr>
          <p:cNvSpPr/>
          <p:nvPr/>
        </p:nvSpPr>
        <p:spPr>
          <a:xfrm flipH="1">
            <a:off x="8551914" y="977196"/>
            <a:ext cx="64330" cy="63144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8" name="TextBox 7">
            <a:extLst>
              <a:ext uri="{FF2B5EF4-FFF2-40B4-BE49-F238E27FC236}">
                <a16:creationId xmlns:a16="http://schemas.microsoft.com/office/drawing/2014/main" id="{C45025E8-7B6F-10E6-5C8D-D6A09AC7ED97}"/>
              </a:ext>
            </a:extLst>
          </p:cNvPr>
          <p:cNvSpPr txBox="1"/>
          <p:nvPr/>
        </p:nvSpPr>
        <p:spPr>
          <a:xfrm>
            <a:off x="8787168" y="662102"/>
            <a:ext cx="35757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dirty="0">
                <a:ln>
                  <a:noFill/>
                </a:ln>
                <a:solidFill>
                  <a:prstClr val="white"/>
                </a:solidFill>
                <a:effectLst/>
                <a:uLnTx/>
                <a:uFillTx/>
                <a:latin typeface="Arial"/>
                <a:ea typeface="ヒラギノ角ゴ Pro W3"/>
                <a:cs typeface="Arial"/>
              </a:rPr>
              <a:t>Wir können nicht wachsen, wenn wir alleine handeln.</a:t>
            </a:r>
          </a:p>
        </p:txBody>
      </p:sp>
      <p:grpSp>
        <p:nvGrpSpPr>
          <p:cNvPr id="2" name="Group 1">
            <a:extLst>
              <a:ext uri="{FF2B5EF4-FFF2-40B4-BE49-F238E27FC236}">
                <a16:creationId xmlns:a16="http://schemas.microsoft.com/office/drawing/2014/main" id="{F46142E9-03AC-F024-23D6-02F030F3C297}"/>
              </a:ext>
            </a:extLst>
          </p:cNvPr>
          <p:cNvGrpSpPr/>
          <p:nvPr/>
        </p:nvGrpSpPr>
        <p:grpSpPr>
          <a:xfrm>
            <a:off x="0" y="0"/>
            <a:ext cx="12192000" cy="457200"/>
            <a:chOff x="0" y="0"/>
            <a:chExt cx="12192000" cy="457200"/>
          </a:xfrm>
        </p:grpSpPr>
        <p:grpSp>
          <p:nvGrpSpPr>
            <p:cNvPr id="4" name="Group 3">
              <a:extLst>
                <a:ext uri="{FF2B5EF4-FFF2-40B4-BE49-F238E27FC236}">
                  <a16:creationId xmlns:a16="http://schemas.microsoft.com/office/drawing/2014/main" id="{E7DE94BC-5174-1B1B-C254-F83BB83CD995}"/>
                </a:ext>
              </a:extLst>
            </p:cNvPr>
            <p:cNvGrpSpPr/>
            <p:nvPr/>
          </p:nvGrpSpPr>
          <p:grpSpPr>
            <a:xfrm>
              <a:off x="0" y="0"/>
              <a:ext cx="12188952" cy="457200"/>
              <a:chOff x="0" y="0"/>
              <a:chExt cx="12188952" cy="457200"/>
            </a:xfrm>
          </p:grpSpPr>
          <p:sp>
            <p:nvSpPr>
              <p:cNvPr id="7" name="Background - Solid">
                <a:extLst>
                  <a:ext uri="{FF2B5EF4-FFF2-40B4-BE49-F238E27FC236}">
                    <a16:creationId xmlns:a16="http://schemas.microsoft.com/office/drawing/2014/main" id="{B82DE017-3C43-7B9C-A100-E9CC1B1B18F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1198E51-06C7-1D45-B104-4A2D7B6CF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5" name="Straight Connector 4">
              <a:extLst>
                <a:ext uri="{FF2B5EF4-FFF2-40B4-BE49-F238E27FC236}">
                  <a16:creationId xmlns:a16="http://schemas.microsoft.com/office/drawing/2014/main" id="{534E7058-FC02-5397-1EB6-437D676EE346}"/>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Page Number - White">
            <a:extLst>
              <a:ext uri="{FF2B5EF4-FFF2-40B4-BE49-F238E27FC236}">
                <a16:creationId xmlns:a16="http://schemas.microsoft.com/office/drawing/2014/main" id="{8423E237-D12A-C2F2-87E4-582DFBA5271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5" name="TextBox 14">
            <a:extLst>
              <a:ext uri="{FF2B5EF4-FFF2-40B4-BE49-F238E27FC236}">
                <a16:creationId xmlns:a16="http://schemas.microsoft.com/office/drawing/2014/main" id="{F67A3E22-2DA8-4BF0-E810-C0847797362C}"/>
              </a:ext>
            </a:extLst>
          </p:cNvPr>
          <p:cNvSpPr txBox="1"/>
          <p:nvPr/>
        </p:nvSpPr>
        <p:spPr>
          <a:xfrm>
            <a:off x="291313" y="2948171"/>
            <a:ext cx="2153474" cy="2119042"/>
          </a:xfrm>
          <a:prstGeom prst="rect">
            <a:avLst/>
          </a:prstGeom>
          <a:noFill/>
        </p:spPr>
        <p:txBody>
          <a:bodyPr wrap="square" lIns="109728" rIns="109728">
            <a:spAutoFit/>
          </a:bodyPr>
          <a:lstStyle/>
          <a:p>
            <a:pPr marL="0" marR="0" lvl="0" indent="0" algn="l" defTabSz="914400" rtl="0" eaLnBrk="1" fontAlgn="base" latinLnBrk="0" hangingPunct="1">
              <a:lnSpc>
                <a:spcPct val="90000"/>
              </a:lnSpc>
              <a:spcBef>
                <a:spcPct val="20000"/>
              </a:spcBef>
              <a:spcAft>
                <a:spcPts val="600"/>
              </a:spcAft>
              <a:buClrTx/>
              <a:buSzTx/>
              <a:buFont typeface="Arial" pitchFamily="34" charset="0"/>
              <a:buNone/>
              <a:tabLst/>
              <a:defRPr/>
            </a:pPr>
            <a:r>
              <a:rPr kumimoji="0" lang="de-DE" sz="2100" b="1" i="0" u="none" strike="noStrike" cap="none" normalizeH="0" baseline="0" noProof="0" dirty="0">
                <a:ln>
                  <a:noFill/>
                </a:ln>
                <a:solidFill>
                  <a:srgbClr val="F0C300"/>
                </a:solidFill>
                <a:effectLst/>
                <a:uLnTx/>
                <a:uFillTx/>
                <a:latin typeface="Arial"/>
                <a:ea typeface="ヒラギノ角ゴ Pro W3"/>
                <a:cs typeface="Arial"/>
              </a:rPr>
              <a:t>Steigerung unserer Hilfeleistungen</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de-DE" sz="1400" b="0" i="0" u="none" strike="noStrike" cap="none" normalizeH="0" baseline="0" noProof="0" dirty="0">
                <a:ln>
                  <a:noFill/>
                </a:ln>
                <a:solidFill>
                  <a:prstClr val="white"/>
                </a:solidFill>
                <a:effectLst/>
                <a:uLnTx/>
                <a:uFillTx/>
                <a:latin typeface="Arial"/>
                <a:ea typeface="ヒラギノ角ゴ Pro W3"/>
                <a:cs typeface="Arial"/>
              </a:rPr>
              <a:t>Die Gewinnung neuer Mitglieder für Ihren Club erhöht Ihre Fähigkeit, lokal und global Hilfe zu leisten.</a:t>
            </a:r>
          </a:p>
        </p:txBody>
      </p:sp>
      <p:sp>
        <p:nvSpPr>
          <p:cNvPr id="21" name="TextBox 20">
            <a:extLst>
              <a:ext uri="{FF2B5EF4-FFF2-40B4-BE49-F238E27FC236}">
                <a16:creationId xmlns:a16="http://schemas.microsoft.com/office/drawing/2014/main" id="{0CF385FA-EA2A-2A26-C711-C08D520EBF2A}"/>
              </a:ext>
            </a:extLst>
          </p:cNvPr>
          <p:cNvSpPr txBox="1"/>
          <p:nvPr/>
        </p:nvSpPr>
        <p:spPr>
          <a:xfrm>
            <a:off x="2699129" y="2948171"/>
            <a:ext cx="2094004" cy="3057760"/>
          </a:xfrm>
          <a:prstGeom prst="rect">
            <a:avLst/>
          </a:prstGeom>
          <a:noFill/>
        </p:spPr>
        <p:txBody>
          <a:bodyPr wrap="square" lIns="109728" rIns="109728">
            <a:spAutoFit/>
          </a:bodyPr>
          <a:lstStyle/>
          <a:p>
            <a:pPr fontAlgn="base">
              <a:lnSpc>
                <a:spcPct val="90000"/>
              </a:lnSpc>
              <a:spcBef>
                <a:spcPct val="20000"/>
              </a:spcBef>
              <a:spcAft>
                <a:spcPts val="600"/>
              </a:spcAft>
              <a:defRPr/>
            </a:pPr>
            <a:r>
              <a:rPr lang="de-DE" sz="2100" b="1">
                <a:solidFill>
                  <a:srgbClr val="F0C300"/>
                </a:solidFill>
                <a:latin typeface="Arial"/>
                <a:ea typeface="ヒラギノ角ゴ Pro W3"/>
                <a:cs typeface="Arial"/>
              </a:rPr>
              <a:t>Mehr Vielfalt und Integration</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de-DE" sz="1400" b="0" i="0" u="none" strike="noStrike" cap="none" normalizeH="0" baseline="0" noProof="0">
                <a:ln>
                  <a:noFill/>
                </a:ln>
                <a:solidFill>
                  <a:prstClr val="white"/>
                </a:solidFill>
                <a:effectLst/>
                <a:uLnTx/>
                <a:uFillTx/>
                <a:latin typeface="Arial"/>
                <a:ea typeface="ヒラギノ角ゴ Pro W3"/>
                <a:cs typeface="Arial"/>
              </a:rPr>
              <a:t>Lions helfen nicht nur weltweit – wir repräsentieren auch die Menschen, denen wir helfen. Unsere Städte und Gemeinden entwickeln sich weiter und diversifizieren sich, und das muss auch für unsere Mitglieder gelten.</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a:cs typeface="Arial"/>
            </a:endParaRPr>
          </a:p>
        </p:txBody>
      </p:sp>
      <p:sp>
        <p:nvSpPr>
          <p:cNvPr id="22" name="TextBox 21">
            <a:extLst>
              <a:ext uri="{FF2B5EF4-FFF2-40B4-BE49-F238E27FC236}">
                <a16:creationId xmlns:a16="http://schemas.microsoft.com/office/drawing/2014/main" id="{6F809A14-0CA5-76DD-B6EA-CF080EC4D6D2}"/>
              </a:ext>
            </a:extLst>
          </p:cNvPr>
          <p:cNvSpPr txBox="1"/>
          <p:nvPr/>
        </p:nvSpPr>
        <p:spPr>
          <a:xfrm>
            <a:off x="4919958" y="2948171"/>
            <a:ext cx="2304936" cy="4210383"/>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de-DE" sz="2100" b="1" dirty="0">
                <a:solidFill>
                  <a:srgbClr val="F0C300"/>
                </a:solidFill>
                <a:latin typeface="Arial"/>
                <a:ea typeface="ヒラギノ角ゴ Pro W3"/>
                <a:cs typeface="Arial"/>
              </a:rPr>
              <a:t>Verstärktes Eintreten</a:t>
            </a:r>
            <a:br>
              <a:rPr lang="de-DE" sz="2100" b="1" dirty="0">
                <a:solidFill>
                  <a:srgbClr val="F0C300"/>
                </a:solidFill>
                <a:latin typeface="Arial"/>
                <a:ea typeface="ヒラギノ角ゴ Pro W3"/>
                <a:cs typeface="Arial"/>
              </a:rPr>
            </a:br>
            <a:r>
              <a:rPr lang="de-DE" sz="2100" b="1" dirty="0">
                <a:solidFill>
                  <a:srgbClr val="F0C300"/>
                </a:solidFill>
                <a:latin typeface="Arial"/>
                <a:ea typeface="ヒラギノ角ゴ Pro W3"/>
                <a:cs typeface="Arial"/>
              </a:rPr>
              <a:t>für Veränderungen</a:t>
            </a:r>
          </a:p>
          <a:p>
            <a:pPr fontAlgn="base">
              <a:spcAft>
                <a:spcPts val="600"/>
              </a:spcAft>
              <a:buFont typeface="Arial" pitchFamily="34" charset="0"/>
              <a:defRPr/>
            </a:pPr>
            <a:r>
              <a:rPr kumimoji="0" lang="de-DE" sz="1400" b="0" i="0" u="none" strike="noStrike" cap="none" normalizeH="0" baseline="0" noProof="0" dirty="0">
                <a:ln>
                  <a:noFill/>
                </a:ln>
                <a:solidFill>
                  <a:schemeClr val="bg1"/>
                </a:solidFill>
                <a:effectLst/>
                <a:uLnTx/>
                <a:uFillTx/>
                <a:latin typeface="Arial"/>
                <a:ea typeface="ヒラギノ角ゴ Pro W3"/>
                <a:cs typeface="Arial"/>
              </a:rPr>
              <a:t>Jeder neue Lion bringt frische Ideen und ein zusätzliches Paar helfende Hände mit. </a:t>
            </a:r>
            <a:r>
              <a:rPr lang="de-DE" sz="1400" dirty="0">
                <a:solidFill>
                  <a:schemeClr val="bg1"/>
                </a:solidFill>
                <a:latin typeface="Arial"/>
                <a:ea typeface="ヒラギノ角ゴ Pro W3"/>
                <a:cs typeface="Arial"/>
              </a:rPr>
              <a:t>Wenn wir neue Mitglieder gewinnen, können Sie lokal mehr bewirken und erweitern Ihren Einfluss vor Ort, wodurch sich unser weltweiter Wirkungsbereich vergrößert.</a:t>
            </a:r>
            <a:r>
              <a:rPr kumimoji="0" lang="de-DE" sz="1400" b="0" i="0" u="none" strike="noStrike" cap="none" normalizeH="0" baseline="0" noProof="0" dirty="0">
                <a:ln>
                  <a:noFill/>
                </a:ln>
                <a:solidFill>
                  <a:schemeClr val="bg1"/>
                </a:solidFill>
                <a:effectLst/>
                <a:uLnTx/>
                <a:uFillTx/>
                <a:latin typeface="Arial"/>
                <a:ea typeface="ヒラギノ角ゴ Pro W3"/>
                <a:cs typeface="Arial"/>
              </a:rPr>
              <a:t>  </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a:ea typeface="ヒラギノ角ゴ Pro W3"/>
              <a:cs typeface="Arial"/>
            </a:endParaRPr>
          </a:p>
        </p:txBody>
      </p:sp>
      <p:sp>
        <p:nvSpPr>
          <p:cNvPr id="23" name="TextBox 22">
            <a:extLst>
              <a:ext uri="{FF2B5EF4-FFF2-40B4-BE49-F238E27FC236}">
                <a16:creationId xmlns:a16="http://schemas.microsoft.com/office/drawing/2014/main" id="{3D1D3690-D40F-E697-3A17-47EAF2225982}"/>
              </a:ext>
            </a:extLst>
          </p:cNvPr>
          <p:cNvSpPr txBox="1"/>
          <p:nvPr/>
        </p:nvSpPr>
        <p:spPr>
          <a:xfrm>
            <a:off x="7395821" y="2948171"/>
            <a:ext cx="2094004" cy="2980816"/>
          </a:xfrm>
          <a:prstGeom prst="rect">
            <a:avLst/>
          </a:prstGeom>
          <a:noFill/>
        </p:spPr>
        <p:txBody>
          <a:bodyPr wrap="square" lIns="109728" rIns="109728">
            <a:spAutoFit/>
          </a:bodyPr>
          <a:lstStyle/>
          <a:p>
            <a:pPr fontAlgn="base">
              <a:lnSpc>
                <a:spcPct val="90000"/>
              </a:lnSpc>
              <a:spcBef>
                <a:spcPct val="20000"/>
              </a:spcBef>
              <a:spcAft>
                <a:spcPts val="600"/>
              </a:spcAft>
              <a:defRPr/>
            </a:pPr>
            <a:r>
              <a:rPr lang="de-DE" sz="2100" b="1" dirty="0">
                <a:solidFill>
                  <a:srgbClr val="F0C300"/>
                </a:solidFill>
                <a:latin typeface="Arial"/>
                <a:ea typeface="ヒラギノ角ゴ Pro W3"/>
                <a:cs typeface="Arial"/>
              </a:rPr>
              <a:t>Mehr Mitgliedervor-teile</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de-DE" sz="1400" b="0" i="0" u="none" strike="noStrike" cap="none" normalizeH="0" baseline="0" noProof="0" dirty="0">
                <a:ln>
                  <a:noFill/>
                </a:ln>
                <a:solidFill>
                  <a:prstClr val="white"/>
                </a:solidFill>
                <a:effectLst/>
                <a:uLnTx/>
                <a:uFillTx/>
                <a:latin typeface="Arial"/>
                <a:ea typeface="ヒラギノ角ゴ Pro W3"/>
                <a:cs typeface="Arial"/>
              </a:rPr>
              <a:t>Lions helfen nicht nur gemeinsam – wir wachsen auch gemeinsam. Das Wachstum von Clubs auf allen Ebenen und überall auf der Welt kommt also uns allen zugute.</a:t>
            </a:r>
          </a:p>
        </p:txBody>
      </p:sp>
      <p:sp>
        <p:nvSpPr>
          <p:cNvPr id="24" name="TextBox 23">
            <a:extLst>
              <a:ext uri="{FF2B5EF4-FFF2-40B4-BE49-F238E27FC236}">
                <a16:creationId xmlns:a16="http://schemas.microsoft.com/office/drawing/2014/main" id="{C4E11E60-C085-1B75-F83F-C4E726298A4A}"/>
              </a:ext>
            </a:extLst>
          </p:cNvPr>
          <p:cNvSpPr txBox="1"/>
          <p:nvPr/>
        </p:nvSpPr>
        <p:spPr>
          <a:xfrm>
            <a:off x="9744165" y="2948171"/>
            <a:ext cx="2094004" cy="3196260"/>
          </a:xfrm>
          <a:prstGeom prst="rect">
            <a:avLst/>
          </a:prstGeom>
          <a:noFill/>
        </p:spPr>
        <p:txBody>
          <a:bodyPr wrap="square" lIns="109728" tIns="45720" rIns="109728" bIns="45720" anchor="t">
            <a:spAutoFit/>
          </a:bodyPr>
          <a:lstStyle/>
          <a:p>
            <a:pPr marR="0" lvl="0" indent="0" fontAlgn="base">
              <a:lnSpc>
                <a:spcPct val="90000"/>
              </a:lnSpc>
              <a:spcBef>
                <a:spcPct val="20000"/>
              </a:spcBef>
              <a:spcAft>
                <a:spcPts val="600"/>
              </a:spcAft>
              <a:buClrTx/>
              <a:buSzTx/>
              <a:buFont typeface="Arial" pitchFamily="34" charset="0"/>
              <a:buNone/>
              <a:tabLst/>
              <a:defRPr/>
            </a:pPr>
            <a:r>
              <a:rPr lang="de-DE" sz="2100" b="1">
                <a:solidFill>
                  <a:srgbClr val="F0C300"/>
                </a:solidFill>
                <a:latin typeface="Arial"/>
                <a:ea typeface="ヒラギノ角ゴ Pro W3"/>
                <a:cs typeface="Arial"/>
              </a:rPr>
              <a:t>Auf allen Lions-Ebenen stärker</a:t>
            </a: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defRPr/>
            </a:pPr>
            <a:r>
              <a:rPr kumimoji="0" lang="de-DE" sz="1400" b="0" i="0" u="none" strike="noStrike" cap="none" normalizeH="0" baseline="0" noProof="0">
                <a:ln>
                  <a:noFill/>
                </a:ln>
                <a:solidFill>
                  <a:schemeClr val="bg1"/>
                </a:solidFill>
                <a:effectLst/>
                <a:uLnTx/>
                <a:uFillTx/>
                <a:latin typeface="Arial"/>
                <a:ea typeface="ヒラギノ角ゴ Pro W3"/>
                <a:cs typeface="Arial"/>
              </a:rPr>
              <a:t>Eine höhere Mitgliederzahl stärkt Lions auf allen Ebenen. Mehr Mitglieder zu haben, bedeutet mehr Ressourcen für unsere Vereinigung, Distrikte und Clubs, um unserem Hilfsauftrag lokal und global nachzukommen.</a:t>
            </a:r>
          </a:p>
        </p:txBody>
      </p:sp>
    </p:spTree>
    <p:extLst>
      <p:ext uri="{BB962C8B-B14F-4D97-AF65-F5344CB8AC3E}">
        <p14:creationId xmlns:p14="http://schemas.microsoft.com/office/powerpoint/2010/main" val="1029569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10192</TotalTime>
  <Words>4359</Words>
  <Application>Microsoft Office PowerPoint</Application>
  <PresentationFormat>Widescreen</PresentationFormat>
  <Paragraphs>552</Paragraphs>
  <Slides>42</Slides>
  <Notes>42</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42</vt:i4>
      </vt:variant>
    </vt:vector>
  </HeadingPairs>
  <TitlesOfParts>
    <vt:vector size="56" baseType="lpstr">
      <vt:lpstr>Arial</vt:lpstr>
      <vt:lpstr>Arial,Sans-Serif</vt:lpstr>
      <vt:lpstr>Calibri</vt:lpstr>
      <vt:lpstr>Calibri Light</vt:lpstr>
      <vt:lpstr>Courier New</vt:lpstr>
      <vt:lpstr>Helvetica</vt:lpstr>
      <vt:lpstr>Helvetica Neue</vt:lpstr>
      <vt:lpstr>Open Sans Light</vt:lpstr>
      <vt:lpstr>Open Sans Regular</vt:lpstr>
      <vt:lpstr>Segoe UI</vt:lpstr>
      <vt:lpstr>Segoe UI Semibold</vt:lpstr>
      <vt:lpstr>Symbol</vt:lpstr>
      <vt:lpstr>Office Theme</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Gnall, Steve</dc:creator>
  <cp:lastModifiedBy>Tait, Christine</cp:lastModifiedBy>
  <cp:revision>1041</cp:revision>
  <dcterms:created xsi:type="dcterms:W3CDTF">2023-06-09T13:30:04Z</dcterms:created>
  <dcterms:modified xsi:type="dcterms:W3CDTF">2024-01-12T21:13:13Z</dcterms:modified>
</cp:coreProperties>
</file>