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76028" autoAdjust="0"/>
  </p:normalViewPr>
  <p:slideViewPr>
    <p:cSldViewPr snapToGrid="0">
      <p:cViewPr varScale="1">
        <p:scale>
          <a:sx n="86" d="100"/>
          <a:sy n="86" d="100"/>
        </p:scale>
        <p:origin x="151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Natalie開場</a:t>
            </a:r>
          </a:p>
          <a:p>
            <a:endParaRPr lang="en-US" altLang="en-US" dirty="0"/>
          </a:p>
          <a:p>
            <a:r>
              <a:rPr lang="zh-TW" dirty="0"/>
              <a:t>大家好，歡迎來到如何規劃區年會網路研討會。  謝謝您今天加入我們。  </a:t>
            </a:r>
          </a:p>
          <a:p>
            <a:endParaRPr lang="en-US" altLang="en-US" dirty="0"/>
          </a:p>
          <a:p>
            <a:r>
              <a:rPr lang="zh-TW" dirty="0"/>
              <a:t>Nat發起投票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zh-TW" sz="1300" dirty="0">
                <a:latin typeface="Calibri" panose="020F0502020204030204" pitchFamily="34" charset="0"/>
                <a:ea typeface="PMingLiU" panose="020F0502020204030204" pitchFamily="34" charset="0"/>
                <a:cs typeface="Times New Roman" panose="02020603050405020304" pitchFamily="18" charset="0"/>
              </a:rPr>
              <a:t>研討會結束時，我們將有時間回答問題。  您可以將您的問題輸入在問題的部分或聊天窗格中，我們將很樂意協助您。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在年會期間和年會之後使用這些實用的工具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提名委員會</a:t>
            </a:r>
          </a:p>
          <a:p>
            <a:pPr marL="0" indent="0">
              <a:buNone/>
            </a:pPr>
            <a:r>
              <a:rPr lang="zh-TW" dirty="0"/>
              <a:t>         a. 區選舉指南：這些指南向區提供關於舉行區年會和選舉的政策及規定方面的指導。 </a:t>
            </a:r>
          </a:p>
          <a:p>
            <a:pPr marL="0" indent="0">
              <a:buNone/>
            </a:pPr>
            <a:r>
              <a:rPr lang="zh-TW" dirty="0"/>
              <a:t>              </a:t>
            </a:r>
          </a:p>
          <a:p>
            <a:pPr marL="0" indent="0">
              <a:buNone/>
            </a:pPr>
            <a:r>
              <a:rPr lang="zh-TW" dirty="0"/>
              <a:t>         b. 區憲章及附則：此為國際獅子會標準區憲章及附則，有助於提供指導 </a:t>
            </a:r>
          </a:p>
          <a:p>
            <a:pPr marL="0" indent="0">
              <a:buNone/>
            </a:pPr>
            <a:r>
              <a:rPr lang="zh-TW" dirty="0"/>
              <a:t>              </a:t>
            </a:r>
          </a:p>
          <a:p>
            <a:pPr marL="0" indent="0">
              <a:buNone/>
            </a:pPr>
            <a:r>
              <a:rPr lang="zh-TW" dirty="0"/>
              <a:t>         c. </a:t>
            </a:r>
            <a:r>
              <a:rPr lang="zh-CN" altLang="en-US" dirty="0"/>
              <a:t>背景資歷</a:t>
            </a:r>
            <a:r>
              <a:rPr lang="zh-TW" dirty="0"/>
              <a:t>表格：提供當選總監獅友的資訊，第一和第二副總監。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考慮選舉將如何舉行？  線上還是實體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2.國際演講者</a:t>
            </a:r>
          </a:p>
          <a:p>
            <a:pPr marL="0" indent="0">
              <a:buNone/>
            </a:pPr>
            <a:r>
              <a:rPr lang="zh-TW" dirty="0"/>
              <a:t>       a, 演講者申請表：在LCI網站上，搜索「演講者申請表」，在您為活動尋找講者時，需要填妥此表格</a:t>
            </a:r>
          </a:p>
          <a:p>
            <a:r>
              <a:rPr lang="zh-TW" dirty="0"/>
              <a:t>       b. 禮儀概述：此概述將幫助您有關禮儀和訪客的資訊</a:t>
            </a:r>
          </a:p>
          <a:p>
            <a:r>
              <a:rPr lang="zh-TW" dirty="0"/>
              <a:t>       c. 如何找到優秀的演講者：  此資源旨在幫助提供要訣，找到適合您年會的優秀演講者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Jodi</a:t>
            </a:r>
          </a:p>
          <a:p>
            <a:endParaRPr lang="en-US" dirty="0"/>
          </a:p>
          <a:p>
            <a:r>
              <a:rPr lang="zh-TW"/>
              <a:t>宣傳是讓民眾參加您活動的最佳方式。  利用這些資源來幫助宣傳年會。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/>
              <a:t>行銷主席指南：幫助行銷主席履行其職責的指南</a:t>
            </a:r>
          </a:p>
          <a:p>
            <a:pPr marL="228600" indent="-228600">
              <a:buAutoNum type="arabicPeriod"/>
            </a:pPr>
            <a:r>
              <a:rPr lang="zh-TW"/>
              <a:t>宣傳活動的要訣：此資源是年會團隊宣傳會議、研討會、活動等的有用指南。 </a:t>
            </a:r>
          </a:p>
          <a:p>
            <a:pPr marL="228600" indent="-228600">
              <a:buAutoNum type="arabicPeriod"/>
            </a:pPr>
            <a:r>
              <a:rPr lang="zh-TW"/>
              <a:t>宣傳國際幹部訪問：此項目提供建議的資源、公告等，以幫助宣傳年會將有國際幹部訪問。 </a:t>
            </a:r>
          </a:p>
          <a:p>
            <a:pPr marL="228600" indent="-228600">
              <a:buAutoNum type="arabicPeriod"/>
            </a:pPr>
            <a:r>
              <a:rPr lang="zh-TW"/>
              <a:t>國際訪客，接待禮儀：旨在協助獅子會接待官方訪問和活動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規劃區年會時，請考慮以下六件事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/>
              <a:t>確定場地/地點</a:t>
            </a:r>
          </a:p>
          <a:p>
            <a:pPr marL="228600" indent="-228600">
              <a:buAutoNum type="arabicPeriod"/>
            </a:pPr>
            <a:r>
              <a:rPr lang="zh-TW"/>
              <a:t>每年更改計劃</a:t>
            </a:r>
          </a:p>
          <a:p>
            <a:pPr marL="228600" indent="-228600">
              <a:buAutoNum type="arabicPeriod"/>
            </a:pPr>
            <a:r>
              <a:rPr lang="zh-TW"/>
              <a:t>線上報名及付費</a:t>
            </a:r>
          </a:p>
          <a:p>
            <a:pPr marL="228600" indent="-228600">
              <a:buAutoNum type="arabicPeriod"/>
            </a:pPr>
            <a:r>
              <a:rPr lang="zh-TW"/>
              <a:t>訪問其他年會</a:t>
            </a:r>
          </a:p>
          <a:p>
            <a:pPr marL="228600" indent="-228600">
              <a:buAutoNum type="arabicPeriod"/>
            </a:pPr>
            <a:r>
              <a:rPr lang="zh-TW"/>
              <a:t>贊助</a:t>
            </a:r>
          </a:p>
          <a:p>
            <a:pPr marL="228600" indent="-228600">
              <a:buAutoNum type="arabicPeriod"/>
            </a:pPr>
            <a:r>
              <a:rPr lang="zh-TW"/>
              <a:t>非獅友貴賓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/>
              <a:t>Jodi獅友，您有什麼想要分享的例子嗎？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規劃區年會時，請考慮以下六件事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服務方案</a:t>
            </a:r>
          </a:p>
          <a:p>
            <a:pPr marL="228600" indent="-228600">
              <a:buAutoNum type="arabicPeriod"/>
            </a:pPr>
            <a:r>
              <a:rPr lang="zh-TW" dirty="0"/>
              <a:t>國家方案</a:t>
            </a:r>
          </a:p>
          <a:p>
            <a:pPr marL="228600" indent="-228600">
              <a:buAutoNum type="arabicPeriod"/>
            </a:pPr>
            <a:r>
              <a:rPr lang="zh-TW" dirty="0"/>
              <a:t>LCIF</a:t>
            </a:r>
          </a:p>
          <a:p>
            <a:pPr marL="228600" indent="-228600">
              <a:buAutoNum type="arabicPeriod"/>
            </a:pPr>
            <a:r>
              <a:rPr lang="zh-TW" dirty="0"/>
              <a:t>展現獅子影片中心內鼓舞人心的獅子會影片</a:t>
            </a:r>
          </a:p>
          <a:p>
            <a:pPr marL="228600" indent="-228600">
              <a:buAutoNum type="arabicPeriod"/>
            </a:pPr>
            <a:r>
              <a:rPr lang="zh-TW" dirty="0"/>
              <a:t>玩得開心並慶祝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TW" dirty="0"/>
              <a:t>Jodi獅友，您有什麼想要分享的例子嗎？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讓我們來看一下您可於</a:t>
            </a:r>
            <a:r>
              <a:rPr lang="zh-TW" i="1"/>
              <a:t>如何規劃區年會網頁</a:t>
            </a:r>
            <a:r>
              <a:rPr lang="zh-TW"/>
              <a:t>上能取得的實用資源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主時間表範本  部分規劃主席的角色/職責資源。  此範例說明如何制定給年會團隊的活動時間表。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活動宣傳要訣：此資源是年會團隊宣傳會議、研討會、活動以及年會期間舉辦的諸多活動之實用指南。 </a:t>
            </a:r>
          </a:p>
          <a:p>
            <a:endParaRPr lang="en-US" dirty="0"/>
          </a:p>
          <a:p>
            <a:r>
              <a:rPr lang="zh-TW"/>
              <a:t>在宣傳活動時考慮這些方面。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如何找到優秀的演講者：此為幫助指導年會委員會為其活動尋找優秀演講者的資源。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演講者/主持人資訊表：給演講者/報告人，給他們提出報告時必要的需求，如房間設置、視聽設備等的請求。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國際獅子會總部的分會用品團隊將非常樂意協助您選擇產品、下訂單，及在年會後退回未售出的商品。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提及另一家授權銷售LCI商品的供應商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規劃區年會時，考慮這些組成部分。  </a:t>
            </a:r>
          </a:p>
          <a:p>
            <a:endParaRPr lang="en-US" dirty="0"/>
          </a:p>
          <a:p>
            <a:r>
              <a:rPr lang="zh-TW"/>
              <a:t>此外，我們今天將展示可用的網頁和資源，並給您和貴區提供一些實用的資訊，以舉辦美好的年會。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LCI的職員隨時準備好協助您。  若您有任何問題，請利用此投影片上的電話號碼和電子郵件地址與他們聯絡。 </a:t>
            </a:r>
          </a:p>
          <a:p>
            <a:endParaRPr lang="en-US" dirty="0"/>
          </a:p>
          <a:p>
            <a:r>
              <a:rPr lang="zh-TW"/>
              <a:t>此外，請記得掃描QR碼以訪問網頁。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/>
              <a:t>總監年會團隊處理年會需要完成的區務。  內容包括：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/>
              <a:t>決議</a:t>
            </a:r>
          </a:p>
          <a:p>
            <a:pPr marL="228600" indent="-228600">
              <a:buAutoNum type="arabicPeriod"/>
            </a:pPr>
            <a:r>
              <a:rPr lang="zh-TW"/>
              <a:t>報告</a:t>
            </a:r>
          </a:p>
          <a:p>
            <a:pPr marL="228600" indent="-228600">
              <a:buAutoNum type="arabicPeriod"/>
            </a:pPr>
            <a:r>
              <a:rPr lang="zh-TW"/>
              <a:t>選舉</a:t>
            </a:r>
          </a:p>
          <a:p>
            <a:pPr marL="228600" indent="-228600">
              <a:buAutoNum type="arabicPeriod"/>
            </a:pPr>
            <a:r>
              <a:rPr lang="zh-TW"/>
              <a:t>認可獅友和區內所有分會的成就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/>
              <a:t>此網頁上的資源/文件將幫助您和貴年會團隊舉辦美好的年會。此網頁已更新。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/>
              <a:t>確保已填補各職位將有助於規劃程序，並了解有人監督每個任務。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以下是您將希望領導年會中特別任務的建議獅友。   網站上可查看並下載每個角色各自的角色/職責。</a:t>
            </a:r>
          </a:p>
          <a:p>
            <a:endParaRPr lang="en-US" dirty="0"/>
          </a:p>
          <a:p>
            <a:r>
              <a:rPr lang="zh-TW"/>
              <a:t>您可能不需要所有的角色，不過這是一份指南。  </a:t>
            </a:r>
          </a:p>
          <a:p>
            <a:endParaRPr lang="en-US" dirty="0"/>
          </a:p>
          <a:p>
            <a:r>
              <a:rPr lang="zh-TW"/>
              <a:t>總監 ─ 業務會議的主持幹部，給區獅友表揚並接待來賓和講者。  ** 註記：提到可以請值得信任的獅子會領導人來主持來賓演講者**</a:t>
            </a:r>
          </a:p>
          <a:p>
            <a:endParaRPr lang="en-US" dirty="0"/>
          </a:p>
          <a:p>
            <a:r>
              <a:rPr lang="zh-TW"/>
              <a:t>年會主席 ─ 擔任總監的年會營運幹部。 </a:t>
            </a:r>
          </a:p>
          <a:p>
            <a:endParaRPr lang="en-US" dirty="0"/>
          </a:p>
          <a:p>
            <a:r>
              <a:rPr lang="zh-TW"/>
              <a:t>主辦委員會主席 ─ 領導並管理義工獅友，歡迎來賓參加活動。  </a:t>
            </a:r>
          </a:p>
          <a:p>
            <a:endParaRPr lang="en-US" dirty="0"/>
          </a:p>
          <a:p>
            <a:r>
              <a:rPr lang="zh-TW"/>
              <a:t>規劃主席 ─ 負責年會計劃的所有方面。</a:t>
            </a:r>
          </a:p>
          <a:p>
            <a:endParaRPr lang="en-US" dirty="0"/>
          </a:p>
          <a:p>
            <a:r>
              <a:rPr lang="zh-TW"/>
              <a:t>財務主席 ─ 監管年會的財務。</a:t>
            </a:r>
          </a:p>
          <a:p>
            <a:endParaRPr lang="en-US" dirty="0"/>
          </a:p>
          <a:p>
            <a:r>
              <a:rPr lang="zh-TW"/>
              <a:t>行銷主席 ─ 負責年會和活動的宣傳。</a:t>
            </a:r>
          </a:p>
          <a:p>
            <a:endParaRPr lang="en-US" dirty="0"/>
          </a:p>
          <a:p>
            <a:r>
              <a:rPr lang="zh-TW"/>
              <a:t>視聽協調員 ─ 領導各會議和宴席的視聽管理。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規劃包括以下兩個步驟</a:t>
            </a:r>
          </a:p>
          <a:p>
            <a:endParaRPr lang="en-US" dirty="0"/>
          </a:p>
          <a:p>
            <a:r>
              <a:rPr lang="zh-TW"/>
              <a:t>步驟 1：從參加過區年會和沒有參加過區年會的獅友收集您的問卷調查。  可於網頁上或透過掃描此投影片上的QR碼，以取得實用的問卷調查。 </a:t>
            </a:r>
          </a:p>
          <a:p>
            <a:endParaRPr lang="en-US" dirty="0"/>
          </a:p>
          <a:p>
            <a:r>
              <a:rPr lang="zh-TW"/>
              <a:t>更注重此點，以及獲得獅友回饋意見的重要性。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規劃包括以下兩個步驟</a:t>
            </a:r>
          </a:p>
          <a:p>
            <a:endParaRPr lang="en-US" dirty="0"/>
          </a:p>
          <a:p>
            <a:r>
              <a:rPr lang="zh-TW"/>
              <a:t>步驟 1：從參加過區年會和沒有參加過區年會的獅友收集您的問卷調查。  可於網頁上或透過掃描此投影片上的QR碼，以取得實用的問卷調查。 </a:t>
            </a:r>
          </a:p>
          <a:p>
            <a:endParaRPr lang="en-US" dirty="0"/>
          </a:p>
          <a:p>
            <a:r>
              <a:rPr lang="zh-TW"/>
              <a:t>更注重此點，以及獲得獅友回饋意見的重要性。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規劃包括以下兩個步驟</a:t>
            </a:r>
          </a:p>
          <a:p>
            <a:endParaRPr lang="en-US" dirty="0"/>
          </a:p>
          <a:p>
            <a:r>
              <a:rPr lang="zh-TW"/>
              <a:t>步驟 2：腦力激盪：利用以下的資源來收集有助於您舉辦成功活動的資訊。  </a:t>
            </a:r>
          </a:p>
          <a:p>
            <a:r>
              <a:rPr lang="zh-TW"/>
              <a:t>            第一項資源 ─ 年會團隊腦力激盪：此大綱將有助於委員會提供一個美好的會議</a:t>
            </a:r>
          </a:p>
          <a:p>
            <a:r>
              <a:rPr lang="zh-TW"/>
              <a:t>            第二項資源 — 問卷調查結果腦力激盪：觸及腦力激盪期間要注重的各種主題 </a:t>
            </a:r>
          </a:p>
          <a:p>
            <a:endParaRPr lang="en-US" dirty="0"/>
          </a:p>
          <a:p>
            <a:r>
              <a:rPr lang="zh-TW"/>
              <a:t>此兩項都可於網站上取得，幫助您進行腦力激盪。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一旦貴團隊已成立並準備大展身手，並且您的獅友已讓您知道他們想從年會中獲得什麼後，是時候開始準備活動了。 </a:t>
            </a:r>
          </a:p>
          <a:p>
            <a:endParaRPr lang="en-US" dirty="0"/>
          </a:p>
          <a:p>
            <a:r>
              <a:rPr lang="zh-TW"/>
              <a:t>總體計劃包括：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時間表：此時間表將有助於保持優先事項的進度，包括預算。即將推出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任務列表：任務列表將有助於協助每位主席和協調員管理其職責</a:t>
            </a:r>
          </a:p>
          <a:p>
            <a:endParaRPr lang="en-US" dirty="0"/>
          </a:p>
          <a:p>
            <a:r>
              <a:rPr lang="zh-TW"/>
              <a:t>增加一些個人經歷、範例等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/>
              <a:t>在網站上，您會看見「角色說明」的下拉式選單，其中列出的內容包含能幫助他們履行其職責的更多資訊。  </a:t>
            </a:r>
          </a:p>
          <a:p>
            <a:endParaRPr lang="en-US" dirty="0"/>
          </a:p>
          <a:p>
            <a:r>
              <a:rPr lang="zh-TW" dirty="0"/>
              <a:t>在年會期間和年會之後使用這些實用的工具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總監 ─ 年會報告表格  此報告表格應在年會結束後提交，其中應包含投票選出的新任幹部和明年年會的日期。 </a:t>
            </a:r>
          </a:p>
          <a:p>
            <a:pPr marL="228600" indent="-228600">
              <a:buAutoNum type="arabicPeriod"/>
            </a:pPr>
            <a:r>
              <a:rPr lang="zh-TW" dirty="0"/>
              <a:t>年會主席 ─  </a:t>
            </a:r>
          </a:p>
          <a:p>
            <a:pPr marL="0" indent="0">
              <a:buNone/>
            </a:pPr>
            <a:r>
              <a:rPr lang="zh-TW" dirty="0"/>
              <a:t>        a. 保險證書，請上LCI網站保險證書申請表和其他信息的網頁 </a:t>
            </a:r>
          </a:p>
          <a:p>
            <a:pPr marL="0" indent="0">
              <a:buNone/>
            </a:pPr>
            <a:r>
              <a:rPr lang="zh-TW" dirty="0"/>
              <a:t>            </a:t>
            </a:r>
          </a:p>
          <a:p>
            <a:pPr marL="0" indent="0">
              <a:buNone/>
            </a:pPr>
            <a:r>
              <a:rPr lang="zh-TW" dirty="0"/>
              <a:t>        B.年會委員會聯絡人名單 — 此名單提供委員會成員的聯絡資訊。。  </a:t>
            </a:r>
          </a:p>
          <a:p>
            <a:pPr marL="0" indent="0">
              <a:buNone/>
            </a:pPr>
            <a:r>
              <a:rPr lang="zh-TW" dirty="0"/>
              <a:t>            </a:t>
            </a:r>
          </a:p>
          <a:p>
            <a:pPr marL="0" indent="0">
              <a:buNone/>
            </a:pPr>
            <a:r>
              <a:rPr lang="zh-TW" dirty="0"/>
              <a:t>3.規劃主席 </a:t>
            </a:r>
          </a:p>
          <a:p>
            <a:pPr marL="0" indent="0">
              <a:buNone/>
            </a:pPr>
            <a:r>
              <a:rPr lang="zh-TW" dirty="0"/>
              <a:t>       a. 演講者/報告人資訊表 ─ 提供給演講者/報告人，讓他們提供有關其報告的回饋意見、需求和房間佈置。  </a:t>
            </a:r>
          </a:p>
          <a:p>
            <a:pPr marL="0" indent="0">
              <a:buNone/>
            </a:pPr>
            <a:r>
              <a:rPr lang="zh-TW" dirty="0"/>
              <a:t>           </a:t>
            </a:r>
          </a:p>
          <a:p>
            <a:pPr marL="0" indent="0">
              <a:buNone/>
            </a:pPr>
            <a:r>
              <a:rPr lang="zh-TW" dirty="0"/>
              <a:t>       b. 年會評估 — 給參與者，讓他們評估所參加的會議。   </a:t>
            </a:r>
          </a:p>
          <a:p>
            <a:pPr marL="0" indent="0">
              <a:buNone/>
            </a:pPr>
            <a:r>
              <a:rPr lang="zh-TW" dirty="0"/>
              <a:t>4.財務主席 — 年議預算樣本：  此為實用的預算大綱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zh-hant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details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zh-hant/resources-for-members/resource-center/plan-a-district-convention" TargetMode="External"/><Relationship Id="rId4" Type="http://schemas.openxmlformats.org/officeDocument/2006/relationships/hyperlink" Target="mailto:Pacificasi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zh-TW" sz="3600" b="0">
                <a:latin typeface="HelveticaNeueLT Std Med" panose="020B0604020202020204" pitchFamily="34" charset="0"/>
                <a:ea typeface="PMingLiU"/>
              </a:rPr>
              <a:t>如何規劃區年會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2023年</a:t>
            </a:r>
            <a:r>
              <a:rPr lang="en-US" alt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 </a:t>
            </a: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1月</a:t>
            </a:r>
            <a:r>
              <a:rPr lang="en-US" alt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 </a:t>
            </a:r>
            <a:r>
              <a:rPr lang="zh-TW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PMingLiU"/>
              </a:rPr>
              <a:t>30日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一旦委員會為此計劃設定目標後，便可使用其中的一些工具來幫助年會得以成功(續)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7F43A-6460-2AE8-C562-5C55A914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11" y="1670943"/>
            <a:ext cx="8006141" cy="212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4D27E-18A0-313C-EDAC-02CCB0B4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792" y="4249848"/>
            <a:ext cx="8321895" cy="20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行銷主席指南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活動宣傳要訣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宣傳您的國際幹部參訪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國際訪客，接待禮儀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協助宣傳年會的工具：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92329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463557" y="317375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規劃時需要考慮的事項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確定場地/地點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每年更改計劃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線上報名及付費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訪問其他年會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贊助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非獅友貴賓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1105475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404027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規劃時需要考慮的事項(續)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服務方案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國家方案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展現</a:t>
            </a:r>
            <a:r>
              <a:rPr lang="zh-TW" sz="2400" i="1" u="sng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hlinkClick r:id="rId3"/>
              </a:rPr>
              <a:t>獅子影片中心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裡</a:t>
            </a: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鼓舞人心的</a:t>
            </a:r>
            <a:br>
              <a:rPr lang="en-US" alt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</a:b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獅子會影片 </a:t>
            </a:r>
            <a:r>
              <a:rPr lang="zh-TW" sz="2400" i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玩得開心並慶祝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實用的資源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樣本 </a:t>
            </a:r>
          </a:p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主時間表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7B121-D57C-3369-DA3B-C2BC73F20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65" y="259400"/>
            <a:ext cx="4630544" cy="60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活動宣傳要訣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5" y="2566468"/>
            <a:ext cx="4118862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如何吸引參與者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宣傳的機會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區電子通訊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社交媒體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電子和印刷材料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區網站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分會網站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年會總結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50246-DBC1-F9D8-161F-3BA0D19A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336" y="259400"/>
            <a:ext cx="7999656" cy="18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如何找到優秀的演講者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7E2AD-93DE-BE48-B110-C7657E32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14" y="259400"/>
            <a:ext cx="4886924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演講者/主持人</a:t>
            </a:r>
            <a:br>
              <a:rPr lang="en-US" alt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</a:br>
            <a:r>
              <a:rPr lang="zh-TW" sz="3200" b="1" dirty="0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資訊表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98877-C661-515D-5721-B87C3D9E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3" y="468351"/>
            <a:ext cx="4549108" cy="5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Shop(商店)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400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考慮在年會上銷售獅子會商品。  商品銷售可提升會員的體驗，提高獅子會標誌在貴地區的能見度。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如需更多資訊或訂購協助，請與我們聯絡： </a:t>
            </a:r>
            <a:r>
              <a:rPr lang="en-US" altLang="zh-TW" sz="2200" u="sng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</a:t>
            </a:r>
            <a:r>
              <a:rPr lang="zh-TW" sz="2200" u="sng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zh-TW" sz="2200" u="sng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</a:t>
            </a: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。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200" dirty="0">
                <a:solidFill>
                  <a:schemeClr val="bg2"/>
                </a:solidFill>
                <a:latin typeface="Calibri Light" panose="020F0302020204030204" pitchFamily="34" charset="0"/>
                <a:ea typeface="PMingLiU" panose="020F05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3741444D-DBD5-51E4-C548-21138D8FC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319" y="3330497"/>
            <a:ext cx="626745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3C58B27-07C2-C027-39B9-BCDB6EF29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509" y="3425747"/>
            <a:ext cx="6048375" cy="17621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						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zh-TW" sz="18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歡迎來到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kern="100">
                <a:solidFill>
                  <a:srgbClr val="FFFFFF"/>
                </a:solidFill>
                <a:effectLst/>
                <a:latin typeface="MingLiU" panose="02020509000000000000" pitchFamily="49" charset="-120"/>
                <a:ea typeface="DengXian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zh-TW" sz="2800" kern="100">
                <a:solidFill>
                  <a:srgbClr val="FFFFFF"/>
                </a:solidFill>
                <a:effectLst/>
                <a:latin typeface="MingLiU" panose="02020509000000000000" pitchFamily="49" charset="-120"/>
                <a:ea typeface="DengXian" panose="02010600030101010101" pitchFamily="2" charset="-122"/>
                <a:cs typeface="Times New Roman" panose="02020603050405020304" pitchFamily="18" charset="0"/>
              </a:rPr>
              <a:t>獅子會的世界！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347E8E3-BA01-33AA-21EF-D25F9E3BF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724" y="4723052"/>
            <a:ext cx="235458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1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購買分會用品</a:t>
            </a:r>
            <a:endParaRPr lang="en-US" sz="11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年會組成部分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人力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準備和規劃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zh-TW" sz="2400" b="1">
                <a:solidFill>
                  <a:srgbClr val="0D224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宣傳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203200" y="1885439"/>
            <a:ext cx="117856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電話：(630) 468-7064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電子郵件： </a:t>
            </a:r>
            <a:r>
              <a:rPr lang="zh-TW" sz="24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pacificasian@lionsclubs.org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b="1" dirty="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網站： </a:t>
            </a:r>
            <a:r>
              <a:rPr lang="zh-TW" sz="20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https://www.lionsclubs.org/zh-hant/resources-for-members/resource-center/plan-a-district-convention</a:t>
            </a:r>
            <a:r>
              <a:rPr lang="zh-TW" sz="2000" b="1" dirty="0">
                <a:solidFill>
                  <a:srgbClr val="0070C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4800288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dirty="0">
                <a:solidFill>
                  <a:srgbClr val="FFC000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LCI聯絡資訊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E122E-9B68-4A80-1CDC-09C7A4620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905" y="4415095"/>
            <a:ext cx="2110409" cy="21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著手開始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與年會團隊合作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查看網頁上可用的文件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確保已填補各職位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i="1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如何規劃區年會網頁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C3481-68B2-3FF1-C169-407EF125C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905" y="4415095"/>
            <a:ext cx="2110409" cy="21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人力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總監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年會主席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主辦委員會主席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規劃主席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財務主席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行銷主席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視聽協調員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996077" y="132059"/>
            <a:ext cx="378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TW" sz="2400" dirty="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區年會出席者問卷調查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第 1 步 ─ 收集您的問卷調查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AF119-DAF8-44D1-84EC-E1F442E68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046" y="5384242"/>
            <a:ext cx="1311743" cy="1316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F993-AC63-AB35-86C7-12992586C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02" y="796126"/>
            <a:ext cx="3356497" cy="438582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95F40-D2CC-721C-F69D-7FA2BB98D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292" y="796126"/>
            <a:ext cx="3356497" cy="44106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78020" y="70504"/>
            <a:ext cx="463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未出席者問卷調查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第 1 步 ─ 收集您的問卷調查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1C11E-8AB6-F6E1-B109-A4F9ECE66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951" y="669084"/>
            <a:ext cx="4538635" cy="5971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B82403-A300-0F61-A781-2699381CF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322" y="5343142"/>
            <a:ext cx="1378491" cy="13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規劃表格(續)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zh-TW" sz="2400" b="1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步驟 2</a:t>
            </a:r>
          </a:p>
          <a:p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腦力激盪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年會團隊腦力激盪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問卷調查結果腦力激盪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accent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準備和規劃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開始規劃程序並制定總體計劃，其中包括：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時間表：此將有助於保持優先事項的進度，包括預算。  *</a:t>
            </a:r>
            <a:r>
              <a:rPr lang="zh-TW" sz="2400" i="1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即將推出*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sz="2400">
                <a:solidFill>
                  <a:srgbClr val="1E0C62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任務列表：此協助每位主席和協調員管理其職責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一旦委員會為此計劃設定目標後，便可使用其中的一些工具來幫助年會得以成功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98A8D-93D7-B0C0-210A-41FB07F0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61" y="1670943"/>
            <a:ext cx="9070871" cy="46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13110</TotalTime>
  <Words>3425</Words>
  <Application>Microsoft Office PowerPoint</Application>
  <PresentationFormat>Widescreen</PresentationFormat>
  <Paragraphs>320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MingLiU</vt:lpstr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174</cp:revision>
  <cp:lastPrinted>2021-10-20T15:00:59Z</cp:lastPrinted>
  <dcterms:created xsi:type="dcterms:W3CDTF">2020-04-21T20:50:01Z</dcterms:created>
  <dcterms:modified xsi:type="dcterms:W3CDTF">2023-08-03T18:07:01Z</dcterms:modified>
</cp:coreProperties>
</file>