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88" r:id="rId2"/>
    <p:sldMasterId id="2147483708" r:id="rId3"/>
    <p:sldMasterId id="2147483715" r:id="rId4"/>
  </p:sldMasterIdLst>
  <p:notesMasterIdLst>
    <p:notesMasterId r:id="rId25"/>
  </p:notesMasterIdLst>
  <p:sldIdLst>
    <p:sldId id="1230" r:id="rId5"/>
    <p:sldId id="470" r:id="rId6"/>
    <p:sldId id="1221" r:id="rId7"/>
    <p:sldId id="1243" r:id="rId8"/>
    <p:sldId id="1259" r:id="rId9"/>
    <p:sldId id="1266" r:id="rId10"/>
    <p:sldId id="1260" r:id="rId11"/>
    <p:sldId id="1245" r:id="rId12"/>
    <p:sldId id="1248" r:id="rId13"/>
    <p:sldId id="1249" r:id="rId14"/>
    <p:sldId id="1250" r:id="rId15"/>
    <p:sldId id="1261" r:id="rId16"/>
    <p:sldId id="1264" r:id="rId17"/>
    <p:sldId id="1251" r:id="rId18"/>
    <p:sldId id="1252" r:id="rId19"/>
    <p:sldId id="1253" r:id="rId20"/>
    <p:sldId id="1254" r:id="rId21"/>
    <p:sldId id="1255" r:id="rId22"/>
    <p:sldId id="1258" r:id="rId23"/>
    <p:sldId id="1256" r:id="rId2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>
    <p:extLst>
      <p:ext uri="{19B8F6BF-5375-455C-9EA6-DF929625EA0E}">
        <p15:presenceInfo xmlns:p15="http://schemas.microsoft.com/office/powerpoint/2012/main" userId="S::ALaube@lionsclubs.org::75541964-963a-4715-9d32-b38bf2ce0e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1E0C62"/>
    <a:srgbClr val="160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7779" autoAdjust="0"/>
  </p:normalViewPr>
  <p:slideViewPr>
    <p:cSldViewPr snapToGrid="0">
      <p:cViewPr varScale="1">
        <p:scale>
          <a:sx n="100" d="100"/>
          <a:sy n="100" d="100"/>
        </p:scale>
        <p:origin x="95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68" y="-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6A84572-D93B-4044-9DE4-6EC4C99F0EC6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502D78C-5032-42AE-AF63-00EFDA1FB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de-DE" dirty="0"/>
              <a:t>Herzlich willkommen zum Webinar: So planen Sie einen Distriktkongress.  Vielen Dank für Ihre Teilnahme.  </a:t>
            </a:r>
          </a:p>
          <a:p>
            <a:endParaRPr lang="en-US" altLang="en-US" dirty="0"/>
          </a:p>
          <a:p>
            <a:r>
              <a:rPr lang="de-DE" dirty="0"/>
              <a:t>Natalie startet die Umfrage</a:t>
            </a:r>
          </a:p>
          <a:p>
            <a:endParaRPr lang="en-US" altLang="en-US" dirty="0"/>
          </a:p>
          <a:p>
            <a:endParaRPr lang="en-US" altLang="en-US" dirty="0"/>
          </a:p>
          <a:p>
            <a:pPr defTabSz="966612">
              <a:defRPr/>
            </a:pPr>
            <a:r>
              <a:rPr lang="de-DE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 Ende des Webinars haben wir Zeit für Fragen eingeplant.  Sie können auch gerne Ihre Fragen im Chatbereich für Fragen stellen. Wir helfen gerne weiter. </a:t>
            </a:r>
          </a:p>
          <a:p>
            <a:pPr marL="724959" lvl="1" indent="-241653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9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Nutzen Sie diese hilfreichen Tools während und nach dem Kongress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de-DE" dirty="0"/>
              <a:t>Nominierungsausschuss</a:t>
            </a:r>
          </a:p>
          <a:p>
            <a:pPr marL="0" indent="0">
              <a:buNone/>
            </a:pPr>
            <a:r>
              <a:rPr lang="de-DE" dirty="0"/>
              <a:t>         a. Wahlrichtlinien des Distrikts: Diese Richtlinien dienen dem Distrikt als Leitfaden für die Richtlinien und Bestimmungen in Bezug auf </a:t>
            </a:r>
          </a:p>
          <a:p>
            <a:pPr marL="0" indent="0">
              <a:buNone/>
            </a:pPr>
            <a:r>
              <a:rPr lang="de-DE" dirty="0"/>
              <a:t>             Durchführung des Distriktkongresses und der Wahlen. </a:t>
            </a:r>
          </a:p>
          <a:p>
            <a:pPr marL="0" indent="0">
              <a:buNone/>
            </a:pPr>
            <a:r>
              <a:rPr lang="de-DE" dirty="0"/>
              <a:t>         b. Distriktsatzung und Zusatzbestimmungen:  Standard-Distriktsatzung und -Zusatzbestimmungen von Lions Clubs International, die Ihnen zur Orientierung dienen </a:t>
            </a:r>
          </a:p>
          <a:p>
            <a:pPr marL="0" indent="0">
              <a:buNone/>
            </a:pPr>
            <a:r>
              <a:rPr lang="de-DE" dirty="0"/>
              <a:t>         c.  </a:t>
            </a:r>
            <a:r>
              <a:rPr lang="de-DE" b="0" dirty="0"/>
              <a:t>Biographische Daten - Formular</a:t>
            </a:r>
            <a:r>
              <a:rPr lang="de-DE" dirty="0"/>
              <a:t>: mit Informationen über den gewählten Lion zum Distrikt-Governor, 1. und 2. VDG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de-DE" dirty="0"/>
              <a:t>Wie sollen die Wahlen durchgeführt werden?  Online oder präsentisch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de-DE" dirty="0"/>
              <a:t>2. Internationale Referenten</a:t>
            </a:r>
          </a:p>
          <a:p>
            <a:pPr marL="0" indent="0">
              <a:buNone/>
            </a:pPr>
            <a:r>
              <a:rPr lang="de-DE" dirty="0"/>
              <a:t>       a. Antragsformular für Redner: auf der LCI-Webseite unter „Antragsformular für Referenten“ zu finden, das Ihr Distrikt ausfüllen sollte, wenn Sie eine/n Redner/in für Ihre Veranstaltung suchen</a:t>
            </a:r>
          </a:p>
          <a:p>
            <a:r>
              <a:rPr lang="de-DE" dirty="0"/>
              <a:t>       b. </a:t>
            </a:r>
            <a:r>
              <a:rPr lang="de-DE" b="0" dirty="0">
                <a:solidFill>
                  <a:srgbClr val="FF0000"/>
                </a:solidFill>
              </a:rPr>
              <a:t>Übersicht des Protokolls/Richtlinien</a:t>
            </a:r>
            <a:endParaRPr lang="de-DE" dirty="0"/>
          </a:p>
          <a:p>
            <a:r>
              <a:rPr lang="de-DE" dirty="0"/>
              <a:t>       So finden Sie eine/n passende/n Referent/in für den Distriktkongress: Diese Ressource soll Ihnen dabei helfen, eine/n passende/n Referent/in für Ihren Kongress zu finden.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0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Jodi</a:t>
            </a:r>
          </a:p>
          <a:p>
            <a:endParaRPr lang="en-US" dirty="0"/>
          </a:p>
          <a:p>
            <a:r>
              <a:rPr lang="de-DE" dirty="0"/>
              <a:t>Bewerben Sie Ihre Veranstaltung, um möglichst viele Teilnehmende zu begrüßen.  Nutzen Sie diese Ressourcen, um für den Kongress zu werben.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de-DE" dirty="0"/>
              <a:t>Leitfaden für Marketingbeauftragte: Leitfaden zur Unterstützung der Marketingbeauftragten in ihrer Rolle</a:t>
            </a:r>
          </a:p>
          <a:p>
            <a:pPr marL="228600" indent="-228600">
              <a:buAutoNum type="arabicPeriod"/>
            </a:pPr>
            <a:r>
              <a:rPr lang="de-DE" dirty="0"/>
              <a:t>Tipps für die Bewerbung Ihres Events: eine gute Ressource, um das Kongressteam bei der Bewerbung der Veranstaltung und Seminare zu unterstützen. </a:t>
            </a:r>
          </a:p>
          <a:p>
            <a:pPr marL="228600" indent="-228600">
              <a:buAutoNum type="arabicPeriod"/>
            </a:pPr>
            <a:r>
              <a:rPr lang="de-DE" dirty="0"/>
              <a:t>Werbung für den Besuch internationaler Amtsträger: Enthält Vorschläge für Ressourcen, Ankündigungen etc. </a:t>
            </a:r>
          </a:p>
          <a:p>
            <a:pPr marL="228600" indent="-228600">
              <a:buAutoNum type="arabicPeriod"/>
            </a:pPr>
            <a:r>
              <a:rPr lang="de-DE" dirty="0"/>
              <a:t>Internationale Besucher - </a:t>
            </a:r>
            <a:r>
              <a:rPr lang="de-DE" b="0" dirty="0"/>
              <a:t>Leitfaden zur Unterstützung bei der Ausrichtung von offiziellen Besuchen und Veranstaltungen</a:t>
            </a:r>
          </a:p>
        </p:txBody>
      </p:sp>
    </p:spTree>
    <p:extLst>
      <p:ext uri="{BB962C8B-B14F-4D97-AF65-F5344CB8AC3E}">
        <p14:creationId xmlns:p14="http://schemas.microsoft.com/office/powerpoint/2010/main" val="273422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Beachten Sie bei der Planung eines Distriktkongresses Folgendes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de-DE" dirty="0"/>
              <a:t>Legen Sie den Veranstaltungsort fest</a:t>
            </a:r>
          </a:p>
          <a:p>
            <a:pPr marL="228600" indent="-228600">
              <a:buAutoNum type="arabicPeriod"/>
            </a:pPr>
            <a:r>
              <a:rPr lang="de-DE" dirty="0"/>
              <a:t>Ändern Sie jedes Jahr das Programms</a:t>
            </a:r>
          </a:p>
          <a:p>
            <a:pPr marL="228600" indent="-228600">
              <a:buAutoNum type="arabicPeriod"/>
            </a:pPr>
            <a:r>
              <a:rPr lang="de-DE" dirty="0"/>
              <a:t>Online-Anmeldung und -Zahlung</a:t>
            </a:r>
          </a:p>
          <a:p>
            <a:pPr marL="228600" indent="-228600">
              <a:buAutoNum type="arabicPeriod"/>
            </a:pPr>
            <a:r>
              <a:rPr lang="de-DE" dirty="0"/>
              <a:t>Besuch anderer Kongresse</a:t>
            </a:r>
          </a:p>
          <a:p>
            <a:pPr marL="228600" indent="-228600">
              <a:buAutoNum type="arabicPeriod"/>
            </a:pPr>
            <a:r>
              <a:rPr lang="de-DE" dirty="0"/>
              <a:t>Sponsoring</a:t>
            </a:r>
          </a:p>
          <a:p>
            <a:pPr marL="228600" indent="-228600">
              <a:buAutoNum type="arabicPeriod"/>
            </a:pPr>
            <a:r>
              <a:rPr lang="de-DE" dirty="0"/>
              <a:t>Nicht-Lions Würdenträger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de-DE" dirty="0"/>
              <a:t>Lion Jodi, können Sie einige Beispiele mit uns teilen? </a:t>
            </a:r>
          </a:p>
        </p:txBody>
      </p:sp>
    </p:spTree>
    <p:extLst>
      <p:ext uri="{BB962C8B-B14F-4D97-AF65-F5344CB8AC3E}">
        <p14:creationId xmlns:p14="http://schemas.microsoft.com/office/powerpoint/2010/main" val="230562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Beachten Sie bei der Planung eines Distriktkongresses diese sechs Dinge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de-DE" dirty="0"/>
              <a:t>Hilfsprojekte</a:t>
            </a:r>
          </a:p>
          <a:p>
            <a:pPr marL="228600" indent="-228600">
              <a:buAutoNum type="arabicPeriod"/>
            </a:pPr>
            <a:r>
              <a:rPr lang="de-DE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Landesprojekte</a:t>
            </a:r>
          </a:p>
          <a:p>
            <a:pPr marL="228600" indent="-228600">
              <a:buAutoNum type="arabicPeriod"/>
            </a:pPr>
            <a:r>
              <a:rPr lang="de-DE" dirty="0"/>
              <a:t>LCIF</a:t>
            </a:r>
          </a:p>
          <a:p>
            <a:pPr marL="228600" indent="-228600">
              <a:buAutoNum type="arabicPeriod"/>
            </a:pPr>
            <a:r>
              <a:rPr lang="de-DE" dirty="0"/>
              <a:t>Zeigen Sie inspirierende Lions-Videos aus dem Lions Video Archiv</a:t>
            </a:r>
          </a:p>
          <a:p>
            <a:pPr marL="228600" indent="-228600">
              <a:buAutoNum type="arabicPeriod"/>
            </a:pPr>
            <a:r>
              <a:rPr lang="de-DE" dirty="0"/>
              <a:t>Spaß haben &amp; Feiern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Lion Jodi, können Sie einige Beispiele mit uns teilen? </a:t>
            </a:r>
          </a:p>
          <a:p>
            <a:pPr marL="0" indent="0">
              <a:buNone/>
            </a:pP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592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Werfen wir einen Blick auf einige der hilfreichen Ressourcen, die Sie auf der Webseite zur Planung eines Distriktkongresses finden.</a:t>
            </a:r>
          </a:p>
        </p:txBody>
      </p:sp>
    </p:spTree>
    <p:extLst>
      <p:ext uri="{BB962C8B-B14F-4D97-AF65-F5344CB8AC3E}">
        <p14:creationId xmlns:p14="http://schemas.microsoft.com/office/powerpoint/2010/main" val="3818515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      Muster eines Masterplans:  Ein Teil der Ressource „Rollen/Verantwortlichkeiten der/des Programmvorsitzenden“.  Dies ist ein Muster für den Veranstaltungsplan, der dem Kongressteam vorgelegt werden soll.  </a:t>
            </a:r>
          </a:p>
        </p:txBody>
      </p:sp>
    </p:spTree>
    <p:extLst>
      <p:ext uri="{BB962C8B-B14F-4D97-AF65-F5344CB8AC3E}">
        <p14:creationId xmlns:p14="http://schemas.microsoft.com/office/powerpoint/2010/main" val="252622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       Tipps für Veranstaltungswerbung: Ressource für das Kongressteam zur Bewerbung der für die auf dem Kongress stattfindenden Seminare, Veranstaltungen etc.</a:t>
            </a:r>
          </a:p>
          <a:p>
            <a:endParaRPr lang="en-US" dirty="0"/>
          </a:p>
          <a:p>
            <a:r>
              <a:rPr lang="de-DE" dirty="0"/>
              <a:t>Berücksichtigen Sie diese </a:t>
            </a:r>
            <a:r>
              <a:rPr lang="de-DE" b="0" dirty="0"/>
              <a:t>Bereiche</a:t>
            </a:r>
            <a:r>
              <a:rPr lang="de-DE" dirty="0"/>
              <a:t> bei der Werbung für die Veranstaltung. </a:t>
            </a:r>
          </a:p>
        </p:txBody>
      </p:sp>
    </p:spTree>
    <p:extLst>
      <p:ext uri="{BB962C8B-B14F-4D97-AF65-F5344CB8AC3E}">
        <p14:creationId xmlns:p14="http://schemas.microsoft.com/office/powerpoint/2010/main" val="2795855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So finden Sie und Ihr Team eine/n oder mehrere gute Referenten für ihre Veranstaltung. </a:t>
            </a:r>
          </a:p>
        </p:txBody>
      </p:sp>
    </p:spTree>
    <p:extLst>
      <p:ext uri="{BB962C8B-B14F-4D97-AF65-F5344CB8AC3E}">
        <p14:creationId xmlns:p14="http://schemas.microsoft.com/office/powerpoint/2010/main" val="1787925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Für Referenten/Vortragende, damit die gewünschte Ausstattung für die Präsentation zur Verfügung gestellt werden kann, von der Einrichtung des Raums bis hin zu AV etc. </a:t>
            </a:r>
          </a:p>
        </p:txBody>
      </p:sp>
    </p:spTree>
    <p:extLst>
      <p:ext uri="{BB962C8B-B14F-4D97-AF65-F5344CB8AC3E}">
        <p14:creationId xmlns:p14="http://schemas.microsoft.com/office/powerpoint/2010/main" val="419368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Das Team für Clubbedarf in der LCI-Zentrale unterstützt Sie gerne bei der Produktauswahl, der Bestellung und der Rückgabe nicht verkaufter Waren nach Abschluss Ihrer Veranstaltung.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Nennen Sie einen anderen zugelassenen Anbieter von LCI-Artikeln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4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/>
              <a:t>Bei der Planung eines Distriktkongresses sollten Sie die folgenden Punkte berücksichtigen.  </a:t>
            </a:r>
          </a:p>
          <a:p>
            <a:endParaRPr lang="en-US" dirty="0"/>
          </a:p>
          <a:p>
            <a:r>
              <a:rPr lang="de-DE"/>
              <a:t>Außerdem stellen wir Ihnen heute die Webseite und Ressourcen vor und einige hilfreiche Informationen für Sie und Ihre Distrikte, damit Ihr Kongress erfolgreich wird. </a:t>
            </a:r>
          </a:p>
          <a:p>
            <a:endParaRPr lang="en-US" dirty="0"/>
          </a:p>
          <a:p>
            <a:pPr marL="362480" indent="-362480">
              <a:lnSpc>
                <a:spcPct val="90000"/>
              </a:lnSpc>
              <a:spcBef>
                <a:spcPts val="2537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81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LCI-Mitarbeiter helfen Ihnen gerne! Sollten Sie Fragen haben, wenden Sie sich bitte an die auf dieser Folie angegebene Telefonnummer und E-Mail-Adresse. </a:t>
            </a:r>
          </a:p>
          <a:p>
            <a:endParaRPr lang="en-US" dirty="0"/>
          </a:p>
          <a:p>
            <a:r>
              <a:rPr lang="de-DE" dirty="0"/>
              <a:t>Scannen Sie den QR-Code, um die Webseite zu besuchen.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Das Kongressteam kümmert sich um die Distriktangelegenheiten, die beim Kongress auf der Agenda stehen.  Dazu gehören: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de-DE" dirty="0"/>
              <a:t>Beschlüsse</a:t>
            </a:r>
          </a:p>
          <a:p>
            <a:pPr marL="228600" indent="-228600">
              <a:buAutoNum type="arabicPeriod"/>
            </a:pPr>
            <a:r>
              <a:rPr lang="de-DE" dirty="0"/>
              <a:t>Berichte</a:t>
            </a:r>
          </a:p>
          <a:p>
            <a:pPr marL="228600" indent="-228600">
              <a:buAutoNum type="arabicPeriod"/>
            </a:pPr>
            <a:r>
              <a:rPr lang="de-DE" dirty="0"/>
              <a:t>Wahlen</a:t>
            </a:r>
          </a:p>
          <a:p>
            <a:pPr marL="228600" indent="-228600">
              <a:buAutoNum type="arabicPeriod"/>
            </a:pPr>
            <a:r>
              <a:rPr lang="de-DE" dirty="0"/>
              <a:t>Würdigung der Leistungen der Lions und der Clubs im Distrikt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Die Ressourcen/Dokumente auf dieser Webseite werden Ihnen und Ihrem Team helfen, einen erfolgreichen Kongress zu planen. Diese Webseite wurde aktualisiert. 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Wenn jedes Amt besetzt ist, hilft das bei der Planung und gibt Ihnen die Gewissheit, dass alle Aufgabenbereiche betreut werden. </a:t>
            </a:r>
          </a:p>
        </p:txBody>
      </p:sp>
    </p:spTree>
    <p:extLst>
      <p:ext uri="{BB962C8B-B14F-4D97-AF65-F5344CB8AC3E}">
        <p14:creationId xmlns:p14="http://schemas.microsoft.com/office/powerpoint/2010/main" val="213509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Die folgenden Lions sollten Sie mit bestimmten Aufgaben für Ihren Kongress betrauen.  Für alle Positionen gibt es Aufgaben/Zuständigkeiten, die auf der Webseite heruntergeladen werden können.</a:t>
            </a:r>
          </a:p>
          <a:p>
            <a:endParaRPr lang="en-US" dirty="0"/>
          </a:p>
          <a:p>
            <a:r>
              <a:rPr lang="de-DE" dirty="0"/>
              <a:t>Auch wenn Sie ggf. nicht alle Positionen besetzen müssen, hilft das bei der Orientierung.  </a:t>
            </a:r>
          </a:p>
          <a:p>
            <a:endParaRPr lang="en-US" dirty="0"/>
          </a:p>
          <a:p>
            <a:r>
              <a:rPr lang="de-DE" dirty="0"/>
              <a:t>DG – Führt den Vorsitz beim Geschäftstreffen, zeichnet Distrikt-Lions aus und ist Gastgeber/in für Referenten und Vortragende.  ** Anmerkung: Erwähnen Sie, dass es in Ordnung ist, wenn eine vertrauenswürdige Lions-Führungskraft den/die Referent/in zu Gast hat.**</a:t>
            </a:r>
          </a:p>
          <a:p>
            <a:endParaRPr lang="en-US" dirty="0"/>
          </a:p>
          <a:p>
            <a:r>
              <a:rPr lang="de-DE" dirty="0"/>
              <a:t>Distriktkongressbeauftragte/r – Ist für den Distrikt-Governor als Projektleiter/in für die Durchführung des Kongresses tätig. </a:t>
            </a:r>
          </a:p>
          <a:p>
            <a:endParaRPr lang="en-US" dirty="0"/>
          </a:p>
          <a:p>
            <a:r>
              <a:rPr lang="de-DE" dirty="0"/>
              <a:t>Vorsitzende/r des Gastgeberausschusses – Ist für Lions verantwortlich, die Gäste bei ihrer Veranstaltung willkommen heißen.  </a:t>
            </a:r>
          </a:p>
          <a:p>
            <a:endParaRPr lang="en-US" dirty="0"/>
          </a:p>
          <a:p>
            <a:r>
              <a:rPr lang="de-DE" dirty="0"/>
              <a:t>Programmbeauftragte/r – Verantwortlich für alle Aspekte des Kongressprogramms.</a:t>
            </a:r>
          </a:p>
          <a:p>
            <a:endParaRPr lang="en-US" dirty="0"/>
          </a:p>
          <a:p>
            <a:r>
              <a:rPr lang="de-DE" dirty="0"/>
              <a:t>Finanzbeauftragte/r – Betreut die Finanzen des Kongresses.</a:t>
            </a:r>
          </a:p>
          <a:p>
            <a:endParaRPr lang="en-US" dirty="0"/>
          </a:p>
          <a:p>
            <a:r>
              <a:rPr lang="de-DE" dirty="0"/>
              <a:t>Marketingbeauftragte/r - Verantwortlich für die Werbung für den Kongress und die Veranstaltungen.</a:t>
            </a:r>
          </a:p>
          <a:p>
            <a:endParaRPr lang="en-US" dirty="0"/>
          </a:p>
          <a:p>
            <a:r>
              <a:rPr lang="de-DE" dirty="0"/>
              <a:t>Audiovisuelle/r Koordinator/in - Leitet die Organisation von A/V-Anfragen für jede Sitzung und jedes Bankett. </a:t>
            </a:r>
          </a:p>
        </p:txBody>
      </p:sp>
    </p:spTree>
    <p:extLst>
      <p:ext uri="{BB962C8B-B14F-4D97-AF65-F5344CB8AC3E}">
        <p14:creationId xmlns:p14="http://schemas.microsoft.com/office/powerpoint/2010/main" val="291517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Planung umfasst zwei Schritte</a:t>
            </a:r>
          </a:p>
          <a:p>
            <a:endParaRPr lang="en-US" dirty="0"/>
          </a:p>
          <a:p>
            <a:r>
              <a:rPr lang="de-DE" dirty="0"/>
              <a:t>Schritt 1: Sehen Sie sich die Fragebögen aller Lions an, die an einem Distriktkongress teilgenommen haben oder auch nicht teilgenommen haben. Fragebögen finden Sie auf der Webseite oder scannen Sie den QR-Codes auf dieser Folie. </a:t>
            </a:r>
          </a:p>
          <a:p>
            <a:endParaRPr lang="en-US" dirty="0"/>
          </a:p>
          <a:p>
            <a:r>
              <a:rPr lang="de-DE" dirty="0"/>
              <a:t>Dieser Schritt und das Lions-Feedback sind besonders wichtig.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Planung besteht aus zwei Schritten</a:t>
            </a:r>
          </a:p>
          <a:p>
            <a:endParaRPr lang="en-US" dirty="0"/>
          </a:p>
          <a:p>
            <a:r>
              <a:rPr lang="de-DE" dirty="0"/>
              <a:t>Schritt 1: Sehen Sie sich die Fragebögen aller Lions an, die an einem Distriktkongress teilgenommen haben oder auch nicht teilgenommen haben. Fragebögen finden Sie auf der Webseite oder scannen Sie den QR-Codes auf dieser Folie. </a:t>
            </a:r>
          </a:p>
          <a:p>
            <a:endParaRPr lang="en-US" dirty="0"/>
          </a:p>
          <a:p>
            <a:r>
              <a:rPr lang="de-DE" dirty="0"/>
              <a:t>Dieser Schritt und das Lions-Feedback sind besonders wichtig.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6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Planung besteht aus zwei Schritten</a:t>
            </a:r>
          </a:p>
          <a:p>
            <a:endParaRPr lang="en-US" dirty="0"/>
          </a:p>
          <a:p>
            <a:r>
              <a:rPr lang="de-DE" dirty="0"/>
              <a:t>Schritt 2: Brainstorming: Nutzen Sie die verfügbaren Ressourcen und Informationen, um eine erfolgreiche Veranstaltung durchzuführen.  </a:t>
            </a:r>
          </a:p>
          <a:p>
            <a:r>
              <a:rPr lang="de-DE" dirty="0"/>
              <a:t>            Erste Ressource - Brainstorming für das Kongressteam: Diese Übersicht hilft dem Ausschuss bei der Planung eines guten Kongresses.</a:t>
            </a:r>
          </a:p>
          <a:p>
            <a:r>
              <a:rPr lang="de-DE" dirty="0"/>
              <a:t>            Zweite Ressource - Fragebogenergebnisse Brainstorming: Behandelt verschiedene Themen, auf die man sich während des Brainstormings konzentrieren sollte. </a:t>
            </a:r>
          </a:p>
          <a:p>
            <a:endParaRPr lang="en-US" dirty="0"/>
          </a:p>
          <a:p>
            <a:r>
              <a:rPr lang="de-DE" dirty="0"/>
              <a:t>Beide sind auf der Webseite verfügbar und helfen Ihnen bei der Orientierung </a:t>
            </a:r>
          </a:p>
        </p:txBody>
      </p:sp>
    </p:spTree>
    <p:extLst>
      <p:ext uri="{BB962C8B-B14F-4D97-AF65-F5344CB8AC3E}">
        <p14:creationId xmlns:p14="http://schemas.microsoft.com/office/powerpoint/2010/main" val="218988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Sobald Ihr Team gebildet und einsatzbereit ist und Ihre Lions Ihnen mitgeteilt haben, was sie sich von der Teilnahme versprechen, sollten Sie mit den Vorbereitungen für die Veranstaltung zu beginnen. </a:t>
            </a:r>
          </a:p>
          <a:p>
            <a:endParaRPr lang="en-US" dirty="0"/>
          </a:p>
          <a:p>
            <a:r>
              <a:rPr lang="de-DE" dirty="0"/>
              <a:t>Der Masterplan umfasst: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Zeitplan: Im Zeitplan werden die Prioritäten einschließlich des Budgets festgelegt.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Aufgabenliste: Die Aufgabenliste hilft Beauftragten und Koordinatoren bei der Verwaltung der Zuständigkeiten</a:t>
            </a:r>
          </a:p>
          <a:p>
            <a:endParaRPr lang="en-US" dirty="0"/>
          </a:p>
          <a:p>
            <a:r>
              <a:rPr lang="de-DE" dirty="0"/>
              <a:t>PERSÖNLICHE ERFAHRUNGEN, BEISPIELE USW. EINBRINGEN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7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Auf der Webseite finden Sie eine Dropdown-Liste „Rollenbeschreibungen“ mit zusätzlichen Informationen, die ihnen bei der Ausübung ihrer Rolle helfen.  </a:t>
            </a:r>
          </a:p>
          <a:p>
            <a:endParaRPr lang="en-US" dirty="0"/>
          </a:p>
          <a:p>
            <a:r>
              <a:rPr lang="de-DE" dirty="0"/>
              <a:t>Nutzen Sie diese hilfreichen Tools während und nach dem Kongress.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de-DE" dirty="0"/>
              <a:t>Versammlungsbericht:  Dieses Berichtsformular sollte nach Abschluss des Kongresses eingereicht werden, in dem die neu gewählten Amtsträger und die Daten des nächsten Jahreskongresses aufgeführt sind. </a:t>
            </a:r>
          </a:p>
          <a:p>
            <a:pPr marL="228600" indent="-228600">
              <a:buAutoNum type="arabicPeriod"/>
            </a:pPr>
            <a:r>
              <a:rPr lang="de-DE" dirty="0"/>
              <a:t>Distriktkongressbeauftragte/r </a:t>
            </a:r>
          </a:p>
          <a:p>
            <a:pPr marL="0" indent="0">
              <a:buNone/>
            </a:pPr>
            <a:r>
              <a:rPr lang="de-DE" dirty="0"/>
              <a:t>        a. Versicherungsnachweis Besuchen Sie die LCI-Webseite Versicherungsnachweis </a:t>
            </a:r>
          </a:p>
          <a:p>
            <a:pPr marL="0" indent="0">
              <a:buNone/>
            </a:pPr>
            <a:r>
              <a:rPr lang="de-DE" dirty="0"/>
              <a:t>            Webseite für Antragsformulare und andere Informationen</a:t>
            </a:r>
          </a:p>
          <a:p>
            <a:pPr marL="0" indent="0">
              <a:buNone/>
            </a:pPr>
            <a:r>
              <a:rPr lang="de-DE" dirty="0"/>
              <a:t>        b. Kontaktliste des Kongressausschusses - diese Liste enthält Kontaktdaten  </a:t>
            </a:r>
          </a:p>
          <a:p>
            <a:pPr marL="0" indent="0">
              <a:buNone/>
            </a:pPr>
            <a:r>
              <a:rPr lang="de-DE" dirty="0"/>
              <a:t>            für die Mitglieder des Ausschusses.</a:t>
            </a:r>
          </a:p>
          <a:p>
            <a:pPr marL="0" indent="0">
              <a:buNone/>
            </a:pPr>
            <a:r>
              <a:rPr lang="de-DE" dirty="0"/>
              <a:t>3. Programmbeauftragte/r </a:t>
            </a:r>
          </a:p>
          <a:p>
            <a:pPr marL="0" indent="0">
              <a:buNone/>
            </a:pPr>
            <a:r>
              <a:rPr lang="de-DE" dirty="0"/>
              <a:t>       a. Angaben zu den Rednern/Vortragenden - wird Rednern/Vortragenden zur Verfügung gestellt, damit sie Feedback zum Vortrag geben können.  </a:t>
            </a:r>
          </a:p>
          <a:p>
            <a:pPr marL="0" indent="0">
              <a:buNone/>
            </a:pPr>
            <a:r>
              <a:rPr lang="de-DE" dirty="0"/>
              <a:t>           Präsentation, Bedarf und Einrichtung des Raums.</a:t>
            </a:r>
          </a:p>
          <a:p>
            <a:pPr marL="0" indent="0">
              <a:buNone/>
            </a:pPr>
            <a:r>
              <a:rPr lang="de-DE" dirty="0"/>
              <a:t>       b. Auswertung - wird den Teilnehmern ausgehändigt, um die von ihnen besuchten Sitzungen zu evaluieren.   </a:t>
            </a:r>
          </a:p>
          <a:p>
            <a:pPr marL="0" indent="0">
              <a:buNone/>
            </a:pPr>
            <a:r>
              <a:rPr lang="de-DE" dirty="0"/>
              <a:t>4. Finanzbeauftragte/r - Muster für ein Kongressbudget:  Finanzbeauftragte/r - Muster für ein Kongressbudget: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1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2232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74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528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72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33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852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3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80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3576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7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398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37121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7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5403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73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649A6-CAC9-464D-A179-069B60967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1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47383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7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41380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1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160376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91573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0" y="4343400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227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30480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360329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82766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2B44BA-B8D1-4C75-A81D-FE3990154350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3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74385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EA30A2-05D6-4615-B6BF-AC4C14D9278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5744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B1FC7E1-7CB0-484E-9D14-06941321FF3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38747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1924050"/>
            <a:ext cx="3505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00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242A03-4281-4895-8AC5-35F52B39859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68635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94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1E4235A-4D9D-478A-A238-A93D4EE11BF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0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010240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D5F4922-E6BB-43CB-B4B4-BC7E04E080E5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8125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075F36-2534-4EAE-B522-18EC58BA1D11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1375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1C1A43-9853-4584-8DE9-5DBE331D987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07668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EE6A6B1C-8B11-4A2A-B29C-AE32A87FC6E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69222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BDC911-CC41-43D7-95C7-D0DC30C6A15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6535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CAB4659-3656-479D-A176-A254B8AF442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0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51547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0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502C4C5-6B15-43D8-859D-5B368F24618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r>
              <a:rPr lang="en-US" sz="180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5140907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8671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38" y="5648325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9822E2A-5CA8-4731-BB6B-B37590483C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7" y="3987801"/>
            <a:ext cx="2366963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66868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D1C8F-6BFE-4C56-AE64-1ACBB6F29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87779" y="242259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9615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06568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FC1C-1A12-402D-9201-37F7FB2EF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0D7D-1BDE-450A-AFD3-F7989C63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998E6-3277-4F93-88F3-C8D4F3C7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B7AB0-7C12-401F-ADD4-F5DCD849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A9D52-6753-4E54-89E7-A51B1F2B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363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090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5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71" r:id="rId6"/>
    <p:sldLayoutId id="2147483740" r:id="rId7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125796C-83D7-41FC-BEBE-42D09B0F711A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9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3" r:id="rId17"/>
    <p:sldLayoutId id="2147483734" r:id="rId18"/>
    <p:sldLayoutId id="2147483735" r:id="rId19"/>
    <p:sldLayoutId id="2147483736" r:id="rId20"/>
  </p:sldLayoutIdLst>
  <p:transition spd="slow"/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800" indent="-169863" algn="l" rtl="0" eaLnBrk="0" fontAlgn="base" hangingPunct="0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rderdetails@lionsclubs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hyperlink" Target="https://www.lionsclubs.org/de/resources-for-members/resource-center/plan-a-district-convent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onlogo_white.eps">
            <a:extLst>
              <a:ext uri="{FF2B5EF4-FFF2-40B4-BE49-F238E27FC236}">
                <a16:creationId xmlns:a16="http://schemas.microsoft.com/office/drawing/2014/main" id="{7E348182-D4FA-4D76-B4FA-7B3B36B7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03" y="3762662"/>
            <a:ext cx="3013771" cy="29399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74B65B6-FC2A-455C-ABDB-859692B380B4}"/>
              </a:ext>
            </a:extLst>
          </p:cNvPr>
          <p:cNvSpPr txBox="1">
            <a:spLocks/>
          </p:cNvSpPr>
          <p:nvPr/>
        </p:nvSpPr>
        <p:spPr>
          <a:xfrm>
            <a:off x="1007918" y="2398817"/>
            <a:ext cx="9677400" cy="125878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de-DE" sz="3600" b="0" dirty="0">
                <a:latin typeface="HelveticaNeueLT Std Med" panose="020B0604020202020204" pitchFamily="34" charset="0"/>
              </a:rPr>
              <a:t>So planen Sie einen Distriktkongress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endParaRPr lang="en-US" sz="3600" b="0" kern="0" dirty="0">
              <a:latin typeface="HelveticaNeueLT Std Med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02F776B-2273-4042-819C-534A69EEDE1E}"/>
              </a:ext>
            </a:extLst>
          </p:cNvPr>
          <p:cNvSpPr txBox="1">
            <a:spLocks/>
          </p:cNvSpPr>
          <p:nvPr/>
        </p:nvSpPr>
        <p:spPr bwMode="auto">
          <a:xfrm>
            <a:off x="4586909" y="4381995"/>
            <a:ext cx="2657040" cy="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5205413" algn="l"/>
                <a:tab pos="6346825" algn="r"/>
              </a:tabLst>
            </a:pPr>
            <a:r>
              <a:rPr lang="de-DE" sz="2400" i="1">
                <a:solidFill>
                  <a:srgbClr val="FFC000"/>
                </a:solidFill>
                <a:latin typeface="HelveticaNeueLT Std" panose="020B0604020202020204" pitchFamily="34" charset="0"/>
                <a:ea typeface="ヒラギノ角ゴ Pro W3"/>
              </a:rPr>
              <a:t>30. Januar 2023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E0756237-7D99-414A-88FD-F444FEB5D94C}"/>
              </a:ext>
            </a:extLst>
          </p:cNvPr>
          <p:cNvSpPr/>
          <p:nvPr/>
        </p:nvSpPr>
        <p:spPr bwMode="auto">
          <a:xfrm>
            <a:off x="3986012" y="3568002"/>
            <a:ext cx="3721211" cy="326003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7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02822" y="-110358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Sobald der Ausschuss die Ziele für das Programm festgelegt hat, können Sie folgende Materialien einsetzen, um den Kongress zu einem Erfolg zu machen (Fortsetzung)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6E3069-EB00-594E-4FCA-FA744AB5B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0" y="1682650"/>
            <a:ext cx="9405584" cy="2176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D9E1DA-9DC1-EE0B-2A9C-48F1866B6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231" y="4340359"/>
            <a:ext cx="6718831" cy="21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44495" y="43327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60998" y="212649"/>
            <a:ext cx="227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200" b="1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Werbung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22466" y="1741847"/>
            <a:ext cx="58041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Leitfaden für Marketingbeauftragte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Tipps für Veranstaltungswerbung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Bewerben Sie den Besuch internationaler Amtsträger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Internationale Besucher – Leitfaden 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EBA6E-D273-DF0F-0CBD-C118592D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6" y="2647309"/>
            <a:ext cx="4918437" cy="3252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E738B-B7E6-09E4-948E-ED429FF2CDFC}"/>
              </a:ext>
            </a:extLst>
          </p:cNvPr>
          <p:cNvSpPr txBox="1"/>
          <p:nvPr/>
        </p:nvSpPr>
        <p:spPr>
          <a:xfrm>
            <a:off x="4035581" y="274205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Tools zur Förderung Ihres Kongresses:  </a:t>
            </a:r>
          </a:p>
        </p:txBody>
      </p:sp>
    </p:spTree>
    <p:extLst>
      <p:ext uri="{BB962C8B-B14F-4D97-AF65-F5344CB8AC3E}">
        <p14:creationId xmlns:p14="http://schemas.microsoft.com/office/powerpoint/2010/main" val="348984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-133879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de-DE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1256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34857" y="0"/>
            <a:ext cx="849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Was bei der Planung zu beachten 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873750" y="1334839"/>
            <a:ext cx="58041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Festlegen des Veranstaltungsortes/</a:t>
            </a:r>
          </a:p>
          <a:p>
            <a:r>
              <a:rPr lang="de-D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der Location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Jährliche Änderung des Programms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Online-Anmeldung und -Zahlung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Besuch anderer Kongresse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Sponsoring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Nicht-Lions Würdenträger 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4" y="2014187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923287" y="55493"/>
            <a:ext cx="7689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Was bei der Planung zu beachten ist (Fortsetzung)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596856" y="1246187"/>
            <a:ext cx="58041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Hilfsprojekte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Landesprojekte</a:t>
            </a:r>
          </a:p>
          <a:p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LCIF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Präsentieren Sie inspirierende Lions-Videos aus dem Lions Video Archiv</a:t>
            </a:r>
            <a:r>
              <a:rPr lang="de-DE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Spaß haben &amp; Feiern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51" y="2175805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12542824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1306" y="3339306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4518498" y="2598738"/>
            <a:ext cx="4980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Hilfreiche Ressourcen</a:t>
            </a:r>
          </a:p>
        </p:txBody>
      </p:sp>
    </p:spTree>
    <p:extLst>
      <p:ext uri="{BB962C8B-B14F-4D97-AF65-F5344CB8AC3E}">
        <p14:creationId xmlns:p14="http://schemas.microsoft.com/office/powerpoint/2010/main" val="238872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Beispiel </a:t>
            </a:r>
          </a:p>
          <a:p>
            <a:r>
              <a:rPr lang="de-D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Masterplan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45808-2FFC-918F-5ADE-3E63B0E78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900" y="259400"/>
            <a:ext cx="4743338" cy="623252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627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0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16232" y="91858"/>
            <a:ext cx="3235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Tipps für Veranstaltungs-werbung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9FB4D-CFCC-C3DC-15C7-C53476A8C1E3}"/>
              </a:ext>
            </a:extLst>
          </p:cNvPr>
          <p:cNvSpPr txBox="1"/>
          <p:nvPr/>
        </p:nvSpPr>
        <p:spPr>
          <a:xfrm>
            <a:off x="5672432" y="2566468"/>
            <a:ext cx="5401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 man Teilnehmende anzieht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Möglichkeiten zur Werbung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Distrikt-Newsletter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Soziale Medien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Elektronische &amp; Print-Materialien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Distrikt-Webseite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Club-Webseite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Abschließende Zusammenfassung des Kongresses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1B087-AF30-246A-1681-F26556ED3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976" y="91858"/>
            <a:ext cx="8111774" cy="1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0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 man gute Referenten findet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B2A1F-0E8C-CC4E-7B57-5EC287F8D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815" y="207168"/>
            <a:ext cx="4923358" cy="641032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457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10656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70717" y="67279"/>
            <a:ext cx="3235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Informationsblatt: Vortragende/</a:t>
            </a:r>
          </a:p>
          <a:p>
            <a:r>
              <a:rPr lang="de-D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Referenten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EEE4-1033-E768-A776-0748B0291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173" y="233362"/>
            <a:ext cx="4861534" cy="639127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9953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245862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16232" y="472901"/>
            <a:ext cx="323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98C44-752D-A270-D103-0FEA5187894B}"/>
              </a:ext>
            </a:extLst>
          </p:cNvPr>
          <p:cNvSpPr txBox="1"/>
          <p:nvPr/>
        </p:nvSpPr>
        <p:spPr>
          <a:xfrm>
            <a:off x="4008755" y="941751"/>
            <a:ext cx="7685200" cy="1766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400" dirty="0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Erwägen Sie den Verkauf von Lions-Artikeln auf dem Jahreskongress, der das Kongress-Erlebnis der Mitglieder und die Sichtbarkeit des Lions-Logos in Ihrer Region erhöht.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2ED73-D1E3-7675-7C7E-C01FBEF4286E}"/>
              </a:ext>
            </a:extLst>
          </p:cNvPr>
          <p:cNvSpPr txBox="1"/>
          <p:nvPr/>
        </p:nvSpPr>
        <p:spPr>
          <a:xfrm>
            <a:off x="-82562" y="4239518"/>
            <a:ext cx="3968762" cy="2405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Wenn Sie weitere Informationen wünschen oder eine Bestellung aufgeben möchten, nehmen Sie Kontakt mit uns auf 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200" u="sng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</a:t>
            </a:r>
            <a:r>
              <a:rPr lang="de-DE" sz="2200" u="sng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lionsclubs.org</a:t>
            </a:r>
            <a:r>
              <a:rPr lang="de-DE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C5C4D4-820D-4D6A-26C7-698C3C84A9D9}"/>
              </a:ext>
            </a:extLst>
          </p:cNvPr>
          <p:cNvGrpSpPr/>
          <p:nvPr/>
        </p:nvGrpSpPr>
        <p:grpSpPr>
          <a:xfrm>
            <a:off x="4717630" y="3412331"/>
            <a:ext cx="6267450" cy="1981200"/>
            <a:chOff x="0" y="0"/>
            <a:chExt cx="6267450" cy="1981200"/>
          </a:xfrm>
        </p:grpSpPr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8CC3CBE4-6375-D989-A313-392A40852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6267450" cy="19812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1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E618696B-3C18-A1E9-01BC-9C01C3EF8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825" y="95250"/>
              <a:ext cx="6048375" cy="1762125"/>
            </a:xfrm>
            <a:prstGeom prst="rect">
              <a:avLst/>
            </a:prstGeom>
            <a:solidFill>
              <a:srgbClr val="0070C0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11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					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11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                                 </a:t>
              </a:r>
              <a:r>
                <a:rPr lang="de-DE" sz="1800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Herzlich willkommen! 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de-DE" sz="2800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  <a:r>
                <a:rPr lang="de-DE" sz="2000" kern="1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Hier finden Sie alles, was Lions brauchen!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11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B4F9925C-2845-0E85-7318-9F3AA074F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6450" y="1333500"/>
              <a:ext cx="2354580" cy="304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1100" kern="1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Clubbedarf bestellen</a:t>
              </a:r>
              <a:endParaRPr lang="en-US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95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0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276" y="2148848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757980" y="822947"/>
            <a:ext cx="28701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Distriktkongress </a:t>
            </a:r>
          </a:p>
          <a:p>
            <a:endParaRPr lang="en-US" sz="3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14432" y="1324773"/>
            <a:ext cx="41827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de-DE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Personen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de-DE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Planung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de-DE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Vorbereitung und Programm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de-DE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Werbung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1711-3F1A-4415-B54B-501BA514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4" y="3733176"/>
            <a:ext cx="4182738" cy="2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1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6E8D90BB-1505-4EB2-A728-653187499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70" y="457200"/>
            <a:ext cx="1464110" cy="142823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8EC559F4-9539-41A5-A1CB-DE8BE39F5531}"/>
              </a:ext>
            </a:extLst>
          </p:cNvPr>
          <p:cNvSpPr txBox="1"/>
          <p:nvPr/>
        </p:nvSpPr>
        <p:spPr>
          <a:xfrm>
            <a:off x="406400" y="1885439"/>
            <a:ext cx="11785600" cy="265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de-DE" sz="2400" b="1" dirty="0">
                <a:solidFill>
                  <a:schemeClr val="bg1"/>
                </a:solidFill>
                <a:latin typeface="Calibri Light" panose="020F0302020204030204" pitchFamily="34" charset="0"/>
                <a:ea typeface="HelveticaNeueLT Std Lt"/>
                <a:cs typeface="Calibri Light" panose="020F0302020204030204" pitchFamily="34" charset="0"/>
                <a:sym typeface="HelveticaNeueLT Std Lt"/>
              </a:rPr>
              <a:t>Telefon: </a:t>
            </a:r>
            <a:r>
              <a:rPr lang="de-DE" sz="2400" b="1" dirty="0">
                <a:latin typeface="Calibri Light" panose="020F0302020204030204" pitchFamily="34" charset="0"/>
                <a:ea typeface="HelveticaNeueLT Std Lt"/>
                <a:cs typeface="Calibri Light" panose="020F0302020204030204" pitchFamily="34" charset="0"/>
                <a:sym typeface="HelveticaNeueLT Std Lt"/>
              </a:rPr>
              <a:t>+1.630.468.6711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de-DE" sz="2400" b="1" dirty="0"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E-Mail: Eurafrican@lionsclubs.org</a:t>
            </a: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de-DE" sz="2400" b="1" dirty="0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Webseite: </a:t>
            </a:r>
            <a:r>
              <a:rPr lang="de-DE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https://www.lionsclubs.org/de/resources-for-members/resource-center/plan-a-district-convention</a:t>
            </a:r>
            <a:r>
              <a:rPr lang="de-DE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 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rgbClr val="0070C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de-DE" sz="2400" b="1" dirty="0">
              <a:solidFill>
                <a:srgbClr val="FF000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0E4D5-A730-4DAE-AF6F-5678014A338F}"/>
              </a:ext>
            </a:extLst>
          </p:cNvPr>
          <p:cNvSpPr txBox="1"/>
          <p:nvPr/>
        </p:nvSpPr>
        <p:spPr>
          <a:xfrm>
            <a:off x="3763224" y="457200"/>
            <a:ext cx="4665552" cy="661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LCI-Kontakt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C9C53-4A92-2060-0E89-17E708408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475" y="4523099"/>
            <a:ext cx="1995705" cy="205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03722" y="661412"/>
            <a:ext cx="3223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Erste Schritte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414092" y="1490008"/>
            <a:ext cx="7777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Arbeiten Sie mit dem Kongressteam zusammen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Gehen Sie die verfügbaren Dokumente auf der Webseite durch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Stellen Sie sicher, dass jedes Amt besetzt ist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1FDB6-CF83-74EB-0FF1-613D4D8E05E6}"/>
              </a:ext>
            </a:extLst>
          </p:cNvPr>
          <p:cNvSpPr txBox="1"/>
          <p:nvPr/>
        </p:nvSpPr>
        <p:spPr>
          <a:xfrm>
            <a:off x="3993055" y="5672380"/>
            <a:ext cx="550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Webseite: So planen Sie einen Distriktkongress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39341-E68B-2121-7814-E7CC37DE5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576" y="5057775"/>
            <a:ext cx="1642773" cy="169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9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26826" y="593725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Personen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602656" y="886112"/>
            <a:ext cx="41602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Distrikt-Governor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Distriktkongressbeauftragte/r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Vorsitzende/r des Gastgeberausschusses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Programmbeauftragte/r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Finanzbeauftragte/r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Marketingbeauftragte/r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Audio/Video-Koordinator/in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F17DF-30D9-5B4A-1B04-6B636B21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3" y="2608027"/>
            <a:ext cx="4396022" cy="2971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5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691384" y="156949"/>
            <a:ext cx="6798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Fragebogen für Distriktkongressteilnehmende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Schritt 1 -  Fragebögen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8FCBC6-9F30-69AA-BBD5-8C2F6122E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9858" y="5429250"/>
            <a:ext cx="1316391" cy="1280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FA42FC-B117-3BF3-BEB1-C2537C79E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660" y="782411"/>
            <a:ext cx="3452431" cy="448816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AA943-3CEB-8F53-5B04-DE7B87011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4385" y="777292"/>
            <a:ext cx="3452431" cy="449327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090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80022" y="-16669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805184" y="301337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78020" y="70504"/>
            <a:ext cx="4631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Fragebogen für nicht anwesende Teilnehmende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4649" y="1790183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Schritt 1 – Fragebögen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6AEB7-D8B7-8DDD-7D6B-C1AB46C6D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342" y="5238750"/>
            <a:ext cx="1585621" cy="1548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C5E8E-2B4E-4E9B-46E1-E1FD79EFF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512" y="992537"/>
            <a:ext cx="4187829" cy="55245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030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-16669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427121" y="215135"/>
            <a:ext cx="227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Planung</a:t>
            </a:r>
          </a:p>
          <a:p>
            <a:r>
              <a:rPr lang="de-D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Fortsetzung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8" y="3429000"/>
            <a:ext cx="4753512" cy="3176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53389-49F3-2C99-410A-E02F2799CFC4}"/>
              </a:ext>
            </a:extLst>
          </p:cNvPr>
          <p:cNvSpPr txBox="1"/>
          <p:nvPr/>
        </p:nvSpPr>
        <p:spPr>
          <a:xfrm>
            <a:off x="5707960" y="2099636"/>
            <a:ext cx="6580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Schritt</a:t>
            </a:r>
          </a:p>
          <a:p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Brainstorming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Ideenaustausch des Distriktkongressteams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Austausch zu den Umfrageergebnissen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5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60338" y="55116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125935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1523" y="55116"/>
            <a:ext cx="2730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Vorbereitung &amp; Programm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055056" y="703003"/>
            <a:ext cx="7895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Beginnen Sie mit dem Planungsprozess und erstellen einen Masterplan mit folgenden Punkten: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60662-A349-87FA-A5EF-4BF3FF4C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5" y="2778900"/>
            <a:ext cx="5569530" cy="3004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D0437-D428-7D2B-5D9C-F0B73FA41405}"/>
              </a:ext>
            </a:extLst>
          </p:cNvPr>
          <p:cNvSpPr txBox="1"/>
          <p:nvPr/>
        </p:nvSpPr>
        <p:spPr>
          <a:xfrm>
            <a:off x="6303297" y="2007980"/>
            <a:ext cx="48430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Zeitplan: Um die Prioritäten einschließlich des Budgets im Auge zu behalten.</a:t>
            </a:r>
          </a:p>
          <a:p>
            <a:pPr lvl="1"/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</a:t>
            </a:r>
            <a:r>
              <a:rPr lang="de-DE" sz="2400" i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*Demnächst verfügbar*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Aufgabenliste: Hilft den einzelnen Beauftragten und Koordinatoren bei der Verwaltung ihrer Zuständigkeiten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3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9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Sobald der Ausschuss die Ziele für das Programm festgelegt hat, können Sie folgenden Materialien einsetzen, um den Kongress zu einem Erfolg zu machen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2623F-15B6-271A-F72B-193BC4C11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857" y="1672341"/>
            <a:ext cx="7022507" cy="51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0735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Zone and Region Seminar local</Template>
  <TotalTime>19556</TotalTime>
  <Words>2233</Words>
  <Application>Microsoft Office PowerPoint</Application>
  <PresentationFormat>Widescreen</PresentationFormat>
  <Paragraphs>326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HelveticaNeueLT Std Med</vt:lpstr>
      <vt:lpstr>Open sans</vt:lpstr>
      <vt:lpstr>Segoe UI</vt:lpstr>
      <vt:lpstr>Segoe UI Semibold</vt:lpstr>
      <vt:lpstr>Times New Roman</vt:lpstr>
      <vt:lpstr>Wingdings</vt:lpstr>
      <vt:lpstr>No Page Number</vt:lpstr>
      <vt:lpstr>Blue Page Number</vt:lpstr>
      <vt:lpstr>White Page Number</vt:lpstr>
      <vt:lpstr>1_Blue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Ibarra</dc:creator>
  <cp:lastModifiedBy>Wielgus, Natalie</cp:lastModifiedBy>
  <cp:revision>215</cp:revision>
  <cp:lastPrinted>2021-10-20T15:00:59Z</cp:lastPrinted>
  <dcterms:created xsi:type="dcterms:W3CDTF">2020-04-21T20:50:01Z</dcterms:created>
  <dcterms:modified xsi:type="dcterms:W3CDTF">2023-07-17T19:17:49Z</dcterms:modified>
</cp:coreProperties>
</file>