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60" d="100"/>
          <a:sy n="60" d="100"/>
        </p:scale>
        <p:origin x="7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ja-JP" sz="2800"/>
            <a:t>効果的なチームの5つの特徴を理解する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ja-JP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ja-JP" sz="2800"/>
            <a:t>心理的安全性とそのメリットを定義する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ja-JP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ja-JP" sz="2800"/>
            <a:t>チーム活動に心理的安全性の要素を取り入れる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ja-JP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2800"/>
            <a:t>信頼性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2800" dirty="0"/>
            <a:t>構造と明確さ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2800"/>
            <a:t>意味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2800" dirty="0"/>
            <a:t>インパクト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ja-JP" sz="3200" dirty="0"/>
            <a:t>心理的</a:t>
          </a:r>
          <a:endParaRPr lang="en-US" altLang="ja-JP" sz="32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ja-JP" sz="3200" dirty="0"/>
            <a:t>安全性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ScaleX="146848" custScaleY="54314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Y="47727" custLinFactNeighborX="-7608" custLinFactNeighborY="100000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ScaleX="139615" custScaleY="193031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ja-JP" dirty="0"/>
            <a:t>維持率が</a:t>
          </a:r>
          <a:r>
            <a:rPr lang="ja-JP" altLang="en-US" dirty="0"/>
            <a:t>上がる</a:t>
          </a:r>
          <a:endParaRPr lang="ja-JP" dirty="0"/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ja-JP"/>
            <a:t>生産性と成果が高まる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ja-JP"/>
            <a:t>独創性と革新力が高まる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ja-JP"/>
            <a:t>受容と共感が高まる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ja-JP"/>
            <a:t>人々が満足する環境が生まれる！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 custLinFactNeighborY="-26713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ja-JP" sz="2800"/>
            <a:t>効果的なチームの5つの特徴を理解する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ja-JP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ja-JP" sz="2800"/>
            <a:t>心理的安全性とそのメリットを定義する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ja-JP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ja-JP" sz="2800"/>
            <a:t>チーム活動に心理的安全性の要素を取り入れる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ja-JP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効果的なチームの5つの特徴を理解する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心理的安全性とそのメリットを定義する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チーム活動に心理的安全性の要素を取り入れる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393542" y="1290101"/>
          <a:ext cx="1105667" cy="1093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2591271"/>
          <a:ext cx="1887363" cy="12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信頼性</a:t>
          </a:r>
        </a:p>
      </dsp:txBody>
      <dsp:txXfrm>
        <a:off x="0" y="2591271"/>
        <a:ext cx="1887363" cy="129575"/>
      </dsp:txXfrm>
    </dsp:sp>
    <dsp:sp modelId="{4133CAB1-A34C-43CD-8864-88B38E462E6F}">
      <dsp:nvSpPr>
        <dsp:cNvPr id="0" name=""/>
        <dsp:cNvSpPr/>
      </dsp:nvSpPr>
      <dsp:spPr>
        <a:xfrm>
          <a:off x="2762884" y="1304900"/>
          <a:ext cx="1105667" cy="10938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164453" y="2630998"/>
          <a:ext cx="2302530" cy="7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/>
            <a:t>構造と明確さ</a:t>
          </a:r>
        </a:p>
      </dsp:txBody>
      <dsp:txXfrm>
        <a:off x="2164453" y="2630998"/>
        <a:ext cx="2302530" cy="70377"/>
      </dsp:txXfrm>
    </dsp:sp>
    <dsp:sp modelId="{8D6711F0-1091-43F0-B7D1-2627BE52558B}">
      <dsp:nvSpPr>
        <dsp:cNvPr id="0" name=""/>
        <dsp:cNvSpPr/>
      </dsp:nvSpPr>
      <dsp:spPr>
        <a:xfrm>
          <a:off x="4741378" y="688735"/>
          <a:ext cx="2324157" cy="2425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665467" y="2922666"/>
          <a:ext cx="2237397" cy="12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sz="3200" kern="1200" dirty="0"/>
            <a:t>心理的</a:t>
          </a:r>
          <a:endParaRPr lang="en-US" altLang="ja-JP" sz="3200" kern="1200" dirty="0"/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sz="3200" kern="1200" dirty="0"/>
            <a:t>安全性</a:t>
          </a:r>
        </a:p>
      </dsp:txBody>
      <dsp:txXfrm>
        <a:off x="4665467" y="2922666"/>
        <a:ext cx="2237397" cy="129575"/>
      </dsp:txXfrm>
    </dsp:sp>
    <dsp:sp modelId="{78D25679-C09B-4E3B-8BE5-3672A93F87A6}">
      <dsp:nvSpPr>
        <dsp:cNvPr id="0" name=""/>
        <dsp:cNvSpPr/>
      </dsp:nvSpPr>
      <dsp:spPr>
        <a:xfrm>
          <a:off x="7571081" y="1290101"/>
          <a:ext cx="1105667" cy="10938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279595" y="2603403"/>
          <a:ext cx="1567968" cy="12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意味 </a:t>
          </a:r>
        </a:p>
      </dsp:txBody>
      <dsp:txXfrm>
        <a:off x="7279595" y="2603403"/>
        <a:ext cx="1567968" cy="129575"/>
      </dsp:txXfrm>
    </dsp:sp>
    <dsp:sp modelId="{88FC4CFC-F68A-44BD-A197-185A1F3AC61B}">
      <dsp:nvSpPr>
        <dsp:cNvPr id="0" name=""/>
        <dsp:cNvSpPr/>
      </dsp:nvSpPr>
      <dsp:spPr>
        <a:xfrm>
          <a:off x="9724020" y="1259965"/>
          <a:ext cx="1105667" cy="10938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154885" y="2510689"/>
          <a:ext cx="2189119" cy="25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/>
            <a:t>インパクト</a:t>
          </a:r>
        </a:p>
      </dsp:txBody>
      <dsp:txXfrm>
        <a:off x="9154885" y="2510689"/>
        <a:ext cx="2189119" cy="250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12055"/>
          <a:ext cx="5422900" cy="65403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600" kern="1200" dirty="0"/>
            <a:t>維持率が</a:t>
          </a:r>
          <a:r>
            <a:rPr lang="ja-JP" altLang="en-US" sz="2600" kern="1200" dirty="0"/>
            <a:t>上がる</a:t>
          </a:r>
          <a:endParaRPr lang="ja-JP" sz="2600" kern="1200" dirty="0"/>
        </a:p>
      </dsp:txBody>
      <dsp:txXfrm>
        <a:off x="31927" y="43982"/>
        <a:ext cx="5359046" cy="590176"/>
      </dsp:txXfrm>
    </dsp:sp>
    <dsp:sp modelId="{B5394B75-9C5A-4E03-B86A-79E3EAE8CA27}">
      <dsp:nvSpPr>
        <dsp:cNvPr id="0" name=""/>
        <dsp:cNvSpPr/>
      </dsp:nvSpPr>
      <dsp:spPr>
        <a:xfrm>
          <a:off x="0" y="760968"/>
          <a:ext cx="5422900" cy="65403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600" kern="1200"/>
            <a:t>生産性と成果が高まる</a:t>
          </a:r>
        </a:p>
      </dsp:txBody>
      <dsp:txXfrm>
        <a:off x="31927" y="792895"/>
        <a:ext cx="5359046" cy="590176"/>
      </dsp:txXfrm>
    </dsp:sp>
    <dsp:sp modelId="{AF723467-0F03-4F36-8B01-CC15CA75B9A1}">
      <dsp:nvSpPr>
        <dsp:cNvPr id="0" name=""/>
        <dsp:cNvSpPr/>
      </dsp:nvSpPr>
      <dsp:spPr>
        <a:xfrm>
          <a:off x="0" y="1489878"/>
          <a:ext cx="5422900" cy="65403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600" kern="1200"/>
            <a:t>独創性と革新力が高まる</a:t>
          </a:r>
        </a:p>
      </dsp:txBody>
      <dsp:txXfrm>
        <a:off x="31927" y="1521805"/>
        <a:ext cx="5359046" cy="590176"/>
      </dsp:txXfrm>
    </dsp:sp>
    <dsp:sp modelId="{ABCD76DF-5539-4BF5-AA56-6BD37E441C2D}">
      <dsp:nvSpPr>
        <dsp:cNvPr id="0" name=""/>
        <dsp:cNvSpPr/>
      </dsp:nvSpPr>
      <dsp:spPr>
        <a:xfrm>
          <a:off x="0" y="2218788"/>
          <a:ext cx="5422900" cy="65403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600" kern="1200"/>
            <a:t>受容と共感が高まる</a:t>
          </a:r>
        </a:p>
      </dsp:txBody>
      <dsp:txXfrm>
        <a:off x="31927" y="2250715"/>
        <a:ext cx="5359046" cy="590176"/>
      </dsp:txXfrm>
    </dsp:sp>
    <dsp:sp modelId="{BEF730D2-F3C9-4685-A653-6FAB99C71EC9}">
      <dsp:nvSpPr>
        <dsp:cNvPr id="0" name=""/>
        <dsp:cNvSpPr/>
      </dsp:nvSpPr>
      <dsp:spPr>
        <a:xfrm>
          <a:off x="0" y="2947698"/>
          <a:ext cx="5422900" cy="65403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600" kern="1200"/>
            <a:t>人々が満足する環境が生まれる！</a:t>
          </a:r>
        </a:p>
      </dsp:txBody>
      <dsp:txXfrm>
        <a:off x="31927" y="2979625"/>
        <a:ext cx="5359046" cy="590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効果的なチームの5つの特徴を理解する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心理的安全性とそのメリットを定義する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チーム活動に心理的安全性の要素を取り入れる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5/11/2023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742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611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チーム活動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fld>
            <a:endParaRPr lang="en-US" noProof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ja-JP" sz="36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心理的安全性のメリット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1536370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fld>
            <a:endParaRPr lang="en-US" noProof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fld>
            <a:endParaRPr lang="en-US" noProof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561032"/>
            <a:ext cx="4577663" cy="1635369"/>
          </a:xfrm>
        </p:spPr>
        <p:txBody>
          <a:bodyPr>
            <a:noAutofit/>
          </a:bodyPr>
          <a:lstStyle/>
          <a:p>
            <a:r>
              <a:rPr 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実習：輪になってストーリーを作る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56174" y="2366782"/>
            <a:ext cx="4665476" cy="431231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8～10人のチームを作る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輪になって立つ/座る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「昔々、1人のレオが…」</a:t>
            </a: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という言葉でストーリーを始めるメンバーを選ぶ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全員がストーリーに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つずつ文を付け加え終わるまで、輪の中で続ける</a:t>
            </a:r>
            <a:endParaRPr 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ja-JP" sz="4000">
                <a:solidFill>
                  <a:srgbClr val="FFFE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セッションの目標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13</a:t>
            </a:fld>
            <a:endParaRPr 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166047585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20" y="715440"/>
            <a:ext cx="3813064" cy="1185550"/>
          </a:xfrm>
        </p:spPr>
        <p:txBody>
          <a:bodyPr>
            <a:normAutofit/>
          </a:bodyPr>
          <a:lstStyle/>
          <a:p>
            <a:r>
              <a:rPr lang="ja-JP" sz="4000" dirty="0">
                <a:solidFill>
                  <a:srgbClr val="33996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実習：雪合戦！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-7077" y="2466474"/>
            <a:ext cx="4707005" cy="3957440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雪玉を作る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チームを作る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チーム内で雪合戦をする！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自分の雪玉を見つける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「チームワーク。  ひとりで出来ることはわずかでも、力を合わせればとても多くのことが出来るのです。」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ヘレン・ケラー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米国の文筆家、擁護者、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政治活動家、講演者</a:t>
            </a:r>
          </a:p>
          <a:p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fld>
            <a:endParaRPr 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ja-JP" sz="4000">
                <a:solidFill>
                  <a:srgbClr val="FFFE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セッションの目標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4</a:t>
            </a:fld>
            <a:endParaRPr 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4287764564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fld>
            <a:endParaRPr lang="en-US" noProof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ja-JP" sz="36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効果的なチームの条件とは何か？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6</a:t>
            </a:fld>
            <a:endParaRPr lang="en-US" noProof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ja-JP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プロジェクト・アリストテレス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9" y="2134249"/>
            <a:ext cx="8261801" cy="1403036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2800" dirty="0">
                <a:solidFill>
                  <a:srgbClr val="333333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" panose="020F0502020204030204" pitchFamily="34" charset="0"/>
              </a:rPr>
              <a:t>目標はこの質問に答えること：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2800" b="1" dirty="0"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" panose="020F0502020204030204" pitchFamily="34" charset="0"/>
              </a:rPr>
              <a:t>「Googleにおける効果的なチームの条件とは何か？」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240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Google内の180のチームを調査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200回を超えるインタビューを</a:t>
              </a:r>
              <a:endPara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実施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250余りのチーム特性を解析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240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7</a:t>
            </a:fld>
            <a:endParaRPr lang="en-US" noProof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ja-JP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効果的なチームの特徴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493245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8</a:t>
            </a:fld>
            <a:endParaRPr lang="en-US" noProof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ja-JP" sz="6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心理的安全性：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sz="3200" 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対人関係にリスクのある行動を取ったとしても、メンバーが互いに安心感を共有できている状態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sz="3200" 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ja-JP"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エイミー・エドモンドソン博士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ja-JP"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ハーバード・ビジネススクールのリーダーシップ教授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ja-JP" sz="20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fld>
            <a:endParaRPr lang="en-US" noProof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25907</TotalTime>
  <Words>689</Words>
  <Application>Microsoft Office PowerPoint</Application>
  <PresentationFormat>Widescreen</PresentationFormat>
  <Paragraphs>80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Calibri</vt:lpstr>
      <vt:lpstr>Gill Sans MT</vt:lpstr>
      <vt:lpstr>Wingdings</vt:lpstr>
      <vt:lpstr>Wingdings 2</vt:lpstr>
      <vt:lpstr>DividendVTI</vt:lpstr>
      <vt:lpstr>チーム活動</vt:lpstr>
      <vt:lpstr>実習：雪合戦！</vt:lpstr>
      <vt:lpstr>PowerPoint Presentation</vt:lpstr>
      <vt:lpstr>セッションの目標</vt:lpstr>
      <vt:lpstr>効果的なチームの条件とは何か？</vt:lpstr>
      <vt:lpstr>プロジェクト・アリストテレス</vt:lpstr>
      <vt:lpstr>効果的なチームの特徴</vt:lpstr>
      <vt:lpstr>PowerPoint Presentation</vt:lpstr>
      <vt:lpstr>PowerPoint Presentation</vt:lpstr>
      <vt:lpstr>心理的安全性のメリット</vt:lpstr>
      <vt:lpstr>PowerPoint Presentation</vt:lpstr>
      <vt:lpstr>実習：輪になってストーリーを作る</vt:lpstr>
      <vt:lpstr>セッションの目標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37</cp:revision>
  <dcterms:created xsi:type="dcterms:W3CDTF">2023-01-20T13:52:55Z</dcterms:created>
  <dcterms:modified xsi:type="dcterms:W3CDTF">2023-05-11T13:47:28Z</dcterms:modified>
</cp:coreProperties>
</file>