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323" r:id="rId4"/>
    <p:sldId id="309" r:id="rId5"/>
    <p:sldId id="330" r:id="rId6"/>
    <p:sldId id="325" r:id="rId7"/>
    <p:sldId id="324" r:id="rId8"/>
    <p:sldId id="333" r:id="rId9"/>
    <p:sldId id="336" r:id="rId10"/>
    <p:sldId id="339" r:id="rId11"/>
    <p:sldId id="334" r:id="rId12"/>
    <p:sldId id="332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A"/>
    <a:srgbClr val="339966"/>
    <a:srgbClr val="407CCA"/>
    <a:srgbClr val="465359"/>
    <a:srgbClr val="0D2240"/>
    <a:srgbClr val="403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C56D9-99B2-4AF3-AED9-640C06DC5223}" v="48" dt="2023-05-08T22:44:59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1827" autoAdjust="0"/>
  </p:normalViewPr>
  <p:slideViewPr>
    <p:cSldViewPr snapToGrid="0">
      <p:cViewPr varScale="1">
        <p:scale>
          <a:sx n="91" d="100"/>
          <a:sy n="91" d="100"/>
        </p:scale>
        <p:origin x="13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fr-FR" sz="2800" dirty="0"/>
            <a:t>Cinq facteurs d’efficacité </a:t>
          </a:r>
          <a:br>
            <a:rPr lang="fr-FR" sz="2800" dirty="0"/>
          </a:br>
          <a:r>
            <a:rPr lang="fr-FR" sz="2800" dirty="0"/>
            <a:t>en équipe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fr-FR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fr-FR" sz="2800" dirty="0"/>
            <a:t>La sécurité psychologique </a:t>
          </a:r>
          <a:br>
            <a:rPr lang="fr-FR" sz="2800" dirty="0"/>
          </a:br>
          <a:r>
            <a:rPr lang="fr-FR" sz="2800" dirty="0"/>
            <a:t>et ses bienfaits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fr-FR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fr-FR" sz="2800"/>
            <a:t>La sécurité psychologique comme pilier du travail d’équipe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fr-FR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E3D0E-950B-49A0-B1F8-4834D688BD9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9DFBD-72DD-4307-A31B-4CFBE980BC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800"/>
            <a:t>Fiabilité</a:t>
          </a:r>
        </a:p>
      </dgm:t>
    </dgm:pt>
    <dgm:pt modelId="{E474AB80-CF7F-48AC-82FE-437852BED4F2}" type="parTrans" cxnId="{8E873788-D578-472C-9F4C-A3FF9DE01A9A}">
      <dgm:prSet/>
      <dgm:spPr/>
      <dgm:t>
        <a:bodyPr/>
        <a:lstStyle/>
        <a:p>
          <a:endParaRPr lang="en-US"/>
        </a:p>
      </dgm:t>
    </dgm:pt>
    <dgm:pt modelId="{96832C75-9519-4635-BE4C-4E081554BE01}" type="sibTrans" cxnId="{8E873788-D578-472C-9F4C-A3FF9DE01A9A}">
      <dgm:prSet/>
      <dgm:spPr/>
      <dgm:t>
        <a:bodyPr/>
        <a:lstStyle/>
        <a:p>
          <a:endParaRPr lang="en-US"/>
        </a:p>
      </dgm:t>
    </dgm:pt>
    <dgm:pt modelId="{B27A48BE-BC9A-44F2-8204-E83618408A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800"/>
            <a:t>Structure et clarté</a:t>
          </a:r>
        </a:p>
      </dgm:t>
    </dgm:pt>
    <dgm:pt modelId="{3DC46365-B565-4AA4-B5E5-3B504650E5F9}" type="parTrans" cxnId="{0B6EA8D8-F59E-4BB2-9956-BC85CD92BC1E}">
      <dgm:prSet/>
      <dgm:spPr/>
      <dgm:t>
        <a:bodyPr/>
        <a:lstStyle/>
        <a:p>
          <a:endParaRPr lang="en-US"/>
        </a:p>
      </dgm:t>
    </dgm:pt>
    <dgm:pt modelId="{79BD6106-E9A7-4E8F-A4C1-710B2CC4A07A}" type="sibTrans" cxnId="{0B6EA8D8-F59E-4BB2-9956-BC85CD92BC1E}">
      <dgm:prSet/>
      <dgm:spPr/>
      <dgm:t>
        <a:bodyPr/>
        <a:lstStyle/>
        <a:p>
          <a:endParaRPr lang="en-US"/>
        </a:p>
      </dgm:t>
    </dgm:pt>
    <dgm:pt modelId="{80C7D9F6-0BCC-400A-964A-E2F4D1739A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800"/>
            <a:t>Mission </a:t>
          </a:r>
        </a:p>
      </dgm:t>
    </dgm:pt>
    <dgm:pt modelId="{12AFFADE-05C1-4183-A1EF-C2D1C83448FC}" type="parTrans" cxnId="{27594F5C-A6AF-429B-8128-0C45F4D51C0B}">
      <dgm:prSet/>
      <dgm:spPr/>
      <dgm:t>
        <a:bodyPr/>
        <a:lstStyle/>
        <a:p>
          <a:endParaRPr lang="en-US"/>
        </a:p>
      </dgm:t>
    </dgm:pt>
    <dgm:pt modelId="{A12B5C32-BF84-438A-A8A1-EE2B1E650762}" type="sibTrans" cxnId="{27594F5C-A6AF-429B-8128-0C45F4D51C0B}">
      <dgm:prSet/>
      <dgm:spPr/>
      <dgm:t>
        <a:bodyPr/>
        <a:lstStyle/>
        <a:p>
          <a:endParaRPr lang="en-US"/>
        </a:p>
      </dgm:t>
    </dgm:pt>
    <dgm:pt modelId="{58BD4934-9F57-4C8C-A2C5-B834EBB25E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800"/>
            <a:t>Résultats</a:t>
          </a:r>
        </a:p>
      </dgm:t>
    </dgm:pt>
    <dgm:pt modelId="{7C47CC19-C03D-47A6-99FE-949CC7B8A90E}" type="parTrans" cxnId="{AEFAA22E-66F6-4E9B-A084-121EB5568590}">
      <dgm:prSet/>
      <dgm:spPr/>
      <dgm:t>
        <a:bodyPr/>
        <a:lstStyle/>
        <a:p>
          <a:endParaRPr lang="en-US"/>
        </a:p>
      </dgm:t>
    </dgm:pt>
    <dgm:pt modelId="{13BB2B60-3950-4A2F-85D2-6C5A82CC521F}" type="sibTrans" cxnId="{AEFAA22E-66F6-4E9B-A084-121EB5568590}">
      <dgm:prSet/>
      <dgm:spPr/>
      <dgm:t>
        <a:bodyPr/>
        <a:lstStyle/>
        <a:p>
          <a:endParaRPr lang="en-US"/>
        </a:p>
      </dgm:t>
    </dgm:pt>
    <dgm:pt modelId="{6D203E75-76E3-4F2A-8978-2525802F30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/>
            <a:t>Sécurité psychologique</a:t>
          </a:r>
        </a:p>
      </dgm:t>
    </dgm:pt>
    <dgm:pt modelId="{87E7A596-5708-4270-9420-D64A63FFB210}" type="sibTrans" cxnId="{FAD18F2E-2261-493F-B021-B6AC9A42120B}">
      <dgm:prSet/>
      <dgm:spPr/>
      <dgm:t>
        <a:bodyPr/>
        <a:lstStyle/>
        <a:p>
          <a:endParaRPr lang="en-US"/>
        </a:p>
      </dgm:t>
    </dgm:pt>
    <dgm:pt modelId="{9C5961A2-46BE-47F8-93FB-1BD55A062BB2}" type="parTrans" cxnId="{FAD18F2E-2261-493F-B021-B6AC9A42120B}">
      <dgm:prSet/>
      <dgm:spPr/>
      <dgm:t>
        <a:bodyPr/>
        <a:lstStyle/>
        <a:p>
          <a:endParaRPr lang="en-US"/>
        </a:p>
      </dgm:t>
    </dgm:pt>
    <dgm:pt modelId="{44C9EDF7-A98F-4A51-8DCA-CC291DB70756}" type="pres">
      <dgm:prSet presAssocID="{F8FE3D0E-950B-49A0-B1F8-4834D688BD9A}" presName="root" presStyleCnt="0">
        <dgm:presLayoutVars>
          <dgm:dir/>
          <dgm:resizeHandles val="exact"/>
        </dgm:presLayoutVars>
      </dgm:prSet>
      <dgm:spPr/>
    </dgm:pt>
    <dgm:pt modelId="{9F2970CB-35A3-452C-8629-BA56B517D1C8}" type="pres">
      <dgm:prSet presAssocID="{9299DFBD-72DD-4307-A31B-4CFBE980BC03}" presName="compNode" presStyleCnt="0"/>
      <dgm:spPr/>
    </dgm:pt>
    <dgm:pt modelId="{3F57A4AF-1395-4D5C-9980-B5E77D785C0A}" type="pres">
      <dgm:prSet presAssocID="{9299DFBD-72DD-4307-A31B-4CFBE980BC03}" presName="iconRect" presStyleLbl="node1" presStyleIdx="0" presStyleCnt="5" custScaleX="156702" custScaleY="155033" custLinFactNeighborY="-271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86A989E-BC92-436F-B036-315FEFD00A37}" type="pres">
      <dgm:prSet presAssocID="{9299DFBD-72DD-4307-A31B-4CFBE980BC03}" presName="spaceRect" presStyleCnt="0"/>
      <dgm:spPr/>
    </dgm:pt>
    <dgm:pt modelId="{F3276EBE-3C47-4D49-9AE1-87881E09AF3D}" type="pres">
      <dgm:prSet presAssocID="{9299DFBD-72DD-4307-A31B-4CFBE980BC03}" presName="textRect" presStyleLbl="revTx" presStyleIdx="0" presStyleCnt="5" custScaleX="120370" custLinFactNeighborX="-10699" custLinFactNeighborY="-34613">
        <dgm:presLayoutVars>
          <dgm:chMax val="1"/>
          <dgm:chPref val="1"/>
        </dgm:presLayoutVars>
      </dgm:prSet>
      <dgm:spPr/>
    </dgm:pt>
    <dgm:pt modelId="{18349669-B239-4613-8D2E-E26A72B95624}" type="pres">
      <dgm:prSet presAssocID="{96832C75-9519-4635-BE4C-4E081554BE01}" presName="sibTrans" presStyleCnt="0"/>
      <dgm:spPr/>
    </dgm:pt>
    <dgm:pt modelId="{A7F8F479-5755-44A6-8328-67AB576814BE}" type="pres">
      <dgm:prSet presAssocID="{B27A48BE-BC9A-44F2-8204-E83618408AE9}" presName="compNode" presStyleCnt="0"/>
      <dgm:spPr/>
    </dgm:pt>
    <dgm:pt modelId="{4133CAB1-A34C-43CD-8864-88B38E462E6F}" type="pres">
      <dgm:prSet presAssocID="{B27A48BE-BC9A-44F2-8204-E83618408AE9}" presName="iconRect" presStyleLbl="node1" presStyleIdx="1" presStyleCnt="5" custScaleX="156702" custScaleY="155033" custLinFactNeighborY="-271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F7B2FEDD-2867-40AB-83C2-26DDE0E151A4}" type="pres">
      <dgm:prSet presAssocID="{B27A48BE-BC9A-44F2-8204-E83618408AE9}" presName="spaceRect" presStyleCnt="0"/>
      <dgm:spPr/>
    </dgm:pt>
    <dgm:pt modelId="{20D7B509-B724-4626-AA81-F5553CBA6794}" type="pres">
      <dgm:prSet presAssocID="{B27A48BE-BC9A-44F2-8204-E83618408AE9}" presName="textRect" presStyleLbl="revTx" presStyleIdx="1" presStyleCnt="5" custLinFactNeighborY="-38218">
        <dgm:presLayoutVars>
          <dgm:chMax val="1"/>
          <dgm:chPref val="1"/>
        </dgm:presLayoutVars>
      </dgm:prSet>
      <dgm:spPr/>
    </dgm:pt>
    <dgm:pt modelId="{784C2EC3-3BEF-4148-BA26-0A1610955477}" type="pres">
      <dgm:prSet presAssocID="{79BD6106-E9A7-4E8F-A4C1-710B2CC4A07A}" presName="sibTrans" presStyleCnt="0"/>
      <dgm:spPr/>
    </dgm:pt>
    <dgm:pt modelId="{87588F52-D986-4A50-A18F-B0017D072722}" type="pres">
      <dgm:prSet presAssocID="{6D203E75-76E3-4F2A-8978-2525802F306A}" presName="compNode" presStyleCnt="0"/>
      <dgm:spPr/>
    </dgm:pt>
    <dgm:pt modelId="{8D6711F0-1091-43F0-B7D1-2627BE52558B}" type="pres">
      <dgm:prSet presAssocID="{6D203E75-76E3-4F2A-8978-2525802F306A}" presName="iconRect" presStyleLbl="node1" presStyleIdx="2" presStyleCnt="5" custScaleX="329394" custScaleY="343774" custLinFactNeighborX="0" custLinFactNeighborY="-3147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844965A-426B-44F7-AB6A-7C9358CC3A6D}" type="pres">
      <dgm:prSet presAssocID="{6D203E75-76E3-4F2A-8978-2525802F306A}" presName="spaceRect" presStyleCnt="0"/>
      <dgm:spPr/>
    </dgm:pt>
    <dgm:pt modelId="{5200FD79-88DD-4286-BB9F-00561485BEB9}" type="pres">
      <dgm:prSet presAssocID="{6D203E75-76E3-4F2A-8978-2525802F306A}" presName="textRect" presStyleLbl="revTx" presStyleIdx="2" presStyleCnt="5" custScaleX="142694" custLinFactNeighborX="-6074" custLinFactNeighborY="64153">
        <dgm:presLayoutVars>
          <dgm:chMax val="1"/>
          <dgm:chPref val="1"/>
        </dgm:presLayoutVars>
      </dgm:prSet>
      <dgm:spPr/>
    </dgm:pt>
    <dgm:pt modelId="{E146529A-8BBF-40A9-9BA4-664B090DDDFF}" type="pres">
      <dgm:prSet presAssocID="{87E7A596-5708-4270-9420-D64A63FFB210}" presName="sibTrans" presStyleCnt="0"/>
      <dgm:spPr/>
    </dgm:pt>
    <dgm:pt modelId="{1E06CBBE-1E49-4254-8116-5BB50C2F253A}" type="pres">
      <dgm:prSet presAssocID="{80C7D9F6-0BCC-400A-964A-E2F4D1739ABC}" presName="compNode" presStyleCnt="0"/>
      <dgm:spPr/>
    </dgm:pt>
    <dgm:pt modelId="{78D25679-C09B-4E3B-8BE5-3672A93F87A6}" type="pres">
      <dgm:prSet presAssocID="{80C7D9F6-0BCC-400A-964A-E2F4D1739ABC}" presName="iconRect" presStyleLbl="node1" presStyleIdx="3" presStyleCnt="5" custScaleX="156702" custScaleY="155033" custLinFactNeighborY="-2713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9E1A199-6461-4F0B-BFEF-48F19310D669}" type="pres">
      <dgm:prSet presAssocID="{80C7D9F6-0BCC-400A-964A-E2F4D1739ABC}" presName="spaceRect" presStyleCnt="0"/>
      <dgm:spPr/>
    </dgm:pt>
    <dgm:pt modelId="{7928A092-DD22-4ECE-82B4-B8FFBFB7BF1C}" type="pres">
      <dgm:prSet presAssocID="{80C7D9F6-0BCC-400A-964A-E2F4D1739ABC}" presName="textRect" presStyleLbl="revTx" presStyleIdx="3" presStyleCnt="5" custLinFactNeighborX="-3848" custLinFactNeighborY="-25250">
        <dgm:presLayoutVars>
          <dgm:chMax val="1"/>
          <dgm:chPref val="1"/>
        </dgm:presLayoutVars>
      </dgm:prSet>
      <dgm:spPr/>
    </dgm:pt>
    <dgm:pt modelId="{64966A0D-2231-4B68-B7A8-5CBBA37FB434}" type="pres">
      <dgm:prSet presAssocID="{A12B5C32-BF84-438A-A8A1-EE2B1E650762}" presName="sibTrans" presStyleCnt="0"/>
      <dgm:spPr/>
    </dgm:pt>
    <dgm:pt modelId="{368EB5AF-E46B-41CB-96D2-95E73BA4378D}" type="pres">
      <dgm:prSet presAssocID="{58BD4934-9F57-4C8C-A2C5-B834EBB25EF5}" presName="compNode" presStyleCnt="0"/>
      <dgm:spPr/>
    </dgm:pt>
    <dgm:pt modelId="{88FC4CFC-F68A-44BD-A197-185A1F3AC61B}" type="pres">
      <dgm:prSet presAssocID="{58BD4934-9F57-4C8C-A2C5-B834EBB25EF5}" presName="iconRect" presStyleLbl="node1" presStyleIdx="4" presStyleCnt="5" custScaleX="156702" custScaleY="155033" custLinFactNeighborY="-2713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E5435D8-2872-47DB-B2AB-D7E68A340A21}" type="pres">
      <dgm:prSet presAssocID="{58BD4934-9F57-4C8C-A2C5-B834EBB25EF5}" presName="spaceRect" presStyleCnt="0"/>
      <dgm:spPr/>
    </dgm:pt>
    <dgm:pt modelId="{BE0F5F7A-0D3A-4770-B336-BA043B00A9CC}" type="pres">
      <dgm:prSet presAssocID="{58BD4934-9F57-4C8C-A2C5-B834EBB25EF5}" presName="textRect" presStyleLbl="revTx" presStyleIdx="4" presStyleCnt="5" custLinFactNeighborX="-1748" custLinFactNeighborY="-27029">
        <dgm:presLayoutVars>
          <dgm:chMax val="1"/>
          <dgm:chPref val="1"/>
        </dgm:presLayoutVars>
      </dgm:prSet>
      <dgm:spPr/>
    </dgm:pt>
  </dgm:ptLst>
  <dgm:cxnLst>
    <dgm:cxn modelId="{E67BFF0D-F83C-44EA-BA79-8479AE463C80}" type="presOf" srcId="{B27A48BE-BC9A-44F2-8204-E83618408AE9}" destId="{20D7B509-B724-4626-AA81-F5553CBA6794}" srcOrd="0" destOrd="0" presId="urn:microsoft.com/office/officeart/2018/2/layout/IconLabelList"/>
    <dgm:cxn modelId="{FAD18F2E-2261-493F-B021-B6AC9A42120B}" srcId="{F8FE3D0E-950B-49A0-B1F8-4834D688BD9A}" destId="{6D203E75-76E3-4F2A-8978-2525802F306A}" srcOrd="2" destOrd="0" parTransId="{9C5961A2-46BE-47F8-93FB-1BD55A062BB2}" sibTransId="{87E7A596-5708-4270-9420-D64A63FFB210}"/>
    <dgm:cxn modelId="{AEFAA22E-66F6-4E9B-A084-121EB5568590}" srcId="{F8FE3D0E-950B-49A0-B1F8-4834D688BD9A}" destId="{58BD4934-9F57-4C8C-A2C5-B834EBB25EF5}" srcOrd="4" destOrd="0" parTransId="{7C47CC19-C03D-47A6-99FE-949CC7B8A90E}" sibTransId="{13BB2B60-3950-4A2F-85D2-6C5A82CC521F}"/>
    <dgm:cxn modelId="{27594F5C-A6AF-429B-8128-0C45F4D51C0B}" srcId="{F8FE3D0E-950B-49A0-B1F8-4834D688BD9A}" destId="{80C7D9F6-0BCC-400A-964A-E2F4D1739ABC}" srcOrd="3" destOrd="0" parTransId="{12AFFADE-05C1-4183-A1EF-C2D1C83448FC}" sibTransId="{A12B5C32-BF84-438A-A8A1-EE2B1E650762}"/>
    <dgm:cxn modelId="{8E873788-D578-472C-9F4C-A3FF9DE01A9A}" srcId="{F8FE3D0E-950B-49A0-B1F8-4834D688BD9A}" destId="{9299DFBD-72DD-4307-A31B-4CFBE980BC03}" srcOrd="0" destOrd="0" parTransId="{E474AB80-CF7F-48AC-82FE-437852BED4F2}" sibTransId="{96832C75-9519-4635-BE4C-4E081554BE01}"/>
    <dgm:cxn modelId="{6DA29C94-DD18-4CC8-A4C7-884A9FACA3BF}" type="presOf" srcId="{58BD4934-9F57-4C8C-A2C5-B834EBB25EF5}" destId="{BE0F5F7A-0D3A-4770-B336-BA043B00A9CC}" srcOrd="0" destOrd="0" presId="urn:microsoft.com/office/officeart/2018/2/layout/IconLabelList"/>
    <dgm:cxn modelId="{772F08A4-6E36-44D6-9700-1990AEF43BA0}" type="presOf" srcId="{F8FE3D0E-950B-49A0-B1F8-4834D688BD9A}" destId="{44C9EDF7-A98F-4A51-8DCA-CC291DB70756}" srcOrd="0" destOrd="0" presId="urn:microsoft.com/office/officeart/2018/2/layout/IconLabelList"/>
    <dgm:cxn modelId="{BF9349BF-9781-4662-A438-9D50CE4FCE87}" type="presOf" srcId="{6D203E75-76E3-4F2A-8978-2525802F306A}" destId="{5200FD79-88DD-4286-BB9F-00561485BEB9}" srcOrd="0" destOrd="0" presId="urn:microsoft.com/office/officeart/2018/2/layout/IconLabelList"/>
    <dgm:cxn modelId="{0B6EA8D8-F59E-4BB2-9956-BC85CD92BC1E}" srcId="{F8FE3D0E-950B-49A0-B1F8-4834D688BD9A}" destId="{B27A48BE-BC9A-44F2-8204-E83618408AE9}" srcOrd="1" destOrd="0" parTransId="{3DC46365-B565-4AA4-B5E5-3B504650E5F9}" sibTransId="{79BD6106-E9A7-4E8F-A4C1-710B2CC4A07A}"/>
    <dgm:cxn modelId="{144FE3E1-D9ED-4109-86EB-7CDC4199FD66}" type="presOf" srcId="{80C7D9F6-0BCC-400A-964A-E2F4D1739ABC}" destId="{7928A092-DD22-4ECE-82B4-B8FFBFB7BF1C}" srcOrd="0" destOrd="0" presId="urn:microsoft.com/office/officeart/2018/2/layout/IconLabelList"/>
    <dgm:cxn modelId="{D16610FE-F1E6-4BD2-BD25-84BFDC3D5B68}" type="presOf" srcId="{9299DFBD-72DD-4307-A31B-4CFBE980BC03}" destId="{F3276EBE-3C47-4D49-9AE1-87881E09AF3D}" srcOrd="0" destOrd="0" presId="urn:microsoft.com/office/officeart/2018/2/layout/IconLabelList"/>
    <dgm:cxn modelId="{9B524CC4-9D1C-4C2E-9994-6CAA8328A0BD}" type="presParOf" srcId="{44C9EDF7-A98F-4A51-8DCA-CC291DB70756}" destId="{9F2970CB-35A3-452C-8629-BA56B517D1C8}" srcOrd="0" destOrd="0" presId="urn:microsoft.com/office/officeart/2018/2/layout/IconLabelList"/>
    <dgm:cxn modelId="{004A16A3-6A1F-403E-B771-22EECE4D5E54}" type="presParOf" srcId="{9F2970CB-35A3-452C-8629-BA56B517D1C8}" destId="{3F57A4AF-1395-4D5C-9980-B5E77D785C0A}" srcOrd="0" destOrd="0" presId="urn:microsoft.com/office/officeart/2018/2/layout/IconLabelList"/>
    <dgm:cxn modelId="{E46138F1-40DE-480A-B798-AD7CC0049DDA}" type="presParOf" srcId="{9F2970CB-35A3-452C-8629-BA56B517D1C8}" destId="{686A989E-BC92-436F-B036-315FEFD00A37}" srcOrd="1" destOrd="0" presId="urn:microsoft.com/office/officeart/2018/2/layout/IconLabelList"/>
    <dgm:cxn modelId="{E103A945-F287-4684-B982-1E92B25CFEC1}" type="presParOf" srcId="{9F2970CB-35A3-452C-8629-BA56B517D1C8}" destId="{F3276EBE-3C47-4D49-9AE1-87881E09AF3D}" srcOrd="2" destOrd="0" presId="urn:microsoft.com/office/officeart/2018/2/layout/IconLabelList"/>
    <dgm:cxn modelId="{FEA7EE9D-5F2A-4E5C-A116-EF570F430058}" type="presParOf" srcId="{44C9EDF7-A98F-4A51-8DCA-CC291DB70756}" destId="{18349669-B239-4613-8D2E-E26A72B95624}" srcOrd="1" destOrd="0" presId="urn:microsoft.com/office/officeart/2018/2/layout/IconLabelList"/>
    <dgm:cxn modelId="{38DAF403-5CFB-4D3E-A238-369361288C57}" type="presParOf" srcId="{44C9EDF7-A98F-4A51-8DCA-CC291DB70756}" destId="{A7F8F479-5755-44A6-8328-67AB576814BE}" srcOrd="2" destOrd="0" presId="urn:microsoft.com/office/officeart/2018/2/layout/IconLabelList"/>
    <dgm:cxn modelId="{F32AF33F-BF68-4504-AA64-78F77342DDDB}" type="presParOf" srcId="{A7F8F479-5755-44A6-8328-67AB576814BE}" destId="{4133CAB1-A34C-43CD-8864-88B38E462E6F}" srcOrd="0" destOrd="0" presId="urn:microsoft.com/office/officeart/2018/2/layout/IconLabelList"/>
    <dgm:cxn modelId="{1C850D2A-2D61-4F41-9ED7-9B6A77E8B06B}" type="presParOf" srcId="{A7F8F479-5755-44A6-8328-67AB576814BE}" destId="{F7B2FEDD-2867-40AB-83C2-26DDE0E151A4}" srcOrd="1" destOrd="0" presId="urn:microsoft.com/office/officeart/2018/2/layout/IconLabelList"/>
    <dgm:cxn modelId="{77476DB6-AC00-4563-99EF-81EE968697ED}" type="presParOf" srcId="{A7F8F479-5755-44A6-8328-67AB576814BE}" destId="{20D7B509-B724-4626-AA81-F5553CBA6794}" srcOrd="2" destOrd="0" presId="urn:microsoft.com/office/officeart/2018/2/layout/IconLabelList"/>
    <dgm:cxn modelId="{2F8AA5DB-7E14-48E5-87CC-DCB35C88BDBA}" type="presParOf" srcId="{44C9EDF7-A98F-4A51-8DCA-CC291DB70756}" destId="{784C2EC3-3BEF-4148-BA26-0A1610955477}" srcOrd="3" destOrd="0" presId="urn:microsoft.com/office/officeart/2018/2/layout/IconLabelList"/>
    <dgm:cxn modelId="{ED45E63E-DE9D-4B1F-9A48-707ED58B7FF6}" type="presParOf" srcId="{44C9EDF7-A98F-4A51-8DCA-CC291DB70756}" destId="{87588F52-D986-4A50-A18F-B0017D072722}" srcOrd="4" destOrd="0" presId="urn:microsoft.com/office/officeart/2018/2/layout/IconLabelList"/>
    <dgm:cxn modelId="{99516F70-BAF5-4C82-9781-E467D846FE9D}" type="presParOf" srcId="{87588F52-D986-4A50-A18F-B0017D072722}" destId="{8D6711F0-1091-43F0-B7D1-2627BE52558B}" srcOrd="0" destOrd="0" presId="urn:microsoft.com/office/officeart/2018/2/layout/IconLabelList"/>
    <dgm:cxn modelId="{08D6EE44-ED2F-4337-8F3B-45C195EBB05B}" type="presParOf" srcId="{87588F52-D986-4A50-A18F-B0017D072722}" destId="{6844965A-426B-44F7-AB6A-7C9358CC3A6D}" srcOrd="1" destOrd="0" presId="urn:microsoft.com/office/officeart/2018/2/layout/IconLabelList"/>
    <dgm:cxn modelId="{A8988ACB-5C9E-4320-955D-CCF7F27FE029}" type="presParOf" srcId="{87588F52-D986-4A50-A18F-B0017D072722}" destId="{5200FD79-88DD-4286-BB9F-00561485BEB9}" srcOrd="2" destOrd="0" presId="urn:microsoft.com/office/officeart/2018/2/layout/IconLabelList"/>
    <dgm:cxn modelId="{EAF7BD91-46D5-4C62-9BF9-C4346D30B977}" type="presParOf" srcId="{44C9EDF7-A98F-4A51-8DCA-CC291DB70756}" destId="{E146529A-8BBF-40A9-9BA4-664B090DDDFF}" srcOrd="5" destOrd="0" presId="urn:microsoft.com/office/officeart/2018/2/layout/IconLabelList"/>
    <dgm:cxn modelId="{CD3859AC-31D0-4C4F-8787-1F2B9B0FCE43}" type="presParOf" srcId="{44C9EDF7-A98F-4A51-8DCA-CC291DB70756}" destId="{1E06CBBE-1E49-4254-8116-5BB50C2F253A}" srcOrd="6" destOrd="0" presId="urn:microsoft.com/office/officeart/2018/2/layout/IconLabelList"/>
    <dgm:cxn modelId="{4F04DEDB-8383-4170-ABB8-ECAB6F67B2D3}" type="presParOf" srcId="{1E06CBBE-1E49-4254-8116-5BB50C2F253A}" destId="{78D25679-C09B-4E3B-8BE5-3672A93F87A6}" srcOrd="0" destOrd="0" presId="urn:microsoft.com/office/officeart/2018/2/layout/IconLabelList"/>
    <dgm:cxn modelId="{E2C2F3A8-28B0-45D1-9A96-603E8293DA7E}" type="presParOf" srcId="{1E06CBBE-1E49-4254-8116-5BB50C2F253A}" destId="{A9E1A199-6461-4F0B-BFEF-48F19310D669}" srcOrd="1" destOrd="0" presId="urn:microsoft.com/office/officeart/2018/2/layout/IconLabelList"/>
    <dgm:cxn modelId="{C93D092F-3539-46CE-8F66-AC00B811F799}" type="presParOf" srcId="{1E06CBBE-1E49-4254-8116-5BB50C2F253A}" destId="{7928A092-DD22-4ECE-82B4-B8FFBFB7BF1C}" srcOrd="2" destOrd="0" presId="urn:microsoft.com/office/officeart/2018/2/layout/IconLabelList"/>
    <dgm:cxn modelId="{419F2257-BD6F-47C0-AA85-69414BD36AA1}" type="presParOf" srcId="{44C9EDF7-A98F-4A51-8DCA-CC291DB70756}" destId="{64966A0D-2231-4B68-B7A8-5CBBA37FB434}" srcOrd="7" destOrd="0" presId="urn:microsoft.com/office/officeart/2018/2/layout/IconLabelList"/>
    <dgm:cxn modelId="{4EE5CDB9-7477-4562-96D8-5B50E3EF5AF7}" type="presParOf" srcId="{44C9EDF7-A98F-4A51-8DCA-CC291DB70756}" destId="{368EB5AF-E46B-41CB-96D2-95E73BA4378D}" srcOrd="8" destOrd="0" presId="urn:microsoft.com/office/officeart/2018/2/layout/IconLabelList"/>
    <dgm:cxn modelId="{DCA3076E-CEC0-4255-8135-4DF1C2DD8A4C}" type="presParOf" srcId="{368EB5AF-E46B-41CB-96D2-95E73BA4378D}" destId="{88FC4CFC-F68A-44BD-A197-185A1F3AC61B}" srcOrd="0" destOrd="0" presId="urn:microsoft.com/office/officeart/2018/2/layout/IconLabelList"/>
    <dgm:cxn modelId="{CE6A1DD3-90DB-4506-9FE5-4D2BC0B80FD0}" type="presParOf" srcId="{368EB5AF-E46B-41CB-96D2-95E73BA4378D}" destId="{FE5435D8-2872-47DB-B2AB-D7E68A340A21}" srcOrd="1" destOrd="0" presId="urn:microsoft.com/office/officeart/2018/2/layout/IconLabelList"/>
    <dgm:cxn modelId="{D3261978-DB73-4AA2-8D7B-C3EA40F00CDC}" type="presParOf" srcId="{368EB5AF-E46B-41CB-96D2-95E73BA4378D}" destId="{BE0F5F7A-0D3A-4770-B336-BA043B00A9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B69B2-98F0-4C71-95D8-3DED17550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949DF-6E63-4FB2-97F9-25263F602D0B}">
      <dgm:prSet custT="1"/>
      <dgm:spPr>
        <a:solidFill>
          <a:srgbClr val="55565A"/>
        </a:solidFill>
      </dgm:spPr>
      <dgm:t>
        <a:bodyPr/>
        <a:lstStyle/>
        <a:p>
          <a:r>
            <a:rPr lang="fr-FR" sz="2400"/>
            <a:t>Maintien de l’effectif</a:t>
          </a:r>
        </a:p>
      </dgm:t>
    </dgm:pt>
    <dgm:pt modelId="{E96604A3-9AC3-4EA5-A452-D8C941C587B2}" type="parTrans" cxnId="{742C5585-D476-4006-9005-1E8F6AA4F97A}">
      <dgm:prSet/>
      <dgm:spPr/>
      <dgm:t>
        <a:bodyPr/>
        <a:lstStyle/>
        <a:p>
          <a:endParaRPr lang="en-US" sz="2400"/>
        </a:p>
      </dgm:t>
    </dgm:pt>
    <dgm:pt modelId="{2AE0AA06-066D-4809-8B37-E6FB47A688BE}" type="sibTrans" cxnId="{742C5585-D476-4006-9005-1E8F6AA4F97A}">
      <dgm:prSet/>
      <dgm:spPr/>
      <dgm:t>
        <a:bodyPr/>
        <a:lstStyle/>
        <a:p>
          <a:endParaRPr lang="en-US" sz="2400"/>
        </a:p>
      </dgm:t>
    </dgm:pt>
    <dgm:pt modelId="{401D38D9-7D8E-4CEF-B0D7-94301DD19F4E}">
      <dgm:prSet custT="1"/>
      <dgm:spPr>
        <a:solidFill>
          <a:srgbClr val="407CCA"/>
        </a:solidFill>
      </dgm:spPr>
      <dgm:t>
        <a:bodyPr/>
        <a:lstStyle/>
        <a:p>
          <a:r>
            <a:rPr lang="fr-FR" sz="2400" dirty="0"/>
            <a:t>Optimisation de la productivité et des performances</a:t>
          </a:r>
        </a:p>
      </dgm:t>
    </dgm:pt>
    <dgm:pt modelId="{AFE97D01-7056-4C4B-823D-37666EDA2EC9}" type="parTrans" cxnId="{B8FEDD43-E927-4F51-8E06-171747443611}">
      <dgm:prSet/>
      <dgm:spPr/>
      <dgm:t>
        <a:bodyPr/>
        <a:lstStyle/>
        <a:p>
          <a:endParaRPr lang="en-US" sz="2400"/>
        </a:p>
      </dgm:t>
    </dgm:pt>
    <dgm:pt modelId="{6CB9C32C-F5C9-43F6-A3B4-21F8BF3C201E}" type="sibTrans" cxnId="{B8FEDD43-E927-4F51-8E06-171747443611}">
      <dgm:prSet/>
      <dgm:spPr/>
      <dgm:t>
        <a:bodyPr/>
        <a:lstStyle/>
        <a:p>
          <a:endParaRPr lang="en-US" sz="2400"/>
        </a:p>
      </dgm:t>
    </dgm:pt>
    <dgm:pt modelId="{4560912F-58D0-42D3-813A-BDCAD8C4370E}">
      <dgm:prSet custT="1"/>
      <dgm:spPr>
        <a:solidFill>
          <a:srgbClr val="339966"/>
        </a:solidFill>
      </dgm:spPr>
      <dgm:t>
        <a:bodyPr/>
        <a:lstStyle/>
        <a:p>
          <a:r>
            <a:rPr lang="fr-FR" sz="2400"/>
            <a:t>Créativité et innovation</a:t>
          </a:r>
        </a:p>
      </dgm:t>
    </dgm:pt>
    <dgm:pt modelId="{71398735-222F-4441-A5EC-CEA7BD24C2A2}" type="parTrans" cxnId="{11E5A4DA-E6BD-449C-8F65-9595B4ED3E98}">
      <dgm:prSet/>
      <dgm:spPr/>
      <dgm:t>
        <a:bodyPr/>
        <a:lstStyle/>
        <a:p>
          <a:endParaRPr lang="en-US" sz="2400"/>
        </a:p>
      </dgm:t>
    </dgm:pt>
    <dgm:pt modelId="{AA0A16E7-E0FB-4FFB-9C4C-4039F7F5A8EF}" type="sibTrans" cxnId="{11E5A4DA-E6BD-449C-8F65-9595B4ED3E98}">
      <dgm:prSet/>
      <dgm:spPr/>
      <dgm:t>
        <a:bodyPr/>
        <a:lstStyle/>
        <a:p>
          <a:endParaRPr lang="en-US" sz="2400"/>
        </a:p>
      </dgm:t>
    </dgm:pt>
    <dgm:pt modelId="{6B05873B-D90C-4CAB-BFAC-F49B25E1555C}">
      <dgm:prSet custT="1"/>
      <dgm:spPr>
        <a:solidFill>
          <a:srgbClr val="55565A"/>
        </a:solidFill>
      </dgm:spPr>
      <dgm:t>
        <a:bodyPr/>
        <a:lstStyle/>
        <a:p>
          <a:r>
            <a:rPr lang="fr-FR" sz="2400"/>
            <a:t>Inclusion et empathie</a:t>
          </a:r>
        </a:p>
      </dgm:t>
    </dgm:pt>
    <dgm:pt modelId="{62FB3899-165B-4E2B-BB04-4BEF998B78C1}" type="parTrans" cxnId="{669CA22C-17E2-4691-B367-7FD46707B7A0}">
      <dgm:prSet/>
      <dgm:spPr/>
      <dgm:t>
        <a:bodyPr/>
        <a:lstStyle/>
        <a:p>
          <a:endParaRPr lang="en-US" sz="2400"/>
        </a:p>
      </dgm:t>
    </dgm:pt>
    <dgm:pt modelId="{982D5BE7-B7C9-4A12-A48D-B0A86188EBFD}" type="sibTrans" cxnId="{669CA22C-17E2-4691-B367-7FD46707B7A0}">
      <dgm:prSet/>
      <dgm:spPr/>
      <dgm:t>
        <a:bodyPr/>
        <a:lstStyle/>
        <a:p>
          <a:endParaRPr lang="en-US" sz="2400"/>
        </a:p>
      </dgm:t>
    </dgm:pt>
    <dgm:pt modelId="{4488F2EF-2B0B-4A01-9F3C-B431BE239BB4}">
      <dgm:prSet custT="1"/>
      <dgm:spPr>
        <a:solidFill>
          <a:srgbClr val="407CCA"/>
        </a:solidFill>
      </dgm:spPr>
      <dgm:t>
        <a:bodyPr/>
        <a:lstStyle/>
        <a:p>
          <a:r>
            <a:rPr lang="fr-FR" sz="2400"/>
            <a:t>Bien-être</a:t>
          </a:r>
        </a:p>
      </dgm:t>
    </dgm:pt>
    <dgm:pt modelId="{4B0742A8-544B-493A-827A-7BCB2E10B837}" type="parTrans" cxnId="{11DF2D0E-71B2-4716-A867-59AE8E64BA6A}">
      <dgm:prSet/>
      <dgm:spPr/>
      <dgm:t>
        <a:bodyPr/>
        <a:lstStyle/>
        <a:p>
          <a:endParaRPr lang="en-US" sz="2400"/>
        </a:p>
      </dgm:t>
    </dgm:pt>
    <dgm:pt modelId="{3018CFAB-99CC-4E76-9E5D-60EC3D4203AA}" type="sibTrans" cxnId="{11DF2D0E-71B2-4716-A867-59AE8E64BA6A}">
      <dgm:prSet/>
      <dgm:spPr/>
      <dgm:t>
        <a:bodyPr/>
        <a:lstStyle/>
        <a:p>
          <a:endParaRPr lang="en-US" sz="2400"/>
        </a:p>
      </dgm:t>
    </dgm:pt>
    <dgm:pt modelId="{AF4F29DE-D931-4B91-981F-0DD303AF983A}" type="pres">
      <dgm:prSet presAssocID="{0D9B69B2-98F0-4C71-95D8-3DED1755098A}" presName="linear" presStyleCnt="0">
        <dgm:presLayoutVars>
          <dgm:animLvl val="lvl"/>
          <dgm:resizeHandles val="exact"/>
        </dgm:presLayoutVars>
      </dgm:prSet>
      <dgm:spPr/>
    </dgm:pt>
    <dgm:pt modelId="{66BDDF16-A8EE-4291-BA31-44FCBE6FC2FD}" type="pres">
      <dgm:prSet presAssocID="{BDD949DF-6E63-4FB2-97F9-25263F602D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ED1096-7123-4D94-9857-879A89AE5209}" type="pres">
      <dgm:prSet presAssocID="{2AE0AA06-066D-4809-8B37-E6FB47A688BE}" presName="spacer" presStyleCnt="0"/>
      <dgm:spPr/>
    </dgm:pt>
    <dgm:pt modelId="{B5394B75-9C5A-4E03-B86A-79E3EAE8CA27}" type="pres">
      <dgm:prSet presAssocID="{401D38D9-7D8E-4CEF-B0D7-94301DD19F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55BBD7-D7C6-45E0-B467-8A0814150201}" type="pres">
      <dgm:prSet presAssocID="{6CB9C32C-F5C9-43F6-A3B4-21F8BF3C201E}" presName="spacer" presStyleCnt="0"/>
      <dgm:spPr/>
    </dgm:pt>
    <dgm:pt modelId="{AF723467-0F03-4F36-8B01-CC15CA75B9A1}" type="pres">
      <dgm:prSet presAssocID="{4560912F-58D0-42D3-813A-BDCAD8C437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516371-36F8-4BFB-810D-27A153550CCA}" type="pres">
      <dgm:prSet presAssocID="{AA0A16E7-E0FB-4FFB-9C4C-4039F7F5A8EF}" presName="spacer" presStyleCnt="0"/>
      <dgm:spPr/>
    </dgm:pt>
    <dgm:pt modelId="{ABCD76DF-5539-4BF5-AA56-6BD37E441C2D}" type="pres">
      <dgm:prSet presAssocID="{6B05873B-D90C-4CAB-BFAC-F49B25E155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CC4E13-54E1-4A4F-B0C3-1AA4D2CFE403}" type="pres">
      <dgm:prSet presAssocID="{982D5BE7-B7C9-4A12-A48D-B0A86188EBFD}" presName="spacer" presStyleCnt="0"/>
      <dgm:spPr/>
    </dgm:pt>
    <dgm:pt modelId="{BEF730D2-F3C9-4685-A653-6FAB99C71EC9}" type="pres">
      <dgm:prSet presAssocID="{4488F2EF-2B0B-4A01-9F3C-B431BE239B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DF2D0E-71B2-4716-A867-59AE8E64BA6A}" srcId="{0D9B69B2-98F0-4C71-95D8-3DED1755098A}" destId="{4488F2EF-2B0B-4A01-9F3C-B431BE239BB4}" srcOrd="4" destOrd="0" parTransId="{4B0742A8-544B-493A-827A-7BCB2E10B837}" sibTransId="{3018CFAB-99CC-4E76-9E5D-60EC3D4203AA}"/>
    <dgm:cxn modelId="{ACDA0A14-EB0F-48E7-B353-5D5F2414050A}" type="presOf" srcId="{4560912F-58D0-42D3-813A-BDCAD8C4370E}" destId="{AF723467-0F03-4F36-8B01-CC15CA75B9A1}" srcOrd="0" destOrd="0" presId="urn:microsoft.com/office/officeart/2005/8/layout/vList2"/>
    <dgm:cxn modelId="{7CE43014-B431-4F72-B490-4E938826D196}" type="presOf" srcId="{4488F2EF-2B0B-4A01-9F3C-B431BE239BB4}" destId="{BEF730D2-F3C9-4685-A653-6FAB99C71EC9}" srcOrd="0" destOrd="0" presId="urn:microsoft.com/office/officeart/2005/8/layout/vList2"/>
    <dgm:cxn modelId="{669CA22C-17E2-4691-B367-7FD46707B7A0}" srcId="{0D9B69B2-98F0-4C71-95D8-3DED1755098A}" destId="{6B05873B-D90C-4CAB-BFAC-F49B25E1555C}" srcOrd="3" destOrd="0" parTransId="{62FB3899-165B-4E2B-BB04-4BEF998B78C1}" sibTransId="{982D5BE7-B7C9-4A12-A48D-B0A86188EBFD}"/>
    <dgm:cxn modelId="{4A16F25D-92E1-49C6-8EE9-CA4588441EED}" type="presOf" srcId="{6B05873B-D90C-4CAB-BFAC-F49B25E1555C}" destId="{ABCD76DF-5539-4BF5-AA56-6BD37E441C2D}" srcOrd="0" destOrd="0" presId="urn:microsoft.com/office/officeart/2005/8/layout/vList2"/>
    <dgm:cxn modelId="{B8FEDD43-E927-4F51-8E06-171747443611}" srcId="{0D9B69B2-98F0-4C71-95D8-3DED1755098A}" destId="{401D38D9-7D8E-4CEF-B0D7-94301DD19F4E}" srcOrd="1" destOrd="0" parTransId="{AFE97D01-7056-4C4B-823D-37666EDA2EC9}" sibTransId="{6CB9C32C-F5C9-43F6-A3B4-21F8BF3C201E}"/>
    <dgm:cxn modelId="{04C0206B-F7E7-42BA-AF12-38315650850F}" type="presOf" srcId="{0D9B69B2-98F0-4C71-95D8-3DED1755098A}" destId="{AF4F29DE-D931-4B91-981F-0DD303AF983A}" srcOrd="0" destOrd="0" presId="urn:microsoft.com/office/officeart/2005/8/layout/vList2"/>
    <dgm:cxn modelId="{78238853-BAAB-45D7-81B4-AC6859AEBB7A}" type="presOf" srcId="{401D38D9-7D8E-4CEF-B0D7-94301DD19F4E}" destId="{B5394B75-9C5A-4E03-B86A-79E3EAE8CA27}" srcOrd="0" destOrd="0" presId="urn:microsoft.com/office/officeart/2005/8/layout/vList2"/>
    <dgm:cxn modelId="{742C5585-D476-4006-9005-1E8F6AA4F97A}" srcId="{0D9B69B2-98F0-4C71-95D8-3DED1755098A}" destId="{BDD949DF-6E63-4FB2-97F9-25263F602D0B}" srcOrd="0" destOrd="0" parTransId="{E96604A3-9AC3-4EA5-A452-D8C941C587B2}" sibTransId="{2AE0AA06-066D-4809-8B37-E6FB47A688BE}"/>
    <dgm:cxn modelId="{0FD43CBD-8682-48CC-8D7C-D753F7816683}" type="presOf" srcId="{BDD949DF-6E63-4FB2-97F9-25263F602D0B}" destId="{66BDDF16-A8EE-4291-BA31-44FCBE6FC2FD}" srcOrd="0" destOrd="0" presId="urn:microsoft.com/office/officeart/2005/8/layout/vList2"/>
    <dgm:cxn modelId="{11E5A4DA-E6BD-449C-8F65-9595B4ED3E98}" srcId="{0D9B69B2-98F0-4C71-95D8-3DED1755098A}" destId="{4560912F-58D0-42D3-813A-BDCAD8C4370E}" srcOrd="2" destOrd="0" parTransId="{71398735-222F-4441-A5EC-CEA7BD24C2A2}" sibTransId="{AA0A16E7-E0FB-4FFB-9C4C-4039F7F5A8EF}"/>
    <dgm:cxn modelId="{DD2D7CC3-EEAE-481F-819E-8C9559F2BB1B}" type="presParOf" srcId="{AF4F29DE-D931-4B91-981F-0DD303AF983A}" destId="{66BDDF16-A8EE-4291-BA31-44FCBE6FC2FD}" srcOrd="0" destOrd="0" presId="urn:microsoft.com/office/officeart/2005/8/layout/vList2"/>
    <dgm:cxn modelId="{02652086-CA0F-44BF-A76C-EE13930E0543}" type="presParOf" srcId="{AF4F29DE-D931-4B91-981F-0DD303AF983A}" destId="{24ED1096-7123-4D94-9857-879A89AE5209}" srcOrd="1" destOrd="0" presId="urn:microsoft.com/office/officeart/2005/8/layout/vList2"/>
    <dgm:cxn modelId="{B92A21A3-3F58-448E-883E-08675566C654}" type="presParOf" srcId="{AF4F29DE-D931-4B91-981F-0DD303AF983A}" destId="{B5394B75-9C5A-4E03-B86A-79E3EAE8CA27}" srcOrd="2" destOrd="0" presId="urn:microsoft.com/office/officeart/2005/8/layout/vList2"/>
    <dgm:cxn modelId="{799ABDAA-13A5-4743-A130-C6512B03450F}" type="presParOf" srcId="{AF4F29DE-D931-4B91-981F-0DD303AF983A}" destId="{F055BBD7-D7C6-45E0-B467-8A0814150201}" srcOrd="3" destOrd="0" presId="urn:microsoft.com/office/officeart/2005/8/layout/vList2"/>
    <dgm:cxn modelId="{1CCFBE90-FE0D-42B0-A176-B491EF1D8418}" type="presParOf" srcId="{AF4F29DE-D931-4B91-981F-0DD303AF983A}" destId="{AF723467-0F03-4F36-8B01-CC15CA75B9A1}" srcOrd="4" destOrd="0" presId="urn:microsoft.com/office/officeart/2005/8/layout/vList2"/>
    <dgm:cxn modelId="{525630A1-2352-4849-A0A1-49F17479072A}" type="presParOf" srcId="{AF4F29DE-D931-4B91-981F-0DD303AF983A}" destId="{F8516371-36F8-4BFB-810D-27A153550CCA}" srcOrd="5" destOrd="0" presId="urn:microsoft.com/office/officeart/2005/8/layout/vList2"/>
    <dgm:cxn modelId="{69360D13-1F7F-4F7F-A557-1756272AFC3F}" type="presParOf" srcId="{AF4F29DE-D931-4B91-981F-0DD303AF983A}" destId="{ABCD76DF-5539-4BF5-AA56-6BD37E441C2D}" srcOrd="6" destOrd="0" presId="urn:microsoft.com/office/officeart/2005/8/layout/vList2"/>
    <dgm:cxn modelId="{59E0859D-985A-4FBD-8C4B-71962E4AA59F}" type="presParOf" srcId="{AF4F29DE-D931-4B91-981F-0DD303AF983A}" destId="{3FCC4E13-54E1-4A4F-B0C3-1AA4D2CFE403}" srcOrd="7" destOrd="0" presId="urn:microsoft.com/office/officeart/2005/8/layout/vList2"/>
    <dgm:cxn modelId="{EC0DF3EA-D6A7-429D-94E4-160BC814A51A}" type="presParOf" srcId="{AF4F29DE-D931-4B91-981F-0DD303AF983A}" destId="{BEF730D2-F3C9-4685-A653-6FAB99C71EC9}" srcOrd="8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en-US" sz="2800" dirty="0"/>
            <a:t>Cinq </a:t>
          </a:r>
          <a:r>
            <a:rPr lang="en-US" sz="2800" dirty="0" err="1"/>
            <a:t>facteurs</a:t>
          </a:r>
          <a:r>
            <a:rPr lang="en-US" sz="2800" dirty="0"/>
            <a:t> </a:t>
          </a:r>
          <a:r>
            <a:rPr lang="en-US" sz="2800" dirty="0" err="1"/>
            <a:t>d’efficacité</a:t>
          </a:r>
          <a:r>
            <a:rPr lang="en-US" sz="2800" dirty="0"/>
            <a:t> </a:t>
          </a:r>
          <a:br>
            <a:rPr lang="en-US" sz="2800" dirty="0"/>
          </a:br>
          <a:r>
            <a:rPr lang="en-US" sz="2800" dirty="0" err="1"/>
            <a:t>en</a:t>
          </a:r>
          <a:r>
            <a:rPr lang="en-US" sz="2800" dirty="0"/>
            <a:t> équipe</a:t>
          </a:r>
          <a:endParaRPr lang="fr-FR" sz="2800" dirty="0"/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fr-FR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fr-FR" sz="2800"/>
            <a:t>La sécurité psychologique et ses bienfaits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fr-FR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fr-FR" sz="2800"/>
            <a:t>La sécurité psychologique comme pilier du travail d’équipe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fr-FR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Cinq facteurs d’efficacité </a:t>
          </a:r>
          <a:br>
            <a:rPr lang="fr-FR" sz="2800" kern="1200" dirty="0"/>
          </a:br>
          <a:r>
            <a:rPr lang="fr-FR" sz="2800" kern="1200" dirty="0"/>
            <a:t>en équipe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La sécurité psychologique </a:t>
          </a:r>
          <a:br>
            <a:rPr lang="fr-FR" sz="2800" kern="1200" dirty="0"/>
          </a:br>
          <a:r>
            <a:rPr lang="fr-FR" sz="2800" kern="1200" dirty="0"/>
            <a:t>et ses bienfaits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La sécurité psychologique comme pilier du travail d’équipe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A4AF-1395-4D5C-9980-B5E77D785C0A}">
      <dsp:nvSpPr>
        <dsp:cNvPr id="0" name=""/>
        <dsp:cNvSpPr/>
      </dsp:nvSpPr>
      <dsp:spPr>
        <a:xfrm>
          <a:off x="445284" y="768703"/>
          <a:ext cx="1255651" cy="12422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6EBE-3C47-4D49-9AE1-87881E09AF3D}">
      <dsp:nvSpPr>
        <dsp:cNvPr id="0" name=""/>
        <dsp:cNvSpPr/>
      </dsp:nvSpPr>
      <dsp:spPr>
        <a:xfrm>
          <a:off x="0" y="1989046"/>
          <a:ext cx="2143385" cy="94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Fiabilité</a:t>
          </a:r>
        </a:p>
      </dsp:txBody>
      <dsp:txXfrm>
        <a:off x="0" y="1989046"/>
        <a:ext cx="2143385" cy="944988"/>
      </dsp:txXfrm>
    </dsp:sp>
    <dsp:sp modelId="{4133CAB1-A34C-43CD-8864-88B38E462E6F}">
      <dsp:nvSpPr>
        <dsp:cNvPr id="0" name=""/>
        <dsp:cNvSpPr/>
      </dsp:nvSpPr>
      <dsp:spPr>
        <a:xfrm>
          <a:off x="2718925" y="768703"/>
          <a:ext cx="1255651" cy="12422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7B509-B724-4626-AA81-F5553CBA6794}">
      <dsp:nvSpPr>
        <dsp:cNvPr id="0" name=""/>
        <dsp:cNvSpPr/>
      </dsp:nvSpPr>
      <dsp:spPr>
        <a:xfrm>
          <a:off x="2456419" y="1954979"/>
          <a:ext cx="1780664" cy="94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Structure et clarté</a:t>
          </a:r>
        </a:p>
      </dsp:txBody>
      <dsp:txXfrm>
        <a:off x="2456419" y="1954979"/>
        <a:ext cx="1780664" cy="944988"/>
      </dsp:txXfrm>
    </dsp:sp>
    <dsp:sp modelId="{8D6711F0-1091-43F0-B7D1-2627BE52558B}">
      <dsp:nvSpPr>
        <dsp:cNvPr id="0" name=""/>
        <dsp:cNvSpPr/>
      </dsp:nvSpPr>
      <dsp:spPr>
        <a:xfrm>
          <a:off x="4548699" y="355824"/>
          <a:ext cx="2639430" cy="275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FD79-88DD-4286-BB9F-00561485BEB9}">
      <dsp:nvSpPr>
        <dsp:cNvPr id="0" name=""/>
        <dsp:cNvSpPr/>
      </dsp:nvSpPr>
      <dsp:spPr>
        <a:xfrm>
          <a:off x="4489806" y="3300468"/>
          <a:ext cx="2540900" cy="94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Sécurité psychologique</a:t>
          </a:r>
        </a:p>
      </dsp:txBody>
      <dsp:txXfrm>
        <a:off x="4489806" y="3300468"/>
        <a:ext cx="2540900" cy="944988"/>
      </dsp:txXfrm>
    </dsp:sp>
    <dsp:sp modelId="{78D25679-C09B-4E3B-8BE5-3672A93F87A6}">
      <dsp:nvSpPr>
        <dsp:cNvPr id="0" name=""/>
        <dsp:cNvSpPr/>
      </dsp:nvSpPr>
      <dsp:spPr>
        <a:xfrm>
          <a:off x="7762252" y="768703"/>
          <a:ext cx="1255651" cy="12422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8A092-DD22-4ECE-82B4-B8FFBFB7BF1C}">
      <dsp:nvSpPr>
        <dsp:cNvPr id="0" name=""/>
        <dsp:cNvSpPr/>
      </dsp:nvSpPr>
      <dsp:spPr>
        <a:xfrm>
          <a:off x="7431226" y="2077525"/>
          <a:ext cx="1780664" cy="94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Mission </a:t>
          </a:r>
        </a:p>
      </dsp:txBody>
      <dsp:txXfrm>
        <a:off x="7431226" y="2077525"/>
        <a:ext cx="1780664" cy="944988"/>
      </dsp:txXfrm>
    </dsp:sp>
    <dsp:sp modelId="{88FC4CFC-F68A-44BD-A197-185A1F3AC61B}">
      <dsp:nvSpPr>
        <dsp:cNvPr id="0" name=""/>
        <dsp:cNvSpPr/>
      </dsp:nvSpPr>
      <dsp:spPr>
        <a:xfrm>
          <a:off x="9854532" y="768703"/>
          <a:ext cx="1255651" cy="12422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F5F7A-0D3A-4770-B336-BA043B00A9CC}">
      <dsp:nvSpPr>
        <dsp:cNvPr id="0" name=""/>
        <dsp:cNvSpPr/>
      </dsp:nvSpPr>
      <dsp:spPr>
        <a:xfrm>
          <a:off x="9560900" y="2060714"/>
          <a:ext cx="1780664" cy="94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Résultats</a:t>
          </a:r>
        </a:p>
      </dsp:txBody>
      <dsp:txXfrm>
        <a:off x="9560900" y="2060714"/>
        <a:ext cx="1780664" cy="944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DDF16-A8EE-4291-BA31-44FCBE6FC2FD}">
      <dsp:nvSpPr>
        <dsp:cNvPr id="0" name=""/>
        <dsp:cNvSpPr/>
      </dsp:nvSpPr>
      <dsp:spPr>
        <a:xfrm>
          <a:off x="0" y="1087"/>
          <a:ext cx="5422900" cy="798524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Maintien de l’effectif</a:t>
          </a:r>
        </a:p>
      </dsp:txBody>
      <dsp:txXfrm>
        <a:off x="38981" y="40068"/>
        <a:ext cx="5344938" cy="720562"/>
      </dsp:txXfrm>
    </dsp:sp>
    <dsp:sp modelId="{B5394B75-9C5A-4E03-B86A-79E3EAE8CA27}">
      <dsp:nvSpPr>
        <dsp:cNvPr id="0" name=""/>
        <dsp:cNvSpPr/>
      </dsp:nvSpPr>
      <dsp:spPr>
        <a:xfrm>
          <a:off x="0" y="812212"/>
          <a:ext cx="5422900" cy="798524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Optimisation de la productivité et des performances</a:t>
          </a:r>
        </a:p>
      </dsp:txBody>
      <dsp:txXfrm>
        <a:off x="38981" y="851193"/>
        <a:ext cx="5344938" cy="720562"/>
      </dsp:txXfrm>
    </dsp:sp>
    <dsp:sp modelId="{AF723467-0F03-4F36-8B01-CC15CA75B9A1}">
      <dsp:nvSpPr>
        <dsp:cNvPr id="0" name=""/>
        <dsp:cNvSpPr/>
      </dsp:nvSpPr>
      <dsp:spPr>
        <a:xfrm>
          <a:off x="0" y="1623337"/>
          <a:ext cx="5422900" cy="798524"/>
        </a:xfrm>
        <a:prstGeom prst="roundRect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Créativité et innovation</a:t>
          </a:r>
        </a:p>
      </dsp:txBody>
      <dsp:txXfrm>
        <a:off x="38981" y="1662318"/>
        <a:ext cx="5344938" cy="720562"/>
      </dsp:txXfrm>
    </dsp:sp>
    <dsp:sp modelId="{ABCD76DF-5539-4BF5-AA56-6BD37E441C2D}">
      <dsp:nvSpPr>
        <dsp:cNvPr id="0" name=""/>
        <dsp:cNvSpPr/>
      </dsp:nvSpPr>
      <dsp:spPr>
        <a:xfrm>
          <a:off x="0" y="2434462"/>
          <a:ext cx="5422900" cy="798524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Inclusion et empathie</a:t>
          </a:r>
        </a:p>
      </dsp:txBody>
      <dsp:txXfrm>
        <a:off x="38981" y="2473443"/>
        <a:ext cx="5344938" cy="720562"/>
      </dsp:txXfrm>
    </dsp:sp>
    <dsp:sp modelId="{BEF730D2-F3C9-4685-A653-6FAB99C71EC9}">
      <dsp:nvSpPr>
        <dsp:cNvPr id="0" name=""/>
        <dsp:cNvSpPr/>
      </dsp:nvSpPr>
      <dsp:spPr>
        <a:xfrm>
          <a:off x="0" y="3245587"/>
          <a:ext cx="5422900" cy="798524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Bien-être</a:t>
          </a:r>
        </a:p>
      </dsp:txBody>
      <dsp:txXfrm>
        <a:off x="38981" y="3284568"/>
        <a:ext cx="5344938" cy="720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Cinq </a:t>
          </a:r>
          <a:r>
            <a:rPr lang="en-US" sz="2800" kern="1200" dirty="0" err="1"/>
            <a:t>facteurs</a:t>
          </a:r>
          <a:r>
            <a:rPr lang="en-US" sz="2800" kern="1200" dirty="0"/>
            <a:t> </a:t>
          </a:r>
          <a:r>
            <a:rPr lang="en-US" sz="2800" kern="1200" dirty="0" err="1"/>
            <a:t>d’efficacité</a:t>
          </a:r>
          <a:r>
            <a:rPr lang="en-US" sz="2800" kern="1200" dirty="0"/>
            <a:t> </a:t>
          </a:r>
          <a:br>
            <a:rPr lang="en-US" sz="2800" kern="1200" dirty="0"/>
          </a:br>
          <a:r>
            <a:rPr lang="en-US" sz="2800" kern="1200" dirty="0" err="1"/>
            <a:t>en</a:t>
          </a:r>
          <a:r>
            <a:rPr lang="en-US" sz="2800" kern="1200" dirty="0"/>
            <a:t> équipe</a:t>
          </a:r>
          <a:endParaRPr lang="fr-FR" sz="2800" kern="1200" dirty="0"/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La sécurité psychologique et ses bienfaits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La sécurité psychologique comme pilier du travail d’équipe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5/12/2023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583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243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099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1916" y="3181350"/>
            <a:ext cx="10993549" cy="3242563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916" y="1020431"/>
            <a:ext cx="10822824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916" y="2495445"/>
            <a:ext cx="1082282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2D2E0-7BCF-5AD5-1209-AD763471B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905690"/>
            <a:ext cx="3790884" cy="1151709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30DA05-7A97-67C1-2A6E-EA6FA36FB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B000-14FB-DB4A-6318-95CC5310A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1554D-91EC-2785-1F42-6AF39D7F0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7173363" y="506477"/>
            <a:ext cx="4396784" cy="9981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B3015-6C19-732A-2CA5-79FA3C6EC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A008-B8F9-E8D1-BCB4-8003CE1F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rgbClr val="339966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F086D7-FF66-6D1C-9F70-B9E938812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865E7-4584-B66C-B496-C055DB643E5E}"/>
              </a:ext>
            </a:extLst>
          </p:cNvPr>
          <p:cNvSpPr/>
          <p:nvPr userDrawn="1"/>
        </p:nvSpPr>
        <p:spPr>
          <a:xfrm>
            <a:off x="8119869" y="5374433"/>
            <a:ext cx="3625595" cy="982416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762000" y="4199467"/>
            <a:ext cx="10981264" cy="2191098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" y="606425"/>
            <a:ext cx="10983913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CC09A5-FCF3-2380-6AE9-E503F4B1A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48360"/>
            <a:ext cx="11029616" cy="7167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5D6D3A-4B39-D01C-47B4-205EE81FF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495109"/>
            <a:ext cx="11290860" cy="905692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383547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881054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rgbClr val="339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F6A632-41E7-D553-E775-9E8A149C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D8D65-29AB-A4A6-D302-EE0A617AAB8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9677A1-A68B-1F9D-3F3D-55BB1C634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96948"/>
            <a:ext cx="11029616" cy="7210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7F209-12C4-6E21-0D0E-E1831D2166A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61A2F-9938-3A82-7032-9665C974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CBCEFF-DD8C-1DB3-BBBD-DEED03627CD8}"/>
              </a:ext>
            </a:extLst>
          </p:cNvPr>
          <p:cNvSpPr txBox="1">
            <a:spLocks/>
          </p:cNvSpPr>
          <p:nvPr userDrawn="1"/>
        </p:nvSpPr>
        <p:spPr>
          <a:xfrm>
            <a:off x="581193" y="1065774"/>
            <a:ext cx="11029616" cy="721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54B04-D170-9DB2-9AAF-1F539051A85C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20F2C1-B37C-6511-8621-79804829D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C15C-5837-B708-8C9E-8F2A62D1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495732"/>
            <a:ext cx="11298200" cy="920944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68" y="5573020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9699" y="557302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682657-FB3A-CECD-0F62-B18CA5BD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654D07-72B3-CF8F-E9EE-DAE63C5DA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rgbClr val="407C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61E88-3608-2657-9830-E0E797CD262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840" y="209106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AurglDbrJ4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XgMV0Gmf0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sz="4000">
                <a:latin typeface="Century" panose="02040604050505020304" pitchFamily="18" charset="0"/>
              </a:rPr>
              <a:t>Travail en équipe</a:t>
            </a:r>
            <a:endParaRPr lang="fr-FR" sz="4000" dirty="0">
              <a:latin typeface="Century" panose="020406040505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6323D-A4B0-9569-2837-ABB4CE3347F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26639" y="5372301"/>
            <a:ext cx="3625595" cy="10007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5C9088-ACC6-D913-D971-26807773CDE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F5AA044-D51C-63E9-04FA-C3533FC0D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6" t="12578" r="16016" b="8357"/>
          <a:stretch/>
        </p:blipFill>
        <p:spPr>
          <a:xfrm>
            <a:off x="439766" y="453642"/>
            <a:ext cx="7602421" cy="590320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E95CF-5995-2587-5599-37014CB54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2514" y="3887835"/>
            <a:ext cx="899735" cy="11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1DAE8-6790-D679-0FE7-74C58CB4A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6E6B6-B354-D5AC-DDC3-A3C09C59C3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93" y="1065774"/>
            <a:ext cx="11029616" cy="721040"/>
          </a:xfrm>
        </p:spPr>
        <p:txBody>
          <a:bodyPr>
            <a:normAutofit fontScale="90000"/>
          </a:bodyPr>
          <a:lstStyle/>
          <a:p>
            <a:r>
              <a:rPr lang="fr-FR" sz="3600">
                <a:solidFill>
                  <a:schemeClr val="bg1"/>
                </a:solidFill>
                <a:latin typeface="Century" panose="02040604050505020304" pitchFamily="18" charset="0"/>
              </a:rPr>
              <a:t>Bienfaits de la sécurité psychologique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36FE1EE-BDA4-14EF-E5CB-5F0E61EB0D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3524526"/>
              </p:ext>
            </p:extLst>
          </p:nvPr>
        </p:nvGraphicFramePr>
        <p:xfrm>
          <a:off x="581025" y="2227263"/>
          <a:ext cx="5422900" cy="4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6914E4-F4BD-511E-E13D-C35CB5DA0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rcRect/>
          <a:stretch/>
        </p:blipFill>
        <p:spPr>
          <a:xfrm>
            <a:off x="6188077" y="2445025"/>
            <a:ext cx="5422900" cy="3609676"/>
          </a:xfrm>
        </p:spPr>
      </p:pic>
    </p:spTree>
    <p:extLst>
      <p:ext uri="{BB962C8B-B14F-4D97-AF65-F5344CB8AC3E}">
        <p14:creationId xmlns:p14="http://schemas.microsoft.com/office/powerpoint/2010/main" val="20601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0FA28-5485-8026-ACBB-27696A812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11</a:t>
            </a:fld>
            <a:endParaRPr lang="en-US" noProof="0"/>
          </a:p>
        </p:txBody>
      </p:sp>
      <p:pic>
        <p:nvPicPr>
          <p:cNvPr id="4" name="Online Media 3" title="Psychological Safety">
            <a:hlinkClick r:id="" action="ppaction://media"/>
            <a:extLst>
              <a:ext uri="{FF2B5EF4-FFF2-40B4-BE49-F238E27FC236}">
                <a16:creationId xmlns:a16="http://schemas.microsoft.com/office/drawing/2014/main" id="{F3F9F9AE-4927-B388-DD23-26A047EF3B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6098" y="1232133"/>
            <a:ext cx="8819804" cy="49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CE86570-0615-9FA3-6964-CCE17612E7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8" r="16818"/>
          <a:stretch/>
        </p:blipFill>
        <p:spPr>
          <a:xfrm>
            <a:off x="0" y="0"/>
            <a:ext cx="6818243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444AC-FBC4-7A21-F7B8-EBEFFD267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9DB135-C6CC-0413-5FD2-86EEBA7A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4" y="561033"/>
            <a:ext cx="4577663" cy="1203600"/>
          </a:xfrm>
        </p:spPr>
        <p:txBody>
          <a:bodyPr>
            <a:noAutofit/>
          </a:bodyPr>
          <a:lstStyle/>
          <a:p>
            <a:r>
              <a:rPr lang="fr-FR" sz="3200" dirty="0">
                <a:latin typeface="Century" panose="02040604050505020304" pitchFamily="18" charset="0"/>
              </a:rPr>
              <a:t>Activité : </a:t>
            </a:r>
            <a:br>
              <a:rPr lang="fr-FR" sz="3200" dirty="0">
                <a:latin typeface="Century" panose="02040604050505020304" pitchFamily="18" charset="0"/>
              </a:rPr>
            </a:br>
            <a:r>
              <a:rPr lang="fr-FR" sz="3200" dirty="0">
                <a:latin typeface="Century" panose="02040604050505020304" pitchFamily="18" charset="0"/>
              </a:rPr>
              <a:t>Récit collectif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6FB5FE-9829-1ABC-E98F-2C2E621C0B64}"/>
              </a:ext>
            </a:extLst>
          </p:cNvPr>
          <p:cNvSpPr txBox="1">
            <a:spLocks/>
          </p:cNvSpPr>
          <p:nvPr/>
        </p:nvSpPr>
        <p:spPr>
          <a:xfrm>
            <a:off x="7156174" y="1989221"/>
            <a:ext cx="4665476" cy="4689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fr-FR" sz="2800" dirty="0"/>
              <a:t>Formez des équipes de 8 à 10 personnes.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fr-FR" sz="2800" dirty="0"/>
              <a:t>Tenez-vous debout ou assis en cercle.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fr-FR" sz="2800" dirty="0"/>
              <a:t>Choisissez une personne pour commencer par « </a:t>
            </a:r>
            <a:r>
              <a:rPr lang="fr-FR" sz="2800" b="1" dirty="0"/>
              <a:t>Il était une fois un</a:t>
            </a:r>
            <a:r>
              <a:rPr lang="fr-FR" sz="2800" dirty="0"/>
              <a:t> </a:t>
            </a:r>
            <a:r>
              <a:rPr lang="fr-FR" sz="2800" b="1" dirty="0"/>
              <a:t>Leo…</a:t>
            </a:r>
            <a:r>
              <a:rPr lang="fr-FR" sz="2800" dirty="0"/>
              <a:t> ».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fr-FR" sz="2800" dirty="0"/>
              <a:t>Continuez jusqu'à ce que chaque personne ait ajouté une ou deux phrases à l'histoire.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EDC9D-F138-57B3-D395-449BC8DAB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rgbClr val="FFFEFF"/>
                </a:solidFill>
                <a:latin typeface="Century" panose="02040604050505020304" pitchFamily="18" charset="0"/>
              </a:rPr>
              <a:t>Objectifs de travail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3743" y="6416635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3213926416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793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26425"/>
          <a:stretch/>
        </p:blipFill>
        <p:spPr>
          <a:xfrm>
            <a:off x="4699928" y="0"/>
            <a:ext cx="74991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838CBFC-D861-F290-3985-3D3BF0B4A1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620" y="715439"/>
            <a:ext cx="3392382" cy="1635369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339966"/>
                </a:solidFill>
                <a:latin typeface="Century" panose="02040604050505020304" pitchFamily="18" charset="0"/>
              </a:rPr>
              <a:t>Bataille </a:t>
            </a:r>
            <a:br>
              <a:rPr lang="fr-FR" sz="4000" dirty="0">
                <a:solidFill>
                  <a:srgbClr val="339966"/>
                </a:solidFill>
                <a:latin typeface="Century" panose="02040604050505020304" pitchFamily="18" charset="0"/>
              </a:rPr>
            </a:br>
            <a:r>
              <a:rPr lang="fr-FR" sz="4000" dirty="0">
                <a:solidFill>
                  <a:srgbClr val="339966"/>
                </a:solidFill>
                <a:latin typeface="Century" panose="02040604050505020304" pitchFamily="18" charset="0"/>
              </a:rPr>
              <a:t>de boules de neige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36CF7C-D683-8A32-AE45-28F05663BEAD}"/>
              </a:ext>
            </a:extLst>
          </p:cNvPr>
          <p:cNvSpPr txBox="1">
            <a:spLocks/>
          </p:cNvSpPr>
          <p:nvPr/>
        </p:nvSpPr>
        <p:spPr>
          <a:xfrm>
            <a:off x="638620" y="2631892"/>
            <a:ext cx="3892414" cy="3886750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Formez vos boules de neige.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Formez vos équipes.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Lancez-vous ces boules de neige entre membres d’une même équipe.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Retrouvez celle qui porte votre nom.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8AF7F-FF1D-3750-75AC-9B3FD89705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D71191-2E7C-2125-C26A-BBC9BED3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79" y="1310465"/>
            <a:ext cx="5561973" cy="376166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latin typeface="Century" panose="02040604050505020304" pitchFamily="18" charset="0"/>
              </a:rPr>
              <a:t>Travail d’équipe - </a:t>
            </a:r>
            <a:br>
              <a:rPr lang="fr-FR" sz="3200" dirty="0">
                <a:latin typeface="Century" panose="02040604050505020304" pitchFamily="18" charset="0"/>
              </a:rPr>
            </a:br>
            <a:r>
              <a:rPr lang="fr-FR" sz="3200" dirty="0">
                <a:latin typeface="Century" panose="02040604050505020304" pitchFamily="18" charset="0"/>
              </a:rPr>
              <a:t>« Ensemble, on accomplit bien plus que séparément. »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/>
              <a:t>Helen Keller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Autrice, conférencière et</a:t>
            </a:r>
            <a:br>
              <a:rPr lang="fr-FR" dirty="0"/>
            </a:br>
            <a:r>
              <a:rPr lang="fr-FR" dirty="0"/>
              <a:t>militante politique américaine.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5A5A5-FEA0-EF48-10AD-DDAAC6268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1BB233-0B01-714D-BE48-B97B21ECC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1926"/>
          <a:stretch/>
        </p:blipFill>
        <p:spPr>
          <a:xfrm>
            <a:off x="6165118" y="1310465"/>
            <a:ext cx="5509188" cy="37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rgbClr val="FFFEFF"/>
                </a:solidFill>
                <a:latin typeface="Century" panose="02040604050505020304" pitchFamily="18" charset="0"/>
              </a:rPr>
              <a:t>Objectifs de travail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87" y="6443528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896611509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580C6-9FAA-01DA-B653-79328885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159F479D-7533-4EEF-A06F-7CD2FE3DB90D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7945B57-8810-FB76-A775-285C9EBEB8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894" y="975360"/>
            <a:ext cx="11029616" cy="742630"/>
          </a:xfrm>
        </p:spPr>
        <p:txBody>
          <a:bodyPr>
            <a:normAutofit/>
          </a:bodyPr>
          <a:lstStyle/>
          <a:p>
            <a:r>
              <a:rPr lang="fr-FR" sz="3100" dirty="0">
                <a:solidFill>
                  <a:schemeClr val="bg1"/>
                </a:solidFill>
                <a:latin typeface="Century" panose="02040604050505020304" pitchFamily="18" charset="0"/>
              </a:rPr>
              <a:t>Qu'est-ce qui fait l’efficacité d’une équipe ?</a:t>
            </a:r>
          </a:p>
        </p:txBody>
      </p:sp>
      <p:pic>
        <p:nvPicPr>
          <p:cNvPr id="10" name="Content Placeholder 9" descr="People on red seats">
            <a:extLst>
              <a:ext uri="{FF2B5EF4-FFF2-40B4-BE49-F238E27FC236}">
                <a16:creationId xmlns:a16="http://schemas.microsoft.com/office/drawing/2014/main" id="{9C202365-C26A-3B3E-DC38-30B9D35619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41" t="8617" r="5971" b="8686"/>
          <a:stretch/>
        </p:blipFill>
        <p:spPr>
          <a:xfrm>
            <a:off x="2583628" y="2169553"/>
            <a:ext cx="7024743" cy="4371784"/>
          </a:xfrm>
        </p:spPr>
      </p:pic>
    </p:spTree>
    <p:extLst>
      <p:ext uri="{BB962C8B-B14F-4D97-AF65-F5344CB8AC3E}">
        <p14:creationId xmlns:p14="http://schemas.microsoft.com/office/powerpoint/2010/main" val="427685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23CD3-D1D8-4BF0-79A3-00688F5C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/>
          </a:p>
        </p:txBody>
      </p:sp>
      <p:sp>
        <p:nvSpPr>
          <p:cNvPr id="1051" name="Title 3">
            <a:extLst>
              <a:ext uri="{FF2B5EF4-FFF2-40B4-BE49-F238E27FC236}">
                <a16:creationId xmlns:a16="http://schemas.microsoft.com/office/drawing/2014/main" id="{FC520C21-F888-3AF2-E0A2-B58B1C9F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78946"/>
            <a:ext cx="11029616" cy="739044"/>
          </a:xfrm>
        </p:spPr>
        <p:txBody>
          <a:bodyPr>
            <a:normAutofit/>
          </a:bodyPr>
          <a:lstStyle/>
          <a:p>
            <a:r>
              <a:rPr lang="fr-FR" sz="3600">
                <a:latin typeface="Century" panose="02040604050505020304" pitchFamily="18" charset="0"/>
              </a:rPr>
              <a:t>Projet Aristote</a:t>
            </a:r>
          </a:p>
        </p:txBody>
      </p:sp>
      <p:sp>
        <p:nvSpPr>
          <p:cNvPr id="1053" name="Content Placeholder 5">
            <a:extLst>
              <a:ext uri="{FF2B5EF4-FFF2-40B4-BE49-F238E27FC236}">
                <a16:creationId xmlns:a16="http://schemas.microsoft.com/office/drawing/2014/main" id="{0684F70E-0B1E-7DEF-6BAF-750B1861D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0" y="2134248"/>
            <a:ext cx="7698286" cy="1492225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Il s’est constitué autour de la question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800" b="1" dirty="0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« Qu'est-ce qui fait l’efficacité d’une équipe chez </a:t>
            </a:r>
            <a:r>
              <a:rPr lang="fr-FR" sz="2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Google ?</a:t>
            </a:r>
            <a:r>
              <a:rPr lang="fr-FR" sz="2800" b="1" dirty="0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»</a:t>
            </a:r>
          </a:p>
        </p:txBody>
      </p:sp>
      <p:pic>
        <p:nvPicPr>
          <p:cNvPr id="1026" name="Picture 2" descr="Google">
            <a:extLst>
              <a:ext uri="{FF2B5EF4-FFF2-40B4-BE49-F238E27FC236}">
                <a16:creationId xmlns:a16="http://schemas.microsoft.com/office/drawing/2014/main" id="{5AFB575F-9285-5E12-E73E-AD6C778B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43593" y="2171902"/>
            <a:ext cx="2468880" cy="8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60EE2E0-A8DA-8836-1F70-EEEB1648308A}"/>
              </a:ext>
            </a:extLst>
          </p:cNvPr>
          <p:cNvGrpSpPr/>
          <p:nvPr/>
        </p:nvGrpSpPr>
        <p:grpSpPr>
          <a:xfrm>
            <a:off x="1054248" y="3872751"/>
            <a:ext cx="10448673" cy="2468880"/>
            <a:chOff x="492890" y="3783325"/>
            <a:chExt cx="9386637" cy="2133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5633035-81D7-7BE0-A3A3-466FF7981969}"/>
                </a:ext>
              </a:extLst>
            </p:cNvPr>
            <p:cNvSpPr/>
            <p:nvPr/>
          </p:nvSpPr>
          <p:spPr>
            <a:xfrm>
              <a:off x="2882458" y="3783325"/>
              <a:ext cx="2217935" cy="2133084"/>
            </a:xfrm>
            <a:prstGeom prst="ellipse">
              <a:avLst/>
            </a:prstGeom>
            <a:solidFill>
              <a:srgbClr val="55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/>
                <a:t>180 équipes Google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CE5645-6EF1-5408-BAC8-3B84736AB5BC}"/>
                </a:ext>
              </a:extLst>
            </p:cNvPr>
            <p:cNvSpPr/>
            <p:nvPr/>
          </p:nvSpPr>
          <p:spPr>
            <a:xfrm>
              <a:off x="5272025" y="3783325"/>
              <a:ext cx="2217935" cy="2133084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/>
                <a:t>Plus de 200 entrevues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F1074E-35F6-E68D-4B83-C91780F0C6AA}"/>
                </a:ext>
              </a:extLst>
            </p:cNvPr>
            <p:cNvSpPr/>
            <p:nvPr/>
          </p:nvSpPr>
          <p:spPr>
            <a:xfrm>
              <a:off x="7661592" y="3783325"/>
              <a:ext cx="2217935" cy="2133084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Plus de 250 facteurs analysés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D792EA-7C0D-8E12-05F0-EB56804DC23F}"/>
                </a:ext>
              </a:extLst>
            </p:cNvPr>
            <p:cNvSpPr/>
            <p:nvPr/>
          </p:nvSpPr>
          <p:spPr>
            <a:xfrm>
              <a:off x="492890" y="3783325"/>
              <a:ext cx="2217935" cy="2133084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/>
                <a:t>3 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24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7112DC3-25FA-7CF6-EDE4-0F2C6A615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6111-8E66-4ECF-A616-DB3B1912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68188"/>
            <a:ext cx="11029616" cy="747767"/>
          </a:xfrm>
        </p:spPr>
        <p:txBody>
          <a:bodyPr anchor="b">
            <a:normAutofit/>
          </a:bodyPr>
          <a:lstStyle/>
          <a:p>
            <a:r>
              <a:rPr lang="fr-FR" sz="3600">
                <a:latin typeface="Century" panose="02040604050505020304" pitchFamily="18" charset="0"/>
              </a:rPr>
              <a:t>Facteurs d’efficacité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4498521-9615-4AAA-6DF5-24FA8DE85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711083"/>
              </p:ext>
            </p:extLst>
          </p:nvPr>
        </p:nvGraphicFramePr>
        <p:xfrm>
          <a:off x="408946" y="2176670"/>
          <a:ext cx="11374108" cy="424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51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with her arms crossed&#10;&#10;Description automatically generated with medium confidence">
            <a:extLst>
              <a:ext uri="{FF2B5EF4-FFF2-40B4-BE49-F238E27FC236}">
                <a16:creationId xmlns:a16="http://schemas.microsoft.com/office/drawing/2014/main" id="{454215F8-922F-38D8-9627-092316AA43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8" r="13205" b="2"/>
          <a:stretch/>
        </p:blipFill>
        <p:spPr>
          <a:xfrm>
            <a:off x="441959" y="641101"/>
            <a:ext cx="3702877" cy="574946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4F480-DD85-007B-892A-A08D821FE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2FEEEF6-43CC-26E3-8667-E66CCD6B5A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7033" y="641100"/>
            <a:ext cx="7443008" cy="5169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fr-FR" sz="6600" b="1" dirty="0">
                <a:solidFill>
                  <a:schemeClr val="tx1"/>
                </a:solidFill>
                <a:latin typeface="Freestyle Script" panose="030804020302050B0404" pitchFamily="66" charset="0"/>
              </a:rPr>
              <a:t>Sécurité psychologique 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3200" i="1" dirty="0">
                <a:solidFill>
                  <a:schemeClr val="tx1"/>
                </a:solidFill>
              </a:rPr>
              <a:t>Principe selon lequel la prise de risques </a:t>
            </a:r>
            <a:br>
              <a:rPr lang="fr-FR" sz="3200" i="1" dirty="0">
                <a:solidFill>
                  <a:schemeClr val="tx1"/>
                </a:solidFill>
              </a:rPr>
            </a:br>
            <a:r>
              <a:rPr lang="fr-FR" sz="3200" i="1" dirty="0">
                <a:solidFill>
                  <a:schemeClr val="tx1"/>
                </a:solidFill>
              </a:rPr>
              <a:t>sans crainte de pénalisation règne </a:t>
            </a:r>
            <a:br>
              <a:rPr lang="fr-FR" sz="3200" i="1" dirty="0">
                <a:solidFill>
                  <a:schemeClr val="tx1"/>
                </a:solidFill>
              </a:rPr>
            </a:br>
            <a:r>
              <a:rPr lang="fr-FR" sz="3200" i="1" dirty="0">
                <a:solidFill>
                  <a:schemeClr val="tx1"/>
                </a:solidFill>
              </a:rPr>
              <a:t>au sein d’une équipe.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3200" i="1" dirty="0">
                <a:solidFill>
                  <a:schemeClr val="tx1"/>
                </a:solidFill>
              </a:rPr>
              <a:t>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solidFill>
                  <a:schemeClr val="tx1"/>
                </a:solidFill>
              </a:rPr>
              <a:t>Dr Amy </a:t>
            </a:r>
            <a:r>
              <a:rPr lang="fr-FR" sz="2400" dirty="0" err="1">
                <a:solidFill>
                  <a:schemeClr val="tx1"/>
                </a:solidFill>
              </a:rPr>
              <a:t>Edmondson</a:t>
            </a:r>
            <a:endParaRPr lang="fr-FR" sz="24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</a:rPr>
              <a:t>Professeure de leadership,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</a:rPr>
              <a:t>Harvard Business </a:t>
            </a:r>
            <a:r>
              <a:rPr lang="fr-FR" sz="2000" dirty="0" err="1">
                <a:solidFill>
                  <a:schemeClr val="tx1"/>
                </a:solidFill>
              </a:rPr>
              <a:t>School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CAC23-F74E-1227-94FE-4057F2D7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9</a:t>
            </a:fld>
            <a:endParaRPr lang="en-US" noProof="0"/>
          </a:p>
        </p:txBody>
      </p:sp>
      <p:pic>
        <p:nvPicPr>
          <p:cNvPr id="4" name="Online Media 3" title="Amy Edmondson - Psychological Safety &amp; Google Aristotle">
            <a:hlinkClick r:id="" action="ppaction://media"/>
            <a:extLst>
              <a:ext uri="{FF2B5EF4-FFF2-40B4-BE49-F238E27FC236}">
                <a16:creationId xmlns:a16="http://schemas.microsoft.com/office/drawing/2014/main" id="{97685153-C78C-4D2D-091B-8A81108BD3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3957" y="1044730"/>
            <a:ext cx="9864085" cy="5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25904</TotalTime>
  <Words>293</Words>
  <Application>Microsoft Office PowerPoint</Application>
  <PresentationFormat>Widescreen</PresentationFormat>
  <Paragraphs>76</Paragraphs>
  <Slides>13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Century</vt:lpstr>
      <vt:lpstr>Freestyle Script</vt:lpstr>
      <vt:lpstr>Gill Sans MT</vt:lpstr>
      <vt:lpstr>Wingdings</vt:lpstr>
      <vt:lpstr>Wingdings 2</vt:lpstr>
      <vt:lpstr>DividendVTI</vt:lpstr>
      <vt:lpstr>Travail en équipe</vt:lpstr>
      <vt:lpstr>Bataille  de boules de neige</vt:lpstr>
      <vt:lpstr>PowerPoint Presentation</vt:lpstr>
      <vt:lpstr>Objectifs de travail</vt:lpstr>
      <vt:lpstr>Qu'est-ce qui fait l’efficacité d’une équipe ?</vt:lpstr>
      <vt:lpstr>Projet Aristote</vt:lpstr>
      <vt:lpstr>Facteurs d’efficacité</vt:lpstr>
      <vt:lpstr>PowerPoint Presentation</vt:lpstr>
      <vt:lpstr>PowerPoint Presentation</vt:lpstr>
      <vt:lpstr>Bienfaits de la sécurité psychologique</vt:lpstr>
      <vt:lpstr>PowerPoint Presentation</vt:lpstr>
      <vt:lpstr>Activité :  Récit collectif</vt:lpstr>
      <vt:lpstr>Objectifs de travail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 in teams</dc:title>
  <dc:creator>Underwood, Kerry</dc:creator>
  <cp:lastModifiedBy>Underwood, Kerry</cp:lastModifiedBy>
  <cp:revision>36</cp:revision>
  <dcterms:created xsi:type="dcterms:W3CDTF">2023-01-20T13:52:55Z</dcterms:created>
  <dcterms:modified xsi:type="dcterms:W3CDTF">2023-05-12T18:25:15Z</dcterms:modified>
</cp:coreProperties>
</file>