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pt-BR" sz="2400" dirty="0"/>
            <a:t>Identificar cinco características das equipes eficazes.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pt-BR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pt-BR" sz="2400" dirty="0"/>
            <a:t>Definir segurança psicológica e seus benefícios.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pt-BR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pt-BR" sz="2400" dirty="0"/>
            <a:t>Incorporar os atributos da segurança psicológica ao trabalhar em equipe.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pt-BR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800"/>
            <a:t>Confiabilidade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800"/>
            <a:t>Estrutura e clareza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800"/>
            <a:t>Significado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800"/>
            <a:t>Impacto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Segurança psicológica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pt-BR"/>
            <a:t>Maior conservação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pt-BR"/>
            <a:t>Melhor produtividade e desempenho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pt-BR"/>
            <a:t>Maior criatividade e inovação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pt-BR"/>
            <a:t>Maior inclusão e empatia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pt-BR"/>
            <a:t>Um ambiente de gente feliz!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pt-BR" sz="2400" dirty="0"/>
            <a:t>Identificar cinco características das equipes eficazes.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pt-BR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pt-BR" sz="2400" dirty="0"/>
            <a:t>Definir segurança psicológica e seus benefícios.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pt-BR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pt-BR" sz="2400" dirty="0"/>
            <a:t>Incorporar os atributos da segurança psicológica ao trabalhar em equipe.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pt-BR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Identificar cinco características das equipes eficazes.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Definir segurança psicológica e seus benefícios.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Incorporar os atributos da segurança psicológica ao trabalhar em equipe.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2132599"/>
          <a:ext cx="2143385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Confiabilidade</a:t>
          </a:r>
        </a:p>
      </dsp:txBody>
      <dsp:txXfrm>
        <a:off x="0" y="2132599"/>
        <a:ext cx="2143385" cy="755601"/>
      </dsp:txXfrm>
    </dsp:sp>
    <dsp:sp modelId="{4133CAB1-A34C-43CD-8864-88B38E462E6F}">
      <dsp:nvSpPr>
        <dsp:cNvPr id="0" name=""/>
        <dsp:cNvSpPr/>
      </dsp:nvSpPr>
      <dsp:spPr>
        <a:xfrm>
          <a:off x="2718925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2105359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Estrutura e clareza</a:t>
          </a:r>
        </a:p>
      </dsp:txBody>
      <dsp:txXfrm>
        <a:off x="2456419" y="2105359"/>
        <a:ext cx="1780664" cy="755601"/>
      </dsp:txXfrm>
    </dsp:sp>
    <dsp:sp modelId="{8D6711F0-1091-43F0-B7D1-2627BE52558B}">
      <dsp:nvSpPr>
        <dsp:cNvPr id="0" name=""/>
        <dsp:cNvSpPr/>
      </dsp:nvSpPr>
      <dsp:spPr>
        <a:xfrm>
          <a:off x="4548699" y="467210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256971"/>
          <a:ext cx="2540900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Segurança psicológica</a:t>
          </a:r>
        </a:p>
      </dsp:txBody>
      <dsp:txXfrm>
        <a:off x="4489806" y="3256971"/>
        <a:ext cx="2540900" cy="755601"/>
      </dsp:txXfrm>
    </dsp:sp>
    <dsp:sp modelId="{78D25679-C09B-4E3B-8BE5-3672A93F87A6}">
      <dsp:nvSpPr>
        <dsp:cNvPr id="0" name=""/>
        <dsp:cNvSpPr/>
      </dsp:nvSpPr>
      <dsp:spPr>
        <a:xfrm>
          <a:off x="7762252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203346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Significado </a:t>
          </a:r>
        </a:p>
      </dsp:txBody>
      <dsp:txXfrm>
        <a:off x="7431226" y="2203346"/>
        <a:ext cx="1780664" cy="755601"/>
      </dsp:txXfrm>
    </dsp:sp>
    <dsp:sp modelId="{88FC4CFC-F68A-44BD-A197-185A1F3AC61B}">
      <dsp:nvSpPr>
        <dsp:cNvPr id="0" name=""/>
        <dsp:cNvSpPr/>
      </dsp:nvSpPr>
      <dsp:spPr>
        <a:xfrm>
          <a:off x="9854532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189904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Impacto</a:t>
          </a:r>
        </a:p>
      </dsp:txBody>
      <dsp:txXfrm>
        <a:off x="9560900" y="2189904"/>
        <a:ext cx="1780664" cy="755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81873"/>
          <a:ext cx="5422900" cy="6318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Maior conservação</a:t>
          </a:r>
        </a:p>
      </dsp:txBody>
      <dsp:txXfrm>
        <a:off x="30842" y="112715"/>
        <a:ext cx="5361216" cy="570116"/>
      </dsp:txXfrm>
    </dsp:sp>
    <dsp:sp modelId="{B5394B75-9C5A-4E03-B86A-79E3EAE8CA27}">
      <dsp:nvSpPr>
        <dsp:cNvPr id="0" name=""/>
        <dsp:cNvSpPr/>
      </dsp:nvSpPr>
      <dsp:spPr>
        <a:xfrm>
          <a:off x="0" y="791433"/>
          <a:ext cx="5422900" cy="6318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Melhor produtividade e desempenho</a:t>
          </a:r>
        </a:p>
      </dsp:txBody>
      <dsp:txXfrm>
        <a:off x="30842" y="822275"/>
        <a:ext cx="5361216" cy="570116"/>
      </dsp:txXfrm>
    </dsp:sp>
    <dsp:sp modelId="{AF723467-0F03-4F36-8B01-CC15CA75B9A1}">
      <dsp:nvSpPr>
        <dsp:cNvPr id="0" name=""/>
        <dsp:cNvSpPr/>
      </dsp:nvSpPr>
      <dsp:spPr>
        <a:xfrm>
          <a:off x="0" y="1500993"/>
          <a:ext cx="5422900" cy="6318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Maior criatividade e inovação</a:t>
          </a:r>
        </a:p>
      </dsp:txBody>
      <dsp:txXfrm>
        <a:off x="30842" y="1531835"/>
        <a:ext cx="5361216" cy="570116"/>
      </dsp:txXfrm>
    </dsp:sp>
    <dsp:sp modelId="{ABCD76DF-5539-4BF5-AA56-6BD37E441C2D}">
      <dsp:nvSpPr>
        <dsp:cNvPr id="0" name=""/>
        <dsp:cNvSpPr/>
      </dsp:nvSpPr>
      <dsp:spPr>
        <a:xfrm>
          <a:off x="0" y="2210553"/>
          <a:ext cx="5422900" cy="6318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Maior inclusão e empatia</a:t>
          </a:r>
        </a:p>
      </dsp:txBody>
      <dsp:txXfrm>
        <a:off x="30842" y="2241395"/>
        <a:ext cx="5361216" cy="570116"/>
      </dsp:txXfrm>
    </dsp:sp>
    <dsp:sp modelId="{BEF730D2-F3C9-4685-A653-6FAB99C71EC9}">
      <dsp:nvSpPr>
        <dsp:cNvPr id="0" name=""/>
        <dsp:cNvSpPr/>
      </dsp:nvSpPr>
      <dsp:spPr>
        <a:xfrm>
          <a:off x="0" y="2920113"/>
          <a:ext cx="5422900" cy="6318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Um ambiente de gente feliz!</a:t>
          </a:r>
        </a:p>
      </dsp:txBody>
      <dsp:txXfrm>
        <a:off x="30842" y="2950955"/>
        <a:ext cx="5361216" cy="57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Identificar cinco características das equipes eficazes.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Definir segurança psicológica e seus benefícios.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Incorporar os atributos da segurança psicológica ao trabalhar em equipe.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4/25/2023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000" dirty="0">
                <a:latin typeface="Century" panose="02040604050505020304" pitchFamily="18" charset="0"/>
              </a:rPr>
              <a:t>Trabalhando</a:t>
            </a:r>
            <a:br>
              <a:rPr lang="pt-BR" sz="3000" dirty="0">
                <a:latin typeface="Century" panose="02040604050505020304" pitchFamily="18" charset="0"/>
              </a:rPr>
            </a:br>
            <a:r>
              <a:rPr lang="pt-BR" sz="3000" dirty="0">
                <a:latin typeface="Century" panose="02040604050505020304" pitchFamily="18" charset="0"/>
              </a:rPr>
              <a:t>em Equipes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chemeClr val="bg1"/>
                </a:solidFill>
                <a:latin typeface="Century" panose="02040604050505020304" pitchFamily="18" charset="0"/>
              </a:rPr>
              <a:t>Benefícios da segurança psicológica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68961"/>
            <a:ext cx="4847404" cy="1635369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entury" panose="02040604050505020304" pitchFamily="18" charset="0"/>
              </a:rPr>
              <a:t>Atividade: </a:t>
            </a:r>
            <a:r>
              <a:rPr lang="pt-BR" sz="3000" dirty="0">
                <a:latin typeface="Century" panose="02040604050505020304" pitchFamily="18" charset="0"/>
              </a:rPr>
              <a:t>História no círculo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1907965"/>
            <a:ext cx="4665476" cy="43123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Forme equipes de 8 a 10 pessoas.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Podem ficar de pé ou sentados em círculo.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Selecione uma pessoa para começar com a frase </a:t>
            </a:r>
            <a:r>
              <a:rPr lang="pt-BR" sz="2800" b="1" dirty="0"/>
              <a:t>“Era uma vez um Leo…”.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Continue ao redor do círculo até que cada pessoa adicione 1-2 frases à história.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EFF"/>
                </a:solidFill>
                <a:latin typeface="Century" panose="02040604050505020304" pitchFamily="18" charset="0"/>
              </a:rPr>
              <a:t>Objetivos da sessão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678749320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1543" y="405858"/>
            <a:ext cx="3603210" cy="1635369"/>
          </a:xfrm>
        </p:spPr>
        <p:txBody>
          <a:bodyPr>
            <a:noAutofit/>
          </a:bodyPr>
          <a:lstStyle/>
          <a:p>
            <a:r>
              <a:rPr lang="pt-BR" sz="3000" dirty="0">
                <a:solidFill>
                  <a:srgbClr val="339966"/>
                </a:solidFill>
                <a:latin typeface="Century" panose="02040604050505020304" pitchFamily="18" charset="0"/>
              </a:rPr>
              <a:t>Atividade: Guerra de bolas de neve!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2631892"/>
            <a:ext cx="3892414" cy="3886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Crie duas bolas de neve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Forme equipes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Tenha uma guerra de bolas de neve com sua equipe!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Encontre sua bola de neve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Century" panose="02040604050505020304" pitchFamily="18" charset="0"/>
              </a:rPr>
              <a:t>"Trabalho em equipe:  sozinhos podemos fazer tão pouco, unidos podemos fazer muito.”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Autora americana, advogada,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ativista política e palestrante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EFF"/>
                </a:solidFill>
                <a:latin typeface="Century" panose="02040604050505020304" pitchFamily="18" charset="0"/>
              </a:rPr>
              <a:t>Objetivos da sessão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98608853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chemeClr val="bg1"/>
                </a:solidFill>
                <a:latin typeface="Century" panose="02040604050505020304" pitchFamily="18" charset="0"/>
              </a:rPr>
              <a:t>O que torna uma equipe eficaz?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pt-BR" sz="3600">
                <a:latin typeface="Century" panose="02040604050505020304" pitchFamily="18" charset="0"/>
              </a:rPr>
              <a:t>Projeto Aristóteles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80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 objetivo era responder a esta pergunta: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800" b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"O que faz um</a:t>
            </a:r>
            <a:r>
              <a:rPr lang="pt-BR" sz="2800" b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equipe eficaz na </a:t>
            </a:r>
            <a:r>
              <a:rPr lang="pt-BR" sz="2800" b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Google?"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/>
                <a:t>Estudou 180 equipes da Google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/>
                <a:t>Realizou mais de 200 entrevistas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/>
                <a:t>Analisou mais de 250 atributos de equipe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/>
                <a:t>3 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pt-BR" sz="3600">
                <a:latin typeface="Century" panose="02040604050505020304" pitchFamily="18" charset="0"/>
              </a:rPr>
              <a:t>Características das equipes eficazes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66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Segurança Psicológica: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3200" i="1" dirty="0">
                <a:solidFill>
                  <a:schemeClr val="tx1"/>
                </a:solidFill>
              </a:rPr>
              <a:t>uma crença compartilhada mantida por membros de </a:t>
            </a:r>
            <a:r>
              <a:rPr lang="pt-BR" sz="3200" i="1">
                <a:solidFill>
                  <a:schemeClr val="tx1"/>
                </a:solidFill>
              </a:rPr>
              <a:t>uma equipe de que </a:t>
            </a:r>
            <a:r>
              <a:rPr lang="pt-BR" sz="3200" i="1" dirty="0">
                <a:solidFill>
                  <a:schemeClr val="tx1"/>
                </a:solidFill>
              </a:rPr>
              <a:t>a equipe está segura para assumir riscos interpessoais.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</a:rPr>
              <a:t>Dra. Amy </a:t>
            </a:r>
            <a:r>
              <a:rPr lang="pt-BR" sz="2400" dirty="0" err="1">
                <a:solidFill>
                  <a:schemeClr val="tx1"/>
                </a:solidFill>
              </a:rPr>
              <a:t>Edmondson</a:t>
            </a:r>
            <a:endParaRPr lang="pt-BR" sz="2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tx1"/>
                </a:solidFill>
              </a:rPr>
              <a:t>Professora de Liderança na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tx1"/>
                </a:solidFill>
              </a:rPr>
              <a:t>Harvard Business </a:t>
            </a:r>
            <a:r>
              <a:rPr lang="pt-BR" sz="2000" dirty="0" err="1">
                <a:solidFill>
                  <a:schemeClr val="tx1"/>
                </a:solidFill>
              </a:rPr>
              <a:t>School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25892</TotalTime>
  <Words>312</Words>
  <Application>Microsoft Office PowerPoint</Application>
  <PresentationFormat>Widescreen</PresentationFormat>
  <Paragraphs>76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Trabalhando em Equipes</vt:lpstr>
      <vt:lpstr>Atividade: Guerra de bolas de neve!</vt:lpstr>
      <vt:lpstr>PowerPoint Presentation</vt:lpstr>
      <vt:lpstr>Objetivos da sessão</vt:lpstr>
      <vt:lpstr>O que torna uma equipe eficaz?</vt:lpstr>
      <vt:lpstr>Projeto Aristóteles</vt:lpstr>
      <vt:lpstr>Características das equipes eficazes</vt:lpstr>
      <vt:lpstr>PowerPoint Presentation</vt:lpstr>
      <vt:lpstr>PowerPoint Presentation</vt:lpstr>
      <vt:lpstr>Benefícios da segurança psicológica</vt:lpstr>
      <vt:lpstr>PowerPoint Presentation</vt:lpstr>
      <vt:lpstr>Atividade: História no círculo</vt:lpstr>
      <vt:lpstr>Objetivos da sessão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38</cp:revision>
  <dcterms:created xsi:type="dcterms:W3CDTF">2023-01-20T13:52:55Z</dcterms:created>
  <dcterms:modified xsi:type="dcterms:W3CDTF">2023-04-25T19:05:37Z</dcterms:modified>
</cp:coreProperties>
</file>