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de-DE" sz="2800"/>
            <a:t>Fünf Merkmale effektiver Teams bestimmen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de-DE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de-DE" sz="2800"/>
            <a:t>Psychologische Sicherheit und deren Nutzen definieren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de-DE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de-DE" sz="2800"/>
            <a:t>Die Merkmale psychologischer Sicherheit in Ihre Teamarbeit aufnehmen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de-DE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/>
            <a:t>Zuverlässigkeit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/>
            <a:t>Struktur und Klarheit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/>
            <a:t>Bedeutung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/>
            <a:t>Auswirkung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3200"/>
            <a:t>Psychologische Sicherheit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de-DE"/>
            <a:t>Erhöhte Bindung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de-DE"/>
            <a:t>Gesteigerte Produktivität und Leistung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de-DE"/>
            <a:t>Vermehrte Kreativität und Innovation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de-DE"/>
            <a:t>Höhere Inklusion und Empathie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de-DE"/>
            <a:t>Eine Umgebung für glückliche Menschen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de-DE" sz="2800"/>
            <a:t>Fünf Merkmale effektiver Teams bestimmen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de-DE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de-DE" sz="2800"/>
            <a:t>Psychologische Sicherheit und deren Nutzen definieren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de-DE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de-DE" sz="2800"/>
            <a:t>Die Merkmale psychologischer Sicherheit in Ihre Teamarbeit aufnehmen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de-DE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Fünf Merkmale effektiver Teams bestimmen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Psychologische Sicherheit und deren Nutzen definieren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Die Merkmale psychologischer Sicherheit in Ihre Teamarbeit aufnehmen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2132599"/>
          <a:ext cx="2143385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Zuverlässigkeit</a:t>
          </a:r>
        </a:p>
      </dsp:txBody>
      <dsp:txXfrm>
        <a:off x="0" y="2132599"/>
        <a:ext cx="2143385" cy="755601"/>
      </dsp:txXfrm>
    </dsp:sp>
    <dsp:sp modelId="{4133CAB1-A34C-43CD-8864-88B38E462E6F}">
      <dsp:nvSpPr>
        <dsp:cNvPr id="0" name=""/>
        <dsp:cNvSpPr/>
      </dsp:nvSpPr>
      <dsp:spPr>
        <a:xfrm>
          <a:off x="2718925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2105359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Struktur und Klarheit</a:t>
          </a:r>
        </a:p>
      </dsp:txBody>
      <dsp:txXfrm>
        <a:off x="2456419" y="2105359"/>
        <a:ext cx="1780664" cy="755601"/>
      </dsp:txXfrm>
    </dsp:sp>
    <dsp:sp modelId="{8D6711F0-1091-43F0-B7D1-2627BE52558B}">
      <dsp:nvSpPr>
        <dsp:cNvPr id="0" name=""/>
        <dsp:cNvSpPr/>
      </dsp:nvSpPr>
      <dsp:spPr>
        <a:xfrm>
          <a:off x="4548699" y="467210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256971"/>
          <a:ext cx="2540900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Psychologische Sicherheit</a:t>
          </a:r>
        </a:p>
      </dsp:txBody>
      <dsp:txXfrm>
        <a:off x="4489806" y="3256971"/>
        <a:ext cx="2540900" cy="755601"/>
      </dsp:txXfrm>
    </dsp:sp>
    <dsp:sp modelId="{78D25679-C09B-4E3B-8BE5-3672A93F87A6}">
      <dsp:nvSpPr>
        <dsp:cNvPr id="0" name=""/>
        <dsp:cNvSpPr/>
      </dsp:nvSpPr>
      <dsp:spPr>
        <a:xfrm>
          <a:off x="776225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203346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Bedeutung </a:t>
          </a:r>
        </a:p>
      </dsp:txBody>
      <dsp:txXfrm>
        <a:off x="7431226" y="2203346"/>
        <a:ext cx="1780664" cy="755601"/>
      </dsp:txXfrm>
    </dsp:sp>
    <dsp:sp modelId="{88FC4CFC-F68A-44BD-A197-185A1F3AC61B}">
      <dsp:nvSpPr>
        <dsp:cNvPr id="0" name=""/>
        <dsp:cNvSpPr/>
      </dsp:nvSpPr>
      <dsp:spPr>
        <a:xfrm>
          <a:off x="9854532" y="880090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189904"/>
          <a:ext cx="1780664" cy="755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Auswirkung</a:t>
          </a:r>
        </a:p>
      </dsp:txBody>
      <dsp:txXfrm>
        <a:off x="9560900" y="2189904"/>
        <a:ext cx="1780664" cy="755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210393"/>
          <a:ext cx="5422900" cy="5850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Erhöhte Bindung</a:t>
          </a:r>
        </a:p>
      </dsp:txBody>
      <dsp:txXfrm>
        <a:off x="28557" y="238950"/>
        <a:ext cx="5365786" cy="527886"/>
      </dsp:txXfrm>
    </dsp:sp>
    <dsp:sp modelId="{B5394B75-9C5A-4E03-B86A-79E3EAE8CA27}">
      <dsp:nvSpPr>
        <dsp:cNvPr id="0" name=""/>
        <dsp:cNvSpPr/>
      </dsp:nvSpPr>
      <dsp:spPr>
        <a:xfrm>
          <a:off x="0" y="867393"/>
          <a:ext cx="5422900" cy="5850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Gesteigerte Produktivität und Leistung</a:t>
          </a:r>
        </a:p>
      </dsp:txBody>
      <dsp:txXfrm>
        <a:off x="28557" y="895950"/>
        <a:ext cx="5365786" cy="527886"/>
      </dsp:txXfrm>
    </dsp:sp>
    <dsp:sp modelId="{AF723467-0F03-4F36-8B01-CC15CA75B9A1}">
      <dsp:nvSpPr>
        <dsp:cNvPr id="0" name=""/>
        <dsp:cNvSpPr/>
      </dsp:nvSpPr>
      <dsp:spPr>
        <a:xfrm>
          <a:off x="0" y="1524393"/>
          <a:ext cx="5422900" cy="5850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Vermehrte Kreativität und Innovation</a:t>
          </a:r>
        </a:p>
      </dsp:txBody>
      <dsp:txXfrm>
        <a:off x="28557" y="1552950"/>
        <a:ext cx="5365786" cy="527886"/>
      </dsp:txXfrm>
    </dsp:sp>
    <dsp:sp modelId="{ABCD76DF-5539-4BF5-AA56-6BD37E441C2D}">
      <dsp:nvSpPr>
        <dsp:cNvPr id="0" name=""/>
        <dsp:cNvSpPr/>
      </dsp:nvSpPr>
      <dsp:spPr>
        <a:xfrm>
          <a:off x="0" y="2181393"/>
          <a:ext cx="5422900" cy="5850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Höhere Inklusion und Empathie</a:t>
          </a:r>
        </a:p>
      </dsp:txBody>
      <dsp:txXfrm>
        <a:off x="28557" y="2209950"/>
        <a:ext cx="5365786" cy="527886"/>
      </dsp:txXfrm>
    </dsp:sp>
    <dsp:sp modelId="{BEF730D2-F3C9-4685-A653-6FAB99C71EC9}">
      <dsp:nvSpPr>
        <dsp:cNvPr id="0" name=""/>
        <dsp:cNvSpPr/>
      </dsp:nvSpPr>
      <dsp:spPr>
        <a:xfrm>
          <a:off x="0" y="2838393"/>
          <a:ext cx="5422900" cy="5850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Eine Umgebung für glückliche Menschen</a:t>
          </a:r>
        </a:p>
      </dsp:txBody>
      <dsp:txXfrm>
        <a:off x="28557" y="2866950"/>
        <a:ext cx="5365786" cy="527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Fünf Merkmale effektiver Teams bestimmen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Psychologische Sicherheit und deren Nutzen definieren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Die Merkmale psychologischer Sicherheit in Ihre Teamarbeit aufnehmen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5/9/2023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e-DE" sz="4000" dirty="0">
                <a:latin typeface="Century" panose="02040604050505020304" pitchFamily="18" charset="0"/>
              </a:rPr>
              <a:t>Zusammen-arbeit</a:t>
            </a:r>
            <a:br>
              <a:rPr lang="de-DE" sz="4000" dirty="0">
                <a:latin typeface="Century" panose="02040604050505020304" pitchFamily="18" charset="0"/>
              </a:rPr>
            </a:br>
            <a:r>
              <a:rPr lang="de-DE" sz="4000" dirty="0">
                <a:latin typeface="Century" panose="02040604050505020304" pitchFamily="18" charset="0"/>
              </a:rPr>
              <a:t> in Teams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de-DE" sz="3600">
                <a:solidFill>
                  <a:schemeClr val="bg1"/>
                </a:solidFill>
                <a:latin typeface="Century" panose="02040604050505020304" pitchFamily="18" charset="0"/>
              </a:rPr>
              <a:t>Nutzen psychologischer Sicherheit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178904"/>
            <a:ext cx="4818112" cy="1635369"/>
          </a:xfrm>
        </p:spPr>
        <p:txBody>
          <a:bodyPr>
            <a:noAutofit/>
          </a:bodyPr>
          <a:lstStyle/>
          <a:p>
            <a:r>
              <a:rPr lang="de-DE" sz="3200" dirty="0">
                <a:latin typeface="Century" panose="02040604050505020304" pitchFamily="18" charset="0"/>
              </a:rPr>
              <a:t>Aktivität: Geschichtenkreis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036430" y="1823420"/>
            <a:ext cx="4937855" cy="46004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Bilden Sie Teams aus 8 bis 10 Personen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Bilden Sie einen Steh- oder Stuhlkreis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Wählen Sie eine Person aus die mit dem Satz </a:t>
            </a:r>
            <a:r>
              <a:rPr lang="de-DE" sz="2800" b="1" dirty="0"/>
              <a:t>„Es war einmal ein Leo...“</a:t>
            </a:r>
            <a:r>
              <a:rPr lang="de-DE" sz="2800" dirty="0"/>
              <a:t> beginnt.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Weiter geht es reihum, bis jede/r der Geschichte ein bis zwei Sätze hinzugefügt hat.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EFF"/>
                </a:solidFill>
                <a:latin typeface="Century" panose="02040604050505020304" pitchFamily="18" charset="0"/>
              </a:rPr>
              <a:t>Ziele des Seminarbausteins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19" y="715439"/>
            <a:ext cx="3703320" cy="1635369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solidFill>
                  <a:srgbClr val="339966"/>
                </a:solidFill>
                <a:latin typeface="Century" panose="02040604050505020304" pitchFamily="18" charset="0"/>
              </a:rPr>
              <a:t>Aktivität: Schneeball-schlacht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446534" y="2407140"/>
            <a:ext cx="4084499" cy="3886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Formen Sie die Schneebälle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Bilden Sie Teams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Halten Sie die Schneeballschlacht mit dem Team ab!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Finden Sie Ihren Schneeball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>
                <a:latin typeface="Century" panose="02040604050505020304" pitchFamily="18" charset="0"/>
              </a:rPr>
              <a:t>„Teamwork.  Allein schaffen wir nur wenig, gemeinsam aber so viel.“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Amerikanische Autorin, Aktivistin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und Dozentin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EFF"/>
                </a:solidFill>
                <a:latin typeface="Century" panose="02040604050505020304" pitchFamily="18" charset="0"/>
              </a:rPr>
              <a:t>Ziele des Seminarbausteins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668475597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de-DE" sz="3600">
                <a:solidFill>
                  <a:schemeClr val="bg1"/>
                </a:solidFill>
                <a:latin typeface="Century" panose="02040604050505020304" pitchFamily="18" charset="0"/>
              </a:rPr>
              <a:t>Was macht ein effektives Team aus?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266680" cy="909024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Century" panose="02040604050505020304" pitchFamily="18" charset="0"/>
              </a:rPr>
              <a:t>Project Aristotle (Aristoteles-Projekt)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80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Es ging darum, diese Frage zu beantworten: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800" b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Was macht ein effektives Team bei Google aus?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/>
                <a:t>Analysierte 180 Teams bei Google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/>
                <a:t>Über 200 Interviews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Über 250 Teameigen-</a:t>
              </a:r>
              <a:r>
                <a:rPr lang="de-DE" sz="2400" dirty="0" err="1"/>
                <a:t>schaften</a:t>
              </a:r>
              <a:r>
                <a:rPr lang="de-DE" sz="2400" dirty="0"/>
                <a:t> ausgewertet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/>
                <a:t>3 Jahre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de-DE" sz="3600">
                <a:latin typeface="Century" panose="02040604050505020304" pitchFamily="18" charset="0"/>
              </a:rPr>
              <a:t>Merkmale eines effektiven Teams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6600" b="1">
                <a:solidFill>
                  <a:schemeClr val="tx1"/>
                </a:solidFill>
                <a:latin typeface="Freestyle Script" panose="030804020302050B0404" pitchFamily="66" charset="0"/>
              </a:rPr>
              <a:t>Psychologische Sicherheit: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3200" i="1">
                <a:solidFill>
                  <a:schemeClr val="tx1"/>
                </a:solidFill>
              </a:rPr>
              <a:t>Die den Teammitgliedern gemeinsame Ansicht,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3200" i="1">
                <a:solidFill>
                  <a:schemeClr val="tx1"/>
                </a:solidFill>
              </a:rPr>
              <a:t>dass das Team ein sicherer Ort ist, um zwischenmenschliche Risiken einzugehen.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2400">
                <a:solidFill>
                  <a:schemeClr val="tx1"/>
                </a:solidFill>
              </a:rPr>
              <a:t>Dr. Amy Edmondson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chemeClr val="tx1"/>
                </a:solidFill>
              </a:rPr>
              <a:t>Professorin für Leadership an der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2000">
                <a:solidFill>
                  <a:schemeClr val="tx1"/>
                </a:solidFill>
              </a:rPr>
              <a:t>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25890</TotalTime>
  <Words>285</Words>
  <Application>Microsoft Office PowerPoint</Application>
  <PresentationFormat>Widescreen</PresentationFormat>
  <Paragraphs>77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Zusammen-arbeit  in Teams</vt:lpstr>
      <vt:lpstr>Aktivität: Schneeball-schlacht</vt:lpstr>
      <vt:lpstr>PowerPoint Presentation</vt:lpstr>
      <vt:lpstr>Ziele des Seminarbausteins</vt:lpstr>
      <vt:lpstr>Was macht ein effektives Team aus?</vt:lpstr>
      <vt:lpstr>Project Aristotle (Aristoteles-Projekt)</vt:lpstr>
      <vt:lpstr>Merkmale eines effektiven Teams</vt:lpstr>
      <vt:lpstr>PowerPoint Presentation</vt:lpstr>
      <vt:lpstr>PowerPoint Presentation</vt:lpstr>
      <vt:lpstr>Nutzen psychologischer Sicherheit</vt:lpstr>
      <vt:lpstr>PowerPoint Presentation</vt:lpstr>
      <vt:lpstr>Aktivität: Geschichtenkreis</vt:lpstr>
      <vt:lpstr>Ziele des Seminarbausteins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35</cp:revision>
  <dcterms:created xsi:type="dcterms:W3CDTF">2023-01-20T13:52:55Z</dcterms:created>
  <dcterms:modified xsi:type="dcterms:W3CDTF">2023-05-09T18:44:31Z</dcterms:modified>
</cp:coreProperties>
</file>