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53" d="100"/>
          <a:sy n="53" d="100"/>
        </p:scale>
        <p:origin x="66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/>
            <a:t>Descrivere l'importanza della gestione del tempo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/>
            <a:t>Riconoscere gli ostacoli più frequenti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/>
            <a:t>Individuare strategie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/>
            <a:t>Descrivere l'importanza della gestione del tempo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/>
            <a:t>Riconoscere gli ostacoli più frequenti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/>
            <a:t>Individuare le strategie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Descrivere l'importanza della gestione del tempo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Riconoscere gli ostacoli più frequenti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Individuare strategie</a:t>
          </a:r>
        </a:p>
      </dsp:txBody>
      <dsp:txXfrm>
        <a:off x="1342103" y="2875668"/>
        <a:ext cx="7954598" cy="116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Descrivere l'importanza della gestione del tempo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Riconoscere gli ostacoli più frequenti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Individuare le strategie</a:t>
          </a:r>
        </a:p>
      </dsp:txBody>
      <dsp:txXfrm>
        <a:off x="1342103" y="2875668"/>
        <a:ext cx="7954598" cy="11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it-IT" sz="6100" b="1" dirty="0">
                <a:solidFill>
                  <a:schemeClr val="bg1"/>
                </a:solidFill>
              </a:rPr>
              <a:t>Gestione del tempo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it-IT"/>
              <a:t>Obiettivi della sessione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5200"/>
              <a:t>L'importanza della gestione del tempo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it-IT"/>
              <a:t>Obiettivi della sessione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it-IT"/>
              <a:t>Ostacoli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544454"/>
          </a:xfrm>
        </p:spPr>
        <p:txBody>
          <a:bodyPr>
            <a:normAutofit/>
          </a:bodyPr>
          <a:lstStyle/>
          <a:p>
            <a:r>
              <a:rPr lang="it-IT" dirty="0"/>
              <a:t>Obiettivi/priorità poco chiari</a:t>
            </a:r>
          </a:p>
          <a:p>
            <a:r>
              <a:rPr lang="it-IT" dirty="0"/>
              <a:t>Disorganizzazione personale</a:t>
            </a:r>
          </a:p>
          <a:p>
            <a:r>
              <a:rPr lang="it-IT" dirty="0"/>
              <a:t>Mancanza di pianificazione</a:t>
            </a:r>
          </a:p>
          <a:p>
            <a:r>
              <a:rPr lang="it-IT" dirty="0"/>
              <a:t>Distrazioni/Interruzioni</a:t>
            </a:r>
          </a:p>
          <a:p>
            <a:r>
              <a:rPr lang="it-IT" dirty="0"/>
              <a:t>Incapacità di dire “no”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it-IT"/>
              <a:t>Ostacoli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it-IT" dirty="0"/>
              <a:t>Temporeggiamento e indecisione</a:t>
            </a:r>
          </a:p>
          <a:p>
            <a:r>
              <a:rPr lang="it-IT" dirty="0"/>
              <a:t>Impegni personali</a:t>
            </a:r>
          </a:p>
          <a:p>
            <a:r>
              <a:rPr lang="it-IT" dirty="0"/>
              <a:t>Obblighi professionali</a:t>
            </a:r>
          </a:p>
          <a:p>
            <a:r>
              <a:rPr lang="it-IT" dirty="0"/>
              <a:t>Essere  impegnati su troppi fronti contemporaneamente</a:t>
            </a:r>
          </a:p>
          <a:p>
            <a:r>
              <a:rPr lang="it-IT" dirty="0"/>
              <a:t>Stress e fatica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it-IT"/>
              <a:t>Strategie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020824"/>
            <a:ext cx="5585737" cy="4151376"/>
          </a:xfrm>
        </p:spPr>
        <p:txBody>
          <a:bodyPr>
            <a:normAutofit/>
          </a:bodyPr>
          <a:lstStyle/>
          <a:p>
            <a:r>
              <a:rPr lang="it-IT" dirty="0"/>
              <a:t>Stabilire gli obiettivi</a:t>
            </a:r>
          </a:p>
          <a:p>
            <a:r>
              <a:rPr lang="it-IT" dirty="0"/>
              <a:t>Assegnare delle priorità</a:t>
            </a:r>
          </a:p>
          <a:p>
            <a:r>
              <a:rPr lang="it-IT" dirty="0"/>
              <a:t>Trovare il modo di organizzarsi</a:t>
            </a:r>
          </a:p>
          <a:p>
            <a:r>
              <a:rPr lang="it-IT" dirty="0"/>
              <a:t>Imparare a dire di “no”</a:t>
            </a:r>
          </a:p>
          <a:p>
            <a:r>
              <a:rPr lang="it-IT" dirty="0"/>
              <a:t>Utilizzare i tempi di attesa</a:t>
            </a:r>
          </a:p>
          <a:p>
            <a:r>
              <a:rPr lang="it-IT" dirty="0"/>
              <a:t>Concentrarsi su una cosa alla volta</a:t>
            </a:r>
          </a:p>
          <a:p>
            <a:r>
              <a:rPr lang="it-IT" dirty="0"/>
              <a:t>Celebrare i successi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Esempio - Il tempo in riquadri - </a:t>
            </a:r>
            <a:br>
              <a:rPr lang="it-IT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Attività di routine (giornaliere)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Caffè/</a:t>
                      </a:r>
                      <a:br>
                        <a:rPr lang="it-IT" sz="1800"/>
                      </a:br>
                      <a:r>
                        <a:rPr lang="it-IT" sz="1800"/>
                        <a:t>Colazione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Prepararsi per il lavoro/la scuola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TV/Videogiochi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Social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Attività fisica/Hobby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Lavori vari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Guidare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Famiglia/</a:t>
                      </a:r>
                      <a:br>
                        <a:rPr lang="it-IT"/>
                      </a:br>
                      <a:r>
                        <a:rPr lang="it-IT"/>
                        <a:t>Amici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Esempio per Il tempo in riquadri - </a:t>
            </a:r>
            <a:br>
              <a:rPr lang="it-IT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it-IT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Tempo non dedicato al lavoro/allo studio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Pause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Conversazioni personali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Email/messaggi personali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Pranzo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Esempio per Il tempo in riquadri - Attività di routine e tempo non lavorativo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246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Sonno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Caffè/</a:t>
                      </a:r>
                      <a:br>
                        <a:rPr lang="it-IT" sz="1800"/>
                      </a:br>
                      <a:r>
                        <a:rPr lang="it-IT" sz="1800"/>
                        <a:t>Colazione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Prepararsi per il lavoro/la scuola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TV/Videogiochi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Social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Attività fisica/Hobby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Lavori vari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Guidare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Cena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/>
                        <a:t>Famiglia/</a:t>
                      </a:r>
                      <a:br>
                        <a:rPr lang="it-IT"/>
                      </a:br>
                      <a:r>
                        <a:rPr lang="it-IT"/>
                        <a:t>Amici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Pause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Email/messaggi personali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Conversazioni personali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Pranzo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34525" y="5143500"/>
            <a:ext cx="204787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>
                <a:ln w="9525">
                  <a:solidFill>
                    <a:schemeClr val="tx1"/>
                  </a:solidFill>
                </a:ln>
              </a:rPr>
              <a:t>I riquadri vuoti rappresentano il tempo produttivo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249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Gestione del tempo</vt:lpstr>
      <vt:lpstr>L'importanza della gestione del tempo</vt:lpstr>
      <vt:lpstr>Obiettivi della sessione</vt:lpstr>
      <vt:lpstr>Ostacoli</vt:lpstr>
      <vt:lpstr>Ostacoli</vt:lpstr>
      <vt:lpstr>Strategie</vt:lpstr>
      <vt:lpstr>Esempio - Il tempo in riquadri -  Attività di routine (giornaliere)</vt:lpstr>
      <vt:lpstr>Esempio per Il tempo in riquadri -  Tempo non dedicato al lavoro/allo studio</vt:lpstr>
      <vt:lpstr>Esempio per Il tempo in riquadri - Attività di routine e tempo non lavorativo</vt:lpstr>
      <vt:lpstr>Obiettivi della sessione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Cermak, Wendy</cp:lastModifiedBy>
  <cp:revision>34</cp:revision>
  <dcterms:created xsi:type="dcterms:W3CDTF">2022-01-24T19:33:54Z</dcterms:created>
  <dcterms:modified xsi:type="dcterms:W3CDTF">2023-05-03T20:03:13Z</dcterms:modified>
</cp:coreProperties>
</file>