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9" r:id="rId8"/>
    <p:sldId id="265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064C62-1152-B373-742B-CFEE90F17EAB}" name="Gonzales, Carlie" initials="GC" userId="S::cgonzales@lionsclubs.org::c17e0e46-ecae-4531-85b6-19a7e466885c" providerId="AD"/>
  <p188:author id="{647D4B9C-200A-526E-2CCD-34526034C8E8}" name="Christensen, Ashley" initials="CA" userId="S::AChristensen@lionsclubs.org::485890c8-bbd3-4987-a627-9fa212dc18a7" providerId="AD"/>
  <p188:author id="{352AD0AF-C767-9293-1F2D-9C110981B5CC}" name="Bianchi, Cynthia" initials="BC" userId="S::cbianchi@lionsclubs.org::5a908d06-6eb3-4bf5-a09b-fefbb2ba3a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B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7648" autoAdjust="0"/>
  </p:normalViewPr>
  <p:slideViewPr>
    <p:cSldViewPr snapToGrid="0" showGuides="1">
      <p:cViewPr varScale="1">
        <p:scale>
          <a:sx n="90" d="100"/>
          <a:sy n="90" d="100"/>
        </p:scale>
        <p:origin x="11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93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Describir la importancia de la gestión del tiempo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Reconocer los obstáculos comunes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Identificar las estrategias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362C2F-2101-4A24-A28F-39737C2E7EA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E45D182-7467-435E-9F06-A98C4E6FE65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Describir la importancia de la gestión del tiempo</a:t>
          </a:r>
        </a:p>
      </dgm:t>
    </dgm:pt>
    <dgm:pt modelId="{889352D7-4D4E-4ACC-A271-6F41C782DDF2}" type="parTrans" cxnId="{FD0B04E9-40E8-4955-A53E-59E8DCA41696}">
      <dgm:prSet/>
      <dgm:spPr/>
      <dgm:t>
        <a:bodyPr/>
        <a:lstStyle/>
        <a:p>
          <a:endParaRPr lang="en-US"/>
        </a:p>
      </dgm:t>
    </dgm:pt>
    <dgm:pt modelId="{BBA2906E-409E-4F58-904E-CC7B1AE32F14}" type="sibTrans" cxnId="{FD0B04E9-40E8-4955-A53E-59E8DCA41696}">
      <dgm:prSet/>
      <dgm:spPr/>
      <dgm:t>
        <a:bodyPr/>
        <a:lstStyle/>
        <a:p>
          <a:endParaRPr lang="en-US"/>
        </a:p>
      </dgm:t>
    </dgm:pt>
    <dgm:pt modelId="{48E58382-0D3C-4086-8ED0-65A3D7522B1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Reconocer los obstáculos comunes</a:t>
          </a:r>
        </a:p>
      </dgm:t>
    </dgm:pt>
    <dgm:pt modelId="{F677E113-D7EB-43A0-AAFC-625DE4004E98}" type="parTrans" cxnId="{8148DB68-3A72-47B1-BEED-F35920AA5F7A}">
      <dgm:prSet/>
      <dgm:spPr/>
      <dgm:t>
        <a:bodyPr/>
        <a:lstStyle/>
        <a:p>
          <a:endParaRPr lang="en-US"/>
        </a:p>
      </dgm:t>
    </dgm:pt>
    <dgm:pt modelId="{292D81A2-A62F-4ED6-A48C-121C6B37D56B}" type="sibTrans" cxnId="{8148DB68-3A72-47B1-BEED-F35920AA5F7A}">
      <dgm:prSet/>
      <dgm:spPr/>
      <dgm:t>
        <a:bodyPr/>
        <a:lstStyle/>
        <a:p>
          <a:endParaRPr lang="en-US"/>
        </a:p>
      </dgm:t>
    </dgm:pt>
    <dgm:pt modelId="{5E84EF79-4543-43AE-A079-AF7F4BE609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ES" sz="3200"/>
            <a:t>Identificar las estrategias</a:t>
          </a:r>
        </a:p>
      </dgm:t>
    </dgm:pt>
    <dgm:pt modelId="{D76954F7-9E63-4D8D-8D9F-03F4833B0DBA}" type="parTrans" cxnId="{EFC13480-12E1-4B03-B4EA-1434ED96E313}">
      <dgm:prSet/>
      <dgm:spPr/>
      <dgm:t>
        <a:bodyPr/>
        <a:lstStyle/>
        <a:p>
          <a:endParaRPr lang="en-US"/>
        </a:p>
      </dgm:t>
    </dgm:pt>
    <dgm:pt modelId="{0D4022E1-A379-46F7-A737-BB78D66D22F1}" type="sibTrans" cxnId="{EFC13480-12E1-4B03-B4EA-1434ED96E313}">
      <dgm:prSet/>
      <dgm:spPr/>
      <dgm:t>
        <a:bodyPr/>
        <a:lstStyle/>
        <a:p>
          <a:endParaRPr lang="en-US"/>
        </a:p>
      </dgm:t>
    </dgm:pt>
    <dgm:pt modelId="{8DCCAA93-11C3-4296-87DE-D29F1BD679C5}" type="pres">
      <dgm:prSet presAssocID="{33362C2F-2101-4A24-A28F-39737C2E7EAD}" presName="root" presStyleCnt="0">
        <dgm:presLayoutVars>
          <dgm:dir/>
          <dgm:resizeHandles val="exact"/>
        </dgm:presLayoutVars>
      </dgm:prSet>
      <dgm:spPr/>
    </dgm:pt>
    <dgm:pt modelId="{1449222F-2030-465F-8616-BB177B0EEAEE}" type="pres">
      <dgm:prSet presAssocID="{FE45D182-7467-435E-9F06-A98C4E6FE658}" presName="compNode" presStyleCnt="0"/>
      <dgm:spPr/>
    </dgm:pt>
    <dgm:pt modelId="{ADDCA392-DAC6-41B0-AD83-1B845D9E9BC2}" type="pres">
      <dgm:prSet presAssocID="{FE45D182-7467-435E-9F06-A98C4E6FE658}" presName="bgRect" presStyleLbl="bgShp" presStyleIdx="0" presStyleCnt="3"/>
      <dgm:spPr/>
    </dgm:pt>
    <dgm:pt modelId="{3386D251-6E0E-425F-9172-D334E9C3C984}" type="pres">
      <dgm:prSet presAssocID="{FE45D182-7467-435E-9F06-A98C4E6FE65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44A2E589-AFCF-4B70-B40C-DBC5BED62F51}" type="pres">
      <dgm:prSet presAssocID="{FE45D182-7467-435E-9F06-A98C4E6FE658}" presName="spaceRect" presStyleCnt="0"/>
      <dgm:spPr/>
    </dgm:pt>
    <dgm:pt modelId="{72AE3C9B-485F-4E8E-B8B7-47FD15BB3C5C}" type="pres">
      <dgm:prSet presAssocID="{FE45D182-7467-435E-9F06-A98C4E6FE658}" presName="parTx" presStyleLbl="revTx" presStyleIdx="0" presStyleCnt="3">
        <dgm:presLayoutVars>
          <dgm:chMax val="0"/>
          <dgm:chPref val="0"/>
        </dgm:presLayoutVars>
      </dgm:prSet>
      <dgm:spPr/>
    </dgm:pt>
    <dgm:pt modelId="{E8581BF4-6856-47D6-B46F-8762B624E201}" type="pres">
      <dgm:prSet presAssocID="{BBA2906E-409E-4F58-904E-CC7B1AE32F14}" presName="sibTrans" presStyleCnt="0"/>
      <dgm:spPr/>
    </dgm:pt>
    <dgm:pt modelId="{B244FEA9-DD39-449F-95EE-452D319E0381}" type="pres">
      <dgm:prSet presAssocID="{48E58382-0D3C-4086-8ED0-65A3D7522B18}" presName="compNode" presStyleCnt="0"/>
      <dgm:spPr/>
    </dgm:pt>
    <dgm:pt modelId="{3DACC143-4C9D-4BC6-B055-16F0D94FD3BC}" type="pres">
      <dgm:prSet presAssocID="{48E58382-0D3C-4086-8ED0-65A3D7522B18}" presName="bgRect" presStyleLbl="bgShp" presStyleIdx="1" presStyleCnt="3"/>
      <dgm:spPr/>
    </dgm:pt>
    <dgm:pt modelId="{6B0C8A79-5B73-4A1D-9FAB-8DC72C4E4C63}" type="pres">
      <dgm:prSet presAssocID="{48E58382-0D3C-4086-8ED0-65A3D7522B1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8111AFC4-585F-4B3F-96AD-F17F7EB9DE9F}" type="pres">
      <dgm:prSet presAssocID="{48E58382-0D3C-4086-8ED0-65A3D7522B18}" presName="spaceRect" presStyleCnt="0"/>
      <dgm:spPr/>
    </dgm:pt>
    <dgm:pt modelId="{E6F54A72-B218-41E4-B0AD-87E1224F1C6D}" type="pres">
      <dgm:prSet presAssocID="{48E58382-0D3C-4086-8ED0-65A3D7522B18}" presName="parTx" presStyleLbl="revTx" presStyleIdx="1" presStyleCnt="3">
        <dgm:presLayoutVars>
          <dgm:chMax val="0"/>
          <dgm:chPref val="0"/>
        </dgm:presLayoutVars>
      </dgm:prSet>
      <dgm:spPr/>
    </dgm:pt>
    <dgm:pt modelId="{1748E4EA-1122-43BF-8D33-1F824A677420}" type="pres">
      <dgm:prSet presAssocID="{292D81A2-A62F-4ED6-A48C-121C6B37D56B}" presName="sibTrans" presStyleCnt="0"/>
      <dgm:spPr/>
    </dgm:pt>
    <dgm:pt modelId="{FBB49814-5C82-40F6-BE8A-68419245747A}" type="pres">
      <dgm:prSet presAssocID="{5E84EF79-4543-43AE-A079-AF7F4BE60977}" presName="compNode" presStyleCnt="0"/>
      <dgm:spPr/>
    </dgm:pt>
    <dgm:pt modelId="{91662DA4-2413-40BD-9961-B1582327A74A}" type="pres">
      <dgm:prSet presAssocID="{5E84EF79-4543-43AE-A079-AF7F4BE60977}" presName="bgRect" presStyleLbl="bgShp" presStyleIdx="2" presStyleCnt="3"/>
      <dgm:spPr/>
    </dgm:pt>
    <dgm:pt modelId="{4FD3C9C4-A380-4EC3-8C08-2C8907CD5676}" type="pres">
      <dgm:prSet presAssocID="{5E84EF79-4543-43AE-A079-AF7F4BE6097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88AA476-F9D0-4EE7-9F15-4240E75B8C72}" type="pres">
      <dgm:prSet presAssocID="{5E84EF79-4543-43AE-A079-AF7F4BE60977}" presName="spaceRect" presStyleCnt="0"/>
      <dgm:spPr/>
    </dgm:pt>
    <dgm:pt modelId="{8CE829CC-342B-476A-8B49-E91E4F537369}" type="pres">
      <dgm:prSet presAssocID="{5E84EF79-4543-43AE-A079-AF7F4BE6097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91D9104-0655-40CD-87D7-2D400C52A83F}" type="presOf" srcId="{5E84EF79-4543-43AE-A079-AF7F4BE60977}" destId="{8CE829CC-342B-476A-8B49-E91E4F537369}" srcOrd="0" destOrd="0" presId="urn:microsoft.com/office/officeart/2018/2/layout/IconVerticalSolidList"/>
    <dgm:cxn modelId="{F4833119-1F9D-483F-A771-C7FC3107FE85}" type="presOf" srcId="{48E58382-0D3C-4086-8ED0-65A3D7522B18}" destId="{E6F54A72-B218-41E4-B0AD-87E1224F1C6D}" srcOrd="0" destOrd="0" presId="urn:microsoft.com/office/officeart/2018/2/layout/IconVerticalSolidList"/>
    <dgm:cxn modelId="{8148DB68-3A72-47B1-BEED-F35920AA5F7A}" srcId="{33362C2F-2101-4A24-A28F-39737C2E7EAD}" destId="{48E58382-0D3C-4086-8ED0-65A3D7522B18}" srcOrd="1" destOrd="0" parTransId="{F677E113-D7EB-43A0-AAFC-625DE4004E98}" sibTransId="{292D81A2-A62F-4ED6-A48C-121C6B37D56B}"/>
    <dgm:cxn modelId="{EFC13480-12E1-4B03-B4EA-1434ED96E313}" srcId="{33362C2F-2101-4A24-A28F-39737C2E7EAD}" destId="{5E84EF79-4543-43AE-A079-AF7F4BE60977}" srcOrd="2" destOrd="0" parTransId="{D76954F7-9E63-4D8D-8D9F-03F4833B0DBA}" sibTransId="{0D4022E1-A379-46F7-A737-BB78D66D22F1}"/>
    <dgm:cxn modelId="{3638C1D5-C703-4D8F-B593-5DDBC8C15409}" type="presOf" srcId="{33362C2F-2101-4A24-A28F-39737C2E7EAD}" destId="{8DCCAA93-11C3-4296-87DE-D29F1BD679C5}" srcOrd="0" destOrd="0" presId="urn:microsoft.com/office/officeart/2018/2/layout/IconVerticalSolidList"/>
    <dgm:cxn modelId="{FD0B04E9-40E8-4955-A53E-59E8DCA41696}" srcId="{33362C2F-2101-4A24-A28F-39737C2E7EAD}" destId="{FE45D182-7467-435E-9F06-A98C4E6FE658}" srcOrd="0" destOrd="0" parTransId="{889352D7-4D4E-4ACC-A271-6F41C782DDF2}" sibTransId="{BBA2906E-409E-4F58-904E-CC7B1AE32F14}"/>
    <dgm:cxn modelId="{5F57CEFD-DEF7-4357-A862-A0BC74D5204B}" type="presOf" srcId="{FE45D182-7467-435E-9F06-A98C4E6FE658}" destId="{72AE3C9B-485F-4E8E-B8B7-47FD15BB3C5C}" srcOrd="0" destOrd="0" presId="urn:microsoft.com/office/officeart/2018/2/layout/IconVerticalSolidList"/>
    <dgm:cxn modelId="{B946141E-A97D-44B2-98DF-7972A1C6422F}" type="presParOf" srcId="{8DCCAA93-11C3-4296-87DE-D29F1BD679C5}" destId="{1449222F-2030-465F-8616-BB177B0EEAEE}" srcOrd="0" destOrd="0" presId="urn:microsoft.com/office/officeart/2018/2/layout/IconVerticalSolidList"/>
    <dgm:cxn modelId="{85383501-F15F-4828-A566-C7A29DDD1E92}" type="presParOf" srcId="{1449222F-2030-465F-8616-BB177B0EEAEE}" destId="{ADDCA392-DAC6-41B0-AD83-1B845D9E9BC2}" srcOrd="0" destOrd="0" presId="urn:microsoft.com/office/officeart/2018/2/layout/IconVerticalSolidList"/>
    <dgm:cxn modelId="{7C19F864-02C3-4A6D-8F96-D0E68653D036}" type="presParOf" srcId="{1449222F-2030-465F-8616-BB177B0EEAEE}" destId="{3386D251-6E0E-425F-9172-D334E9C3C984}" srcOrd="1" destOrd="0" presId="urn:microsoft.com/office/officeart/2018/2/layout/IconVerticalSolidList"/>
    <dgm:cxn modelId="{22D8AAB8-B909-4B05-AC2B-63BDD0C49FD0}" type="presParOf" srcId="{1449222F-2030-465F-8616-BB177B0EEAEE}" destId="{44A2E589-AFCF-4B70-B40C-DBC5BED62F51}" srcOrd="2" destOrd="0" presId="urn:microsoft.com/office/officeart/2018/2/layout/IconVerticalSolidList"/>
    <dgm:cxn modelId="{BE8D2255-F184-410E-8728-F00710901D6D}" type="presParOf" srcId="{1449222F-2030-465F-8616-BB177B0EEAEE}" destId="{72AE3C9B-485F-4E8E-B8B7-47FD15BB3C5C}" srcOrd="3" destOrd="0" presId="urn:microsoft.com/office/officeart/2018/2/layout/IconVerticalSolidList"/>
    <dgm:cxn modelId="{B32DFE45-BB88-46ED-8A93-3316118CC3AF}" type="presParOf" srcId="{8DCCAA93-11C3-4296-87DE-D29F1BD679C5}" destId="{E8581BF4-6856-47D6-B46F-8762B624E201}" srcOrd="1" destOrd="0" presId="urn:microsoft.com/office/officeart/2018/2/layout/IconVerticalSolidList"/>
    <dgm:cxn modelId="{24616C8E-8F78-48F6-9388-30C55AD1B912}" type="presParOf" srcId="{8DCCAA93-11C3-4296-87DE-D29F1BD679C5}" destId="{B244FEA9-DD39-449F-95EE-452D319E0381}" srcOrd="2" destOrd="0" presId="urn:microsoft.com/office/officeart/2018/2/layout/IconVerticalSolidList"/>
    <dgm:cxn modelId="{4A885EA9-757F-4E0F-B0C9-1F1203724727}" type="presParOf" srcId="{B244FEA9-DD39-449F-95EE-452D319E0381}" destId="{3DACC143-4C9D-4BC6-B055-16F0D94FD3BC}" srcOrd="0" destOrd="0" presId="urn:microsoft.com/office/officeart/2018/2/layout/IconVerticalSolidList"/>
    <dgm:cxn modelId="{0B0E57B0-F63A-4C09-82A2-6D2B18ED3EFF}" type="presParOf" srcId="{B244FEA9-DD39-449F-95EE-452D319E0381}" destId="{6B0C8A79-5B73-4A1D-9FAB-8DC72C4E4C63}" srcOrd="1" destOrd="0" presId="urn:microsoft.com/office/officeart/2018/2/layout/IconVerticalSolidList"/>
    <dgm:cxn modelId="{67101464-0AED-4FE1-A968-F20F1AC6DB52}" type="presParOf" srcId="{B244FEA9-DD39-449F-95EE-452D319E0381}" destId="{8111AFC4-585F-4B3F-96AD-F17F7EB9DE9F}" srcOrd="2" destOrd="0" presId="urn:microsoft.com/office/officeart/2018/2/layout/IconVerticalSolidList"/>
    <dgm:cxn modelId="{B5719972-B4FA-4AA2-97EF-11A307D81C1B}" type="presParOf" srcId="{B244FEA9-DD39-449F-95EE-452D319E0381}" destId="{E6F54A72-B218-41E4-B0AD-87E1224F1C6D}" srcOrd="3" destOrd="0" presId="urn:microsoft.com/office/officeart/2018/2/layout/IconVerticalSolidList"/>
    <dgm:cxn modelId="{BB87D06A-1727-456E-B6C5-D37A85E1FF8C}" type="presParOf" srcId="{8DCCAA93-11C3-4296-87DE-D29F1BD679C5}" destId="{1748E4EA-1122-43BF-8D33-1F824A677420}" srcOrd="3" destOrd="0" presId="urn:microsoft.com/office/officeart/2018/2/layout/IconVerticalSolidList"/>
    <dgm:cxn modelId="{8AB671DC-9121-40B3-95A6-8518D7F9CEB1}" type="presParOf" srcId="{8DCCAA93-11C3-4296-87DE-D29F1BD679C5}" destId="{FBB49814-5C82-40F6-BE8A-68419245747A}" srcOrd="4" destOrd="0" presId="urn:microsoft.com/office/officeart/2018/2/layout/IconVerticalSolidList"/>
    <dgm:cxn modelId="{B7A11992-8B0F-4013-908F-A93B9EA7C63C}" type="presParOf" srcId="{FBB49814-5C82-40F6-BE8A-68419245747A}" destId="{91662DA4-2413-40BD-9961-B1582327A74A}" srcOrd="0" destOrd="0" presId="urn:microsoft.com/office/officeart/2018/2/layout/IconVerticalSolidList"/>
    <dgm:cxn modelId="{E7C66406-9AB3-4566-BDC9-1D942459022E}" type="presParOf" srcId="{FBB49814-5C82-40F6-BE8A-68419245747A}" destId="{4FD3C9C4-A380-4EC3-8C08-2C8907CD5676}" srcOrd="1" destOrd="0" presId="urn:microsoft.com/office/officeart/2018/2/layout/IconVerticalSolidList"/>
    <dgm:cxn modelId="{CD2068BB-1CB7-40CE-869C-B8DC3C8C969A}" type="presParOf" srcId="{FBB49814-5C82-40F6-BE8A-68419245747A}" destId="{588AA476-F9D0-4EE7-9F15-4240E75B8C72}" srcOrd="2" destOrd="0" presId="urn:microsoft.com/office/officeart/2018/2/layout/IconVerticalSolidList"/>
    <dgm:cxn modelId="{F5593D49-A340-4CEE-BB90-E2C50AE5EDF7}" type="presParOf" srcId="{FBB49814-5C82-40F6-BE8A-68419245747A}" destId="{8CE829CC-342B-476A-8B49-E91E4F53736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Describir la importancia de la gestión del tiempo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Reconocer los obstáculos comunes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Identificar las estrategias</a:t>
          </a:r>
        </a:p>
      </dsp:txBody>
      <dsp:txXfrm>
        <a:off x="1342103" y="2875668"/>
        <a:ext cx="7954598" cy="11625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DCA392-DAC6-41B0-AD83-1B845D9E9BC2}">
      <dsp:nvSpPr>
        <dsp:cNvPr id="0" name=""/>
        <dsp:cNvSpPr/>
      </dsp:nvSpPr>
      <dsp:spPr>
        <a:xfrm>
          <a:off x="0" y="3390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86D251-6E0E-425F-9172-D334E9C3C984}">
      <dsp:nvSpPr>
        <dsp:cNvPr id="0" name=""/>
        <dsp:cNvSpPr/>
      </dsp:nvSpPr>
      <dsp:spPr>
        <a:xfrm>
          <a:off x="351339" y="264717"/>
          <a:ext cx="639423" cy="6387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E3C9B-485F-4E8E-B8B7-47FD15BB3C5C}">
      <dsp:nvSpPr>
        <dsp:cNvPr id="0" name=""/>
        <dsp:cNvSpPr/>
      </dsp:nvSpPr>
      <dsp:spPr>
        <a:xfrm>
          <a:off x="1342103" y="3390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Describir la importancia de la gestión del tiempo</a:t>
          </a:r>
        </a:p>
      </dsp:txBody>
      <dsp:txXfrm>
        <a:off x="1342103" y="3390"/>
        <a:ext cx="7954598" cy="1162588"/>
      </dsp:txXfrm>
    </dsp:sp>
    <dsp:sp modelId="{3DACC143-4C9D-4BC6-B055-16F0D94FD3BC}">
      <dsp:nvSpPr>
        <dsp:cNvPr id="0" name=""/>
        <dsp:cNvSpPr/>
      </dsp:nvSpPr>
      <dsp:spPr>
        <a:xfrm>
          <a:off x="0" y="1439529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8A79-5B73-4A1D-9FAB-8DC72C4E4C63}">
      <dsp:nvSpPr>
        <dsp:cNvPr id="0" name=""/>
        <dsp:cNvSpPr/>
      </dsp:nvSpPr>
      <dsp:spPr>
        <a:xfrm>
          <a:off x="351339" y="1700856"/>
          <a:ext cx="639423" cy="6387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F54A72-B218-41E4-B0AD-87E1224F1C6D}">
      <dsp:nvSpPr>
        <dsp:cNvPr id="0" name=""/>
        <dsp:cNvSpPr/>
      </dsp:nvSpPr>
      <dsp:spPr>
        <a:xfrm>
          <a:off x="1342103" y="1439529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Reconocer los obstáculos comunes</a:t>
          </a:r>
        </a:p>
      </dsp:txBody>
      <dsp:txXfrm>
        <a:off x="1342103" y="1439529"/>
        <a:ext cx="7954598" cy="1162588"/>
      </dsp:txXfrm>
    </dsp:sp>
    <dsp:sp modelId="{91662DA4-2413-40BD-9961-B1582327A74A}">
      <dsp:nvSpPr>
        <dsp:cNvPr id="0" name=""/>
        <dsp:cNvSpPr/>
      </dsp:nvSpPr>
      <dsp:spPr>
        <a:xfrm>
          <a:off x="0" y="2875668"/>
          <a:ext cx="9367203" cy="1161453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D3C9C4-A380-4EC3-8C08-2C8907CD5676}">
      <dsp:nvSpPr>
        <dsp:cNvPr id="0" name=""/>
        <dsp:cNvSpPr/>
      </dsp:nvSpPr>
      <dsp:spPr>
        <a:xfrm>
          <a:off x="351339" y="3136995"/>
          <a:ext cx="639423" cy="6387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829CC-342B-476A-8B49-E91E4F537369}">
      <dsp:nvSpPr>
        <dsp:cNvPr id="0" name=""/>
        <dsp:cNvSpPr/>
      </dsp:nvSpPr>
      <dsp:spPr>
        <a:xfrm>
          <a:off x="1342103" y="2875668"/>
          <a:ext cx="7954598" cy="1162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041" tIns="123041" rIns="123041" bIns="12304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/>
            <a:t>Identificar las estrategias</a:t>
          </a:r>
        </a:p>
      </dsp:txBody>
      <dsp:txXfrm>
        <a:off x="1342103" y="2875668"/>
        <a:ext cx="7954598" cy="11625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5A2D1-3607-420B-B75C-78E4ECFEE21F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42BE5-C707-490B-812D-F4130ECAA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74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42BE5-C707-490B-812D-F4130ECAA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0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C72E8-500F-436C-B59F-EECBDEC9A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AF9C6-320F-4F5F-901A-CA2D9C877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08F19-3CC2-4FA5-B290-1CA0AA46C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C20A0-6ED0-49C4-8417-D3F3E7390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EA352-92E1-40E7-9CBC-A71230BD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0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B2259-179F-4765-A23B-453A96B27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4AC410-8DC9-479A-8C03-5F18D9A99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F3E9-F6EC-4FDA-A47B-58799121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EC7DD-F6CD-4BED-8156-567067263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CD9A-99C2-4A3A-AA51-A3340909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3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5DE622-0D26-4C03-BAC8-BD44B5C1C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287B-C612-4663-96D0-F88BF4F70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A0D2F-2032-4649-9A8C-870409FE7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67065-9FCA-4CA2-820E-DC7732A6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62DAC-DD55-42BB-BE4A-6A9BCF17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14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4E50-3B50-40CF-B37B-3B2CDF402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32BDD-F7A0-4B3A-84B4-ADEB7BFB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20043-A90A-4E0A-8F77-49A493891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6244-C1E1-4E94-B9EF-9E2DF88F2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6061CC-BB07-470C-9096-8CB297CB4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504A-96B1-4B15-A99F-3CDB078EB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15123-68C8-4D2A-8256-E0F657B757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AA11A-8B0A-40F0-9C41-3EA54EA2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62A79-A1EB-448F-847E-0939F4BB0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B439D-CE51-4B30-99B0-0EBCB613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6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904F0-6C1C-4A8D-B020-04F1120E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B53A-2A44-4F58-B661-607C66C964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9AB7A8-F79B-4F5F-923A-C7926D9C3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249311-8A8B-4480-A309-DFAEC9FFC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9EF6E-71BD-4503-9334-2437738C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FA061-EA55-4239-9411-059988E15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BCC7-9E41-486D-9F3C-0FB62E619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E95FFC-C871-4B54-AC08-CD99DAF7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D8085-349D-4CA4-A71D-460BDB0C4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7FC51E-61A2-412F-BE93-3A78E0131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3A88E-171F-4E89-A7E4-6CBADC474B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B062DB-4FA8-447C-961A-0B703974A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64AC9-D59F-4050-9C13-78E91E93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8D5D2-D498-4D6A-A96B-AFE16569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78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6C754-78E3-48C1-BC47-67204FCEA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4526D-C82D-4BE3-B8BA-82BF75E9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AC19E-58C1-4BE3-B5CD-63BAF1CAC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5DB86F-1ECA-415A-9942-C38FABB9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16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314AE-D037-48CD-A91F-905D1C437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E050F1-3866-4AE0-9973-C9251EBD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83A7A-F0A6-4075-9C15-396BFA6B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1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C99A6-8FE4-4D42-9BE1-3D6342D10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8E676-C59D-4266-8612-8941D404E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4BBFD-2EEE-4C4A-9F21-995FE2B5C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0F3C4-58A1-409A-B4AF-6D84779C1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A7DF7-C42D-4E35-9C8E-DB2C274A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077DB-A8AE-4053-B595-6AC9133B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01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F1198-070E-4880-A656-78F7C5EAF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3A78DC-8704-4534-B965-9AA31223E6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4DA00-9FB9-44B5-9D10-965E78430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96DDD-639C-4ECB-954D-C11E46C6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0B3013-76ED-4100-B80A-71BF71B0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3F7D4-7A26-4893-B133-58B400E9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511AAC-7BC7-443B-8213-D4396B0A9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6986B5-EBBF-4D04-946E-7F5DAA9399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9248-A2D1-4957-A2CB-DB304C350F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1628-8CC6-43C5-ABAA-547F73CE3100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90F2C-8E0D-43C9-8F6F-F9B1FD49C8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0203B-E147-4565-9E45-89C28CC6B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503E-80E9-484C-987C-82FE597A45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DF1E9C-6956-3584-4D81-B08B8F9BBD8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1">
            <a:extLst>
              <a:ext uri="{FF2B5EF4-FFF2-40B4-BE49-F238E27FC236}">
                <a16:creationId xmlns:a16="http://schemas.microsoft.com/office/drawing/2014/main" id="{C6B158B5-50B5-4927-A367-7C9F3AFE5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6DEA60-FC45-4962-A755-10660F573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1824" y="1367673"/>
            <a:ext cx="4375151" cy="2665509"/>
          </a:xfrm>
        </p:spPr>
        <p:txBody>
          <a:bodyPr>
            <a:normAutofit/>
          </a:bodyPr>
          <a:lstStyle/>
          <a:p>
            <a:pPr algn="r"/>
            <a:r>
              <a:rPr lang="es-ES" sz="6100" b="1">
                <a:solidFill>
                  <a:schemeClr val="bg1"/>
                </a:solidFill>
              </a:rPr>
              <a:t>Gestión del tiempo</a:t>
            </a:r>
          </a:p>
        </p:txBody>
      </p:sp>
      <p:pic>
        <p:nvPicPr>
          <p:cNvPr id="5" name="Picture 4" descr="A black wall clock on a yellow background">
            <a:extLst>
              <a:ext uri="{FF2B5EF4-FFF2-40B4-BE49-F238E27FC236}">
                <a16:creationId xmlns:a16="http://schemas.microsoft.com/office/drawing/2014/main" id="{64DE1EB3-DE63-4BF7-8776-246F803BF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38"/>
          <a:stretch/>
        </p:blipFill>
        <p:spPr>
          <a:xfrm>
            <a:off x="1" y="2"/>
            <a:ext cx="6249303" cy="6857998"/>
          </a:xfrm>
          <a:custGeom>
            <a:avLst/>
            <a:gdLst/>
            <a:ahLst/>
            <a:cxnLst/>
            <a:rect l="l" t="t" r="r" b="b"/>
            <a:pathLst>
              <a:path w="6249303" h="6857998">
                <a:moveTo>
                  <a:pt x="5497146" y="6118149"/>
                </a:moveTo>
                <a:cubicBezTo>
                  <a:pt x="5503695" y="6124102"/>
                  <a:pt x="5511317" y="6129341"/>
                  <a:pt x="5518366" y="6133723"/>
                </a:cubicBezTo>
                <a:cubicBezTo>
                  <a:pt x="5525509" y="6138152"/>
                  <a:pt x="5530855" y="6143474"/>
                  <a:pt x="5534525" y="6149380"/>
                </a:cubicBezTo>
                <a:lnTo>
                  <a:pt x="5540000" y="6166562"/>
                </a:lnTo>
                <a:lnTo>
                  <a:pt x="5534525" y="6149379"/>
                </a:lnTo>
                <a:cubicBezTo>
                  <a:pt x="5530855" y="6143474"/>
                  <a:pt x="5525509" y="6138152"/>
                  <a:pt x="5518366" y="6133722"/>
                </a:cubicBezTo>
                <a:cubicBezTo>
                  <a:pt x="5511317" y="6129341"/>
                  <a:pt x="5503695" y="6124102"/>
                  <a:pt x="5497146" y="6118149"/>
                </a:cubicBezTo>
                <a:close/>
                <a:moveTo>
                  <a:pt x="5405304" y="4941372"/>
                </a:moveTo>
                <a:lnTo>
                  <a:pt x="5408634" y="4950869"/>
                </a:lnTo>
                <a:lnTo>
                  <a:pt x="5418318" y="4991382"/>
                </a:lnTo>
                <a:lnTo>
                  <a:pt x="5408634" y="4950868"/>
                </a:lnTo>
                <a:close/>
                <a:moveTo>
                  <a:pt x="5409242" y="4749807"/>
                </a:moveTo>
                <a:cubicBezTo>
                  <a:pt x="5397106" y="4762826"/>
                  <a:pt x="5396249" y="4781365"/>
                  <a:pt x="5394535" y="4799797"/>
                </a:cubicBezTo>
                <a:cubicBezTo>
                  <a:pt x="5396249" y="4781365"/>
                  <a:pt x="5397106" y="4762827"/>
                  <a:pt x="5409242" y="4749807"/>
                </a:cubicBezTo>
                <a:close/>
                <a:moveTo>
                  <a:pt x="5427041" y="4543185"/>
                </a:moveTo>
                <a:cubicBezTo>
                  <a:pt x="5428019" y="4548281"/>
                  <a:pt x="5430065" y="4553662"/>
                  <a:pt x="5432447" y="4557092"/>
                </a:cubicBezTo>
                <a:cubicBezTo>
                  <a:pt x="5444067" y="4573618"/>
                  <a:pt x="5452855" y="4588275"/>
                  <a:pt x="5458810" y="4602021"/>
                </a:cubicBezTo>
                <a:cubicBezTo>
                  <a:pt x="5452855" y="4588275"/>
                  <a:pt x="5444067" y="4573618"/>
                  <a:pt x="5432447" y="4557091"/>
                </a:cubicBezTo>
                <a:close/>
                <a:moveTo>
                  <a:pt x="5893259" y="2819253"/>
                </a:moveTo>
                <a:lnTo>
                  <a:pt x="5904902" y="2827484"/>
                </a:lnTo>
                <a:lnTo>
                  <a:pt x="5904904" y="2827486"/>
                </a:lnTo>
                <a:lnTo>
                  <a:pt x="5933407" y="2861156"/>
                </a:lnTo>
                <a:lnTo>
                  <a:pt x="5923753" y="2842392"/>
                </a:lnTo>
                <a:lnTo>
                  <a:pt x="5904904" y="2827486"/>
                </a:lnTo>
                <a:lnTo>
                  <a:pt x="5904902" y="2827483"/>
                </a:lnTo>
                <a:close/>
                <a:moveTo>
                  <a:pt x="5823604" y="1974015"/>
                </a:moveTo>
                <a:lnTo>
                  <a:pt x="5817090" y="1999763"/>
                </a:lnTo>
                <a:cubicBezTo>
                  <a:pt x="5813281" y="2008056"/>
                  <a:pt x="5807601" y="2016020"/>
                  <a:pt x="5799362" y="2023547"/>
                </a:cubicBezTo>
                <a:cubicBezTo>
                  <a:pt x="5815841" y="2008497"/>
                  <a:pt x="5822079" y="1991685"/>
                  <a:pt x="5823604" y="1974015"/>
                </a:cubicBezTo>
                <a:close/>
                <a:moveTo>
                  <a:pt x="5806410" y="1768838"/>
                </a:moveTo>
                <a:cubicBezTo>
                  <a:pt x="5802029" y="1774411"/>
                  <a:pt x="5799266" y="1779948"/>
                  <a:pt x="5797809" y="1785412"/>
                </a:cubicBezTo>
                <a:lnTo>
                  <a:pt x="5797028" y="1801558"/>
                </a:lnTo>
                <a:cubicBezTo>
                  <a:pt x="5795361" y="1790986"/>
                  <a:pt x="5797647" y="1779981"/>
                  <a:pt x="5806410" y="1768838"/>
                </a:cubicBezTo>
                <a:close/>
                <a:moveTo>
                  <a:pt x="5915999" y="520953"/>
                </a:moveTo>
                <a:lnTo>
                  <a:pt x="5909271" y="549926"/>
                </a:lnTo>
                <a:lnTo>
                  <a:pt x="5903017" y="566616"/>
                </a:lnTo>
                <a:lnTo>
                  <a:pt x="5897067" y="581804"/>
                </a:lnTo>
                <a:lnTo>
                  <a:pt x="5896649" y="583595"/>
                </a:lnTo>
                <a:lnTo>
                  <a:pt x="5894474" y="589388"/>
                </a:lnTo>
                <a:cubicBezTo>
                  <a:pt x="5892074" y="597005"/>
                  <a:pt x="5890316" y="604728"/>
                  <a:pt x="5889851" y="612658"/>
                </a:cubicBezTo>
                <a:lnTo>
                  <a:pt x="5896649" y="583595"/>
                </a:lnTo>
                <a:lnTo>
                  <a:pt x="5902965" y="566754"/>
                </a:lnTo>
                <a:lnTo>
                  <a:pt x="5903017" y="566616"/>
                </a:lnTo>
                <a:lnTo>
                  <a:pt x="5908855" y="551717"/>
                </a:lnTo>
                <a:lnTo>
                  <a:pt x="5909271" y="549926"/>
                </a:lnTo>
                <a:lnTo>
                  <a:pt x="5911436" y="544146"/>
                </a:lnTo>
                <a:cubicBezTo>
                  <a:pt x="5913823" y="536547"/>
                  <a:pt x="5915561" y="528850"/>
                  <a:pt x="5915999" y="520953"/>
                </a:cubicBezTo>
                <a:close/>
                <a:moveTo>
                  <a:pt x="5864896" y="268794"/>
                </a:moveTo>
                <a:cubicBezTo>
                  <a:pt x="5862371" y="279176"/>
                  <a:pt x="5860668" y="289296"/>
                  <a:pt x="5860021" y="299164"/>
                </a:cubicBezTo>
                <a:cubicBezTo>
                  <a:pt x="5859371" y="309031"/>
                  <a:pt x="5859776" y="318646"/>
                  <a:pt x="5861466" y="328017"/>
                </a:cubicBezTo>
                <a:close/>
                <a:moveTo>
                  <a:pt x="0" y="0"/>
                </a:moveTo>
                <a:lnTo>
                  <a:pt x="6182312" y="0"/>
                </a:lnTo>
                <a:lnTo>
                  <a:pt x="6178097" y="24480"/>
                </a:lnTo>
                <a:cubicBezTo>
                  <a:pt x="6175612" y="32636"/>
                  <a:pt x="6171850" y="40471"/>
                  <a:pt x="6166086" y="47806"/>
                </a:cubicBezTo>
                <a:cubicBezTo>
                  <a:pt x="6151226" y="66857"/>
                  <a:pt x="6154655" y="85336"/>
                  <a:pt x="6156942" y="105718"/>
                </a:cubicBezTo>
                <a:cubicBezTo>
                  <a:pt x="6158656" y="121150"/>
                  <a:pt x="6158085" y="136963"/>
                  <a:pt x="6158277" y="152584"/>
                </a:cubicBezTo>
                <a:cubicBezTo>
                  <a:pt x="6158846" y="180017"/>
                  <a:pt x="6159037" y="207450"/>
                  <a:pt x="6159990" y="234883"/>
                </a:cubicBezTo>
                <a:cubicBezTo>
                  <a:pt x="6160370" y="243648"/>
                  <a:pt x="6165135" y="252600"/>
                  <a:pt x="6164373" y="261173"/>
                </a:cubicBezTo>
                <a:cubicBezTo>
                  <a:pt x="6160752" y="300800"/>
                  <a:pt x="6155037" y="340425"/>
                  <a:pt x="6151798" y="380050"/>
                </a:cubicBezTo>
                <a:cubicBezTo>
                  <a:pt x="6149894" y="402529"/>
                  <a:pt x="6153511" y="425581"/>
                  <a:pt x="6150846" y="447870"/>
                </a:cubicBezTo>
                <a:cubicBezTo>
                  <a:pt x="6147798" y="473587"/>
                  <a:pt x="6139988" y="498733"/>
                  <a:pt x="6135223" y="524262"/>
                </a:cubicBezTo>
                <a:cubicBezTo>
                  <a:pt x="6133891" y="531310"/>
                  <a:pt x="6135606" y="539121"/>
                  <a:pt x="6135985" y="546552"/>
                </a:cubicBezTo>
                <a:cubicBezTo>
                  <a:pt x="6136367" y="554933"/>
                  <a:pt x="6137129" y="563125"/>
                  <a:pt x="6137320" y="571508"/>
                </a:cubicBezTo>
                <a:cubicBezTo>
                  <a:pt x="6137702" y="597037"/>
                  <a:pt x="6137129" y="622564"/>
                  <a:pt x="6138464" y="648092"/>
                </a:cubicBezTo>
                <a:cubicBezTo>
                  <a:pt x="6139225" y="663713"/>
                  <a:pt x="6147035" y="680096"/>
                  <a:pt x="6144177" y="694576"/>
                </a:cubicBezTo>
                <a:cubicBezTo>
                  <a:pt x="6138654" y="724104"/>
                  <a:pt x="6151036" y="753633"/>
                  <a:pt x="6140750" y="783158"/>
                </a:cubicBezTo>
                <a:cubicBezTo>
                  <a:pt x="6137702" y="792306"/>
                  <a:pt x="6145322" y="804877"/>
                  <a:pt x="6145702" y="815929"/>
                </a:cubicBezTo>
                <a:cubicBezTo>
                  <a:pt x="6146654" y="843552"/>
                  <a:pt x="6146464" y="871173"/>
                  <a:pt x="6146274" y="898797"/>
                </a:cubicBezTo>
                <a:cubicBezTo>
                  <a:pt x="6146084" y="923562"/>
                  <a:pt x="6148750" y="949281"/>
                  <a:pt x="6143416" y="973095"/>
                </a:cubicBezTo>
                <a:cubicBezTo>
                  <a:pt x="6137702" y="998052"/>
                  <a:pt x="6138464" y="1020529"/>
                  <a:pt x="6144940" y="1044725"/>
                </a:cubicBezTo>
                <a:cubicBezTo>
                  <a:pt x="6149322" y="1061298"/>
                  <a:pt x="6149894" y="1078826"/>
                  <a:pt x="6151226" y="1095972"/>
                </a:cubicBezTo>
                <a:cubicBezTo>
                  <a:pt x="6152750" y="1114449"/>
                  <a:pt x="6148750" y="1134834"/>
                  <a:pt x="6155037" y="1151600"/>
                </a:cubicBezTo>
                <a:cubicBezTo>
                  <a:pt x="6173706" y="1201512"/>
                  <a:pt x="6177706" y="1252757"/>
                  <a:pt x="6177706" y="1304955"/>
                </a:cubicBezTo>
                <a:cubicBezTo>
                  <a:pt x="6177706" y="1314483"/>
                  <a:pt x="6175041" y="1324198"/>
                  <a:pt x="6172183" y="1333341"/>
                </a:cubicBezTo>
                <a:cubicBezTo>
                  <a:pt x="6155037" y="1386684"/>
                  <a:pt x="6156560" y="1440216"/>
                  <a:pt x="6167039" y="1494509"/>
                </a:cubicBezTo>
                <a:cubicBezTo>
                  <a:pt x="6169325" y="1505751"/>
                  <a:pt x="6169706" y="1518324"/>
                  <a:pt x="6167421" y="1529563"/>
                </a:cubicBezTo>
                <a:cubicBezTo>
                  <a:pt x="6160752" y="1561189"/>
                  <a:pt x="6149702" y="1591859"/>
                  <a:pt x="6144940" y="1623675"/>
                </a:cubicBezTo>
                <a:cubicBezTo>
                  <a:pt x="6137129" y="1676253"/>
                  <a:pt x="6163417" y="1721785"/>
                  <a:pt x="6180565" y="1768838"/>
                </a:cubicBezTo>
                <a:cubicBezTo>
                  <a:pt x="6196758" y="1813610"/>
                  <a:pt x="6233335" y="1851709"/>
                  <a:pt x="6225142" y="1904673"/>
                </a:cubicBezTo>
                <a:cubicBezTo>
                  <a:pt x="6224381" y="1910004"/>
                  <a:pt x="6229524" y="1915912"/>
                  <a:pt x="6230858" y="1921817"/>
                </a:cubicBezTo>
                <a:cubicBezTo>
                  <a:pt x="6234479" y="1938009"/>
                  <a:pt x="6238857" y="1954202"/>
                  <a:pt x="6240574" y="1970586"/>
                </a:cubicBezTo>
                <a:cubicBezTo>
                  <a:pt x="6242861" y="1990589"/>
                  <a:pt x="6242100" y="2010974"/>
                  <a:pt x="6244004" y="2030977"/>
                </a:cubicBezTo>
                <a:cubicBezTo>
                  <a:pt x="6245147" y="2043835"/>
                  <a:pt x="6247242" y="2056600"/>
                  <a:pt x="6249052" y="2069340"/>
                </a:cubicBezTo>
                <a:lnTo>
                  <a:pt x="6249303" y="2072225"/>
                </a:lnTo>
                <a:lnTo>
                  <a:pt x="6249303" y="2131532"/>
                </a:lnTo>
                <a:lnTo>
                  <a:pt x="6248432" y="2138304"/>
                </a:lnTo>
                <a:cubicBezTo>
                  <a:pt x="6246241" y="2148519"/>
                  <a:pt x="6243623" y="2158712"/>
                  <a:pt x="6241908" y="2168903"/>
                </a:cubicBezTo>
                <a:cubicBezTo>
                  <a:pt x="6237145" y="2197670"/>
                  <a:pt x="6238479" y="2229296"/>
                  <a:pt x="6226286" y="2254633"/>
                </a:cubicBezTo>
                <a:cubicBezTo>
                  <a:pt x="6213332" y="2281683"/>
                  <a:pt x="6207426" y="2307402"/>
                  <a:pt x="6211426" y="2335405"/>
                </a:cubicBezTo>
                <a:cubicBezTo>
                  <a:pt x="6212760" y="2344741"/>
                  <a:pt x="6220762" y="2356744"/>
                  <a:pt x="6228952" y="2360933"/>
                </a:cubicBezTo>
                <a:cubicBezTo>
                  <a:pt x="6247241" y="2370270"/>
                  <a:pt x="6250481" y="2383032"/>
                  <a:pt x="6244193" y="2400369"/>
                </a:cubicBezTo>
                <a:cubicBezTo>
                  <a:pt x="6238857" y="2415420"/>
                  <a:pt x="6236192" y="2433897"/>
                  <a:pt x="6225904" y="2444184"/>
                </a:cubicBezTo>
                <a:cubicBezTo>
                  <a:pt x="6196758" y="2473333"/>
                  <a:pt x="6195806" y="2510483"/>
                  <a:pt x="6187996" y="2546678"/>
                </a:cubicBezTo>
                <a:cubicBezTo>
                  <a:pt x="6183231" y="2568774"/>
                  <a:pt x="6183041" y="2589352"/>
                  <a:pt x="6186279" y="2611450"/>
                </a:cubicBezTo>
                <a:cubicBezTo>
                  <a:pt x="6193518" y="2659455"/>
                  <a:pt x="6183231" y="2706131"/>
                  <a:pt x="6170087" y="2752235"/>
                </a:cubicBezTo>
                <a:cubicBezTo>
                  <a:pt x="6161325" y="2782716"/>
                  <a:pt x="6155990" y="2813958"/>
                  <a:pt x="6147035" y="2844248"/>
                </a:cubicBezTo>
                <a:cubicBezTo>
                  <a:pt x="6140177" y="2866918"/>
                  <a:pt x="6131985" y="2889587"/>
                  <a:pt x="6120937" y="2910353"/>
                </a:cubicBezTo>
                <a:cubicBezTo>
                  <a:pt x="6104743" y="2940455"/>
                  <a:pt x="6080358" y="2966742"/>
                  <a:pt x="6086835" y="3005035"/>
                </a:cubicBezTo>
                <a:cubicBezTo>
                  <a:pt x="6092550" y="3038756"/>
                  <a:pt x="6080550" y="3069235"/>
                  <a:pt x="6069119" y="3100099"/>
                </a:cubicBezTo>
                <a:cubicBezTo>
                  <a:pt x="6060737" y="3122770"/>
                  <a:pt x="6052162" y="3145436"/>
                  <a:pt x="6046828" y="3168870"/>
                </a:cubicBezTo>
                <a:cubicBezTo>
                  <a:pt x="6040542" y="3196686"/>
                  <a:pt x="6043210" y="3228119"/>
                  <a:pt x="6031589" y="3252885"/>
                </a:cubicBezTo>
                <a:cubicBezTo>
                  <a:pt x="6019396" y="3278795"/>
                  <a:pt x="6027588" y="3300319"/>
                  <a:pt x="6031017" y="3323372"/>
                </a:cubicBezTo>
                <a:cubicBezTo>
                  <a:pt x="6036353" y="3360139"/>
                  <a:pt x="6046258" y="3396719"/>
                  <a:pt x="6033685" y="3433866"/>
                </a:cubicBezTo>
                <a:cubicBezTo>
                  <a:pt x="6018444" y="3479015"/>
                  <a:pt x="6002060" y="3523785"/>
                  <a:pt x="5987583" y="3569124"/>
                </a:cubicBezTo>
                <a:cubicBezTo>
                  <a:pt x="5982056" y="3586653"/>
                  <a:pt x="5979770" y="3605509"/>
                  <a:pt x="5977295" y="3623799"/>
                </a:cubicBezTo>
                <a:cubicBezTo>
                  <a:pt x="5975197" y="3641134"/>
                  <a:pt x="5980533" y="3661899"/>
                  <a:pt x="5972533" y="3675238"/>
                </a:cubicBezTo>
                <a:cubicBezTo>
                  <a:pt x="5951958" y="3709529"/>
                  <a:pt x="5941860" y="3744770"/>
                  <a:pt x="5941860" y="3784397"/>
                </a:cubicBezTo>
                <a:cubicBezTo>
                  <a:pt x="5941860" y="3799258"/>
                  <a:pt x="5933287" y="3813737"/>
                  <a:pt x="5931762" y="3828785"/>
                </a:cubicBezTo>
                <a:cubicBezTo>
                  <a:pt x="5929858" y="3849362"/>
                  <a:pt x="5924714" y="3872985"/>
                  <a:pt x="5931955" y="3890891"/>
                </a:cubicBezTo>
                <a:cubicBezTo>
                  <a:pt x="5949100" y="3932993"/>
                  <a:pt x="5934810" y="3967091"/>
                  <a:pt x="5917857" y="4003861"/>
                </a:cubicBezTo>
                <a:cubicBezTo>
                  <a:pt x="5901092" y="4040058"/>
                  <a:pt x="5887757" y="4078159"/>
                  <a:pt x="5876707" y="4116641"/>
                </a:cubicBezTo>
                <a:cubicBezTo>
                  <a:pt x="5872706" y="4131119"/>
                  <a:pt x="5879375" y="4148453"/>
                  <a:pt x="5880708" y="4164458"/>
                </a:cubicBezTo>
                <a:cubicBezTo>
                  <a:pt x="5881089" y="4170174"/>
                  <a:pt x="5881661" y="4176461"/>
                  <a:pt x="5879756" y="4181603"/>
                </a:cubicBezTo>
                <a:cubicBezTo>
                  <a:pt x="5861466" y="4231324"/>
                  <a:pt x="5847560" y="4281810"/>
                  <a:pt x="5857085" y="4335722"/>
                </a:cubicBezTo>
                <a:cubicBezTo>
                  <a:pt x="5858038" y="4340674"/>
                  <a:pt x="5855942" y="4346201"/>
                  <a:pt x="5854608" y="4351154"/>
                </a:cubicBezTo>
                <a:cubicBezTo>
                  <a:pt x="5847751" y="4375349"/>
                  <a:pt x="5836892" y="4398972"/>
                  <a:pt x="5834415" y="4423545"/>
                </a:cubicBezTo>
                <a:cubicBezTo>
                  <a:pt x="5828319" y="4484127"/>
                  <a:pt x="5825841" y="4545086"/>
                  <a:pt x="5821841" y="4606053"/>
                </a:cubicBezTo>
                <a:cubicBezTo>
                  <a:pt x="5821653" y="4609863"/>
                  <a:pt x="5821653" y="4613864"/>
                  <a:pt x="5820317" y="4617291"/>
                </a:cubicBezTo>
                <a:cubicBezTo>
                  <a:pt x="5812125" y="4639772"/>
                  <a:pt x="5814794" y="4659393"/>
                  <a:pt x="5830414" y="4678445"/>
                </a:cubicBezTo>
                <a:cubicBezTo>
                  <a:pt x="5837273" y="4686828"/>
                  <a:pt x="5840892" y="4698258"/>
                  <a:pt x="5844703" y="4708734"/>
                </a:cubicBezTo>
                <a:cubicBezTo>
                  <a:pt x="5850418" y="4724167"/>
                  <a:pt x="5855942" y="4739978"/>
                  <a:pt x="5859562" y="4755980"/>
                </a:cubicBezTo>
                <a:cubicBezTo>
                  <a:pt x="5862991" y="4771793"/>
                  <a:pt x="5867753" y="4788747"/>
                  <a:pt x="5865088" y="4803988"/>
                </a:cubicBezTo>
                <a:cubicBezTo>
                  <a:pt x="5860326" y="4831420"/>
                  <a:pt x="5849657" y="4857522"/>
                  <a:pt x="5842606" y="4884572"/>
                </a:cubicBezTo>
                <a:cubicBezTo>
                  <a:pt x="5840129" y="4893907"/>
                  <a:pt x="5840512" y="4904195"/>
                  <a:pt x="5840321" y="4913909"/>
                </a:cubicBezTo>
                <a:cubicBezTo>
                  <a:pt x="5839750" y="4936201"/>
                  <a:pt x="5845274" y="4959061"/>
                  <a:pt x="5829462" y="4979253"/>
                </a:cubicBezTo>
                <a:cubicBezTo>
                  <a:pt x="5814602" y="4997922"/>
                  <a:pt x="5818983" y="5016785"/>
                  <a:pt x="5830223" y="5036405"/>
                </a:cubicBezTo>
                <a:cubicBezTo>
                  <a:pt x="5838225" y="5050504"/>
                  <a:pt x="5844513" y="5066505"/>
                  <a:pt x="5847560" y="5082317"/>
                </a:cubicBezTo>
                <a:cubicBezTo>
                  <a:pt x="5851752" y="5104036"/>
                  <a:pt x="5853466" y="5125562"/>
                  <a:pt x="5850988" y="5148995"/>
                </a:cubicBezTo>
                <a:cubicBezTo>
                  <a:pt x="5849275" y="5165570"/>
                  <a:pt x="5848512" y="5179097"/>
                  <a:pt x="5838416" y="5192051"/>
                </a:cubicBezTo>
                <a:cubicBezTo>
                  <a:pt x="5836892" y="5194145"/>
                  <a:pt x="5836510" y="5197955"/>
                  <a:pt x="5836703" y="5200813"/>
                </a:cubicBezTo>
                <a:cubicBezTo>
                  <a:pt x="5839941" y="5238343"/>
                  <a:pt x="5838225" y="5275491"/>
                  <a:pt x="5835937" y="5313403"/>
                </a:cubicBezTo>
                <a:cubicBezTo>
                  <a:pt x="5832892" y="5361598"/>
                  <a:pt x="5841844" y="5412276"/>
                  <a:pt x="5873849" y="5453995"/>
                </a:cubicBezTo>
                <a:cubicBezTo>
                  <a:pt x="5878613" y="5460092"/>
                  <a:pt x="5880708" y="5469236"/>
                  <a:pt x="5881852" y="5477239"/>
                </a:cubicBezTo>
                <a:cubicBezTo>
                  <a:pt x="5886804" y="5514957"/>
                  <a:pt x="5890233" y="5552869"/>
                  <a:pt x="5895758" y="5590590"/>
                </a:cubicBezTo>
                <a:cubicBezTo>
                  <a:pt x="5898806" y="5611164"/>
                  <a:pt x="5901474" y="5632691"/>
                  <a:pt x="5909856" y="5651360"/>
                </a:cubicBezTo>
                <a:cubicBezTo>
                  <a:pt x="5918047" y="5669647"/>
                  <a:pt x="5927762" y="5684320"/>
                  <a:pt x="5910618" y="5695178"/>
                </a:cubicBezTo>
                <a:cubicBezTo>
                  <a:pt x="5919762" y="5714607"/>
                  <a:pt x="5927383" y="5731564"/>
                  <a:pt x="5935573" y="5748136"/>
                </a:cubicBezTo>
                <a:cubicBezTo>
                  <a:pt x="5938620" y="5754234"/>
                  <a:pt x="5943575" y="5759378"/>
                  <a:pt x="5946433" y="5765474"/>
                </a:cubicBezTo>
                <a:cubicBezTo>
                  <a:pt x="5949481" y="5771953"/>
                  <a:pt x="5951385" y="5779191"/>
                  <a:pt x="5952911" y="5786239"/>
                </a:cubicBezTo>
                <a:cubicBezTo>
                  <a:pt x="5959768" y="5817674"/>
                  <a:pt x="5966054" y="5849107"/>
                  <a:pt x="5973485" y="5880348"/>
                </a:cubicBezTo>
                <a:cubicBezTo>
                  <a:pt x="5975008" y="5886447"/>
                  <a:pt x="5981104" y="5891590"/>
                  <a:pt x="5985103" y="5897114"/>
                </a:cubicBezTo>
                <a:cubicBezTo>
                  <a:pt x="5987772" y="5900735"/>
                  <a:pt x="5991773" y="5904353"/>
                  <a:pt x="5992345" y="5908355"/>
                </a:cubicBezTo>
                <a:cubicBezTo>
                  <a:pt x="5996917" y="5938836"/>
                  <a:pt x="6002252" y="5969124"/>
                  <a:pt x="6004537" y="5999796"/>
                </a:cubicBezTo>
                <a:cubicBezTo>
                  <a:pt x="6006440" y="6025515"/>
                  <a:pt x="6005871" y="6050282"/>
                  <a:pt x="6039018" y="6056948"/>
                </a:cubicBezTo>
                <a:cubicBezTo>
                  <a:pt x="6044734" y="6058092"/>
                  <a:pt x="6050831" y="6066284"/>
                  <a:pt x="6053687" y="6072569"/>
                </a:cubicBezTo>
                <a:cubicBezTo>
                  <a:pt x="6061879" y="6090477"/>
                  <a:pt x="6067404" y="6109530"/>
                  <a:pt x="6075785" y="6127247"/>
                </a:cubicBezTo>
                <a:cubicBezTo>
                  <a:pt x="6103790" y="6185351"/>
                  <a:pt x="6121508" y="6246121"/>
                  <a:pt x="6118269" y="6311084"/>
                </a:cubicBezTo>
                <a:cubicBezTo>
                  <a:pt x="6117317" y="6331277"/>
                  <a:pt x="6107028" y="6350899"/>
                  <a:pt x="6103217" y="6363664"/>
                </a:cubicBezTo>
                <a:cubicBezTo>
                  <a:pt x="6118269" y="6400429"/>
                  <a:pt x="6132747" y="6431292"/>
                  <a:pt x="6143606" y="6463490"/>
                </a:cubicBezTo>
                <a:cubicBezTo>
                  <a:pt x="6153322" y="6491874"/>
                  <a:pt x="6159418" y="6521593"/>
                  <a:pt x="6166466" y="6550742"/>
                </a:cubicBezTo>
                <a:cubicBezTo>
                  <a:pt x="6169135" y="6561411"/>
                  <a:pt x="6170658" y="6572269"/>
                  <a:pt x="6171993" y="6583128"/>
                </a:cubicBezTo>
                <a:cubicBezTo>
                  <a:pt x="6176183" y="6617036"/>
                  <a:pt x="6166086" y="6652472"/>
                  <a:pt x="6182089" y="6685617"/>
                </a:cubicBezTo>
                <a:cubicBezTo>
                  <a:pt x="6190471" y="6702955"/>
                  <a:pt x="6200567" y="6720103"/>
                  <a:pt x="6204949" y="6738388"/>
                </a:cubicBezTo>
                <a:cubicBezTo>
                  <a:pt x="6209712" y="6758011"/>
                  <a:pt x="6217142" y="6777207"/>
                  <a:pt x="6222453" y="6796804"/>
                </a:cubicBezTo>
                <a:lnTo>
                  <a:pt x="6227224" y="6857457"/>
                </a:lnTo>
                <a:lnTo>
                  <a:pt x="6099985" y="6857457"/>
                </a:lnTo>
                <a:lnTo>
                  <a:pt x="6099985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sp>
        <p:nvSpPr>
          <p:cNvPr id="31" name="Freeform: Shape 23">
            <a:extLst>
              <a:ext uri="{FF2B5EF4-FFF2-40B4-BE49-F238E27FC236}">
                <a16:creationId xmlns:a16="http://schemas.microsoft.com/office/drawing/2014/main" id="{B01367A3-F670-4BD9-9972-F7E97FC2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4000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EBB7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Freeform: Shape 25">
            <a:extLst>
              <a:ext uri="{FF2B5EF4-FFF2-40B4-BE49-F238E27FC236}">
                <a16:creationId xmlns:a16="http://schemas.microsoft.com/office/drawing/2014/main" id="{38C3DB02-606C-40EC-8381-7A29A1ADF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403998" y="2991370"/>
            <a:ext cx="6857455" cy="874716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926C21-A824-C343-2695-F7D87201A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339" y="5692677"/>
            <a:ext cx="799592" cy="100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9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ES"/>
              <a:t>Objetivos de la sesión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5088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0407" y="743447"/>
            <a:ext cx="3973385" cy="369202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z="5200"/>
              <a:t>Importancia de la gestión del tiempo</a:t>
            </a:r>
          </a:p>
        </p:txBody>
      </p:sp>
      <p:pic>
        <p:nvPicPr>
          <p:cNvPr id="8" name="Picture 7" descr="A group of people standing in a room&#10;&#10;Description automatically generated with low confidence">
            <a:extLst>
              <a:ext uri="{FF2B5EF4-FFF2-40B4-BE49-F238E27FC236}">
                <a16:creationId xmlns:a16="http://schemas.microsoft.com/office/drawing/2014/main" id="{6E1161A5-AABF-5183-D5BB-0CFED8BB0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36" b="-1"/>
          <a:stretch/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F7689C-A6EA-7C4B-227B-F91EA3C43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6DE5A-5BE1-4DB0-A455-698827FC0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s-ES"/>
              <a:t>Objetivos de la sesión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78DF8228-CA22-4C0C-B7DA-B2C03C28D9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154240"/>
              </p:ext>
            </p:extLst>
          </p:nvPr>
        </p:nvGraphicFramePr>
        <p:xfrm>
          <a:off x="1653363" y="2176272"/>
          <a:ext cx="9367204" cy="404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391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/>
              <a:t>Obstáculos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208" y="2022601"/>
            <a:ext cx="4708480" cy="4154361"/>
          </a:xfrm>
        </p:spPr>
        <p:txBody>
          <a:bodyPr>
            <a:normAutofit/>
          </a:bodyPr>
          <a:lstStyle/>
          <a:p>
            <a:r>
              <a:rPr lang="es-ES" dirty="0"/>
              <a:t>Objetivos y prioridades poco claros:</a:t>
            </a:r>
          </a:p>
          <a:p>
            <a:r>
              <a:rPr lang="es-ES" dirty="0"/>
              <a:t>Falta de organización de su parte</a:t>
            </a:r>
          </a:p>
          <a:p>
            <a:r>
              <a:rPr lang="es-ES" dirty="0"/>
              <a:t>Falta de planificación</a:t>
            </a:r>
          </a:p>
          <a:p>
            <a:r>
              <a:rPr lang="es-ES" dirty="0"/>
              <a:t>Distracciones/interrupciones:</a:t>
            </a:r>
          </a:p>
          <a:p>
            <a:r>
              <a:rPr lang="es-ES" dirty="0"/>
              <a:t>Incapacidad para decir « NO».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D6FC1-96C8-661A-BF3D-10D4E3146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BC15FD7A-107B-409C-B19E-E766C8CC4E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72"/>
          <a:stretch/>
        </p:blipFill>
        <p:spPr>
          <a:xfrm>
            <a:off x="4160653" y="10"/>
            <a:ext cx="8074479" cy="685799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05DACC-8D32-46E8-A8ED-37F4A7CFF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s-ES"/>
              <a:t>Obstáculos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F4F1F0C-D25A-45A5-887B-E1BB3BE1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447" y="2055803"/>
            <a:ext cx="4472178" cy="4154361"/>
          </a:xfrm>
        </p:spPr>
        <p:txBody>
          <a:bodyPr>
            <a:normAutofit/>
          </a:bodyPr>
          <a:lstStyle/>
          <a:p>
            <a:r>
              <a:rPr lang="es-ES"/>
              <a:t>Dilación e indecisión.</a:t>
            </a:r>
          </a:p>
          <a:p>
            <a:r>
              <a:rPr lang="es-ES"/>
              <a:t>Compromisos personales:</a:t>
            </a:r>
          </a:p>
          <a:p>
            <a:r>
              <a:rPr lang="es-ES"/>
              <a:t>Obligaciones profesionales:</a:t>
            </a:r>
          </a:p>
          <a:p>
            <a:r>
              <a:rPr lang="es-ES"/>
              <a:t>Estar involucrado en demasiadas cosas a la vez</a:t>
            </a:r>
          </a:p>
          <a:p>
            <a:r>
              <a:rPr lang="es-ES"/>
              <a:t>Cansancio y fatiga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AB39A2-48FC-4D59-AB1F-3511BD6C8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75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lf face clock on a wall">
            <a:extLst>
              <a:ext uri="{FF2B5EF4-FFF2-40B4-BE49-F238E27FC236}">
                <a16:creationId xmlns:a16="http://schemas.microsoft.com/office/drawing/2014/main" id="{B982FAE7-BFB6-45D6-AED2-FC42C851B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796" y="1016755"/>
            <a:ext cx="4378880" cy="3152793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B38642C-62C4-4E31-A5D3-BB1DD8CA3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663583" cy="6858478"/>
          </a:xfrm>
          <a:custGeom>
            <a:avLst/>
            <a:gdLst>
              <a:gd name="connsiteX0" fmla="*/ 0 w 8663583"/>
              <a:gd name="connsiteY0" fmla="*/ 0 h 6858478"/>
              <a:gd name="connsiteX1" fmla="*/ 480486 w 8663583"/>
              <a:gd name="connsiteY1" fmla="*/ 0 h 6858478"/>
              <a:gd name="connsiteX2" fmla="*/ 4415403 w 8663583"/>
              <a:gd name="connsiteY2" fmla="*/ 0 h 6858478"/>
              <a:gd name="connsiteX3" fmla="*/ 5481631 w 8663583"/>
              <a:gd name="connsiteY3" fmla="*/ 0 h 6858478"/>
              <a:gd name="connsiteX4" fmla="*/ 5487208 w 8663583"/>
              <a:gd name="connsiteY4" fmla="*/ 0 h 6858478"/>
              <a:gd name="connsiteX5" fmla="*/ 8663583 w 8663583"/>
              <a:gd name="connsiteY5" fmla="*/ 6858478 h 6858478"/>
              <a:gd name="connsiteX6" fmla="*/ 1239028 w 8663583"/>
              <a:gd name="connsiteY6" fmla="*/ 6858478 h 6858478"/>
              <a:gd name="connsiteX7" fmla="*/ 1239288 w 8663583"/>
              <a:gd name="connsiteY7" fmla="*/ 6857916 h 6858478"/>
              <a:gd name="connsiteX8" fmla="*/ 480486 w 8663583"/>
              <a:gd name="connsiteY8" fmla="*/ 6857916 h 6858478"/>
              <a:gd name="connsiteX9" fmla="*/ 480486 w 8663583"/>
              <a:gd name="connsiteY9" fmla="*/ 6858000 h 6858478"/>
              <a:gd name="connsiteX10" fmla="*/ 0 w 8663583"/>
              <a:gd name="connsiteY10" fmla="*/ 685800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663583" h="6858478">
                <a:moveTo>
                  <a:pt x="0" y="0"/>
                </a:moveTo>
                <a:lnTo>
                  <a:pt x="480486" y="0"/>
                </a:lnTo>
                <a:lnTo>
                  <a:pt x="4415403" y="0"/>
                </a:lnTo>
                <a:lnTo>
                  <a:pt x="5481631" y="0"/>
                </a:lnTo>
                <a:lnTo>
                  <a:pt x="5487208" y="0"/>
                </a:lnTo>
                <a:lnTo>
                  <a:pt x="8663583" y="6858478"/>
                </a:lnTo>
                <a:lnTo>
                  <a:pt x="1239028" y="6858478"/>
                </a:lnTo>
                <a:lnTo>
                  <a:pt x="1239288" y="6857916"/>
                </a:lnTo>
                <a:lnTo>
                  <a:pt x="480486" y="6857916"/>
                </a:lnTo>
                <a:lnTo>
                  <a:pt x="4804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9F66240-8C38-4069-A5C9-2D3FCD97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234957" cy="6858478"/>
          </a:xfrm>
          <a:custGeom>
            <a:avLst/>
            <a:gdLst>
              <a:gd name="connsiteX0" fmla="*/ 156905 w 8234957"/>
              <a:gd name="connsiteY0" fmla="*/ 0 h 6858478"/>
              <a:gd name="connsiteX1" fmla="*/ 3986777 w 8234957"/>
              <a:gd name="connsiteY1" fmla="*/ 0 h 6858478"/>
              <a:gd name="connsiteX2" fmla="*/ 5053005 w 8234957"/>
              <a:gd name="connsiteY2" fmla="*/ 0 h 6858478"/>
              <a:gd name="connsiteX3" fmla="*/ 5058582 w 8234957"/>
              <a:gd name="connsiteY3" fmla="*/ 0 h 6858478"/>
              <a:gd name="connsiteX4" fmla="*/ 8234957 w 8234957"/>
              <a:gd name="connsiteY4" fmla="*/ 6858478 h 6858478"/>
              <a:gd name="connsiteX5" fmla="*/ 810402 w 8234957"/>
              <a:gd name="connsiteY5" fmla="*/ 6858478 h 6858478"/>
              <a:gd name="connsiteX6" fmla="*/ 810662 w 8234957"/>
              <a:gd name="connsiteY6" fmla="*/ 6857916 h 6858478"/>
              <a:gd name="connsiteX7" fmla="*/ 156905 w 8234957"/>
              <a:gd name="connsiteY7" fmla="*/ 6857916 h 6858478"/>
              <a:gd name="connsiteX8" fmla="*/ 156905 w 8234957"/>
              <a:gd name="connsiteY8" fmla="*/ 6858478 h 6858478"/>
              <a:gd name="connsiteX9" fmla="*/ 0 w 8234957"/>
              <a:gd name="connsiteY9" fmla="*/ 6858478 h 6858478"/>
              <a:gd name="connsiteX10" fmla="*/ 0 w 8234957"/>
              <a:gd name="connsiteY10" fmla="*/ 479 h 6858478"/>
              <a:gd name="connsiteX11" fmla="*/ 156905 w 8234957"/>
              <a:gd name="connsiteY11" fmla="*/ 479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34957" h="6858478">
                <a:moveTo>
                  <a:pt x="156905" y="0"/>
                </a:moveTo>
                <a:lnTo>
                  <a:pt x="3986777" y="0"/>
                </a:lnTo>
                <a:lnTo>
                  <a:pt x="5053005" y="0"/>
                </a:lnTo>
                <a:lnTo>
                  <a:pt x="5058582" y="0"/>
                </a:lnTo>
                <a:lnTo>
                  <a:pt x="8234957" y="6858478"/>
                </a:lnTo>
                <a:lnTo>
                  <a:pt x="810402" y="6858478"/>
                </a:lnTo>
                <a:lnTo>
                  <a:pt x="810662" y="6857916"/>
                </a:lnTo>
                <a:lnTo>
                  <a:pt x="156905" y="6857916"/>
                </a:lnTo>
                <a:lnTo>
                  <a:pt x="156905" y="6858478"/>
                </a:lnTo>
                <a:lnTo>
                  <a:pt x="0" y="6858478"/>
                </a:lnTo>
                <a:lnTo>
                  <a:pt x="0" y="479"/>
                </a:lnTo>
                <a:lnTo>
                  <a:pt x="15690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515701-1B16-4266-87B4-649C8F952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4378881" cy="1325563"/>
          </a:xfrm>
        </p:spPr>
        <p:txBody>
          <a:bodyPr>
            <a:normAutofit/>
          </a:bodyPr>
          <a:lstStyle/>
          <a:p>
            <a:r>
              <a:rPr lang="es-ES"/>
              <a:t>Estrategias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FCB1D-20D8-445A-A80B-7E5106A65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0824"/>
            <a:ext cx="5076090" cy="4151376"/>
          </a:xfrm>
        </p:spPr>
        <p:txBody>
          <a:bodyPr>
            <a:normAutofit/>
          </a:bodyPr>
          <a:lstStyle/>
          <a:p>
            <a:r>
              <a:rPr lang="es-ES"/>
              <a:t>Fijar objetivos</a:t>
            </a:r>
          </a:p>
          <a:p>
            <a:r>
              <a:rPr lang="es-ES"/>
              <a:t>Priorizar</a:t>
            </a:r>
          </a:p>
          <a:p>
            <a:r>
              <a:rPr lang="es-ES"/>
              <a:t>Encontrar la manera de estar organizado</a:t>
            </a:r>
          </a:p>
          <a:p>
            <a:r>
              <a:rPr lang="es-ES"/>
              <a:t>Aprender cuándo decir «NO»</a:t>
            </a:r>
          </a:p>
          <a:p>
            <a:r>
              <a:rPr lang="es-ES"/>
              <a:t>Use con prudencia su tiempo de espera</a:t>
            </a:r>
          </a:p>
          <a:p>
            <a:r>
              <a:rPr lang="es-ES"/>
              <a:t>Concentrarse en una cosa</a:t>
            </a:r>
          </a:p>
          <a:p>
            <a:r>
              <a:rPr lang="es-ES"/>
              <a:t>Celebrar el éxito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E22F-F13B-8070-3725-6AC226C2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8" y="6118167"/>
            <a:ext cx="526176" cy="65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81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 de cuadros de tiempo</a:t>
            </a:r>
            <a:b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Actividades de rutina (diarias)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45790"/>
              </p:ext>
            </p:extLst>
          </p:nvPr>
        </p:nvGraphicFramePr>
        <p:xfrm>
          <a:off x="2097994" y="17573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35052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Café/</a:t>
                      </a:r>
                      <a:br>
                        <a:rPr lang="es-ES" sz="1800"/>
                      </a:br>
                      <a:r>
                        <a:rPr lang="es-ES" sz="1800"/>
                        <a:t>Desayuno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Prepararse para el trabajo/la escuela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Televisión/videojuegos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Medios sociales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Ejercicio/Pasatiempos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Quehaceres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Conducir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Cena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Familia/ 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406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 de cuadros de tiempo: tiempo no laborable en el trabajo/escuela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F53DC35-83CF-0087-8024-F25CF7C033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287437"/>
              </p:ext>
            </p:extLst>
          </p:nvPr>
        </p:nvGraphicFramePr>
        <p:xfrm>
          <a:off x="2259919" y="1833507"/>
          <a:ext cx="81280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Recesos.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Conversaciones personales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137160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Correos electrónicos/textos personales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1933867"/>
                  </a:ext>
                </a:extLst>
              </a:tr>
              <a:tr h="5029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Almuerzo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58608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574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8580F-DBA9-CE0F-7860-70E360F1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Ejemplo de cuadros de tiempo</a:t>
            </a:r>
            <a:b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s-ES" sz="2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Actividades rutinarias y tiempo no laborable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8B65555-A310-640F-2EE3-DC0733BF2F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8755"/>
              </p:ext>
            </p:extLst>
          </p:nvPr>
        </p:nvGraphicFramePr>
        <p:xfrm>
          <a:off x="2409824" y="1423932"/>
          <a:ext cx="7816168" cy="55211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4042">
                  <a:extLst>
                    <a:ext uri="{9D8B030D-6E8A-4147-A177-3AD203B41FA5}">
                      <a16:colId xmlns:a16="http://schemas.microsoft.com/office/drawing/2014/main" val="908620748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373000992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882419169"/>
                    </a:ext>
                  </a:extLst>
                </a:gridCol>
                <a:gridCol w="1954042">
                  <a:extLst>
                    <a:ext uri="{9D8B030D-6E8A-4147-A177-3AD203B41FA5}">
                      <a16:colId xmlns:a16="http://schemas.microsoft.com/office/drawing/2014/main" val="2113818070"/>
                    </a:ext>
                  </a:extLst>
                </a:gridCol>
              </a:tblGrid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89741675"/>
                  </a:ext>
                </a:extLst>
              </a:tr>
              <a:tr h="594996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Sueño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Café/</a:t>
                      </a:r>
                      <a:br>
                        <a:rPr lang="es-ES" sz="1800"/>
                      </a:br>
                      <a:r>
                        <a:rPr lang="es-ES" sz="1800"/>
                        <a:t>Desayuno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542220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Prepararse para el trabajo/la escuela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7586264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Televisión/videojuegos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Medios sociales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Ejercicio/Pasatiempos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Quehaceres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2231956"/>
                  </a:ext>
                </a:extLst>
              </a:tr>
              <a:tr h="339998"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Conducir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Cena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/>
                        <a:t>Familia/ 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Recesos.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1544758"/>
                  </a:ext>
                </a:extLst>
              </a:tr>
              <a:tr h="594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Correos electrónicos/textos personales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8056149"/>
                  </a:ext>
                </a:extLst>
              </a:tr>
              <a:tr h="594996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Conversaciones personales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2397163"/>
                  </a:ext>
                </a:extLst>
              </a:tr>
              <a:tr h="339998">
                <a:tc>
                  <a:txBody>
                    <a:bodyPr/>
                    <a:lstStyle/>
                    <a:p>
                      <a:pPr algn="ctr"/>
                      <a:r>
                        <a:rPr lang="es-ES"/>
                        <a:t>Almuerzo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57910"/>
                  </a:ext>
                </a:extLst>
              </a:tr>
              <a:tr h="651663"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5559059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6A5055B-B695-3759-0A97-001E73708B02}"/>
              </a:ext>
            </a:extLst>
          </p:cNvPr>
          <p:cNvSpPr txBox="1"/>
          <p:nvPr/>
        </p:nvSpPr>
        <p:spPr>
          <a:xfrm>
            <a:off x="9545158" y="5320443"/>
            <a:ext cx="2047875" cy="923330"/>
          </a:xfrm>
          <a:prstGeom prst="rect">
            <a:avLst/>
          </a:prstGeom>
          <a:solidFill>
            <a:srgbClr val="EBB700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>
                <a:ln w="9525">
                  <a:solidFill>
                    <a:schemeClr val="tx1"/>
                  </a:solidFill>
                </a:ln>
              </a:rPr>
              <a:t>Los cuadrados vacíos representan tiempo productivo.</a:t>
            </a:r>
          </a:p>
        </p:txBody>
      </p:sp>
    </p:spTree>
    <p:extLst>
      <p:ext uri="{BB962C8B-B14F-4D97-AF65-F5344CB8AC3E}">
        <p14:creationId xmlns:p14="http://schemas.microsoft.com/office/powerpoint/2010/main" val="77123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255</Words>
  <Application>Microsoft Office PowerPoint</Application>
  <PresentationFormat>Widescreen</PresentationFormat>
  <Paragraphs>75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Gestión del tiempo</vt:lpstr>
      <vt:lpstr>Importancia de la gestión del tiempo</vt:lpstr>
      <vt:lpstr>Objetivos de la sesión</vt:lpstr>
      <vt:lpstr>Obstáculos</vt:lpstr>
      <vt:lpstr>Obstáculos</vt:lpstr>
      <vt:lpstr>Estrategias</vt:lpstr>
      <vt:lpstr>Ejemplo de cuadros de tiempo Actividades de rutina (diarias)</vt:lpstr>
      <vt:lpstr>Ejemplo de cuadros de tiempo: tiempo no laborable en el trabajo/escuela</vt:lpstr>
      <vt:lpstr>Ejemplo de cuadros de tiempo Actividades rutinarias y tiempo no laborable</vt:lpstr>
      <vt:lpstr>Objetivos de la sesión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Management</dc:title>
  <dc:creator>Cermak, Wendy</dc:creator>
  <cp:lastModifiedBy>Cermak, Wendy</cp:lastModifiedBy>
  <cp:revision>32</cp:revision>
  <dcterms:created xsi:type="dcterms:W3CDTF">2022-01-24T19:33:54Z</dcterms:created>
  <dcterms:modified xsi:type="dcterms:W3CDTF">2023-04-27T18:06:23Z</dcterms:modified>
</cp:coreProperties>
</file>