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DA597-620B-44DD-B0FA-8B9C18925024}" v="2" dt="2023-03-30T19:49:10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648" autoAdjust="0"/>
  </p:normalViewPr>
  <p:slideViewPr>
    <p:cSldViewPr snapToGrid="0" showGuides="1">
      <p:cViewPr varScale="1">
        <p:scale>
          <a:sx n="53" d="100"/>
          <a:sy n="53" d="100"/>
        </p:scale>
        <p:origin x="66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Willems" userId="b03ebbb93e2a4a5b" providerId="LiveId" clId="{481DA597-620B-44DD-B0FA-8B9C18925024}"/>
    <pc:docChg chg="undo redo custSel modSld">
      <pc:chgData name="Philippe Willems" userId="b03ebbb93e2a4a5b" providerId="LiveId" clId="{481DA597-620B-44DD-B0FA-8B9C18925024}" dt="2023-03-31T17:58:17.354" v="210" actId="20577"/>
      <pc:docMkLst>
        <pc:docMk/>
      </pc:docMkLst>
      <pc:sldChg chg="modSp">
        <pc:chgData name="Philippe Willems" userId="b03ebbb93e2a4a5b" providerId="LiveId" clId="{481DA597-620B-44DD-B0FA-8B9C18925024}" dt="2023-03-30T19:44:25.942" v="0" actId="20577"/>
        <pc:sldMkLst>
          <pc:docMk/>
          <pc:sldMk cId="3775292064" sldId="256"/>
        </pc:sldMkLst>
        <pc:spChg chg="mod">
          <ac:chgData name="Philippe Willems" userId="b03ebbb93e2a4a5b" providerId="LiveId" clId="{481DA597-620B-44DD-B0FA-8B9C18925024}" dt="2023-03-30T19:44:25.942" v="0" actId="20577"/>
          <ac:spMkLst>
            <pc:docMk/>
            <pc:sldMk cId="3775292064" sldId="256"/>
            <ac:spMk id="2" creationId="{FF6DEA60-FC45-4962-A755-10660F57352A}"/>
          </ac:spMkLst>
        </pc:spChg>
      </pc:sldChg>
      <pc:sldChg chg="modSp mod">
        <pc:chgData name="Philippe Willems" userId="b03ebbb93e2a4a5b" providerId="LiveId" clId="{481DA597-620B-44DD-B0FA-8B9C18925024}" dt="2023-03-30T19:44:44.647" v="1" actId="14100"/>
        <pc:sldMkLst>
          <pc:docMk/>
          <pc:sldMk cId="1503915863" sldId="259"/>
        </pc:sldMkLst>
        <pc:graphicFrameChg chg="mod">
          <ac:chgData name="Philippe Willems" userId="b03ebbb93e2a4a5b" providerId="LiveId" clId="{481DA597-620B-44DD-B0FA-8B9C18925024}" dt="2023-03-30T19:44:44.647" v="1" actId="14100"/>
          <ac:graphicFrameMkLst>
            <pc:docMk/>
            <pc:sldMk cId="1503915863" sldId="259"/>
            <ac:graphicFrameMk id="14" creationId="{78DF8228-CA22-4C0C-B7DA-B2C03C28D90A}"/>
          </ac:graphicFrameMkLst>
        </pc:graphicFrameChg>
      </pc:sldChg>
      <pc:sldChg chg="modSp mod">
        <pc:chgData name="Philippe Willems" userId="b03ebbb93e2a4a5b" providerId="LiveId" clId="{481DA597-620B-44DD-B0FA-8B9C18925024}" dt="2023-03-30T19:45:17.141" v="3" actId="14100"/>
        <pc:sldMkLst>
          <pc:docMk/>
          <pc:sldMk cId="1988482386" sldId="260"/>
        </pc:sldMkLst>
        <pc:spChg chg="mod">
          <ac:chgData name="Philippe Willems" userId="b03ebbb93e2a4a5b" providerId="LiveId" clId="{481DA597-620B-44DD-B0FA-8B9C18925024}" dt="2023-03-30T19:45:17.141" v="3" actId="14100"/>
          <ac:spMkLst>
            <pc:docMk/>
            <pc:sldMk cId="1988482386" sldId="260"/>
            <ac:spMk id="9" creationId="{8F4F1F0C-D25A-45A5-887B-E1BB3BE19E57}"/>
          </ac:spMkLst>
        </pc:spChg>
      </pc:sldChg>
      <pc:sldChg chg="modSp mod">
        <pc:chgData name="Philippe Willems" userId="b03ebbb93e2a4a5b" providerId="LiveId" clId="{481DA597-620B-44DD-B0FA-8B9C18925024}" dt="2023-03-30T19:45:38.325" v="4" actId="14100"/>
        <pc:sldMkLst>
          <pc:docMk/>
          <pc:sldMk cId="2616875139" sldId="261"/>
        </pc:sldMkLst>
        <pc:spChg chg="mod">
          <ac:chgData name="Philippe Willems" userId="b03ebbb93e2a4a5b" providerId="LiveId" clId="{481DA597-620B-44DD-B0FA-8B9C18925024}" dt="2023-03-30T19:45:38.325" v="4" actId="14100"/>
          <ac:spMkLst>
            <pc:docMk/>
            <pc:sldMk cId="2616875139" sldId="261"/>
            <ac:spMk id="9" creationId="{8F4F1F0C-D25A-45A5-887B-E1BB3BE19E57}"/>
          </ac:spMkLst>
        </pc:spChg>
      </pc:sldChg>
      <pc:sldChg chg="modSp mod">
        <pc:chgData name="Philippe Willems" userId="b03ebbb93e2a4a5b" providerId="LiveId" clId="{481DA597-620B-44DD-B0FA-8B9C18925024}" dt="2023-03-30T19:52:15.062" v="76" actId="6549"/>
        <pc:sldMkLst>
          <pc:docMk/>
          <pc:sldMk cId="728918142" sldId="262"/>
        </pc:sldMkLst>
        <pc:spChg chg="mod">
          <ac:chgData name="Philippe Willems" userId="b03ebbb93e2a4a5b" providerId="LiveId" clId="{481DA597-620B-44DD-B0FA-8B9C18925024}" dt="2023-03-30T19:52:15.062" v="76" actId="6549"/>
          <ac:spMkLst>
            <pc:docMk/>
            <pc:sldMk cId="728918142" sldId="262"/>
            <ac:spMk id="3" creationId="{8C5FCB1D-20D8-445A-A80B-7E5106A658E1}"/>
          </ac:spMkLst>
        </pc:spChg>
      </pc:sldChg>
      <pc:sldChg chg="modSp mod">
        <pc:chgData name="Philippe Willems" userId="b03ebbb93e2a4a5b" providerId="LiveId" clId="{481DA597-620B-44DD-B0FA-8B9C18925024}" dt="2023-03-31T17:43:54.578" v="151"/>
        <pc:sldMkLst>
          <pc:docMk/>
          <pc:sldMk cId="2695746987" sldId="265"/>
        </pc:sldMkLst>
        <pc:spChg chg="mod">
          <ac:chgData name="Philippe Willems" userId="b03ebbb93e2a4a5b" providerId="LiveId" clId="{481DA597-620B-44DD-B0FA-8B9C18925024}" dt="2023-03-31T17:43:54.578" v="151"/>
          <ac:spMkLst>
            <pc:docMk/>
            <pc:sldMk cId="2695746987" sldId="265"/>
            <ac:spMk id="2" creationId="{F4C8580F-DBA9-CE0F-7860-70E360F172D0}"/>
          </ac:spMkLst>
        </pc:spChg>
        <pc:graphicFrameChg chg="modGraphic">
          <ac:chgData name="Philippe Willems" userId="b03ebbb93e2a4a5b" providerId="LiveId" clId="{481DA597-620B-44DD-B0FA-8B9C18925024}" dt="2023-03-30T19:52:44.870" v="78" actId="20577"/>
          <ac:graphicFrameMkLst>
            <pc:docMk/>
            <pc:sldMk cId="2695746987" sldId="265"/>
            <ac:graphicFrameMk id="4" creationId="{4F53DC35-83CF-0087-8024-F25CF7C033B8}"/>
          </ac:graphicFrameMkLst>
        </pc:graphicFrameChg>
      </pc:sldChg>
      <pc:sldChg chg="modSp mod">
        <pc:chgData name="Philippe Willems" userId="b03ebbb93e2a4a5b" providerId="LiveId" clId="{481DA597-620B-44DD-B0FA-8B9C18925024}" dt="2023-03-31T17:57:47.947" v="190" actId="20577"/>
        <pc:sldMkLst>
          <pc:docMk/>
          <pc:sldMk cId="771237024" sldId="268"/>
        </pc:sldMkLst>
        <pc:spChg chg="mod">
          <ac:chgData name="Philippe Willems" userId="b03ebbb93e2a4a5b" providerId="LiveId" clId="{481DA597-620B-44DD-B0FA-8B9C18925024}" dt="2023-03-31T17:57:47.947" v="190" actId="20577"/>
          <ac:spMkLst>
            <pc:docMk/>
            <pc:sldMk cId="771237024" sldId="268"/>
            <ac:spMk id="2" creationId="{F4C8580F-DBA9-CE0F-7860-70E360F172D0}"/>
          </ac:spMkLst>
        </pc:spChg>
        <pc:spChg chg="mod">
          <ac:chgData name="Philippe Willems" userId="b03ebbb93e2a4a5b" providerId="LiveId" clId="{481DA597-620B-44DD-B0FA-8B9C18925024}" dt="2023-03-30T19:50:27.748" v="53" actId="1076"/>
          <ac:spMkLst>
            <pc:docMk/>
            <pc:sldMk cId="771237024" sldId="268"/>
            <ac:spMk id="6" creationId="{46A5055B-B695-3759-0A97-001E73708B02}"/>
          </ac:spMkLst>
        </pc:spChg>
        <pc:graphicFrameChg chg="modGraphic">
          <ac:chgData name="Philippe Willems" userId="b03ebbb93e2a4a5b" providerId="LiveId" clId="{481DA597-620B-44DD-B0FA-8B9C18925024}" dt="2023-03-31T17:42:41.373" v="148" actId="20577"/>
          <ac:graphicFrameMkLst>
            <pc:docMk/>
            <pc:sldMk cId="771237024" sldId="268"/>
            <ac:graphicFrameMk id="5" creationId="{A8B65555-A310-640F-2EE3-DC0733BF2F26}"/>
          </ac:graphicFrameMkLst>
        </pc:graphicFrameChg>
      </pc:sldChg>
      <pc:sldChg chg="modSp mod">
        <pc:chgData name="Philippe Willems" userId="b03ebbb93e2a4a5b" providerId="LiveId" clId="{481DA597-620B-44DD-B0FA-8B9C18925024}" dt="2023-03-31T17:58:17.354" v="210" actId="20577"/>
        <pc:sldMkLst>
          <pc:docMk/>
          <pc:sldMk cId="2102406681" sldId="269"/>
        </pc:sldMkLst>
        <pc:spChg chg="mod">
          <ac:chgData name="Philippe Willems" userId="b03ebbb93e2a4a5b" providerId="LiveId" clId="{481DA597-620B-44DD-B0FA-8B9C18925024}" dt="2023-03-31T17:58:17.354" v="210" actId="20577"/>
          <ac:spMkLst>
            <pc:docMk/>
            <pc:sldMk cId="2102406681" sldId="269"/>
            <ac:spMk id="2" creationId="{F4C8580F-DBA9-CE0F-7860-70E360F172D0}"/>
          </ac:spMkLst>
        </pc:spChg>
        <pc:graphicFrameChg chg="mod modGraphic">
          <ac:chgData name="Philippe Willems" userId="b03ebbb93e2a4a5b" providerId="LiveId" clId="{481DA597-620B-44DD-B0FA-8B9C18925024}" dt="2023-03-31T17:41:22.247" v="136" actId="20577"/>
          <ac:graphicFrameMkLst>
            <pc:docMk/>
            <pc:sldMk cId="2102406681" sldId="269"/>
            <ac:graphicFrameMk id="4" creationId="{4F53DC35-83CF-0087-8024-F25CF7C033B8}"/>
          </ac:graphicFrameMkLst>
        </pc:graphicFrameChg>
      </pc:sldChg>
      <pc:sldChg chg="modSp mod">
        <pc:chgData name="Philippe Willems" userId="b03ebbb93e2a4a5b" providerId="LiveId" clId="{481DA597-620B-44DD-B0FA-8B9C18925024}" dt="2023-03-30T19:51:17.802" v="55" actId="14100"/>
        <pc:sldMkLst>
          <pc:docMk/>
          <pc:sldMk cId="2465088946" sldId="270"/>
        </pc:sldMkLst>
        <pc:graphicFrameChg chg="mod">
          <ac:chgData name="Philippe Willems" userId="b03ebbb93e2a4a5b" providerId="LiveId" clId="{481DA597-620B-44DD-B0FA-8B9C18925024}" dt="2023-03-30T19:51:17.802" v="55" actId="14100"/>
          <ac:graphicFrameMkLst>
            <pc:docMk/>
            <pc:sldMk cId="2465088946" sldId="270"/>
            <ac:graphicFrameMk id="14" creationId="{78DF8228-CA22-4C0C-B7DA-B2C03C28D90A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/>
            <a:t>Importance de la gestion du temps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 dirty="0"/>
            <a:t>Obstacles typiques à une bonne gestion du temps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/>
            <a:t>Stratégies de gestion du temps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/>
            <a:t>Importance de la gestion du temps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 dirty="0"/>
            <a:t>Obstacles typiques à une bonne gestion du temps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/>
            <a:t>Stratégies de gestion du temps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10176687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843268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Importance de la gestion du temps</a:t>
          </a:r>
        </a:p>
      </dsp:txBody>
      <dsp:txXfrm>
        <a:off x="1333418" y="493"/>
        <a:ext cx="8843268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10176687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843268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Obstacles typiques à une bonne gestion du temps</a:t>
          </a:r>
        </a:p>
      </dsp:txBody>
      <dsp:txXfrm>
        <a:off x="1333418" y="1443586"/>
        <a:ext cx="8843268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10176687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843268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Stratégies de gestion du temps</a:t>
          </a:r>
        </a:p>
      </dsp:txBody>
      <dsp:txXfrm>
        <a:off x="1333418" y="2886679"/>
        <a:ext cx="8843268" cy="115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10538637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9205218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Importance de la gestion du temps</a:t>
          </a:r>
        </a:p>
      </dsp:txBody>
      <dsp:txXfrm>
        <a:off x="1333418" y="493"/>
        <a:ext cx="9205218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10538637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9205218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Obstacles typiques à une bonne gestion du temps</a:t>
          </a:r>
        </a:p>
      </dsp:txBody>
      <dsp:txXfrm>
        <a:off x="1333418" y="1443586"/>
        <a:ext cx="9205218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10538637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9205218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Stratégies de gestion du temps</a:t>
          </a:r>
        </a:p>
      </dsp:txBody>
      <dsp:txXfrm>
        <a:off x="1333418" y="2886679"/>
        <a:ext cx="9205218" cy="115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fr-FR" sz="6100" b="1" dirty="0">
                <a:solidFill>
                  <a:schemeClr val="bg1"/>
                </a:solidFill>
              </a:rPr>
              <a:t>La gestion </a:t>
            </a:r>
            <a:br>
              <a:rPr lang="fr-FR" sz="6100" b="1" dirty="0">
                <a:solidFill>
                  <a:schemeClr val="bg1"/>
                </a:solidFill>
              </a:rPr>
            </a:br>
            <a:r>
              <a:rPr lang="fr-FR" sz="6100" b="1" dirty="0">
                <a:solidFill>
                  <a:schemeClr val="bg1"/>
                </a:solidFill>
              </a:rPr>
              <a:t>du temps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fr-FR"/>
              <a:t>Objectifs de travail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328687"/>
              </p:ext>
            </p:extLst>
          </p:nvPr>
        </p:nvGraphicFramePr>
        <p:xfrm>
          <a:off x="1653362" y="2176272"/>
          <a:ext cx="10538637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5200"/>
              <a:t>Importance de la gestion du temps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fr-FR"/>
              <a:t>Objectifs de travail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009253"/>
              </p:ext>
            </p:extLst>
          </p:nvPr>
        </p:nvGraphicFramePr>
        <p:xfrm>
          <a:off x="1653362" y="2176272"/>
          <a:ext cx="10176687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fr-FR"/>
              <a:t>Obstacles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5266154" cy="4154361"/>
          </a:xfrm>
        </p:spPr>
        <p:txBody>
          <a:bodyPr>
            <a:normAutofit/>
          </a:bodyPr>
          <a:lstStyle/>
          <a:p>
            <a:r>
              <a:rPr lang="fr-FR" dirty="0"/>
              <a:t>Objectifs et priorités trop vagues</a:t>
            </a:r>
          </a:p>
          <a:p>
            <a:r>
              <a:rPr lang="fr-FR" dirty="0"/>
              <a:t>Manque d’organisation</a:t>
            </a:r>
          </a:p>
          <a:p>
            <a:r>
              <a:rPr lang="fr-FR" dirty="0"/>
              <a:t>Manque de préparation</a:t>
            </a:r>
          </a:p>
          <a:p>
            <a:r>
              <a:rPr lang="fr-FR" dirty="0"/>
              <a:t>Distractions et interruptions</a:t>
            </a:r>
          </a:p>
          <a:p>
            <a:r>
              <a:rPr lang="fr-FR" dirty="0"/>
              <a:t>Incapacité à dire non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60653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fr-FR"/>
              <a:t>Obstacles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6" y="2055803"/>
            <a:ext cx="4843653" cy="4154361"/>
          </a:xfrm>
        </p:spPr>
        <p:txBody>
          <a:bodyPr>
            <a:normAutofit/>
          </a:bodyPr>
          <a:lstStyle/>
          <a:p>
            <a:r>
              <a:rPr lang="fr-FR" dirty="0"/>
              <a:t>Procrastination et indécision</a:t>
            </a:r>
          </a:p>
          <a:p>
            <a:r>
              <a:rPr lang="fr-FR" dirty="0"/>
              <a:t>Engagements personnels</a:t>
            </a:r>
          </a:p>
          <a:p>
            <a:r>
              <a:rPr lang="fr-FR" dirty="0"/>
              <a:t>Obligations professionnelles</a:t>
            </a:r>
          </a:p>
          <a:p>
            <a:r>
              <a:rPr lang="fr-FR" dirty="0"/>
              <a:t>Excès d'engagements</a:t>
            </a:r>
          </a:p>
          <a:p>
            <a:r>
              <a:rPr lang="fr-FR" dirty="0"/>
              <a:t>Tension nerveuse et fatigue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fr-FR" dirty="0"/>
              <a:t>Stratégies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fr-FR" dirty="0"/>
              <a:t>Fixer des objectifs</a:t>
            </a:r>
          </a:p>
          <a:p>
            <a:r>
              <a:rPr lang="fr-FR" dirty="0"/>
              <a:t>Établir des priorités</a:t>
            </a:r>
          </a:p>
          <a:p>
            <a:r>
              <a:rPr lang="fr-FR" dirty="0"/>
              <a:t>S’organiser</a:t>
            </a:r>
          </a:p>
          <a:p>
            <a:r>
              <a:rPr lang="fr-FR" dirty="0"/>
              <a:t>Savoir dire non</a:t>
            </a:r>
          </a:p>
          <a:p>
            <a:r>
              <a:rPr lang="fr-FR" dirty="0"/>
              <a:t>Tirer parti des temps morts</a:t>
            </a:r>
          </a:p>
          <a:p>
            <a:r>
              <a:rPr lang="fr-FR" dirty="0"/>
              <a:t>Savoir se concentrer</a:t>
            </a:r>
          </a:p>
          <a:p>
            <a:r>
              <a:rPr lang="fr-FR" dirty="0"/>
              <a:t>Célébrer ses réussites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À la recherche du temps perdu</a:t>
            </a:r>
            <a:b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Activités quotidiennes hors travail</a:t>
            </a:r>
            <a:r>
              <a:rPr lang="fr-FR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/études</a:t>
            </a:r>
            <a:endParaRPr lang="fr-FR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33172"/>
              </p:ext>
            </p:extLst>
          </p:nvPr>
        </p:nvGraphicFramePr>
        <p:xfrm>
          <a:off x="2097994" y="1757307"/>
          <a:ext cx="81280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Sommeil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Sommeil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Sommeil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Sommeil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Sommeil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/>
                        <a:t>Sommeil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/>
                        <a:t>Sommeil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Petit-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déjeuner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Préparation matinale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TV/Jeux vidéo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Réseaux sociaux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Exercice/Loisirs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Tâches ménagères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Transports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Dîner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Proches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À la recherche du temps perdu</a:t>
            </a:r>
            <a:b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Temps morts au travail/dans les études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86661"/>
              </p:ext>
            </p:extLst>
          </p:nvPr>
        </p:nvGraphicFramePr>
        <p:xfrm>
          <a:off x="2259919" y="1833507"/>
          <a:ext cx="81280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Pauses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/>
                        <a:t>Conversations personnelles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E-mails/SMS personnels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Déjeuner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À la recherche du temps perdu</a:t>
            </a:r>
            <a:b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Activités quotidiennes hors travail/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</a:t>
            </a:r>
            <a:r>
              <a:rPr lang="fr-FR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tudes</a:t>
            </a:r>
            <a: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et temps morts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57443"/>
              </p:ext>
            </p:extLst>
          </p:nvPr>
        </p:nvGraphicFramePr>
        <p:xfrm>
          <a:off x="2409824" y="1423932"/>
          <a:ext cx="7816168" cy="5246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Sommeil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Sommeil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Sommeil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Sommeil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594996">
                <a:tc rowSpan="2">
                  <a:txBody>
                    <a:bodyPr/>
                    <a:lstStyle/>
                    <a:p>
                      <a:pPr algn="ctr"/>
                      <a:r>
                        <a:rPr lang="fr-FR"/>
                        <a:t>Sommeil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/>
                        <a:t>Sommeil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/>
                        <a:t>Sommeil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Petit-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déjeuner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Préparation matinale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TV/Jeux vidéo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Réseaux sociaux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Exercice</a:t>
                      </a:r>
                      <a:r>
                        <a:rPr lang="fr-FR"/>
                        <a:t>/Loisirs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Tâches ménagères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fr-FR"/>
                        <a:t>Transports</a:t>
                      </a:r>
                      <a:endParaRPr lang="fr-F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/>
                        <a:t>Dîner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/>
                        <a:t>Proches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Pauses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E-mails/SMS personnels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Conversations personnelles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Déjeuner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9002029" y="5581650"/>
            <a:ext cx="2447925" cy="923330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n w="9525">
                  <a:solidFill>
                    <a:schemeClr val="tx1"/>
                  </a:solidFill>
                </a:ln>
              </a:rPr>
              <a:t>Les cases vides représentent votre temps productif moyen.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232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La gestion  du temps</vt:lpstr>
      <vt:lpstr>Importance de la gestion du temps</vt:lpstr>
      <vt:lpstr>Objectifs de travail</vt:lpstr>
      <vt:lpstr>Obstacles</vt:lpstr>
      <vt:lpstr>Obstacles</vt:lpstr>
      <vt:lpstr>Stratégies</vt:lpstr>
      <vt:lpstr>À la recherche du temps perdu Activités quotidiennes hors travail/études</vt:lpstr>
      <vt:lpstr>À la recherche du temps perdu Temps morts au travail/dans les études</vt:lpstr>
      <vt:lpstr>À la recherche du temps perdu Activités quotidiennes hors travail/études et temps morts</vt:lpstr>
      <vt:lpstr>Objectifs de travail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Cermak, Wendy</cp:lastModifiedBy>
  <cp:revision>32</cp:revision>
  <dcterms:created xsi:type="dcterms:W3CDTF">2022-01-24T19:33:54Z</dcterms:created>
  <dcterms:modified xsi:type="dcterms:W3CDTF">2023-05-03T19:51:04Z</dcterms:modified>
</cp:coreProperties>
</file>