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1754" autoAdjust="0"/>
  </p:normalViewPr>
  <p:slideViewPr>
    <p:cSldViewPr snapToGrid="0" showGuides="1">
      <p:cViewPr varScale="1">
        <p:scale>
          <a:sx n="68" d="100"/>
          <a:sy n="68" d="100"/>
        </p:scale>
        <p:origin x="151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/>
            <a:t>Descrever a importância do Gerenciamento do Tempo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/>
            <a:t>Reconhecer os obstáculos comuns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/>
            <a:t>Identificar estratégias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/>
            <a:t>Descrever a importância do Gerenciamento do Tempo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/>
            <a:t>Reconhecer os obstáculos comuns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/>
            <a:t>Identificar estratégias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Descrever a importância do Gerenciamento do Tempo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Reconhecer os obstáculos comuns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Identificar estratégias</a:t>
          </a:r>
        </a:p>
      </dsp:txBody>
      <dsp:txXfrm>
        <a:off x="1342103" y="2875668"/>
        <a:ext cx="7954598" cy="116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Descrever a importância do Gerenciamento do Tempo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Reconhecer os obstáculos comuns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Identificar estratégias</a:t>
          </a:r>
        </a:p>
      </dsp:txBody>
      <dsp:txXfrm>
        <a:off x="1342103" y="2875668"/>
        <a:ext cx="7954598" cy="11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4868" y="1367673"/>
            <a:ext cx="4942107" cy="2665509"/>
          </a:xfrm>
        </p:spPr>
        <p:txBody>
          <a:bodyPr>
            <a:normAutofit/>
          </a:bodyPr>
          <a:lstStyle/>
          <a:p>
            <a:r>
              <a:rPr lang="pt-BR" sz="6100" b="1" dirty="0">
                <a:solidFill>
                  <a:schemeClr val="bg1"/>
                </a:solidFill>
              </a:rPr>
              <a:t>Gerenciamento do Tempo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/>
              <a:t>Objetivos da sessão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443645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5200" dirty="0"/>
              <a:t>Importância do Gerenciamento do Tempo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/>
              <a:t>Objetivos da sessão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t-BR"/>
              <a:t>Obstáculos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154361"/>
          </a:xfrm>
        </p:spPr>
        <p:txBody>
          <a:bodyPr>
            <a:normAutofit/>
          </a:bodyPr>
          <a:lstStyle/>
          <a:p>
            <a:r>
              <a:rPr lang="pt-BR"/>
              <a:t>Objetivos e prioridades pouco claros</a:t>
            </a:r>
          </a:p>
          <a:p>
            <a:r>
              <a:rPr lang="pt-BR"/>
              <a:t>Desorganização pessoal</a:t>
            </a:r>
          </a:p>
          <a:p>
            <a:r>
              <a:rPr lang="pt-BR"/>
              <a:t>Falta de planejamento</a:t>
            </a:r>
          </a:p>
          <a:p>
            <a:r>
              <a:rPr lang="pt-BR"/>
              <a:t>Distrações e interrupções</a:t>
            </a:r>
          </a:p>
          <a:p>
            <a:r>
              <a:rPr lang="pt-BR"/>
              <a:t>Incapacidade para dizer "Não"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t-BR"/>
              <a:t>Obstáculos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pt-BR"/>
              <a:t>Procrastinação e indecisão</a:t>
            </a:r>
          </a:p>
          <a:p>
            <a:r>
              <a:rPr lang="pt-BR"/>
              <a:t>Compromissos pessoais</a:t>
            </a:r>
          </a:p>
          <a:p>
            <a:r>
              <a:rPr lang="pt-BR"/>
              <a:t>Obrigações profissionais</a:t>
            </a:r>
          </a:p>
          <a:p>
            <a:r>
              <a:rPr lang="pt-BR"/>
              <a:t>Envolvimento com muitas coisas ao mesmo tempo</a:t>
            </a:r>
          </a:p>
          <a:p>
            <a:r>
              <a:rPr lang="pt-BR"/>
              <a:t>Estresse e cansaço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pt-BR"/>
              <a:t>Estratégias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 lnSpcReduction="10000"/>
          </a:bodyPr>
          <a:lstStyle/>
          <a:p>
            <a:r>
              <a:rPr lang="pt-BR"/>
              <a:t>Estabelecer objetivos</a:t>
            </a:r>
          </a:p>
          <a:p>
            <a:r>
              <a:rPr lang="pt-BR"/>
              <a:t>Priorizar</a:t>
            </a:r>
          </a:p>
          <a:p>
            <a:r>
              <a:rPr lang="pt-BR"/>
              <a:t>Encontrar uma forma de se manter organizado</a:t>
            </a:r>
          </a:p>
          <a:p>
            <a:r>
              <a:rPr lang="pt-BR"/>
              <a:t>Aprender a dizer "Não"</a:t>
            </a:r>
          </a:p>
          <a:p>
            <a:r>
              <a:rPr lang="pt-BR"/>
              <a:t>Usar o seu tempo de espera</a:t>
            </a:r>
          </a:p>
          <a:p>
            <a:r>
              <a:rPr lang="pt-BR"/>
              <a:t>Concentrar-se em uma coisa de cada vez</a:t>
            </a:r>
          </a:p>
          <a:p>
            <a:r>
              <a:rPr lang="pt-BR"/>
              <a:t>Comemorar o sucesso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Exemplo de Tempo ao quadrado - Atividades Diárias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Café/</a:t>
                      </a:r>
                      <a:br>
                        <a:rPr lang="pt-BR" sz="1800"/>
                      </a:br>
                      <a:r>
                        <a:rPr lang="pt-BR" sz="1800"/>
                        <a:t>Café da manhã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Preparar-se para o trabalho/escola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TV/Videogames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Mídia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Exercício/Hobbies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Tarefas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Dirigir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Jantar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Família/</a:t>
                      </a:r>
                      <a:br>
                        <a:rPr lang="pt-BR"/>
                      </a:br>
                      <a:r>
                        <a:rPr lang="pt-BR"/>
                        <a:t>Amigos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Exemplo de Tempo ao quadrado	- Tempo que não está trabalhando no trabalho/escola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Intervalos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Conversas pessoais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E-mails/mensagens pessoais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Almoço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Exemplo de Tempo ao quadrado - Atividades rotineiras e tempo que não está trabalhando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246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Dormir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Café/</a:t>
                      </a:r>
                      <a:br>
                        <a:rPr lang="pt-BR" sz="1800"/>
                      </a:br>
                      <a:r>
                        <a:rPr lang="pt-BR" sz="1800"/>
                        <a:t>Café da manhã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Preparar-se para o trabalho/escola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TV/Videogames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Mídia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Exercício/Hobbies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Tarefas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Dirigir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Jantar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/>
                        <a:t>Família/</a:t>
                      </a:r>
                      <a:br>
                        <a:rPr lang="pt-BR"/>
                      </a:br>
                      <a:r>
                        <a:rPr lang="pt-BR"/>
                        <a:t>Amigos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Intervalos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E-mails/textos pessoais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Conversas pessoais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Almoço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34525" y="5143500"/>
            <a:ext cx="204787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n w="9525">
                  <a:solidFill>
                    <a:schemeClr val="tx1"/>
                  </a:solidFill>
                </a:ln>
              </a:rPr>
              <a:t>Quadrados vazios representam tempo produtivo.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240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Gerenciamento do Tempo</vt:lpstr>
      <vt:lpstr>Importância do Gerenciamento do Tempo</vt:lpstr>
      <vt:lpstr>Objetivos da sessão</vt:lpstr>
      <vt:lpstr>Obstáculos</vt:lpstr>
      <vt:lpstr>Obstáculos</vt:lpstr>
      <vt:lpstr>Estratégias</vt:lpstr>
      <vt:lpstr>Exemplo de Tempo ao quadrado - Atividades Diárias</vt:lpstr>
      <vt:lpstr>Exemplo de Tempo ao quadrado - Tempo que não está trabalhando no trabalho/escola</vt:lpstr>
      <vt:lpstr>Exemplo de Tempo ao quadrado - Atividades rotineiras e tempo que não está trabalhando</vt:lpstr>
      <vt:lpstr>Objetivos da sessão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Wilder, Carolina</cp:lastModifiedBy>
  <cp:revision>33</cp:revision>
  <dcterms:created xsi:type="dcterms:W3CDTF">2022-01-24T19:33:54Z</dcterms:created>
  <dcterms:modified xsi:type="dcterms:W3CDTF">2023-04-17T19:14:59Z</dcterms:modified>
</cp:coreProperties>
</file>