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648" autoAdjust="0"/>
  </p:normalViewPr>
  <p:slideViewPr>
    <p:cSldViewPr snapToGrid="0" showGuides="1">
      <p:cViewPr varScale="1">
        <p:scale>
          <a:sx n="43" d="100"/>
          <a:sy n="43" d="100"/>
        </p:scale>
        <p:origin x="45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시간 관리의 중요성을 설명한다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일반적인 장애 요소를 파악한다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전략을 확인한다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시간 관리의 중요성을 설명한다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일반적인 장애 요소를 파악한다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/>
            <a:t>전략을 확인한다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시간 관리의 중요성을 설명한다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일반적인 장애 요소를 파악한다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전략을 확인한다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시간 관리의 중요성을 설명한다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일반적인 장애 요소를 파악한다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/>
            <a:t>전략을 확인한다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ko-KR" sz="61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시간 관리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</a:rPr>
              <a:t>세션 목표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16567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4513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sz="5200" dirty="0">
                <a:latin typeface="+mj-ea"/>
              </a:rPr>
              <a:t>시간 관리의 중요성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</a:rPr>
              <a:t>세션 목표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65806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</a:rPr>
              <a:t>장애 요소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815692" cy="4154361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  <a:ea typeface="+mj-ea"/>
              </a:rPr>
              <a:t>불분명한 목표와 우선 순위</a:t>
            </a:r>
          </a:p>
          <a:p>
            <a:r>
              <a:rPr lang="ko-KR" dirty="0">
                <a:latin typeface="+mj-ea"/>
                <a:ea typeface="+mj-ea"/>
              </a:rPr>
              <a:t>준비성 부족</a:t>
            </a:r>
          </a:p>
          <a:p>
            <a:r>
              <a:rPr lang="ko-KR" dirty="0">
                <a:latin typeface="+mj-ea"/>
                <a:ea typeface="+mj-ea"/>
              </a:rPr>
              <a:t>계획 부족</a:t>
            </a:r>
          </a:p>
          <a:p>
            <a:r>
              <a:rPr lang="ko-KR" dirty="0">
                <a:latin typeface="+mj-ea"/>
                <a:ea typeface="+mj-ea"/>
              </a:rPr>
              <a:t>집중력 저해/방해 요소</a:t>
            </a:r>
          </a:p>
          <a:p>
            <a:r>
              <a:rPr lang="ko-KR" dirty="0">
                <a:latin typeface="+mj-ea"/>
                <a:ea typeface="+mj-ea"/>
              </a:rPr>
              <a:t>거절하지 못하는 태도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351007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</a:rPr>
              <a:t>장애 요소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46" y="2197163"/>
            <a:ext cx="4945253" cy="4154361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  <a:ea typeface="+mj-ea"/>
              </a:rPr>
              <a:t>미루기와 우유부단함</a:t>
            </a:r>
          </a:p>
          <a:p>
            <a:r>
              <a:rPr lang="ko-KR" altLang="en-US" dirty="0">
                <a:latin typeface="+mj-ea"/>
                <a:ea typeface="+mj-ea"/>
              </a:rPr>
              <a:t>개인적</a:t>
            </a:r>
            <a:r>
              <a:rPr lang="ko-KR" dirty="0">
                <a:latin typeface="+mj-ea"/>
                <a:ea typeface="+mj-ea"/>
              </a:rPr>
              <a:t> 약속</a:t>
            </a:r>
          </a:p>
          <a:p>
            <a:r>
              <a:rPr lang="ko-KR" dirty="0">
                <a:latin typeface="+mj-ea"/>
                <a:ea typeface="+mj-ea"/>
              </a:rPr>
              <a:t>직업적 의무</a:t>
            </a:r>
          </a:p>
          <a:p>
            <a:r>
              <a:rPr lang="ko-KR" dirty="0">
                <a:latin typeface="+mj-ea"/>
                <a:ea typeface="+mj-ea"/>
              </a:rPr>
              <a:t>한 번에 너무 많은 일에 관여</a:t>
            </a:r>
          </a:p>
          <a:p>
            <a:r>
              <a:rPr lang="ko-KR" dirty="0">
                <a:latin typeface="+mj-ea"/>
                <a:ea typeface="+mj-ea"/>
              </a:rPr>
              <a:t>스트레스와 피로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</a:rPr>
              <a:t>전략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659628" cy="4151376"/>
          </a:xfrm>
        </p:spPr>
        <p:txBody>
          <a:bodyPr>
            <a:normAutofit/>
          </a:bodyPr>
          <a:lstStyle/>
          <a:p>
            <a:r>
              <a:rPr lang="ko-KR" dirty="0">
                <a:latin typeface="+mj-ea"/>
                <a:ea typeface="+mj-ea"/>
              </a:rPr>
              <a:t>목표 설정</a:t>
            </a:r>
          </a:p>
          <a:p>
            <a:r>
              <a:rPr lang="ko-KR" dirty="0">
                <a:latin typeface="+mj-ea"/>
                <a:ea typeface="+mj-ea"/>
              </a:rPr>
              <a:t>우선순위 정하기</a:t>
            </a:r>
          </a:p>
          <a:p>
            <a:r>
              <a:rPr lang="ko-KR" dirty="0">
                <a:latin typeface="+mj-ea"/>
                <a:ea typeface="+mj-ea"/>
              </a:rPr>
              <a:t>정리 상태를 유지하는 방법 찾기</a:t>
            </a:r>
          </a:p>
          <a:p>
            <a:r>
              <a:rPr lang="ko-KR" dirty="0">
                <a:latin typeface="+mj-ea"/>
                <a:ea typeface="+mj-ea"/>
              </a:rPr>
              <a:t>거절할 때 알기</a:t>
            </a:r>
          </a:p>
          <a:p>
            <a:r>
              <a:rPr lang="ko-KR" dirty="0">
                <a:latin typeface="+mj-ea"/>
                <a:ea typeface="+mj-ea"/>
              </a:rPr>
              <a:t>대기시간 활용</a:t>
            </a:r>
          </a:p>
          <a:p>
            <a:r>
              <a:rPr lang="ko-KR" dirty="0">
                <a:latin typeface="+mj-ea"/>
                <a:ea typeface="+mj-ea"/>
              </a:rPr>
              <a:t>한 가지 일에 집중</a:t>
            </a:r>
          </a:p>
          <a:p>
            <a:r>
              <a:rPr lang="ko-KR" dirty="0">
                <a:latin typeface="+mj-ea"/>
                <a:ea typeface="+mj-ea"/>
              </a:rPr>
              <a:t>성공 축하하기</a:t>
            </a:r>
          </a:p>
          <a:p>
            <a:endParaRPr lang="en-US" dirty="0">
              <a:latin typeface="+mj-ea"/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  <a:t>하루 시간 </a:t>
            </a:r>
            <a:r>
              <a:rPr lang="ko-KR" sz="2400" dirty="0" err="1">
                <a:solidFill>
                  <a:schemeClr val="bg1"/>
                </a:solidFill>
                <a:latin typeface="+mj-ea"/>
                <a:cs typeface="+mj-cs"/>
              </a:rPr>
              <a:t>사용표</a:t>
            </a:r>
            <a: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  <a:t> 예시</a:t>
            </a:r>
            <a:b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</a:br>
            <a: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  <a:t>일상 활동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08968"/>
              </p:ext>
            </p:extLst>
          </p:nvPr>
        </p:nvGraphicFramePr>
        <p:xfrm>
          <a:off x="2097994" y="1757307"/>
          <a:ext cx="81280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+mj-ea"/>
                          <a:ea typeface="+mj-ea"/>
                        </a:rPr>
                        <a:t>커피</a:t>
                      </a:r>
                      <a:r>
                        <a:rPr lang="ko-KR" sz="1800" dirty="0">
                          <a:latin typeface="+mj-ea"/>
                          <a:ea typeface="+mj-ea"/>
                        </a:rPr>
                        <a:t>/휴식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출근/등교 준비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TV/게임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소셜 미디어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운동/취미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잡일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운전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저녁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가족/친구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+mj-ea"/>
                <a:cs typeface="+mj-cs"/>
              </a:rPr>
              <a:t>하루 시간 </a:t>
            </a:r>
            <a:r>
              <a:rPr lang="ko-KR" altLang="en-US" sz="2400" dirty="0" err="1">
                <a:solidFill>
                  <a:schemeClr val="bg1"/>
                </a:solidFill>
                <a:latin typeface="+mj-ea"/>
                <a:cs typeface="+mj-cs"/>
              </a:rPr>
              <a:t>사용표</a:t>
            </a:r>
            <a: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  <a:t> 예시</a:t>
            </a:r>
            <a:b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</a:br>
            <a:r>
              <a:rPr lang="ko-KR" sz="2400" dirty="0">
                <a:solidFill>
                  <a:schemeClr val="bg1"/>
                </a:solidFill>
                <a:latin typeface="+mj-ea"/>
                <a:cs typeface="+mj-cs"/>
              </a:rPr>
              <a:t>직장/학교에서 업무/수업 외 시간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53000"/>
              </p:ext>
            </p:extLst>
          </p:nvPr>
        </p:nvGraphicFramePr>
        <p:xfrm>
          <a:off x="2259919" y="2037080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휴식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사적인 대화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개인 이메일/문자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점심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하루 시간 </a:t>
            </a:r>
            <a:r>
              <a:rPr lang="ko-KR" altLang="en-US" sz="2400" dirty="0" err="1">
                <a:solidFill>
                  <a:schemeClr val="bg1"/>
                </a:solidFill>
              </a:rPr>
              <a:t>사용표</a:t>
            </a:r>
            <a:r>
              <a:rPr lang="ko-KR" altLang="en-US" sz="2400" dirty="0">
                <a:solidFill>
                  <a:schemeClr val="bg1"/>
                </a:solidFill>
              </a:rPr>
              <a:t> 예시</a:t>
            </a:r>
            <a:br>
              <a:rPr lang="ko-KR" sz="2400" dirty="0">
                <a:solidFill>
                  <a:schemeClr val="bg1"/>
                </a:solidFill>
                <a:latin typeface="+mj-lt"/>
                <a:ea typeface="굴림"/>
                <a:cs typeface="+mj-cs"/>
              </a:rPr>
            </a:br>
            <a:r>
              <a:rPr lang="ko-KR" sz="2400" dirty="0">
                <a:solidFill>
                  <a:schemeClr val="bg1"/>
                </a:solidFill>
                <a:latin typeface="+mj-lt"/>
                <a:ea typeface="굴림"/>
                <a:cs typeface="+mj-cs"/>
              </a:rPr>
              <a:t>일상 활동 및 업무/수업 외 시간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07887"/>
              </p:ext>
            </p:extLst>
          </p:nvPr>
        </p:nvGraphicFramePr>
        <p:xfrm>
          <a:off x="2409824" y="1425734"/>
          <a:ext cx="7915276" cy="4667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5315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413605"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수면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latin typeface="+mj-ea"/>
                          <a:ea typeface="+mj-ea"/>
                        </a:rPr>
                        <a:t>커피</a:t>
                      </a:r>
                      <a:r>
                        <a:rPr lang="ko-KR" sz="1800" dirty="0">
                          <a:latin typeface="+mj-ea"/>
                          <a:ea typeface="+mj-ea"/>
                        </a:rPr>
                        <a:t>/휴식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453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출근/등교 준비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25689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TV/게임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소셜 미디어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운동/취미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잡일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운전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저녁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가족/친구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>
                          <a:latin typeface="+mj-ea"/>
                          <a:ea typeface="+mj-ea"/>
                        </a:rPr>
                        <a:t>휴식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444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개인</a:t>
                      </a:r>
                      <a:r>
                        <a:rPr lang="en-US" altLang="ko-KR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dirty="0">
                          <a:latin typeface="+mj-ea"/>
                          <a:ea typeface="+mj-ea"/>
                        </a:rPr>
                        <a:t>이메일/문자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사적인 대화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ko-KR" dirty="0">
                          <a:latin typeface="+mj-ea"/>
                          <a:ea typeface="+mj-ea"/>
                        </a:rPr>
                        <a:t>점심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21825" y="4648200"/>
            <a:ext cx="2136775" cy="646331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dirty="0">
                <a:ln w="9525">
                  <a:solidFill>
                    <a:schemeClr val="tx1"/>
                  </a:solidFill>
                </a:ln>
                <a:latin typeface="+mj-ea"/>
                <a:ea typeface="+mj-ea"/>
              </a:rPr>
              <a:t>빈 칸은 생산적인 시간을 나타냅니다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174</Words>
  <Application>Microsoft Office PowerPoint</Application>
  <PresentationFormat>와이드스크린</PresentationFormat>
  <Paragraphs>75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굴림</vt:lpstr>
      <vt:lpstr>Arial</vt:lpstr>
      <vt:lpstr>Calibri</vt:lpstr>
      <vt:lpstr>Calibri Light</vt:lpstr>
      <vt:lpstr>Office Theme</vt:lpstr>
      <vt:lpstr>시간 관리</vt:lpstr>
      <vt:lpstr>시간 관리의 중요성</vt:lpstr>
      <vt:lpstr>세션 목표</vt:lpstr>
      <vt:lpstr>장애 요소</vt:lpstr>
      <vt:lpstr>장애 요소</vt:lpstr>
      <vt:lpstr>전략</vt:lpstr>
      <vt:lpstr>하루 시간 사용표 예시 일상 활동</vt:lpstr>
      <vt:lpstr>하루 시간 사용표 예시 직장/학교에서 업무/수업 외 시간</vt:lpstr>
      <vt:lpstr>하루 시간 사용표 예시 일상 활동 및 업무/수업 외 시간</vt:lpstr>
      <vt:lpstr>세션 목표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Kim Jineun</cp:lastModifiedBy>
  <cp:revision>36</cp:revision>
  <dcterms:created xsi:type="dcterms:W3CDTF">2022-01-24T19:33:54Z</dcterms:created>
  <dcterms:modified xsi:type="dcterms:W3CDTF">2023-04-24T06:56:55Z</dcterms:modified>
</cp:coreProperties>
</file>