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53" d="100"/>
          <a:sy n="53" d="100"/>
        </p:scale>
        <p:origin x="66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 dirty="0"/>
            <a:t>Kuvaile ajanhallinnan tärkeyttä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/>
            <a:t>Tunnista yleisimmät esteet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/>
            <a:t>Tunne strategiat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/>
            <a:t>Kuvaile ajanhallinnan tärkeyttä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/>
            <a:t>Tunnista yleisimmät esteet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/>
            <a:t>Tunne strategiat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Kuvaile ajanhallinnan tärkeyttä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Tunnista yleisimmät esteet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Tunne strategiat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Kuvaile ajanhallinnan tärkeyttä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Tunnista yleisimmät esteet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Tunne strategiat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fi-FI" sz="6100" b="1" dirty="0">
                <a:solidFill>
                  <a:schemeClr val="bg1"/>
                </a:solidFill>
              </a:rPr>
              <a:t>Ajan hallinta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fi-FI"/>
              <a:t>Istunnon tavoitteet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19075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200" dirty="0"/>
              <a:t>Ajanhallinnan tärkeys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fi-FI"/>
              <a:t>Istunnon tavoitteet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085629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fi-FI"/>
              <a:t>Esteet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74672" cy="4154361"/>
          </a:xfrm>
        </p:spPr>
        <p:txBody>
          <a:bodyPr>
            <a:normAutofit/>
          </a:bodyPr>
          <a:lstStyle/>
          <a:p>
            <a:r>
              <a:rPr lang="fi-FI" dirty="0"/>
              <a:t>Epäselvät tavoitteet/prioriteetit</a:t>
            </a:r>
          </a:p>
          <a:p>
            <a:r>
              <a:rPr lang="fi-FI" dirty="0"/>
              <a:t>Järjestelmällisyyden puute</a:t>
            </a:r>
          </a:p>
          <a:p>
            <a:r>
              <a:rPr lang="fi-FI" dirty="0"/>
              <a:t>Suunnittelun puute</a:t>
            </a:r>
          </a:p>
          <a:p>
            <a:r>
              <a:rPr lang="fi-FI" dirty="0"/>
              <a:t>Häiriötekijät/keskeytykset</a:t>
            </a:r>
          </a:p>
          <a:p>
            <a:r>
              <a:rPr lang="fi-FI" dirty="0"/>
              <a:t>Kyvyttömyys sanoa ”ei”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fi-FI"/>
              <a:t>Esteet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fi-FI"/>
              <a:t>Viivyttely ja päättämättömyys</a:t>
            </a:r>
          </a:p>
          <a:p>
            <a:r>
              <a:rPr lang="fi-FI"/>
              <a:t>Henkilökohtaiset vastuut</a:t>
            </a:r>
          </a:p>
          <a:p>
            <a:r>
              <a:rPr lang="fi-FI"/>
              <a:t>Työvelvoitteet</a:t>
            </a:r>
          </a:p>
          <a:p>
            <a:r>
              <a:rPr lang="fi-FI"/>
              <a:t>Liian monta yhtäaikaista velvoitetta</a:t>
            </a:r>
          </a:p>
          <a:p>
            <a:r>
              <a:rPr lang="fi-FI"/>
              <a:t>Stressi ja väsymys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fi-FI"/>
              <a:t>Strategiat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fi-FI"/>
              <a:t>Tavoitteiden asettaminen</a:t>
            </a:r>
          </a:p>
          <a:p>
            <a:r>
              <a:rPr lang="fi-FI"/>
              <a:t>Priorisointi</a:t>
            </a:r>
          </a:p>
          <a:p>
            <a:r>
              <a:rPr lang="fi-FI"/>
              <a:t>Löydä tapa, jonka avulla pysyt järjestelmällisenä</a:t>
            </a:r>
          </a:p>
          <a:p>
            <a:r>
              <a:rPr lang="fi-FI"/>
              <a:t>Opi sanomaan ”ei”</a:t>
            </a:r>
          </a:p>
          <a:p>
            <a:r>
              <a:rPr lang="fi-FI"/>
              <a:t>Hyödynnä odotteluaika</a:t>
            </a:r>
          </a:p>
          <a:p>
            <a:r>
              <a:rPr lang="fi-FI"/>
              <a:t>Keskity yhteen asiaan kerrallaan</a:t>
            </a:r>
          </a:p>
          <a:p>
            <a:r>
              <a:rPr lang="fi-FI"/>
              <a:t>Juhli menestystä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Aikaruudukko, esimerkki - Jokapäiväiset rutiinit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Kahvi/</a:t>
                      </a:r>
                      <a:br>
                        <a:rPr lang="fi-FI" sz="1800"/>
                      </a:br>
                      <a:r>
                        <a:rPr lang="fi-FI" sz="1800"/>
                        <a:t>aamiainen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Valmistautuminen töihin tai kouluun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TV/Videopelit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Sosiaalinen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Liikunta/harrastukset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Kotityöt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Ajaminen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Illallinen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Perhe/</a:t>
                      </a:r>
                      <a:br>
                        <a:rPr lang="fi-FI"/>
                      </a:br>
                      <a:r>
                        <a:rPr lang="fi-FI"/>
                        <a:t>ystävät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Aikaruudukko, esimerkki - Muuhun kuin työskentelyyn käytetty aika töissä/koulussa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Tauot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Henkilökohtaiset keskustelut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Henkilökohtaiset sähköpostit/viestit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Lounas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Aikaruudukko, esimerkki - Arkirutiinit ja ei-työskentelyaika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246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Nuku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Kahvi/</a:t>
                      </a:r>
                      <a:br>
                        <a:rPr lang="fi-FI" sz="1800"/>
                      </a:br>
                      <a:r>
                        <a:rPr lang="fi-FI" sz="1800"/>
                        <a:t>aamiainen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Valmistautuminen töihin tai kouluun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TV/Videopelit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Sosiaalinen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Liikunta/harrastukset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Kotityöt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Ajaminen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Illallinen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i-FI"/>
                        <a:t>Perhe/</a:t>
                      </a:r>
                      <a:br>
                        <a:rPr lang="fi-FI"/>
                      </a:br>
                      <a:r>
                        <a:rPr lang="fi-FI"/>
                        <a:t>ystävät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Tauot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Henkilökohtaiset sähköpostit/viestit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Henkilökohtaiset keskustelut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Lounas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782177" y="5158740"/>
            <a:ext cx="2409824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ln w="9525">
                  <a:solidFill>
                    <a:schemeClr val="tx1"/>
                  </a:solidFill>
                </a:ln>
              </a:rPr>
              <a:t>Tyhjät ruudut esittävät hyödynnettävissä olevaa aikaa.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188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Ajan hallinta</vt:lpstr>
      <vt:lpstr>Ajanhallinnan tärkeys</vt:lpstr>
      <vt:lpstr>Istunnon tavoitteet</vt:lpstr>
      <vt:lpstr>Esteet</vt:lpstr>
      <vt:lpstr>Esteet</vt:lpstr>
      <vt:lpstr>Strategiat</vt:lpstr>
      <vt:lpstr>Aikaruudukko, esimerkki - Jokapäiväiset rutiinit</vt:lpstr>
      <vt:lpstr>Aikaruudukko, esimerkki - Muuhun kuin työskentelyyn käytetty aika töissä/koulussa</vt:lpstr>
      <vt:lpstr>Aikaruudukko, esimerkki - Arkirutiinit ja ei-työskentelyaika</vt:lpstr>
      <vt:lpstr>Istunnon tavoitteet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33</cp:revision>
  <dcterms:created xsi:type="dcterms:W3CDTF">2022-01-24T19:33:54Z</dcterms:created>
  <dcterms:modified xsi:type="dcterms:W3CDTF">2023-05-03T19:45:15Z</dcterms:modified>
</cp:coreProperties>
</file>