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53" d="100"/>
          <a:sy n="53" d="100"/>
        </p:scale>
        <p:origin x="66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 dirty="0"/>
            <a:t>Beschreiben Sie die Bedeutung des Zeitmanagements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Typische Hindernisse erkennen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Strategien kennen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Beschreiben Sie die Bedeutung des Zeitmanagements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Typische Hindernisse erkennen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Strategien kennen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Beschreiben Sie die Bedeutung des Zeitmanagements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Typische Hindernisse erkennen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Strategien kennen</a:t>
          </a:r>
        </a:p>
      </dsp:txBody>
      <dsp:txXfrm>
        <a:off x="1342103" y="2875668"/>
        <a:ext cx="7954598" cy="11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Beschreiben Sie die Bedeutung des Zeitmanagements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Typische Hindernisse erkennen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Strategien kennen</a:t>
          </a:r>
        </a:p>
      </dsp:txBody>
      <dsp:txXfrm>
        <a:off x="1342103" y="2875668"/>
        <a:ext cx="7954598" cy="11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808" y="1494971"/>
            <a:ext cx="5435147" cy="1741715"/>
          </a:xfrm>
        </p:spPr>
        <p:txBody>
          <a:bodyPr>
            <a:normAutofit/>
          </a:bodyPr>
          <a:lstStyle/>
          <a:p>
            <a:pPr algn="r"/>
            <a:r>
              <a:rPr lang="de-DE" sz="6100" b="1" dirty="0">
                <a:solidFill>
                  <a:schemeClr val="bg1"/>
                </a:solidFill>
              </a:rPr>
              <a:t>Zeitmanagement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-51878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/>
              <a:t>Seminarziele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6" y="743447"/>
            <a:ext cx="4695479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5200" dirty="0"/>
              <a:t>Warum ist Zeitmanagement wichtig?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/>
              <a:t>Seminarziele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de-DE"/>
              <a:t>Hindernisse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de-DE" dirty="0"/>
              <a:t>Unklare Ziele/Prioritäten</a:t>
            </a:r>
          </a:p>
          <a:p>
            <a:r>
              <a:rPr lang="de-DE" dirty="0"/>
              <a:t>Persönliche Desorganisation</a:t>
            </a:r>
          </a:p>
          <a:p>
            <a:r>
              <a:rPr lang="de-DE" dirty="0"/>
              <a:t>Unzureichende Planung</a:t>
            </a:r>
          </a:p>
          <a:p>
            <a:r>
              <a:rPr lang="de-DE" dirty="0"/>
              <a:t>Ablenkungen/</a:t>
            </a:r>
          </a:p>
          <a:p>
            <a:pPr marL="0" indent="0">
              <a:buNone/>
            </a:pPr>
            <a:r>
              <a:rPr lang="de-DE" dirty="0"/>
              <a:t>  Unterbrechungen</a:t>
            </a:r>
          </a:p>
          <a:p>
            <a:r>
              <a:rPr lang="de-DE" dirty="0"/>
              <a:t>Unfähigkeit „NEIN” zu sagen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de-DE"/>
              <a:t>Hindernisse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de-DE"/>
              <a:t>Aufschieben und Unentschlossenheit</a:t>
            </a:r>
          </a:p>
          <a:p>
            <a:r>
              <a:rPr lang="de-DE"/>
              <a:t>Persönliche Verpflichtungen</a:t>
            </a:r>
          </a:p>
          <a:p>
            <a:r>
              <a:rPr lang="de-DE"/>
              <a:t>Berufliche Verpflichtungen</a:t>
            </a:r>
          </a:p>
          <a:p>
            <a:r>
              <a:rPr lang="de-DE"/>
              <a:t>Zu viel auf einmal</a:t>
            </a:r>
          </a:p>
          <a:p>
            <a:r>
              <a:rPr lang="de-DE"/>
              <a:t>Stress und Erschöpfung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de-DE"/>
              <a:t>Strategien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de-DE"/>
              <a:t>Ziele setzen</a:t>
            </a:r>
          </a:p>
          <a:p>
            <a:r>
              <a:rPr lang="de-DE"/>
              <a:t>Priorisieren</a:t>
            </a:r>
          </a:p>
          <a:p>
            <a:r>
              <a:rPr lang="de-DE"/>
              <a:t>Den Überblick behalten</a:t>
            </a:r>
          </a:p>
          <a:p>
            <a:r>
              <a:rPr lang="de-DE"/>
              <a:t>Lernen Sie, „Nein” zu sagen</a:t>
            </a:r>
          </a:p>
          <a:p>
            <a:r>
              <a:rPr lang="de-DE"/>
              <a:t>Wartezeiten nutzen</a:t>
            </a:r>
          </a:p>
          <a:p>
            <a:r>
              <a:rPr lang="de-DE"/>
              <a:t>Eine Sache nach der anderen erledigen</a:t>
            </a:r>
          </a:p>
          <a:p>
            <a:r>
              <a:rPr lang="de-DE"/>
              <a:t>Erfolge feiern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„Time Squared“-Beispiel Routine (tägliche) Aktivitäten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Kaffee/</a:t>
                      </a:r>
                      <a:br>
                        <a:rPr lang="de-DE" sz="1800"/>
                      </a:br>
                      <a:r>
                        <a:rPr lang="de-DE" sz="1800"/>
                        <a:t>Frühstück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Sich fertig machen für  Arbeit/Schule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TV/Videospiele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Soziale Medien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Sport/Hobbys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Haushalt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Pendeln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Abendessen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Familie/</a:t>
                      </a:r>
                      <a:br>
                        <a:rPr lang="de-DE"/>
                      </a:br>
                      <a:r>
                        <a:rPr lang="de-DE"/>
                        <a:t>Freunde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„Time Squared“-Beispiel arbeitsfreie Zeit am Arbeitsplatz/Schule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Pausen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Persönliche Gespräche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Persönliche E-Mails/Textnachrichten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Mittagessen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„Time Squared“- Routinetätigkeiten und arbeitsfreie Zeit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40487"/>
              </p:ext>
            </p:extLst>
          </p:nvPr>
        </p:nvGraphicFramePr>
        <p:xfrm>
          <a:off x="2409824" y="1333402"/>
          <a:ext cx="7816168" cy="5521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Schlafen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Kaffee/</a:t>
                      </a:r>
                      <a:br>
                        <a:rPr lang="de-DE" sz="1800"/>
                      </a:br>
                      <a:r>
                        <a:rPr lang="de-DE" sz="1800"/>
                        <a:t>Frühstück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Sich fertig machen für Arbeit/Schule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TV/Videospiele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Soziale Medien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Sport/Hobbys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Haushalt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Pendeln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Abendessen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Familie/</a:t>
                      </a:r>
                      <a:br>
                        <a:rPr lang="de-DE" dirty="0"/>
                      </a:br>
                      <a:r>
                        <a:rPr lang="de-DE" dirty="0"/>
                        <a:t>Freunde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Pausen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Persönliche E-Mails/Textnachrichten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Persönliche Gespräche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Mittagessen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8912344" y="5533656"/>
            <a:ext cx="2377328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n w="9525">
                  <a:solidFill>
                    <a:schemeClr val="tx1"/>
                  </a:solidFill>
                </a:ln>
              </a:rPr>
              <a:t>Die leeren Quadrate stehen für die produktive Zeit.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210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Zeitmanagement</vt:lpstr>
      <vt:lpstr>Warum ist Zeitmanagement wichtig?</vt:lpstr>
      <vt:lpstr>Seminarziele</vt:lpstr>
      <vt:lpstr>Hindernisse</vt:lpstr>
      <vt:lpstr>Hindernisse</vt:lpstr>
      <vt:lpstr>Strategien</vt:lpstr>
      <vt:lpstr>„Time Squared“-Beispiel Routine (tägliche) Aktivitäten</vt:lpstr>
      <vt:lpstr>„Time Squared“-Beispiel arbeitsfreie Zeit am Arbeitsplatz/Schule</vt:lpstr>
      <vt:lpstr>„Time Squared“- Routinetätigkeiten und arbeitsfreie Zeit</vt:lpstr>
      <vt:lpstr>Seminarziele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33</cp:revision>
  <dcterms:created xsi:type="dcterms:W3CDTF">2022-01-24T19:33:54Z</dcterms:created>
  <dcterms:modified xsi:type="dcterms:W3CDTF">2023-03-17T14:09:47Z</dcterms:modified>
</cp:coreProperties>
</file>