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90" d="100"/>
          <a:sy n="90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Describe Importance of Time Management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Recognize Common Obstacles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Identify Strategies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Describe Importance of Time Management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Recognize Common Obstacles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Identify Strategies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Describe Importance of Time Management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Recognize Common Obstacles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Identify Strategies</a:t>
          </a:r>
        </a:p>
      </dsp:txBody>
      <dsp:txXfrm>
        <a:off x="1333418" y="2886679"/>
        <a:ext cx="8033785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Describe Importance of Time Management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Recognize Common Obstacles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Identify Strategies</a:t>
          </a:r>
        </a:p>
      </dsp:txBody>
      <dsp:txXfrm>
        <a:off x="1333418" y="2886679"/>
        <a:ext cx="8033785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en-US" sz="6100" b="1" dirty="0">
                <a:solidFill>
                  <a:schemeClr val="bg1"/>
                </a:solidFill>
              </a:rPr>
              <a:t>Time Management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Importance of Time Management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Obstacles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154361"/>
          </a:xfrm>
        </p:spPr>
        <p:txBody>
          <a:bodyPr>
            <a:normAutofit/>
          </a:bodyPr>
          <a:lstStyle/>
          <a:p>
            <a:r>
              <a:rPr lang="en-US" dirty="0"/>
              <a:t>Unclear objectives/priorities</a:t>
            </a:r>
          </a:p>
          <a:p>
            <a:r>
              <a:rPr lang="en-US" dirty="0"/>
              <a:t>Personal disorganization</a:t>
            </a:r>
          </a:p>
          <a:p>
            <a:r>
              <a:rPr lang="en-US" dirty="0"/>
              <a:t>Lack of planning</a:t>
            </a:r>
          </a:p>
          <a:p>
            <a:r>
              <a:rPr lang="en-US" dirty="0"/>
              <a:t>Distractions/interruptions</a:t>
            </a:r>
          </a:p>
          <a:p>
            <a:r>
              <a:rPr lang="en-US" dirty="0"/>
              <a:t>Inability to say “no”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Obstacles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en-US" dirty="0"/>
              <a:t>Procrastination and indecisiveness</a:t>
            </a:r>
          </a:p>
          <a:p>
            <a:r>
              <a:rPr lang="en-US" dirty="0"/>
              <a:t>Personal commitments</a:t>
            </a:r>
          </a:p>
          <a:p>
            <a:r>
              <a:rPr lang="en-US" dirty="0"/>
              <a:t>Professional obligations</a:t>
            </a:r>
          </a:p>
          <a:p>
            <a:r>
              <a:rPr lang="en-US" dirty="0"/>
              <a:t>Being involved in too many things at once</a:t>
            </a:r>
          </a:p>
          <a:p>
            <a:r>
              <a:rPr lang="en-US" dirty="0"/>
              <a:t>Stress and fatigue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en-US"/>
              <a:t>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en-US" dirty="0"/>
              <a:t>Set objectives</a:t>
            </a:r>
          </a:p>
          <a:p>
            <a:r>
              <a:rPr lang="en-US" dirty="0"/>
              <a:t>Prioritize</a:t>
            </a:r>
          </a:p>
          <a:p>
            <a:r>
              <a:rPr lang="en-US" dirty="0"/>
              <a:t>Find a way to stay organized</a:t>
            </a:r>
          </a:p>
          <a:p>
            <a:r>
              <a:rPr lang="en-US" dirty="0"/>
              <a:t>Learn when to say “no”</a:t>
            </a:r>
          </a:p>
          <a:p>
            <a:r>
              <a:rPr lang="en-US" dirty="0"/>
              <a:t>Use your waiting time</a:t>
            </a:r>
          </a:p>
          <a:p>
            <a:r>
              <a:rPr lang="en-US" dirty="0"/>
              <a:t>Concentrate on one thing</a:t>
            </a:r>
          </a:p>
          <a:p>
            <a:r>
              <a:rPr lang="en-US" dirty="0"/>
              <a:t>Celebrate success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 Squared Example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Routine (Daily) Activities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Coffee/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Breakfast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Getting ready for work/school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TV/Video Games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Exercise/Hobbies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Driving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Family/</a:t>
                      </a:r>
                      <a:br>
                        <a:rPr lang="en-US" dirty="0"/>
                      </a:br>
                      <a:r>
                        <a:rPr lang="en-US" dirty="0"/>
                        <a:t>Friends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 Squared Example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Non-Working Time at Work/School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Breaks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 conversations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 emails/texts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Lunch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 Squared Example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Routine Activities and Non-Working Time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246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Coffee/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Breakfast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Getting ready for work/school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TV/Video Games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Exercise/Hobbies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Driving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Dinner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Family/</a:t>
                      </a:r>
                      <a:br>
                        <a:rPr lang="en-US" dirty="0"/>
                      </a:br>
                      <a:r>
                        <a:rPr lang="en-US" dirty="0"/>
                        <a:t>Friends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 emails/texts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 conversations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Lunch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34525" y="5143500"/>
            <a:ext cx="204787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n w="9525">
                  <a:solidFill>
                    <a:schemeClr val="tx1"/>
                  </a:solidFill>
                </a:ln>
              </a:rPr>
              <a:t>The empty squares represent productive time.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213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Time Management</vt:lpstr>
      <vt:lpstr>Importance of Time Management</vt:lpstr>
      <vt:lpstr>Session Objectives</vt:lpstr>
      <vt:lpstr>Obstacles</vt:lpstr>
      <vt:lpstr>Obstacles</vt:lpstr>
      <vt:lpstr>Strategies</vt:lpstr>
      <vt:lpstr>Time Squared Example Routine (Daily) Activities</vt:lpstr>
      <vt:lpstr>Time Squared Example Non-Working Time at Work/School</vt:lpstr>
      <vt:lpstr>Time Squared Example Routine Activities and Non-Working Time</vt:lpstr>
      <vt:lpstr>Session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Cermak, Wendy</cp:lastModifiedBy>
  <cp:revision>31</cp:revision>
  <dcterms:created xsi:type="dcterms:W3CDTF">2022-01-24T19:33:54Z</dcterms:created>
  <dcterms:modified xsi:type="dcterms:W3CDTF">2023-03-07T16:56:07Z</dcterms:modified>
</cp:coreProperties>
</file>