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33"/>
  </p:notesMasterIdLst>
  <p:handoutMasterIdLst>
    <p:handoutMasterId r:id="rId34"/>
  </p:handoutMasterIdLst>
  <p:sldIdLst>
    <p:sldId id="257" r:id="rId5"/>
    <p:sldId id="271" r:id="rId6"/>
    <p:sldId id="270" r:id="rId7"/>
    <p:sldId id="303" r:id="rId8"/>
    <p:sldId id="279" r:id="rId9"/>
    <p:sldId id="273" r:id="rId10"/>
    <p:sldId id="280" r:id="rId11"/>
    <p:sldId id="269" r:id="rId12"/>
    <p:sldId id="268" r:id="rId13"/>
    <p:sldId id="272" r:id="rId14"/>
    <p:sldId id="281" r:id="rId15"/>
    <p:sldId id="286" r:id="rId16"/>
    <p:sldId id="282" r:id="rId17"/>
    <p:sldId id="283" r:id="rId18"/>
    <p:sldId id="284" r:id="rId19"/>
    <p:sldId id="285" r:id="rId20"/>
    <p:sldId id="287" r:id="rId21"/>
    <p:sldId id="289" r:id="rId22"/>
    <p:sldId id="291" r:id="rId23"/>
    <p:sldId id="307" r:id="rId24"/>
    <p:sldId id="293" r:id="rId25"/>
    <p:sldId id="308" r:id="rId26"/>
    <p:sldId id="297" r:id="rId27"/>
    <p:sldId id="298" r:id="rId28"/>
    <p:sldId id="299" r:id="rId29"/>
    <p:sldId id="300" r:id="rId30"/>
    <p:sldId id="301" r:id="rId31"/>
    <p:sldId id="30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2240"/>
    <a:srgbClr val="407CCA"/>
    <a:srgbClr val="EBB700"/>
    <a:srgbClr val="00AC69"/>
    <a:srgbClr val="0072C7"/>
    <a:srgbClr val="BFBFBF"/>
    <a:srgbClr val="000000"/>
    <a:srgbClr val="0D1D51"/>
    <a:srgbClr val="2C567A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22" autoAdjust="0"/>
    <p:restoredTop sz="92506" autoAdjust="0"/>
  </p:normalViewPr>
  <p:slideViewPr>
    <p:cSldViewPr snapToGrid="0" showGuides="1">
      <p:cViewPr varScale="1">
        <p:scale>
          <a:sx n="54" d="100"/>
          <a:sy n="54" d="100"/>
        </p:scale>
        <p:origin x="132" y="10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9113"/>
    </p:cViewPr>
  </p:sorterViewPr>
  <p:notesViewPr>
    <p:cSldViewPr snapToGrid="0">
      <p:cViewPr>
        <p:scale>
          <a:sx n="100" d="100"/>
          <a:sy n="100" d="100"/>
        </p:scale>
        <p:origin x="2154" y="-46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Tehokkaat esitelmät</c:v>
                </c:pt>
              </c:strCache>
            </c:strRef>
          </c:tx>
          <c:dPt>
            <c:idx val="0"/>
            <c:bubble3D val="0"/>
            <c:explosion val="1"/>
            <c:spPr>
              <a:solidFill>
                <a:srgbClr val="407CCA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BE8-154A-9681-C6C3C60B7B55}"/>
              </c:ext>
            </c:extLst>
          </c:dPt>
          <c:dPt>
            <c:idx val="1"/>
            <c:bubble3D val="0"/>
            <c:explosion val="2"/>
            <c:spPr>
              <a:solidFill>
                <a:srgbClr val="0D224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BE8-154A-9681-C6C3C60B7B55}"/>
              </c:ext>
            </c:extLst>
          </c:dPt>
          <c:dPt>
            <c:idx val="2"/>
            <c:bubble3D val="0"/>
            <c:spPr>
              <a:solidFill>
                <a:srgbClr val="EBB7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BE8-154A-9681-C6C3C60B7B55}"/>
              </c:ext>
            </c:extLst>
          </c:dPt>
          <c:dLbls>
            <c:dLbl>
              <c:idx val="0"/>
              <c:layout>
                <c:manualLayout>
                  <c:x val="-0.14515320778759641"/>
                  <c:y val="-6.4869559925534032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2500B9A-7A8E-45C3-AAD6-CCDA7C50C5FC}" type="PERCENTAGE">
                      <a:rPr lang="en-US" baseline="0"/>
                      <a:pPr/>
                      <a:t>[PERCENTAGE]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BE8-154A-9681-C6C3C60B7B55}"/>
                </c:ext>
              </c:extLst>
            </c:dLbl>
            <c:dLbl>
              <c:idx val="1"/>
              <c:layout>
                <c:manualLayout>
                  <c:x val="0.14860991343534366"/>
                  <c:y val="-2.2230828172068676E-2"/>
                </c:manualLayout>
              </c:layout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C8036650-C3E9-4FBD-9C45-B0F98A849160}" type="PERCENTAGE">
                      <a:rPr lang="en-US" baseline="0"/>
                      <a:pPr/>
                      <a:t>[PERCENTAGE]</a:t>
                    </a:fld>
                    <a:endParaRPr lang="en-US" baseline="0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BE8-154A-9681-C6C3C60B7B55}"/>
                </c:ext>
              </c:extLst>
            </c:dLbl>
            <c:dLbl>
              <c:idx val="2"/>
              <c:layout>
                <c:manualLayout>
                  <c:x val="3.2214814238581815E-2"/>
                  <c:y val="6.6410332303385555E-2"/>
                </c:manualLayout>
              </c:layout>
              <c:tx>
                <c:rich>
                  <a:bodyPr/>
                  <a:lstStyle/>
                  <a:p>
                    <a:fld id="{FDA1C8F4-F236-4370-ADCC-4603413AC535}" type="PERCENTAGE">
                      <a:rPr lang="en-US" baseline="0" smtClean="0"/>
                      <a:pPr/>
                      <a:t>[PERCENTAGE]</a:t>
                    </a:fld>
                    <a:endParaRPr lang="en-US"/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BE8-154A-9681-C6C3C60B7B5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0" i="0" u="none" strike="noStrike" kern="1200" baseline="0">
                    <a:solidFill>
                      <a:schemeClr val="bg1"/>
                    </a:solidFill>
                    <a:latin typeface="Elephant" panose="02020904090505020303" pitchFamily="18" charset="0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Visuaalinen - Sanaton viestintä </c:v>
                </c:pt>
                <c:pt idx="1">
                  <c:v>Äänellinen - Puhujan ääni</c:v>
                </c:pt>
                <c:pt idx="2">
                  <c:v>Sanallinen - Sisältö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</c:v>
                </c:pt>
                <c:pt idx="1">
                  <c:v>38</c:v>
                </c:pt>
                <c:pt idx="2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73-484D-BAD2-07E653310902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l"/>
      <c:layout>
        <c:manualLayout>
          <c:xMode val="edge"/>
          <c:yMode val="edge"/>
          <c:x val="2.8247189428432237E-2"/>
          <c:y val="0.11643112489292508"/>
          <c:w val="0.37502286766953058"/>
          <c:h val="0.816320569172934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t" anchorCtr="0"/>
        <a:lstStyle/>
        <a:p>
          <a:pPr>
            <a:defRPr sz="2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ata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svg"/><Relationship Id="rId2" Type="http://schemas.openxmlformats.org/officeDocument/2006/relationships/image" Target="../media/image31.png"/><Relationship Id="rId1" Type="http://schemas.openxmlformats.org/officeDocument/2006/relationships/image" Target="../media/image30.png"/></Relationships>
</file>

<file path=ppt/diagrams/_rels/drawing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svg"/><Relationship Id="rId1" Type="http://schemas.openxmlformats.org/officeDocument/2006/relationships/image" Target="../media/image33.png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10" Type="http://schemas.openxmlformats.org/officeDocument/2006/relationships/image" Target="../media/image42.svg"/><Relationship Id="rId4" Type="http://schemas.openxmlformats.org/officeDocument/2006/relationships/image" Target="../media/image36.svg"/><Relationship Id="rId9" Type="http://schemas.openxmlformats.org/officeDocument/2006/relationships/image" Target="../media/image41.pn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svg"/><Relationship Id="rId1" Type="http://schemas.openxmlformats.org/officeDocument/2006/relationships/image" Target="../media/image43.png"/><Relationship Id="rId6" Type="http://schemas.openxmlformats.org/officeDocument/2006/relationships/image" Target="../media/image48.svg"/><Relationship Id="rId5" Type="http://schemas.openxmlformats.org/officeDocument/2006/relationships/image" Target="../media/image47.png"/><Relationship Id="rId4" Type="http://schemas.openxmlformats.org/officeDocument/2006/relationships/image" Target="../media/image4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288840-29F6-4CF0-95AB-4DFC1B0CA557}" type="doc">
      <dgm:prSet loTypeId="urn:microsoft.com/office/officeart/2018/5/layout/IconCircleLabelList" loCatId="icon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962203E-8C61-4BDE-B754-E62F56B5536D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 sz="3200">
              <a:latin typeface="Century Gothic" panose="020B0502020202020204" pitchFamily="34" charset="0"/>
            </a:rPr>
            <a:t>Visuaalinen</a:t>
          </a:r>
        </a:p>
      </dgm:t>
    </dgm:pt>
    <dgm:pt modelId="{1AFD4647-9F81-4E51-87D4-7AA4A0573CD7}" type="parTrans" cxnId="{5B3EF1D8-E98D-46DE-A66A-EDEFEE7010C9}">
      <dgm:prSet/>
      <dgm:spPr/>
      <dgm:t>
        <a:bodyPr/>
        <a:lstStyle/>
        <a:p>
          <a:endParaRPr lang="en-US"/>
        </a:p>
      </dgm:t>
    </dgm:pt>
    <dgm:pt modelId="{641A8B5C-FE87-4253-85EF-CB8444968710}" type="sibTrans" cxnId="{5B3EF1D8-E98D-46DE-A66A-EDEFEE7010C9}">
      <dgm:prSet/>
      <dgm:spPr/>
      <dgm:t>
        <a:bodyPr/>
        <a:lstStyle/>
        <a:p>
          <a:endParaRPr lang="en-US"/>
        </a:p>
      </dgm:t>
    </dgm:pt>
    <dgm:pt modelId="{EF3460C1-5AC2-44A1-8C0E-99D2B8B96035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 sz="3200" dirty="0">
              <a:latin typeface="Century Gothic" panose="020B0502020202020204" pitchFamily="34" charset="0"/>
            </a:rPr>
            <a:t>Ääni</a:t>
          </a:r>
        </a:p>
      </dgm:t>
    </dgm:pt>
    <dgm:pt modelId="{512CB00A-2055-40CF-B146-99668A40FC7E}" type="parTrans" cxnId="{55E4237D-C1F7-4914-9F55-AA7C51C38A8C}">
      <dgm:prSet/>
      <dgm:spPr/>
      <dgm:t>
        <a:bodyPr/>
        <a:lstStyle/>
        <a:p>
          <a:endParaRPr lang="en-US"/>
        </a:p>
      </dgm:t>
    </dgm:pt>
    <dgm:pt modelId="{7841BD28-D1C6-4506-A02A-46F74A1BE5D0}" type="sibTrans" cxnId="{55E4237D-C1F7-4914-9F55-AA7C51C38A8C}">
      <dgm:prSet/>
      <dgm:spPr/>
      <dgm:t>
        <a:bodyPr/>
        <a:lstStyle/>
        <a:p>
          <a:endParaRPr lang="en-US"/>
        </a:p>
      </dgm:t>
    </dgm:pt>
    <dgm:pt modelId="{CF10B7DA-8C0C-41A0-B00D-5CC90511D95C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 sz="3200">
              <a:latin typeface="Century Gothic" panose="020B0502020202020204" pitchFamily="34" charset="0"/>
            </a:rPr>
            <a:t>Sanallinen</a:t>
          </a:r>
        </a:p>
      </dgm:t>
    </dgm:pt>
    <dgm:pt modelId="{2B76218A-0B0E-45B8-92AC-D18A66F1370A}" type="parTrans" cxnId="{E7A1AF8D-51DB-41C7-B255-221EAAB40122}">
      <dgm:prSet/>
      <dgm:spPr/>
      <dgm:t>
        <a:bodyPr/>
        <a:lstStyle/>
        <a:p>
          <a:endParaRPr lang="en-US"/>
        </a:p>
      </dgm:t>
    </dgm:pt>
    <dgm:pt modelId="{80DF4838-3EE5-4429-B0F3-E13F4EDDC9F4}" type="sibTrans" cxnId="{E7A1AF8D-51DB-41C7-B255-221EAAB40122}">
      <dgm:prSet/>
      <dgm:spPr/>
      <dgm:t>
        <a:bodyPr/>
        <a:lstStyle/>
        <a:p>
          <a:endParaRPr lang="en-US"/>
        </a:p>
      </dgm:t>
    </dgm:pt>
    <dgm:pt modelId="{9B3B3DD6-8AA4-46B6-B111-11D70CCE1A28}" type="pres">
      <dgm:prSet presAssocID="{94288840-29F6-4CF0-95AB-4DFC1B0CA557}" presName="root" presStyleCnt="0">
        <dgm:presLayoutVars>
          <dgm:dir/>
          <dgm:resizeHandles val="exact"/>
        </dgm:presLayoutVars>
      </dgm:prSet>
      <dgm:spPr/>
    </dgm:pt>
    <dgm:pt modelId="{ADC79D82-BB0C-45EF-88F1-DB430D402353}" type="pres">
      <dgm:prSet presAssocID="{9962203E-8C61-4BDE-B754-E62F56B5536D}" presName="compNode" presStyleCnt="0"/>
      <dgm:spPr/>
    </dgm:pt>
    <dgm:pt modelId="{509B2812-30A9-4E11-96F7-5AFA2FB84B3E}" type="pres">
      <dgm:prSet presAssocID="{9962203E-8C61-4BDE-B754-E62F56B5536D}" presName="iconBgRect" presStyleLbl="bgShp" presStyleIdx="0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6D77D189-DC5E-4D2C-A571-3CD3E4BDEB37}" type="pres">
      <dgm:prSet presAssocID="{9962203E-8C61-4BDE-B754-E62F56B5536D}" presName="iconRect" presStyleLbl="node1" presStyleIdx="0" presStyleCnt="3" custScaleX="121206" custScaleY="11983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ye"/>
        </a:ext>
      </dgm:extLst>
    </dgm:pt>
    <dgm:pt modelId="{E0448624-723F-482E-8FB6-BC4C64889C47}" type="pres">
      <dgm:prSet presAssocID="{9962203E-8C61-4BDE-B754-E62F56B5536D}" presName="spaceRect" presStyleCnt="0"/>
      <dgm:spPr/>
    </dgm:pt>
    <dgm:pt modelId="{9F37B9D7-94B0-4C2E-9B7E-2985475FAD0D}" type="pres">
      <dgm:prSet presAssocID="{9962203E-8C61-4BDE-B754-E62F56B5536D}" presName="textRect" presStyleLbl="revTx" presStyleIdx="0" presStyleCnt="3">
        <dgm:presLayoutVars>
          <dgm:chMax val="1"/>
          <dgm:chPref val="1"/>
        </dgm:presLayoutVars>
      </dgm:prSet>
      <dgm:spPr/>
    </dgm:pt>
    <dgm:pt modelId="{D3E34A1C-7DB1-46A8-82C1-EB7F9FC11390}" type="pres">
      <dgm:prSet presAssocID="{641A8B5C-FE87-4253-85EF-CB8444968710}" presName="sibTrans" presStyleCnt="0"/>
      <dgm:spPr/>
    </dgm:pt>
    <dgm:pt modelId="{3D7505D4-B25C-4732-8150-B4F6335E6491}" type="pres">
      <dgm:prSet presAssocID="{EF3460C1-5AC2-44A1-8C0E-99D2B8B96035}" presName="compNode" presStyleCnt="0"/>
      <dgm:spPr/>
    </dgm:pt>
    <dgm:pt modelId="{916A4E83-49EB-403E-8261-DA53F7E12CB3}" type="pres">
      <dgm:prSet presAssocID="{EF3460C1-5AC2-44A1-8C0E-99D2B8B96035}" presName="iconBgRect" presStyleLbl="bgShp" presStyleIdx="1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D0C9C39-D5D6-4ACE-AAFA-3B2F9FE83526}" type="pres">
      <dgm:prSet presAssocID="{EF3460C1-5AC2-44A1-8C0E-99D2B8B96035}" presName="iconRect" presStyleLbl="node1" presStyleIdx="1" presStyleCnt="3" custScaleX="121206" custScaleY="119831"/>
      <dgm:spPr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</dgm:spPr>
      <dgm:extLst>
        <a:ext uri="{E40237B7-FDA0-4F09-8148-C483321AD2D9}">
          <dgm14:cNvPr xmlns:dgm14="http://schemas.microsoft.com/office/drawing/2010/diagram" id="0" name="" descr="Voice with solid fill"/>
        </a:ext>
      </dgm:extLst>
    </dgm:pt>
    <dgm:pt modelId="{A6FAEEFC-B63D-46D2-9F9D-935F7EE10DE7}" type="pres">
      <dgm:prSet presAssocID="{EF3460C1-5AC2-44A1-8C0E-99D2B8B96035}" presName="spaceRect" presStyleCnt="0"/>
      <dgm:spPr/>
    </dgm:pt>
    <dgm:pt modelId="{7B109CE8-2146-40BC-AEA4-3B4504B3F401}" type="pres">
      <dgm:prSet presAssocID="{EF3460C1-5AC2-44A1-8C0E-99D2B8B96035}" presName="textRect" presStyleLbl="revTx" presStyleIdx="1" presStyleCnt="3">
        <dgm:presLayoutVars>
          <dgm:chMax val="1"/>
          <dgm:chPref val="1"/>
        </dgm:presLayoutVars>
      </dgm:prSet>
      <dgm:spPr/>
    </dgm:pt>
    <dgm:pt modelId="{C101C2B3-088B-4273-8AD7-3366C898EB1C}" type="pres">
      <dgm:prSet presAssocID="{7841BD28-D1C6-4506-A02A-46F74A1BE5D0}" presName="sibTrans" presStyleCnt="0"/>
      <dgm:spPr/>
    </dgm:pt>
    <dgm:pt modelId="{2FA49A51-D1F5-449E-B890-AF7742F2341E}" type="pres">
      <dgm:prSet presAssocID="{CF10B7DA-8C0C-41A0-B00D-5CC90511D95C}" presName="compNode" presStyleCnt="0"/>
      <dgm:spPr/>
    </dgm:pt>
    <dgm:pt modelId="{B3D1946A-B94F-4371-B4C3-F506FD50D5FD}" type="pres">
      <dgm:prSet presAssocID="{CF10B7DA-8C0C-41A0-B00D-5CC90511D95C}" presName="iconBgRect" presStyleLbl="bgShp" presStyleIdx="2" presStyleCnt="3" custScaleX="121205" custScaleY="119831"/>
      <dgm:spPr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878E95A8-5789-4761-8D9A-610610E9DF82}" type="pres">
      <dgm:prSet presAssocID="{CF10B7DA-8C0C-41A0-B00D-5CC90511D95C}" presName="iconRect" presStyleLbl="node1" presStyleIdx="2" presStyleCnt="3" custScaleX="121206" custScaleY="11983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7C6599DE-0173-4769-A8CB-A9324120D003}" type="pres">
      <dgm:prSet presAssocID="{CF10B7DA-8C0C-41A0-B00D-5CC90511D95C}" presName="spaceRect" presStyleCnt="0"/>
      <dgm:spPr/>
    </dgm:pt>
    <dgm:pt modelId="{19C05DB1-74DA-4477-B9F1-55FE922AFA74}" type="pres">
      <dgm:prSet presAssocID="{CF10B7DA-8C0C-41A0-B00D-5CC90511D95C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55E4237D-C1F7-4914-9F55-AA7C51C38A8C}" srcId="{94288840-29F6-4CF0-95AB-4DFC1B0CA557}" destId="{EF3460C1-5AC2-44A1-8C0E-99D2B8B96035}" srcOrd="1" destOrd="0" parTransId="{512CB00A-2055-40CF-B146-99668A40FC7E}" sibTransId="{7841BD28-D1C6-4506-A02A-46F74A1BE5D0}"/>
    <dgm:cxn modelId="{FFE2008A-9DC8-49F8-A866-5EDAC05252E3}" type="presOf" srcId="{EF3460C1-5AC2-44A1-8C0E-99D2B8B96035}" destId="{7B109CE8-2146-40BC-AEA4-3B4504B3F401}" srcOrd="0" destOrd="0" presId="urn:microsoft.com/office/officeart/2018/5/layout/IconCircleLabelList"/>
    <dgm:cxn modelId="{E7A1AF8D-51DB-41C7-B255-221EAAB40122}" srcId="{94288840-29F6-4CF0-95AB-4DFC1B0CA557}" destId="{CF10B7DA-8C0C-41A0-B00D-5CC90511D95C}" srcOrd="2" destOrd="0" parTransId="{2B76218A-0B0E-45B8-92AC-D18A66F1370A}" sibTransId="{80DF4838-3EE5-4429-B0F3-E13F4EDDC9F4}"/>
    <dgm:cxn modelId="{5B0F60B0-F9EC-43C4-A68F-9840C47B4296}" type="presOf" srcId="{94288840-29F6-4CF0-95AB-4DFC1B0CA557}" destId="{9B3B3DD6-8AA4-46B6-B111-11D70CCE1A28}" srcOrd="0" destOrd="0" presId="urn:microsoft.com/office/officeart/2018/5/layout/IconCircleLabelList"/>
    <dgm:cxn modelId="{AB5A5DB9-E374-4097-B884-B7670F08CCCD}" type="presOf" srcId="{9962203E-8C61-4BDE-B754-E62F56B5536D}" destId="{9F37B9D7-94B0-4C2E-9B7E-2985475FAD0D}" srcOrd="0" destOrd="0" presId="urn:microsoft.com/office/officeart/2018/5/layout/IconCircleLabelList"/>
    <dgm:cxn modelId="{242BF4D0-5D1C-4DD7-81F8-B0C00D51B7A7}" type="presOf" srcId="{CF10B7DA-8C0C-41A0-B00D-5CC90511D95C}" destId="{19C05DB1-74DA-4477-B9F1-55FE922AFA74}" srcOrd="0" destOrd="0" presId="urn:microsoft.com/office/officeart/2018/5/layout/IconCircleLabelList"/>
    <dgm:cxn modelId="{5B3EF1D8-E98D-46DE-A66A-EDEFEE7010C9}" srcId="{94288840-29F6-4CF0-95AB-4DFC1B0CA557}" destId="{9962203E-8C61-4BDE-B754-E62F56B5536D}" srcOrd="0" destOrd="0" parTransId="{1AFD4647-9F81-4E51-87D4-7AA4A0573CD7}" sibTransId="{641A8B5C-FE87-4253-85EF-CB8444968710}"/>
    <dgm:cxn modelId="{F18611E3-3F10-476E-A51C-5012C58D87AD}" type="presParOf" srcId="{9B3B3DD6-8AA4-46B6-B111-11D70CCE1A28}" destId="{ADC79D82-BB0C-45EF-88F1-DB430D402353}" srcOrd="0" destOrd="0" presId="urn:microsoft.com/office/officeart/2018/5/layout/IconCircleLabelList"/>
    <dgm:cxn modelId="{50859441-9082-4DF4-874E-AB552895B349}" type="presParOf" srcId="{ADC79D82-BB0C-45EF-88F1-DB430D402353}" destId="{509B2812-30A9-4E11-96F7-5AFA2FB84B3E}" srcOrd="0" destOrd="0" presId="urn:microsoft.com/office/officeart/2018/5/layout/IconCircleLabelList"/>
    <dgm:cxn modelId="{1EC809F6-9CD7-4B7A-90D3-18602039D40E}" type="presParOf" srcId="{ADC79D82-BB0C-45EF-88F1-DB430D402353}" destId="{6D77D189-DC5E-4D2C-A571-3CD3E4BDEB37}" srcOrd="1" destOrd="0" presId="urn:microsoft.com/office/officeart/2018/5/layout/IconCircleLabelList"/>
    <dgm:cxn modelId="{ADC671C5-8805-4ADC-94CD-7ABD273401D6}" type="presParOf" srcId="{ADC79D82-BB0C-45EF-88F1-DB430D402353}" destId="{E0448624-723F-482E-8FB6-BC4C64889C47}" srcOrd="2" destOrd="0" presId="urn:microsoft.com/office/officeart/2018/5/layout/IconCircleLabelList"/>
    <dgm:cxn modelId="{34A0E36D-B5DA-4E71-8C72-233093644057}" type="presParOf" srcId="{ADC79D82-BB0C-45EF-88F1-DB430D402353}" destId="{9F37B9D7-94B0-4C2E-9B7E-2985475FAD0D}" srcOrd="3" destOrd="0" presId="urn:microsoft.com/office/officeart/2018/5/layout/IconCircleLabelList"/>
    <dgm:cxn modelId="{C41E989A-1ACC-48F2-93A1-18871604CCF4}" type="presParOf" srcId="{9B3B3DD6-8AA4-46B6-B111-11D70CCE1A28}" destId="{D3E34A1C-7DB1-46A8-82C1-EB7F9FC11390}" srcOrd="1" destOrd="0" presId="urn:microsoft.com/office/officeart/2018/5/layout/IconCircleLabelList"/>
    <dgm:cxn modelId="{1FF9EF7B-06CF-4795-B8DF-E5176CD22F02}" type="presParOf" srcId="{9B3B3DD6-8AA4-46B6-B111-11D70CCE1A28}" destId="{3D7505D4-B25C-4732-8150-B4F6335E6491}" srcOrd="2" destOrd="0" presId="urn:microsoft.com/office/officeart/2018/5/layout/IconCircleLabelList"/>
    <dgm:cxn modelId="{4BD4009B-84C9-4C03-8EE5-E6AF50CCCC6A}" type="presParOf" srcId="{3D7505D4-B25C-4732-8150-B4F6335E6491}" destId="{916A4E83-49EB-403E-8261-DA53F7E12CB3}" srcOrd="0" destOrd="0" presId="urn:microsoft.com/office/officeart/2018/5/layout/IconCircleLabelList"/>
    <dgm:cxn modelId="{DED8F227-1F8C-4AA9-A156-EC0FD48ED283}" type="presParOf" srcId="{3D7505D4-B25C-4732-8150-B4F6335E6491}" destId="{8D0C9C39-D5D6-4ACE-AAFA-3B2F9FE83526}" srcOrd="1" destOrd="0" presId="urn:microsoft.com/office/officeart/2018/5/layout/IconCircleLabelList"/>
    <dgm:cxn modelId="{BDBC2107-D244-4ABB-A645-CF532B43BA24}" type="presParOf" srcId="{3D7505D4-B25C-4732-8150-B4F6335E6491}" destId="{A6FAEEFC-B63D-46D2-9F9D-935F7EE10DE7}" srcOrd="2" destOrd="0" presId="urn:microsoft.com/office/officeart/2018/5/layout/IconCircleLabelList"/>
    <dgm:cxn modelId="{0FCB940E-C7AE-418C-885B-657ECDC65684}" type="presParOf" srcId="{3D7505D4-B25C-4732-8150-B4F6335E6491}" destId="{7B109CE8-2146-40BC-AEA4-3B4504B3F401}" srcOrd="3" destOrd="0" presId="urn:microsoft.com/office/officeart/2018/5/layout/IconCircleLabelList"/>
    <dgm:cxn modelId="{7B3BA5C3-77D0-410C-96D2-631DBE5B447A}" type="presParOf" srcId="{9B3B3DD6-8AA4-46B6-B111-11D70CCE1A28}" destId="{C101C2B3-088B-4273-8AD7-3366C898EB1C}" srcOrd="3" destOrd="0" presId="urn:microsoft.com/office/officeart/2018/5/layout/IconCircleLabelList"/>
    <dgm:cxn modelId="{65A1494D-F8E9-4D9B-AB2F-18CE08988B94}" type="presParOf" srcId="{9B3B3DD6-8AA4-46B6-B111-11D70CCE1A28}" destId="{2FA49A51-D1F5-449E-B890-AF7742F2341E}" srcOrd="4" destOrd="0" presId="urn:microsoft.com/office/officeart/2018/5/layout/IconCircleLabelList"/>
    <dgm:cxn modelId="{E5B6398C-0AD0-4776-824C-FEB1E4ADD1FD}" type="presParOf" srcId="{2FA49A51-D1F5-449E-B890-AF7742F2341E}" destId="{B3D1946A-B94F-4371-B4C3-F506FD50D5FD}" srcOrd="0" destOrd="0" presId="urn:microsoft.com/office/officeart/2018/5/layout/IconCircleLabelList"/>
    <dgm:cxn modelId="{01D2EAA2-F45A-42FE-B108-4E895A9D3400}" type="presParOf" srcId="{2FA49A51-D1F5-449E-B890-AF7742F2341E}" destId="{878E95A8-5789-4761-8D9A-610610E9DF82}" srcOrd="1" destOrd="0" presId="urn:microsoft.com/office/officeart/2018/5/layout/IconCircleLabelList"/>
    <dgm:cxn modelId="{26F9B130-328D-4CB5-8F4B-9492164AB731}" type="presParOf" srcId="{2FA49A51-D1F5-449E-B890-AF7742F2341E}" destId="{7C6599DE-0173-4769-A8CB-A9324120D003}" srcOrd="2" destOrd="0" presId="urn:microsoft.com/office/officeart/2018/5/layout/IconCircleLabelList"/>
    <dgm:cxn modelId="{DEED96D7-4083-4AFA-8F1C-CA9A37560579}" type="presParOf" srcId="{2FA49A51-D1F5-449E-B890-AF7742F2341E}" destId="{19C05DB1-74DA-4477-B9F1-55FE922AFA74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C786B0-DA26-492E-B625-B8B912A3DC8B}" type="doc">
      <dgm:prSet loTypeId="urn:microsoft.com/office/officeart/2008/layout/Lin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DFB96EA3-2E22-4DCF-BADA-9CA103543B8E}">
      <dgm:prSet custT="1"/>
      <dgm:spPr/>
      <dgm:t>
        <a:bodyPr/>
        <a:lstStyle/>
        <a:p>
          <a:r>
            <a:rPr lang="fi-FI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Katsekontakti</a:t>
          </a:r>
        </a:p>
      </dgm:t>
    </dgm:pt>
    <dgm:pt modelId="{44952C60-97D5-4C14-BBC0-96F216A9F73E}" type="par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C74C47B-048F-4F19-B535-57ED57A0ACF9}" type="sibTrans" cxnId="{2994F68C-DC3F-4025-82DB-13DD47751041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A7ED7BF-3465-4E6A-8405-8A5ABE0C3DC6}">
      <dgm:prSet custT="1"/>
      <dgm:spPr/>
      <dgm:t>
        <a:bodyPr/>
        <a:lstStyle/>
        <a:p>
          <a:r>
            <a:rPr lang="fi-FI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Ääni</a:t>
          </a:r>
        </a:p>
      </dgm:t>
    </dgm:pt>
    <dgm:pt modelId="{280966EC-4525-454A-A5EF-5B8D0A7884EF}" type="par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1628AA2-03D4-401D-AEEA-BF95279FA070}" type="sibTrans" cxnId="{07E12676-43C4-4A3F-AE83-35FD00894CD4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87D390D1-369B-4837-9C6C-61594CE5FEC7}">
      <dgm:prSet custT="1"/>
      <dgm:spPr/>
      <dgm:t>
        <a:bodyPr/>
        <a:lstStyle/>
        <a:p>
          <a:r>
            <a:rPr lang="fi-FI" sz="3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Kehonkieli </a:t>
          </a:r>
        </a:p>
      </dgm:t>
    </dgm:pt>
    <dgm:pt modelId="{8B0CEA67-5BD7-46AA-8F5F-D8AEF3628174}" type="par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99E575-F4C3-4917-8383-6ADAF406CAA9}" type="sibTrans" cxnId="{9AD6259D-F730-4956-B057-6E9245EEF452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675191E-DB32-43FE-B5ED-2CF53AFB9E6E}">
      <dgm:prSet custT="1"/>
      <dgm:spPr/>
      <dgm:t>
        <a:bodyPr/>
        <a:lstStyle/>
        <a:p>
          <a:r>
            <a:rPr lang="fi-FI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Sanavalinnat</a:t>
          </a:r>
        </a:p>
      </dgm:t>
    </dgm:pt>
    <dgm:pt modelId="{0496B550-06BA-4D20-A008-C4847BB1A184}" type="par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29AE5394-8415-4153-A6CA-BAA7F882BA70}" type="sibTrans" cxnId="{832BBF7E-335C-4198-AA8E-CD0CCC10C16A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F9E3CDF7-676F-438E-BB4A-FD13A53E6F46}">
      <dgm:prSet custT="1"/>
      <dgm:spPr/>
      <dgm:t>
        <a:bodyPr/>
        <a:lstStyle/>
        <a:p>
          <a:r>
            <a:rPr lang="fi-FI" sz="3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Ulkonäkö</a:t>
          </a:r>
        </a:p>
      </dgm:t>
    </dgm:pt>
    <dgm:pt modelId="{5C0859B8-EE37-4AD1-A7F0-F15AE1E57BEB}" type="par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98E389A8-9A61-4F41-8CDA-371D60C0B8F5}" type="sibTrans" cxnId="{512932B4-C12A-4BBF-82D6-AE4AD4C4AF08}">
      <dgm:prSet/>
      <dgm:spPr/>
      <dgm:t>
        <a:bodyPr/>
        <a:lstStyle/>
        <a:p>
          <a:endParaRPr lang="en-US">
            <a:ln>
              <a:solidFill>
                <a:srgbClr val="407CCA"/>
              </a:solidFill>
            </a:ln>
            <a:solidFill>
              <a:srgbClr val="407CCA"/>
            </a:solidFill>
            <a:latin typeface="Century Gothic" panose="020B0502020202020204" pitchFamily="34" charset="0"/>
          </a:endParaRPr>
        </a:p>
      </dgm:t>
    </dgm:pt>
    <dgm:pt modelId="{174265ED-95F1-4AC5-B5E9-D6168C8A7560}" type="pres">
      <dgm:prSet presAssocID="{2DC786B0-DA26-492E-B625-B8B912A3DC8B}" presName="vert0" presStyleCnt="0">
        <dgm:presLayoutVars>
          <dgm:dir/>
          <dgm:animOne val="branch"/>
          <dgm:animLvl val="lvl"/>
        </dgm:presLayoutVars>
      </dgm:prSet>
      <dgm:spPr/>
    </dgm:pt>
    <dgm:pt modelId="{4D3DA39B-DF75-48AF-AADA-DD6203C149A4}" type="pres">
      <dgm:prSet presAssocID="{DFB96EA3-2E22-4DCF-BADA-9CA103543B8E}" presName="thickLine" presStyleLbl="alignNode1" presStyleIdx="0" presStyleCnt="5"/>
      <dgm:spPr/>
    </dgm:pt>
    <dgm:pt modelId="{9F8C4561-0503-45DD-8F3D-834D91B45DC8}" type="pres">
      <dgm:prSet presAssocID="{DFB96EA3-2E22-4DCF-BADA-9CA103543B8E}" presName="horz1" presStyleCnt="0"/>
      <dgm:spPr/>
    </dgm:pt>
    <dgm:pt modelId="{6620E1A1-9B48-44AB-B27A-DCD38A5BFC61}" type="pres">
      <dgm:prSet presAssocID="{DFB96EA3-2E22-4DCF-BADA-9CA103543B8E}" presName="tx1" presStyleLbl="revTx" presStyleIdx="0" presStyleCnt="5"/>
      <dgm:spPr/>
    </dgm:pt>
    <dgm:pt modelId="{924D25DA-2652-4C84-9BA4-10DEE02E820A}" type="pres">
      <dgm:prSet presAssocID="{DFB96EA3-2E22-4DCF-BADA-9CA103543B8E}" presName="vert1" presStyleCnt="0"/>
      <dgm:spPr/>
    </dgm:pt>
    <dgm:pt modelId="{9A1AADD7-31CB-4489-B8FF-8FA12885F504}" type="pres">
      <dgm:prSet presAssocID="{1A7ED7BF-3465-4E6A-8405-8A5ABE0C3DC6}" presName="thickLine" presStyleLbl="alignNode1" presStyleIdx="1" presStyleCnt="5"/>
      <dgm:spPr/>
    </dgm:pt>
    <dgm:pt modelId="{801D84EF-9240-4C4C-9B7B-02D6F11CCE1F}" type="pres">
      <dgm:prSet presAssocID="{1A7ED7BF-3465-4E6A-8405-8A5ABE0C3DC6}" presName="horz1" presStyleCnt="0"/>
      <dgm:spPr/>
    </dgm:pt>
    <dgm:pt modelId="{74D75565-0D2F-4915-8C5A-B2BA0C055998}" type="pres">
      <dgm:prSet presAssocID="{1A7ED7BF-3465-4E6A-8405-8A5ABE0C3DC6}" presName="tx1" presStyleLbl="revTx" presStyleIdx="1" presStyleCnt="5"/>
      <dgm:spPr/>
    </dgm:pt>
    <dgm:pt modelId="{2BF6EE77-E570-43D7-8D01-20C63089EE43}" type="pres">
      <dgm:prSet presAssocID="{1A7ED7BF-3465-4E6A-8405-8A5ABE0C3DC6}" presName="vert1" presStyleCnt="0"/>
      <dgm:spPr/>
    </dgm:pt>
    <dgm:pt modelId="{FE4C1100-8F39-4C61-948B-CE6B2FBDB748}" type="pres">
      <dgm:prSet presAssocID="{87D390D1-369B-4837-9C6C-61594CE5FEC7}" presName="thickLine" presStyleLbl="alignNode1" presStyleIdx="2" presStyleCnt="5"/>
      <dgm:spPr/>
    </dgm:pt>
    <dgm:pt modelId="{3D6B9839-FF7C-4D6F-B618-70ED642CA343}" type="pres">
      <dgm:prSet presAssocID="{87D390D1-369B-4837-9C6C-61594CE5FEC7}" presName="horz1" presStyleCnt="0"/>
      <dgm:spPr/>
    </dgm:pt>
    <dgm:pt modelId="{0DAA8EDB-D748-4F0A-B4F2-A319F4748618}" type="pres">
      <dgm:prSet presAssocID="{87D390D1-369B-4837-9C6C-61594CE5FEC7}" presName="tx1" presStyleLbl="revTx" presStyleIdx="2" presStyleCnt="5"/>
      <dgm:spPr/>
    </dgm:pt>
    <dgm:pt modelId="{CC7EB4C0-D716-48A5-9211-F4C22050F3B6}" type="pres">
      <dgm:prSet presAssocID="{87D390D1-369B-4837-9C6C-61594CE5FEC7}" presName="vert1" presStyleCnt="0"/>
      <dgm:spPr/>
    </dgm:pt>
    <dgm:pt modelId="{DE2EE1CC-2A38-4703-B60F-648C7754D0BA}" type="pres">
      <dgm:prSet presAssocID="{2675191E-DB32-43FE-B5ED-2CF53AFB9E6E}" presName="thickLine" presStyleLbl="alignNode1" presStyleIdx="3" presStyleCnt="5"/>
      <dgm:spPr/>
    </dgm:pt>
    <dgm:pt modelId="{80AF42CE-E33B-427A-B565-974D7545E5BA}" type="pres">
      <dgm:prSet presAssocID="{2675191E-DB32-43FE-B5ED-2CF53AFB9E6E}" presName="horz1" presStyleCnt="0"/>
      <dgm:spPr/>
    </dgm:pt>
    <dgm:pt modelId="{4C6649DF-A0F7-4681-9700-B5530EB6DFF3}" type="pres">
      <dgm:prSet presAssocID="{2675191E-DB32-43FE-B5ED-2CF53AFB9E6E}" presName="tx1" presStyleLbl="revTx" presStyleIdx="3" presStyleCnt="5"/>
      <dgm:spPr/>
    </dgm:pt>
    <dgm:pt modelId="{C38916BD-2CB3-4B01-92C0-1BDACBE8D04D}" type="pres">
      <dgm:prSet presAssocID="{2675191E-DB32-43FE-B5ED-2CF53AFB9E6E}" presName="vert1" presStyleCnt="0"/>
      <dgm:spPr/>
    </dgm:pt>
    <dgm:pt modelId="{CCE1DC02-47BB-4A8D-B734-492774CB23D0}" type="pres">
      <dgm:prSet presAssocID="{F9E3CDF7-676F-438E-BB4A-FD13A53E6F46}" presName="thickLine" presStyleLbl="alignNode1" presStyleIdx="4" presStyleCnt="5"/>
      <dgm:spPr/>
    </dgm:pt>
    <dgm:pt modelId="{BF0B73FA-AA67-47AE-8F80-60B93FBCD5A0}" type="pres">
      <dgm:prSet presAssocID="{F9E3CDF7-676F-438E-BB4A-FD13A53E6F46}" presName="horz1" presStyleCnt="0"/>
      <dgm:spPr/>
    </dgm:pt>
    <dgm:pt modelId="{BDD3B300-666F-4022-A7A4-18D9F4088B7A}" type="pres">
      <dgm:prSet presAssocID="{F9E3CDF7-676F-438E-BB4A-FD13A53E6F46}" presName="tx1" presStyleLbl="revTx" presStyleIdx="4" presStyleCnt="5"/>
      <dgm:spPr/>
    </dgm:pt>
    <dgm:pt modelId="{427EDEC8-A98B-4B0F-8DF1-581318C323A3}" type="pres">
      <dgm:prSet presAssocID="{F9E3CDF7-676F-438E-BB4A-FD13A53E6F46}" presName="vert1" presStyleCnt="0"/>
      <dgm:spPr/>
    </dgm:pt>
  </dgm:ptLst>
  <dgm:cxnLst>
    <dgm:cxn modelId="{DA5EE15E-09C7-48E8-AA75-39881368E28C}" type="presOf" srcId="{2DC786B0-DA26-492E-B625-B8B912A3DC8B}" destId="{174265ED-95F1-4AC5-B5E9-D6168C8A7560}" srcOrd="0" destOrd="0" presId="urn:microsoft.com/office/officeart/2008/layout/LinedList"/>
    <dgm:cxn modelId="{D6A32346-7DD0-47C4-8882-580512730D54}" type="presOf" srcId="{F9E3CDF7-676F-438E-BB4A-FD13A53E6F46}" destId="{BDD3B300-666F-4022-A7A4-18D9F4088B7A}" srcOrd="0" destOrd="0" presId="urn:microsoft.com/office/officeart/2008/layout/LinedList"/>
    <dgm:cxn modelId="{07E12676-43C4-4A3F-AE83-35FD00894CD4}" srcId="{2DC786B0-DA26-492E-B625-B8B912A3DC8B}" destId="{1A7ED7BF-3465-4E6A-8405-8A5ABE0C3DC6}" srcOrd="1" destOrd="0" parTransId="{280966EC-4525-454A-A5EF-5B8D0A7884EF}" sibTransId="{21628AA2-03D4-401D-AEEA-BF95279FA070}"/>
    <dgm:cxn modelId="{832BBF7E-335C-4198-AA8E-CD0CCC10C16A}" srcId="{2DC786B0-DA26-492E-B625-B8B912A3DC8B}" destId="{2675191E-DB32-43FE-B5ED-2CF53AFB9E6E}" srcOrd="3" destOrd="0" parTransId="{0496B550-06BA-4D20-A008-C4847BB1A184}" sibTransId="{29AE5394-8415-4153-A6CA-BAA7F882BA70}"/>
    <dgm:cxn modelId="{68F81D8C-C0C4-41D5-95A4-248E3BBA9F6A}" type="presOf" srcId="{1A7ED7BF-3465-4E6A-8405-8A5ABE0C3DC6}" destId="{74D75565-0D2F-4915-8C5A-B2BA0C055998}" srcOrd="0" destOrd="0" presId="urn:microsoft.com/office/officeart/2008/layout/LinedList"/>
    <dgm:cxn modelId="{2994F68C-DC3F-4025-82DB-13DD47751041}" srcId="{2DC786B0-DA26-492E-B625-B8B912A3DC8B}" destId="{DFB96EA3-2E22-4DCF-BADA-9CA103543B8E}" srcOrd="0" destOrd="0" parTransId="{44952C60-97D5-4C14-BBC0-96F216A9F73E}" sibTransId="{2C74C47B-048F-4F19-B535-57ED57A0ACF9}"/>
    <dgm:cxn modelId="{61013F8D-2236-443D-ADD4-AC09A9DB67A2}" type="presOf" srcId="{DFB96EA3-2E22-4DCF-BADA-9CA103543B8E}" destId="{6620E1A1-9B48-44AB-B27A-DCD38A5BFC61}" srcOrd="0" destOrd="0" presId="urn:microsoft.com/office/officeart/2008/layout/LinedList"/>
    <dgm:cxn modelId="{B899EB97-048E-4A90-B541-4967A2EE9252}" type="presOf" srcId="{2675191E-DB32-43FE-B5ED-2CF53AFB9E6E}" destId="{4C6649DF-A0F7-4681-9700-B5530EB6DFF3}" srcOrd="0" destOrd="0" presId="urn:microsoft.com/office/officeart/2008/layout/LinedList"/>
    <dgm:cxn modelId="{9AD6259D-F730-4956-B057-6E9245EEF452}" srcId="{2DC786B0-DA26-492E-B625-B8B912A3DC8B}" destId="{87D390D1-369B-4837-9C6C-61594CE5FEC7}" srcOrd="2" destOrd="0" parTransId="{8B0CEA67-5BD7-46AA-8F5F-D8AEF3628174}" sibTransId="{2999E575-F4C3-4917-8383-6ADAF406CAA9}"/>
    <dgm:cxn modelId="{512932B4-C12A-4BBF-82D6-AE4AD4C4AF08}" srcId="{2DC786B0-DA26-492E-B625-B8B912A3DC8B}" destId="{F9E3CDF7-676F-438E-BB4A-FD13A53E6F46}" srcOrd="4" destOrd="0" parTransId="{5C0859B8-EE37-4AD1-A7F0-F15AE1E57BEB}" sibTransId="{98E389A8-9A61-4F41-8CDA-371D60C0B8F5}"/>
    <dgm:cxn modelId="{BC381AE3-126C-47B3-BB04-9BF5028953BF}" type="presOf" srcId="{87D390D1-369B-4837-9C6C-61594CE5FEC7}" destId="{0DAA8EDB-D748-4F0A-B4F2-A319F4748618}" srcOrd="0" destOrd="0" presId="urn:microsoft.com/office/officeart/2008/layout/LinedList"/>
    <dgm:cxn modelId="{6B1F53B9-C73C-4276-BD58-81F25E1E594F}" type="presParOf" srcId="{174265ED-95F1-4AC5-B5E9-D6168C8A7560}" destId="{4D3DA39B-DF75-48AF-AADA-DD6203C149A4}" srcOrd="0" destOrd="0" presId="urn:microsoft.com/office/officeart/2008/layout/LinedList"/>
    <dgm:cxn modelId="{D02A79EC-1D8F-40C9-B974-A0EF398D3B9E}" type="presParOf" srcId="{174265ED-95F1-4AC5-B5E9-D6168C8A7560}" destId="{9F8C4561-0503-45DD-8F3D-834D91B45DC8}" srcOrd="1" destOrd="0" presId="urn:microsoft.com/office/officeart/2008/layout/LinedList"/>
    <dgm:cxn modelId="{B25EEA87-D2A1-4D4C-BB4F-FED03F20BAA1}" type="presParOf" srcId="{9F8C4561-0503-45DD-8F3D-834D91B45DC8}" destId="{6620E1A1-9B48-44AB-B27A-DCD38A5BFC61}" srcOrd="0" destOrd="0" presId="urn:microsoft.com/office/officeart/2008/layout/LinedList"/>
    <dgm:cxn modelId="{AD9E1813-D1AE-4BC3-B8D4-B5C03A66E232}" type="presParOf" srcId="{9F8C4561-0503-45DD-8F3D-834D91B45DC8}" destId="{924D25DA-2652-4C84-9BA4-10DEE02E820A}" srcOrd="1" destOrd="0" presId="urn:microsoft.com/office/officeart/2008/layout/LinedList"/>
    <dgm:cxn modelId="{9D7DD1C5-4592-4A83-BE79-DDAE032C1FE4}" type="presParOf" srcId="{174265ED-95F1-4AC5-B5E9-D6168C8A7560}" destId="{9A1AADD7-31CB-4489-B8FF-8FA12885F504}" srcOrd="2" destOrd="0" presId="urn:microsoft.com/office/officeart/2008/layout/LinedList"/>
    <dgm:cxn modelId="{AD761FAE-C389-4FDF-8976-A63CA6857470}" type="presParOf" srcId="{174265ED-95F1-4AC5-B5E9-D6168C8A7560}" destId="{801D84EF-9240-4C4C-9B7B-02D6F11CCE1F}" srcOrd="3" destOrd="0" presId="urn:microsoft.com/office/officeart/2008/layout/LinedList"/>
    <dgm:cxn modelId="{E5820ABD-1458-4C4A-A401-6A6D2788FB1B}" type="presParOf" srcId="{801D84EF-9240-4C4C-9B7B-02D6F11CCE1F}" destId="{74D75565-0D2F-4915-8C5A-B2BA0C055998}" srcOrd="0" destOrd="0" presId="urn:microsoft.com/office/officeart/2008/layout/LinedList"/>
    <dgm:cxn modelId="{540B178E-4BAD-41CF-87C1-4F80A4CFFC11}" type="presParOf" srcId="{801D84EF-9240-4C4C-9B7B-02D6F11CCE1F}" destId="{2BF6EE77-E570-43D7-8D01-20C63089EE43}" srcOrd="1" destOrd="0" presId="urn:microsoft.com/office/officeart/2008/layout/LinedList"/>
    <dgm:cxn modelId="{3765776D-6FBF-4B5A-B585-D72597F2CE6B}" type="presParOf" srcId="{174265ED-95F1-4AC5-B5E9-D6168C8A7560}" destId="{FE4C1100-8F39-4C61-948B-CE6B2FBDB748}" srcOrd="4" destOrd="0" presId="urn:microsoft.com/office/officeart/2008/layout/LinedList"/>
    <dgm:cxn modelId="{E18D5595-371D-449E-A68D-6455BF6AD178}" type="presParOf" srcId="{174265ED-95F1-4AC5-B5E9-D6168C8A7560}" destId="{3D6B9839-FF7C-4D6F-B618-70ED642CA343}" srcOrd="5" destOrd="0" presId="urn:microsoft.com/office/officeart/2008/layout/LinedList"/>
    <dgm:cxn modelId="{F91E38B0-6003-462E-AC34-7D15D2A87EEA}" type="presParOf" srcId="{3D6B9839-FF7C-4D6F-B618-70ED642CA343}" destId="{0DAA8EDB-D748-4F0A-B4F2-A319F4748618}" srcOrd="0" destOrd="0" presId="urn:microsoft.com/office/officeart/2008/layout/LinedList"/>
    <dgm:cxn modelId="{C2FF84DA-B9E2-418C-BA6E-6315603F77B6}" type="presParOf" srcId="{3D6B9839-FF7C-4D6F-B618-70ED642CA343}" destId="{CC7EB4C0-D716-48A5-9211-F4C22050F3B6}" srcOrd="1" destOrd="0" presId="urn:microsoft.com/office/officeart/2008/layout/LinedList"/>
    <dgm:cxn modelId="{6BD7FF12-A7EE-4CB0-AB81-E6E01E86BF92}" type="presParOf" srcId="{174265ED-95F1-4AC5-B5E9-D6168C8A7560}" destId="{DE2EE1CC-2A38-4703-B60F-648C7754D0BA}" srcOrd="6" destOrd="0" presId="urn:microsoft.com/office/officeart/2008/layout/LinedList"/>
    <dgm:cxn modelId="{A1110B6B-4449-43F1-A4F7-34A1089B0A77}" type="presParOf" srcId="{174265ED-95F1-4AC5-B5E9-D6168C8A7560}" destId="{80AF42CE-E33B-427A-B565-974D7545E5BA}" srcOrd="7" destOrd="0" presId="urn:microsoft.com/office/officeart/2008/layout/LinedList"/>
    <dgm:cxn modelId="{4211BD55-80B7-4229-B766-17F50DEA06E2}" type="presParOf" srcId="{80AF42CE-E33B-427A-B565-974D7545E5BA}" destId="{4C6649DF-A0F7-4681-9700-B5530EB6DFF3}" srcOrd="0" destOrd="0" presId="urn:microsoft.com/office/officeart/2008/layout/LinedList"/>
    <dgm:cxn modelId="{9739073C-27EF-418A-B578-3FC9EC2E8431}" type="presParOf" srcId="{80AF42CE-E33B-427A-B565-974D7545E5BA}" destId="{C38916BD-2CB3-4B01-92C0-1BDACBE8D04D}" srcOrd="1" destOrd="0" presId="urn:microsoft.com/office/officeart/2008/layout/LinedList"/>
    <dgm:cxn modelId="{D37DFD50-F1F7-489C-943E-28495D434462}" type="presParOf" srcId="{174265ED-95F1-4AC5-B5E9-D6168C8A7560}" destId="{CCE1DC02-47BB-4A8D-B734-492774CB23D0}" srcOrd="8" destOrd="0" presId="urn:microsoft.com/office/officeart/2008/layout/LinedList"/>
    <dgm:cxn modelId="{47CC10FA-5150-424C-A4E8-600E5704A841}" type="presParOf" srcId="{174265ED-95F1-4AC5-B5E9-D6168C8A7560}" destId="{BF0B73FA-AA67-47AE-8F80-60B93FBCD5A0}" srcOrd="9" destOrd="0" presId="urn:microsoft.com/office/officeart/2008/layout/LinedList"/>
    <dgm:cxn modelId="{8C47073F-2D24-4484-BD95-3DF67BEC3443}" type="presParOf" srcId="{BF0B73FA-AA67-47AE-8F80-60B93FBCD5A0}" destId="{BDD3B300-666F-4022-A7A4-18D9F4088B7A}" srcOrd="0" destOrd="0" presId="urn:microsoft.com/office/officeart/2008/layout/LinedList"/>
    <dgm:cxn modelId="{91CC6841-BF1F-4F90-A243-DDE6ADB806CB}" type="presParOf" srcId="{BF0B73FA-AA67-47AE-8F80-60B93FBCD5A0}" destId="{427EDEC8-A98B-4B0F-8DF1-581318C323A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5EDC6E-BB6C-4E1A-B77D-8A1357702F17}" type="doc">
      <dgm:prSet loTypeId="urn:microsoft.com/office/officeart/2011/layout/Circl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9C9C5B0-D9F3-484F-845B-A0E7D75422FA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i-FI" sz="2400" dirty="0"/>
            <a:t>Kokonais-kuva</a:t>
          </a:r>
        </a:p>
        <a:p>
          <a:endParaRPr lang="en-US" sz="2400" dirty="0"/>
        </a:p>
        <a:p>
          <a:r>
            <a:rPr lang="fi-FI" sz="2400" dirty="0"/>
            <a:t> </a:t>
          </a:r>
        </a:p>
      </dgm:t>
    </dgm:pt>
    <dgm:pt modelId="{8937C1CE-18C2-4A7F-AE2A-3B76AF2B802D}" type="parTrans" cxnId="{DD888687-D94E-4233-BBA3-3D7E842BF372}">
      <dgm:prSet/>
      <dgm:spPr/>
      <dgm:t>
        <a:bodyPr/>
        <a:lstStyle/>
        <a:p>
          <a:endParaRPr lang="en-US" sz="2400"/>
        </a:p>
      </dgm:t>
    </dgm:pt>
    <dgm:pt modelId="{1A0A5611-AA7F-441D-B7CD-BE1F724971A0}" type="sibTrans" cxnId="{DD888687-D94E-4233-BBA3-3D7E842BF372}">
      <dgm:prSet/>
      <dgm:spPr/>
      <dgm:t>
        <a:bodyPr/>
        <a:lstStyle/>
        <a:p>
          <a:endParaRPr lang="en-US" sz="2400"/>
        </a:p>
      </dgm:t>
    </dgm:pt>
    <dgm:pt modelId="{1BD45574-F813-4EA3-94AB-28E3BC776359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i-FI" sz="2400"/>
            <a:t>Sanoma</a:t>
          </a:r>
        </a:p>
        <a:p>
          <a:endParaRPr lang="en-US" sz="2400" dirty="0"/>
        </a:p>
        <a:p>
          <a:endParaRPr lang="en-US" sz="2400" dirty="0"/>
        </a:p>
      </dgm:t>
    </dgm:pt>
    <dgm:pt modelId="{AA87E261-3F46-4CCE-BD34-E974210A3D89}" type="parTrans" cxnId="{0A8AA18D-D083-403A-AC22-DF9FA71594A1}">
      <dgm:prSet/>
      <dgm:spPr/>
      <dgm:t>
        <a:bodyPr/>
        <a:lstStyle/>
        <a:p>
          <a:endParaRPr lang="en-US" sz="2400"/>
        </a:p>
      </dgm:t>
    </dgm:pt>
    <dgm:pt modelId="{03A75F89-C2AE-43EC-B34B-540EEEB24A07}" type="sibTrans" cxnId="{0A8AA18D-D083-403A-AC22-DF9FA71594A1}">
      <dgm:prSet/>
      <dgm:spPr/>
      <dgm:t>
        <a:bodyPr/>
        <a:lstStyle/>
        <a:p>
          <a:endParaRPr lang="en-US" sz="2400"/>
        </a:p>
      </dgm:t>
    </dgm:pt>
    <dgm:pt modelId="{778F4B85-3508-4A65-9A05-C35600D1B29B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i-FI" sz="2400"/>
            <a:t>Oleellisuus</a:t>
          </a:r>
        </a:p>
        <a:p>
          <a:endParaRPr lang="en-US" sz="2400" dirty="0"/>
        </a:p>
        <a:p>
          <a:endParaRPr lang="en-US" sz="2400" dirty="0"/>
        </a:p>
      </dgm:t>
    </dgm:pt>
    <dgm:pt modelId="{4AB5FCFE-9E7E-45DE-A1C4-CDCC82D951A9}" type="parTrans" cxnId="{570D8CED-AE8D-432C-8F4B-943C97A45BB1}">
      <dgm:prSet/>
      <dgm:spPr/>
      <dgm:t>
        <a:bodyPr/>
        <a:lstStyle/>
        <a:p>
          <a:endParaRPr lang="en-US" sz="2400"/>
        </a:p>
      </dgm:t>
    </dgm:pt>
    <dgm:pt modelId="{A0F103A7-9C8E-4345-B884-0C785392CB58}" type="sibTrans" cxnId="{570D8CED-AE8D-432C-8F4B-943C97A45BB1}">
      <dgm:prSet/>
      <dgm:spPr/>
      <dgm:t>
        <a:bodyPr/>
        <a:lstStyle/>
        <a:p>
          <a:endParaRPr lang="en-US" sz="2400"/>
        </a:p>
      </dgm:t>
    </dgm:pt>
    <dgm:pt modelId="{CC9C7BA7-DD5C-42B5-990A-A765BEE14CB1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i-FI" sz="2400"/>
            <a:t>Tavoite</a:t>
          </a:r>
        </a:p>
        <a:p>
          <a:endParaRPr lang="en-US" sz="2400" dirty="0"/>
        </a:p>
        <a:p>
          <a:endParaRPr lang="en-US" sz="2400" dirty="0"/>
        </a:p>
      </dgm:t>
    </dgm:pt>
    <dgm:pt modelId="{E9400CB1-6693-4279-B754-DB2E798E920B}" type="parTrans" cxnId="{ECF805E9-9F26-4925-9BF6-E8D2DDC1D79B}">
      <dgm:prSet/>
      <dgm:spPr/>
      <dgm:t>
        <a:bodyPr/>
        <a:lstStyle/>
        <a:p>
          <a:endParaRPr lang="en-US" sz="2400"/>
        </a:p>
      </dgm:t>
    </dgm:pt>
    <dgm:pt modelId="{D49FB4BA-BD1A-4BF2-B085-DA86C71E2C00}" type="sibTrans" cxnId="{ECF805E9-9F26-4925-9BF6-E8D2DDC1D79B}">
      <dgm:prSet/>
      <dgm:spPr/>
      <dgm:t>
        <a:bodyPr/>
        <a:lstStyle/>
        <a:p>
          <a:endParaRPr lang="en-US" sz="2400"/>
        </a:p>
      </dgm:t>
    </dgm:pt>
    <dgm:pt modelId="{E7CA8854-C864-4CDD-A150-00B5B2CCA664}" type="pres">
      <dgm:prSet presAssocID="{085EDC6E-BB6C-4E1A-B77D-8A1357702F17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61699A51-D4AF-4269-AD61-457CA7C08F27}" type="pres">
      <dgm:prSet presAssocID="{778F4B85-3508-4A65-9A05-C35600D1B29B}" presName="Accent4" presStyleCnt="0"/>
      <dgm:spPr/>
    </dgm:pt>
    <dgm:pt modelId="{F27E5674-88B3-4E96-8012-0C0D6A915E0D}" type="pres">
      <dgm:prSet presAssocID="{778F4B85-3508-4A65-9A05-C35600D1B29B}" presName="Accent" presStyleLbl="node1" presStyleIdx="0" presStyleCnt="4"/>
      <dgm:spPr>
        <a:solidFill>
          <a:srgbClr val="0D2240"/>
        </a:solidFill>
      </dgm:spPr>
    </dgm:pt>
    <dgm:pt modelId="{C1A52E4A-4F08-48D3-A0ED-D2F33E5EFD13}" type="pres">
      <dgm:prSet presAssocID="{778F4B85-3508-4A65-9A05-C35600D1B29B}" presName="ParentBackground4" presStyleCnt="0"/>
      <dgm:spPr/>
    </dgm:pt>
    <dgm:pt modelId="{327ECE8B-3833-4A69-8B71-FD974E014556}" type="pres">
      <dgm:prSet presAssocID="{778F4B85-3508-4A65-9A05-C35600D1B29B}" presName="ParentBackground" presStyleLbl="fgAcc1" presStyleIdx="0" presStyleCnt="4"/>
      <dgm:spPr/>
    </dgm:pt>
    <dgm:pt modelId="{801832A9-507E-4714-8550-04FB556F1104}" type="pres">
      <dgm:prSet presAssocID="{778F4B85-3508-4A65-9A05-C35600D1B29B}" presName="Parent4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41F8D6B9-CEB3-4375-9224-3864E8AC79F1}" type="pres">
      <dgm:prSet presAssocID="{1BD45574-F813-4EA3-94AB-28E3BC776359}" presName="Accent3" presStyleCnt="0"/>
      <dgm:spPr/>
    </dgm:pt>
    <dgm:pt modelId="{AE479D00-F4DD-4A01-92F1-9D66672F2048}" type="pres">
      <dgm:prSet presAssocID="{1BD45574-F813-4EA3-94AB-28E3BC776359}" presName="Accent" presStyleLbl="node1" presStyleIdx="1" presStyleCnt="4"/>
      <dgm:spPr>
        <a:solidFill>
          <a:srgbClr val="EBB700"/>
        </a:solidFill>
      </dgm:spPr>
    </dgm:pt>
    <dgm:pt modelId="{91D134FB-9C65-4D05-BDD1-A630D5E2EA5A}" type="pres">
      <dgm:prSet presAssocID="{1BD45574-F813-4EA3-94AB-28E3BC776359}" presName="ParentBackground3" presStyleCnt="0"/>
      <dgm:spPr/>
    </dgm:pt>
    <dgm:pt modelId="{C9B56BE9-BFD4-46BB-A018-8FE512A4D3A2}" type="pres">
      <dgm:prSet presAssocID="{1BD45574-F813-4EA3-94AB-28E3BC776359}" presName="ParentBackground" presStyleLbl="fgAcc1" presStyleIdx="1" presStyleCnt="4"/>
      <dgm:spPr/>
    </dgm:pt>
    <dgm:pt modelId="{98D2EC6C-C8A6-47BC-B7C7-CF8B02E2402F}" type="pres">
      <dgm:prSet presAssocID="{1BD45574-F813-4EA3-94AB-28E3BC776359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2A43DE36-412F-496E-ACD2-628F60D4EEDB}" type="pres">
      <dgm:prSet presAssocID="{CC9C7BA7-DD5C-42B5-990A-A765BEE14CB1}" presName="Accent2" presStyleCnt="0"/>
      <dgm:spPr/>
    </dgm:pt>
    <dgm:pt modelId="{60672083-A477-49BF-B90D-14407A1E74AE}" type="pres">
      <dgm:prSet presAssocID="{CC9C7BA7-DD5C-42B5-990A-A765BEE14CB1}" presName="Accent" presStyleLbl="node1" presStyleIdx="2" presStyleCnt="4"/>
      <dgm:spPr>
        <a:solidFill>
          <a:srgbClr val="407CCA"/>
        </a:solidFill>
      </dgm:spPr>
    </dgm:pt>
    <dgm:pt modelId="{A3CA8E8A-14C3-42C9-A070-BB7A4758EE3B}" type="pres">
      <dgm:prSet presAssocID="{CC9C7BA7-DD5C-42B5-990A-A765BEE14CB1}" presName="ParentBackground2" presStyleCnt="0"/>
      <dgm:spPr/>
    </dgm:pt>
    <dgm:pt modelId="{46FFC807-CB4C-4A66-9E55-D24EE87C13A0}" type="pres">
      <dgm:prSet presAssocID="{CC9C7BA7-DD5C-42B5-990A-A765BEE14CB1}" presName="ParentBackground" presStyleLbl="fgAcc1" presStyleIdx="2" presStyleCnt="4"/>
      <dgm:spPr/>
    </dgm:pt>
    <dgm:pt modelId="{F0EF6F23-A2E8-48E6-9ED2-513A30B00563}" type="pres">
      <dgm:prSet presAssocID="{CC9C7BA7-DD5C-42B5-990A-A765BEE14CB1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51F93F46-35DE-4224-86AA-2A45C2697ED4}" type="pres">
      <dgm:prSet presAssocID="{F9C9C5B0-D9F3-484F-845B-A0E7D75422FA}" presName="Accent1" presStyleCnt="0"/>
      <dgm:spPr/>
    </dgm:pt>
    <dgm:pt modelId="{7CD4868C-AF2E-4518-BA4D-F9B9EE7653B7}" type="pres">
      <dgm:prSet presAssocID="{F9C9C5B0-D9F3-484F-845B-A0E7D75422FA}" presName="Accent" presStyleLbl="node1" presStyleIdx="3" presStyleCnt="4"/>
      <dgm:spPr>
        <a:solidFill>
          <a:srgbClr val="0D2240"/>
        </a:solidFill>
      </dgm:spPr>
    </dgm:pt>
    <dgm:pt modelId="{F2784A63-24E2-43F6-A496-0A2B1AD3608B}" type="pres">
      <dgm:prSet presAssocID="{F9C9C5B0-D9F3-484F-845B-A0E7D75422FA}" presName="ParentBackground1" presStyleCnt="0"/>
      <dgm:spPr/>
    </dgm:pt>
    <dgm:pt modelId="{1A5DF2FC-13A7-4C0B-81B3-501EF3A6A056}" type="pres">
      <dgm:prSet presAssocID="{F9C9C5B0-D9F3-484F-845B-A0E7D75422FA}" presName="ParentBackground" presStyleLbl="fgAcc1" presStyleIdx="3" presStyleCnt="4"/>
      <dgm:spPr/>
    </dgm:pt>
    <dgm:pt modelId="{079F30BB-3600-4D59-A019-1BAF6260A5C9}" type="pres">
      <dgm:prSet presAssocID="{F9C9C5B0-D9F3-484F-845B-A0E7D75422FA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3EB35B14-DDC7-478F-89A2-AE2A99F69035}" type="presOf" srcId="{1BD45574-F813-4EA3-94AB-28E3BC776359}" destId="{C9B56BE9-BFD4-46BB-A018-8FE512A4D3A2}" srcOrd="0" destOrd="0" presId="urn:microsoft.com/office/officeart/2011/layout/CircleProcess"/>
    <dgm:cxn modelId="{79DD941D-9242-4077-A330-B4BFD07661CC}" type="presOf" srcId="{1BD45574-F813-4EA3-94AB-28E3BC776359}" destId="{98D2EC6C-C8A6-47BC-B7C7-CF8B02E2402F}" srcOrd="1" destOrd="0" presId="urn:microsoft.com/office/officeart/2011/layout/CircleProcess"/>
    <dgm:cxn modelId="{FF6A104B-F56A-437F-BD1F-77D6B6CB490A}" type="presOf" srcId="{F9C9C5B0-D9F3-484F-845B-A0E7D75422FA}" destId="{079F30BB-3600-4D59-A019-1BAF6260A5C9}" srcOrd="1" destOrd="0" presId="urn:microsoft.com/office/officeart/2011/layout/CircleProcess"/>
    <dgm:cxn modelId="{8528754F-8CC2-414A-A7DF-B71B218BF39B}" type="presOf" srcId="{778F4B85-3508-4A65-9A05-C35600D1B29B}" destId="{327ECE8B-3833-4A69-8B71-FD974E014556}" srcOrd="0" destOrd="0" presId="urn:microsoft.com/office/officeart/2011/layout/CircleProcess"/>
    <dgm:cxn modelId="{54BD2477-296C-4B33-BA76-DFBA01ACA88F}" type="presOf" srcId="{CC9C7BA7-DD5C-42B5-990A-A765BEE14CB1}" destId="{46FFC807-CB4C-4A66-9E55-D24EE87C13A0}" srcOrd="0" destOrd="0" presId="urn:microsoft.com/office/officeart/2011/layout/CircleProcess"/>
    <dgm:cxn modelId="{DD888687-D94E-4233-BBA3-3D7E842BF372}" srcId="{085EDC6E-BB6C-4E1A-B77D-8A1357702F17}" destId="{F9C9C5B0-D9F3-484F-845B-A0E7D75422FA}" srcOrd="0" destOrd="0" parTransId="{8937C1CE-18C2-4A7F-AE2A-3B76AF2B802D}" sibTransId="{1A0A5611-AA7F-441D-B7CD-BE1F724971A0}"/>
    <dgm:cxn modelId="{6B82CD8A-9DF4-4237-B45E-6CB910BD3227}" type="presOf" srcId="{085EDC6E-BB6C-4E1A-B77D-8A1357702F17}" destId="{E7CA8854-C864-4CDD-A150-00B5B2CCA664}" srcOrd="0" destOrd="0" presId="urn:microsoft.com/office/officeart/2011/layout/CircleProcess"/>
    <dgm:cxn modelId="{13A4D38B-A129-4319-A5A6-7F3298F86FA7}" type="presOf" srcId="{CC9C7BA7-DD5C-42B5-990A-A765BEE14CB1}" destId="{F0EF6F23-A2E8-48E6-9ED2-513A30B00563}" srcOrd="1" destOrd="0" presId="urn:microsoft.com/office/officeart/2011/layout/CircleProcess"/>
    <dgm:cxn modelId="{DDF09D8C-8073-497C-9DB6-CA02E1EE1DEA}" type="presOf" srcId="{778F4B85-3508-4A65-9A05-C35600D1B29B}" destId="{801832A9-507E-4714-8550-04FB556F1104}" srcOrd="1" destOrd="0" presId="urn:microsoft.com/office/officeart/2011/layout/CircleProcess"/>
    <dgm:cxn modelId="{0A8AA18D-D083-403A-AC22-DF9FA71594A1}" srcId="{085EDC6E-BB6C-4E1A-B77D-8A1357702F17}" destId="{1BD45574-F813-4EA3-94AB-28E3BC776359}" srcOrd="2" destOrd="0" parTransId="{AA87E261-3F46-4CCE-BD34-E974210A3D89}" sibTransId="{03A75F89-C2AE-43EC-B34B-540EEEB24A07}"/>
    <dgm:cxn modelId="{8D76D4D9-0AB8-497B-AEF0-00C21A494E99}" type="presOf" srcId="{F9C9C5B0-D9F3-484F-845B-A0E7D75422FA}" destId="{1A5DF2FC-13A7-4C0B-81B3-501EF3A6A056}" srcOrd="0" destOrd="0" presId="urn:microsoft.com/office/officeart/2011/layout/CircleProcess"/>
    <dgm:cxn modelId="{ECF805E9-9F26-4925-9BF6-E8D2DDC1D79B}" srcId="{085EDC6E-BB6C-4E1A-B77D-8A1357702F17}" destId="{CC9C7BA7-DD5C-42B5-990A-A765BEE14CB1}" srcOrd="1" destOrd="0" parTransId="{E9400CB1-6693-4279-B754-DB2E798E920B}" sibTransId="{D49FB4BA-BD1A-4BF2-B085-DA86C71E2C00}"/>
    <dgm:cxn modelId="{570D8CED-AE8D-432C-8F4B-943C97A45BB1}" srcId="{085EDC6E-BB6C-4E1A-B77D-8A1357702F17}" destId="{778F4B85-3508-4A65-9A05-C35600D1B29B}" srcOrd="3" destOrd="0" parTransId="{4AB5FCFE-9E7E-45DE-A1C4-CDCC82D951A9}" sibTransId="{A0F103A7-9C8E-4345-B884-0C785392CB58}"/>
    <dgm:cxn modelId="{85FC35C8-4C5D-41EC-BD69-64FDA4B7A1F5}" type="presParOf" srcId="{E7CA8854-C864-4CDD-A150-00B5B2CCA664}" destId="{61699A51-D4AF-4269-AD61-457CA7C08F27}" srcOrd="0" destOrd="0" presId="urn:microsoft.com/office/officeart/2011/layout/CircleProcess"/>
    <dgm:cxn modelId="{3A775F40-B4C7-40A2-B692-EF6CE6CE8470}" type="presParOf" srcId="{61699A51-D4AF-4269-AD61-457CA7C08F27}" destId="{F27E5674-88B3-4E96-8012-0C0D6A915E0D}" srcOrd="0" destOrd="0" presId="urn:microsoft.com/office/officeart/2011/layout/CircleProcess"/>
    <dgm:cxn modelId="{BA11793E-A1A6-4DB9-A77A-623FEB2851D7}" type="presParOf" srcId="{E7CA8854-C864-4CDD-A150-00B5B2CCA664}" destId="{C1A52E4A-4F08-48D3-A0ED-D2F33E5EFD13}" srcOrd="1" destOrd="0" presId="urn:microsoft.com/office/officeart/2011/layout/CircleProcess"/>
    <dgm:cxn modelId="{9BCCA16E-9EC2-4830-866B-712A0EE3A8E5}" type="presParOf" srcId="{C1A52E4A-4F08-48D3-A0ED-D2F33E5EFD13}" destId="{327ECE8B-3833-4A69-8B71-FD974E014556}" srcOrd="0" destOrd="0" presId="urn:microsoft.com/office/officeart/2011/layout/CircleProcess"/>
    <dgm:cxn modelId="{9E97E22D-3D74-42E3-AAAC-CE933FE3FC58}" type="presParOf" srcId="{E7CA8854-C864-4CDD-A150-00B5B2CCA664}" destId="{801832A9-507E-4714-8550-04FB556F1104}" srcOrd="2" destOrd="0" presId="urn:microsoft.com/office/officeart/2011/layout/CircleProcess"/>
    <dgm:cxn modelId="{72ED1D9B-0879-427C-BF86-06FD82999969}" type="presParOf" srcId="{E7CA8854-C864-4CDD-A150-00B5B2CCA664}" destId="{41F8D6B9-CEB3-4375-9224-3864E8AC79F1}" srcOrd="3" destOrd="0" presId="urn:microsoft.com/office/officeart/2011/layout/CircleProcess"/>
    <dgm:cxn modelId="{D0AEDCD3-EF6B-401F-A80F-96D85F51E87E}" type="presParOf" srcId="{41F8D6B9-CEB3-4375-9224-3864E8AC79F1}" destId="{AE479D00-F4DD-4A01-92F1-9D66672F2048}" srcOrd="0" destOrd="0" presId="urn:microsoft.com/office/officeart/2011/layout/CircleProcess"/>
    <dgm:cxn modelId="{756F6F72-826A-4AED-AAD8-464D9CADD4AF}" type="presParOf" srcId="{E7CA8854-C864-4CDD-A150-00B5B2CCA664}" destId="{91D134FB-9C65-4D05-BDD1-A630D5E2EA5A}" srcOrd="4" destOrd="0" presId="urn:microsoft.com/office/officeart/2011/layout/CircleProcess"/>
    <dgm:cxn modelId="{783901A3-1978-4F0C-A8F5-F8A2F4C8045D}" type="presParOf" srcId="{91D134FB-9C65-4D05-BDD1-A630D5E2EA5A}" destId="{C9B56BE9-BFD4-46BB-A018-8FE512A4D3A2}" srcOrd="0" destOrd="0" presId="urn:microsoft.com/office/officeart/2011/layout/CircleProcess"/>
    <dgm:cxn modelId="{5677F207-46A7-4E62-8F7D-9AC19449C1AC}" type="presParOf" srcId="{E7CA8854-C864-4CDD-A150-00B5B2CCA664}" destId="{98D2EC6C-C8A6-47BC-B7C7-CF8B02E2402F}" srcOrd="5" destOrd="0" presId="urn:microsoft.com/office/officeart/2011/layout/CircleProcess"/>
    <dgm:cxn modelId="{541B2CD9-1191-42F4-87A0-F5DCF0AD8A04}" type="presParOf" srcId="{E7CA8854-C864-4CDD-A150-00B5B2CCA664}" destId="{2A43DE36-412F-496E-ACD2-628F60D4EEDB}" srcOrd="6" destOrd="0" presId="urn:microsoft.com/office/officeart/2011/layout/CircleProcess"/>
    <dgm:cxn modelId="{87D634D6-5B6E-42C5-805D-EC7137F5F287}" type="presParOf" srcId="{2A43DE36-412F-496E-ACD2-628F60D4EEDB}" destId="{60672083-A477-49BF-B90D-14407A1E74AE}" srcOrd="0" destOrd="0" presId="urn:microsoft.com/office/officeart/2011/layout/CircleProcess"/>
    <dgm:cxn modelId="{5E89929B-C78C-490B-9107-1404CE284D44}" type="presParOf" srcId="{E7CA8854-C864-4CDD-A150-00B5B2CCA664}" destId="{A3CA8E8A-14C3-42C9-A070-BB7A4758EE3B}" srcOrd="7" destOrd="0" presId="urn:microsoft.com/office/officeart/2011/layout/CircleProcess"/>
    <dgm:cxn modelId="{7FA3A03E-B5D6-4DCA-A168-3CF6BBB8B577}" type="presParOf" srcId="{A3CA8E8A-14C3-42C9-A070-BB7A4758EE3B}" destId="{46FFC807-CB4C-4A66-9E55-D24EE87C13A0}" srcOrd="0" destOrd="0" presId="urn:microsoft.com/office/officeart/2011/layout/CircleProcess"/>
    <dgm:cxn modelId="{E8A208BE-44A3-46FF-911E-B406C83ABA80}" type="presParOf" srcId="{E7CA8854-C864-4CDD-A150-00B5B2CCA664}" destId="{F0EF6F23-A2E8-48E6-9ED2-513A30B00563}" srcOrd="8" destOrd="0" presId="urn:microsoft.com/office/officeart/2011/layout/CircleProcess"/>
    <dgm:cxn modelId="{74293FD7-4CDB-4F7B-9B71-B073A952BA7B}" type="presParOf" srcId="{E7CA8854-C864-4CDD-A150-00B5B2CCA664}" destId="{51F93F46-35DE-4224-86AA-2A45C2697ED4}" srcOrd="9" destOrd="0" presId="urn:microsoft.com/office/officeart/2011/layout/CircleProcess"/>
    <dgm:cxn modelId="{D21877AB-E959-4140-8935-F6677333DC86}" type="presParOf" srcId="{51F93F46-35DE-4224-86AA-2A45C2697ED4}" destId="{7CD4868C-AF2E-4518-BA4D-F9B9EE7653B7}" srcOrd="0" destOrd="0" presId="urn:microsoft.com/office/officeart/2011/layout/CircleProcess"/>
    <dgm:cxn modelId="{C0A54843-D826-4BD8-A0AA-A3DAEBD2359D}" type="presParOf" srcId="{E7CA8854-C864-4CDD-A150-00B5B2CCA664}" destId="{F2784A63-24E2-43F6-A496-0A2B1AD3608B}" srcOrd="10" destOrd="0" presId="urn:microsoft.com/office/officeart/2011/layout/CircleProcess"/>
    <dgm:cxn modelId="{A5C163B1-6796-4795-8F6B-DE41CBF1773E}" type="presParOf" srcId="{F2784A63-24E2-43F6-A496-0A2B1AD3608B}" destId="{1A5DF2FC-13A7-4C0B-81B3-501EF3A6A056}" srcOrd="0" destOrd="0" presId="urn:microsoft.com/office/officeart/2011/layout/CircleProcess"/>
    <dgm:cxn modelId="{25AEFD98-33F1-4A1F-9301-1B38D312DD78}" type="presParOf" srcId="{E7CA8854-C864-4CDD-A150-00B5B2CCA664}" destId="{079F30BB-3600-4D59-A019-1BAF6260A5C9}" srcOrd="11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90DF265-F7A5-475B-BB2D-77A24FBDA78D}" type="doc">
      <dgm:prSet loTypeId="urn:microsoft.com/office/officeart/2018/5/layout/IconCircle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84929DB-7F27-4F72-A0EC-CCEB96C1753A}">
      <dgm:prSet custT="1"/>
      <dgm:spPr/>
      <dgm:t>
        <a:bodyPr/>
        <a:lstStyle/>
        <a:p>
          <a:pPr>
            <a:defRPr cap="all"/>
          </a:pPr>
          <a:r>
            <a:rPr lang="fi-FI" sz="3200" b="0">
              <a:latin typeface="Century Gothic" panose="020B0502020202020204" pitchFamily="34" charset="0"/>
            </a:rPr>
            <a:t>Koukku</a:t>
          </a:r>
        </a:p>
      </dgm:t>
    </dgm:pt>
    <dgm:pt modelId="{C4BEBD54-945B-49B8-BBB1-2517D0C945BB}" type="parTrans" cxnId="{69C93A34-8AC9-47A5-8A46-0894441DFC72}">
      <dgm:prSet/>
      <dgm:spPr/>
      <dgm:t>
        <a:bodyPr/>
        <a:lstStyle/>
        <a:p>
          <a:endParaRPr lang="en-US"/>
        </a:p>
      </dgm:t>
    </dgm:pt>
    <dgm:pt modelId="{EB83C7CE-941F-4C43-B3E4-ED4EFDC9AA3B}" type="sibTrans" cxnId="{69C93A34-8AC9-47A5-8A46-0894441DFC72}">
      <dgm:prSet/>
      <dgm:spPr/>
      <dgm:t>
        <a:bodyPr/>
        <a:lstStyle/>
        <a:p>
          <a:endParaRPr lang="en-US"/>
        </a:p>
      </dgm:t>
    </dgm:pt>
    <dgm:pt modelId="{A60CDE8A-3FD8-4716-B627-9BF7B2EA8FAB}">
      <dgm:prSet custT="1"/>
      <dgm:spPr/>
      <dgm:t>
        <a:bodyPr/>
        <a:lstStyle/>
        <a:p>
          <a:pPr>
            <a:defRPr cap="all"/>
          </a:pPr>
          <a:r>
            <a:rPr lang="fi-FI" sz="3200">
              <a:latin typeface="Century Gothic" panose="020B0502020202020204" pitchFamily="34" charset="0"/>
            </a:rPr>
            <a:t>Kyltti</a:t>
          </a:r>
        </a:p>
      </dgm:t>
    </dgm:pt>
    <dgm:pt modelId="{1356E75B-7227-4EC1-8879-5A9373F2CE18}" type="parTrans" cxnId="{B98DFBB6-9AE0-4899-BF5E-4D1E0552A8B3}">
      <dgm:prSet/>
      <dgm:spPr/>
      <dgm:t>
        <a:bodyPr/>
        <a:lstStyle/>
        <a:p>
          <a:endParaRPr lang="en-US"/>
        </a:p>
      </dgm:t>
    </dgm:pt>
    <dgm:pt modelId="{2C0BBC02-FB36-4700-BC05-3F36F013387D}" type="sibTrans" cxnId="{B98DFBB6-9AE0-4899-BF5E-4D1E0552A8B3}">
      <dgm:prSet/>
      <dgm:spPr/>
      <dgm:t>
        <a:bodyPr/>
        <a:lstStyle/>
        <a:p>
          <a:endParaRPr lang="en-US"/>
        </a:p>
      </dgm:t>
    </dgm:pt>
    <dgm:pt modelId="{15C5B66F-93CA-405E-9FA1-F538CBD5C057}" type="pres">
      <dgm:prSet presAssocID="{A90DF265-F7A5-475B-BB2D-77A24FBDA78D}" presName="root" presStyleCnt="0">
        <dgm:presLayoutVars>
          <dgm:dir/>
          <dgm:resizeHandles val="exact"/>
        </dgm:presLayoutVars>
      </dgm:prSet>
      <dgm:spPr/>
    </dgm:pt>
    <dgm:pt modelId="{C56E332D-5F4F-490F-A8E2-08B5E93322D6}" type="pres">
      <dgm:prSet presAssocID="{484929DB-7F27-4F72-A0EC-CCEB96C1753A}" presName="compNode" presStyleCnt="0"/>
      <dgm:spPr/>
    </dgm:pt>
    <dgm:pt modelId="{8D316E78-D468-4EE2-BBD6-A6B1452CA441}" type="pres">
      <dgm:prSet presAssocID="{484929DB-7F27-4F72-A0EC-CCEB96C1753A}" presName="iconBgRect" presStyleLbl="bgShp" presStyleIdx="0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F293A7A-7C47-4B7A-82DC-EADBB8E2C8A2}" type="pres">
      <dgm:prSet presAssocID="{484929DB-7F27-4F72-A0EC-CCEB96C1753A}" presName="iconRect" presStyleLbl="node1" presStyleIdx="0" presStyleCnt="2" custScaleX="145143" custScaleY="145143"/>
      <dgm:spPr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>
          <a:noFill/>
        </a:ln>
      </dgm:spPr>
    </dgm:pt>
    <dgm:pt modelId="{434682A5-E379-4246-86EB-1D08BBEB16DF}" type="pres">
      <dgm:prSet presAssocID="{484929DB-7F27-4F72-A0EC-CCEB96C1753A}" presName="spaceRect" presStyleCnt="0"/>
      <dgm:spPr/>
    </dgm:pt>
    <dgm:pt modelId="{93D103E5-B9C8-49E6-892F-C7A63DD2463A}" type="pres">
      <dgm:prSet presAssocID="{484929DB-7F27-4F72-A0EC-CCEB96C1753A}" presName="textRect" presStyleLbl="revTx" presStyleIdx="0" presStyleCnt="2">
        <dgm:presLayoutVars>
          <dgm:chMax val="1"/>
          <dgm:chPref val="1"/>
        </dgm:presLayoutVars>
      </dgm:prSet>
      <dgm:spPr/>
    </dgm:pt>
    <dgm:pt modelId="{877CCF41-CEA2-42A1-A843-8499E7FDBB39}" type="pres">
      <dgm:prSet presAssocID="{EB83C7CE-941F-4C43-B3E4-ED4EFDC9AA3B}" presName="sibTrans" presStyleCnt="0"/>
      <dgm:spPr/>
    </dgm:pt>
    <dgm:pt modelId="{A92D8C21-2940-4E6F-9E3B-4748D849AB94}" type="pres">
      <dgm:prSet presAssocID="{A60CDE8A-3FD8-4716-B627-9BF7B2EA8FAB}" presName="compNode" presStyleCnt="0"/>
      <dgm:spPr/>
    </dgm:pt>
    <dgm:pt modelId="{A9A3B604-8EF1-4E01-9B33-8FE7A0EA060C}" type="pres">
      <dgm:prSet presAssocID="{A60CDE8A-3FD8-4716-B627-9BF7B2EA8FAB}" presName="iconBgRect" presStyleLbl="bgShp" presStyleIdx="1" presStyleCnt="2" custScaleX="116590" custScaleY="116590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2E3376A3-6D6F-4F50-8755-5370D9A172EA}" type="pres">
      <dgm:prSet presAssocID="{A60CDE8A-3FD8-4716-B627-9BF7B2EA8FAB}" presName="iconRect" presStyleLbl="node1" presStyleIdx="1" presStyleCnt="2" custScaleX="145143" custScaleY="14514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ignpost"/>
        </a:ext>
      </dgm:extLst>
    </dgm:pt>
    <dgm:pt modelId="{46335894-EB12-40FD-BFF1-A82A1E044EB8}" type="pres">
      <dgm:prSet presAssocID="{A60CDE8A-3FD8-4716-B627-9BF7B2EA8FAB}" presName="spaceRect" presStyleCnt="0"/>
      <dgm:spPr/>
    </dgm:pt>
    <dgm:pt modelId="{76DE6D2D-6D08-41D4-BAC5-08E888C22D51}" type="pres">
      <dgm:prSet presAssocID="{A60CDE8A-3FD8-4716-B627-9BF7B2EA8FAB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69C93A34-8AC9-47A5-8A46-0894441DFC72}" srcId="{A90DF265-F7A5-475B-BB2D-77A24FBDA78D}" destId="{484929DB-7F27-4F72-A0EC-CCEB96C1753A}" srcOrd="0" destOrd="0" parTransId="{C4BEBD54-945B-49B8-BBB1-2517D0C945BB}" sibTransId="{EB83C7CE-941F-4C43-B3E4-ED4EFDC9AA3B}"/>
    <dgm:cxn modelId="{C226C93E-6F41-4895-A751-EF79D96C5CB1}" type="presOf" srcId="{484929DB-7F27-4F72-A0EC-CCEB96C1753A}" destId="{93D103E5-B9C8-49E6-892F-C7A63DD2463A}" srcOrd="0" destOrd="0" presId="urn:microsoft.com/office/officeart/2018/5/layout/IconCircleLabelList"/>
    <dgm:cxn modelId="{205CBC5E-E6FB-4628-8B24-C4402192A5C6}" type="presOf" srcId="{A90DF265-F7A5-475B-BB2D-77A24FBDA78D}" destId="{15C5B66F-93CA-405E-9FA1-F538CBD5C057}" srcOrd="0" destOrd="0" presId="urn:microsoft.com/office/officeart/2018/5/layout/IconCircleLabelList"/>
    <dgm:cxn modelId="{B98DFBB6-9AE0-4899-BF5E-4D1E0552A8B3}" srcId="{A90DF265-F7A5-475B-BB2D-77A24FBDA78D}" destId="{A60CDE8A-3FD8-4716-B627-9BF7B2EA8FAB}" srcOrd="1" destOrd="0" parTransId="{1356E75B-7227-4EC1-8879-5A9373F2CE18}" sibTransId="{2C0BBC02-FB36-4700-BC05-3F36F013387D}"/>
    <dgm:cxn modelId="{637192E8-D28F-45CB-A0BB-E577D81F6331}" type="presOf" srcId="{A60CDE8A-3FD8-4716-B627-9BF7B2EA8FAB}" destId="{76DE6D2D-6D08-41D4-BAC5-08E888C22D51}" srcOrd="0" destOrd="0" presId="urn:microsoft.com/office/officeart/2018/5/layout/IconCircleLabelList"/>
    <dgm:cxn modelId="{0C40B25C-1186-4BC7-BC77-530BC2C668AC}" type="presParOf" srcId="{15C5B66F-93CA-405E-9FA1-F538CBD5C057}" destId="{C56E332D-5F4F-490F-A8E2-08B5E93322D6}" srcOrd="0" destOrd="0" presId="urn:microsoft.com/office/officeart/2018/5/layout/IconCircleLabelList"/>
    <dgm:cxn modelId="{11378EE7-750F-4A5E-922D-F1FA43BB2076}" type="presParOf" srcId="{C56E332D-5F4F-490F-A8E2-08B5E93322D6}" destId="{8D316E78-D468-4EE2-BBD6-A6B1452CA441}" srcOrd="0" destOrd="0" presId="urn:microsoft.com/office/officeart/2018/5/layout/IconCircleLabelList"/>
    <dgm:cxn modelId="{E30D72D8-26B4-4DF3-8E57-524C46BB644D}" type="presParOf" srcId="{C56E332D-5F4F-490F-A8E2-08B5E93322D6}" destId="{AF293A7A-7C47-4B7A-82DC-EADBB8E2C8A2}" srcOrd="1" destOrd="0" presId="urn:microsoft.com/office/officeart/2018/5/layout/IconCircleLabelList"/>
    <dgm:cxn modelId="{934C6B3C-E50B-463C-BFAE-522DC07F1AC2}" type="presParOf" srcId="{C56E332D-5F4F-490F-A8E2-08B5E93322D6}" destId="{434682A5-E379-4246-86EB-1D08BBEB16DF}" srcOrd="2" destOrd="0" presId="urn:microsoft.com/office/officeart/2018/5/layout/IconCircleLabelList"/>
    <dgm:cxn modelId="{0685B7E6-4A6C-464B-9B5B-949602C9ADD1}" type="presParOf" srcId="{C56E332D-5F4F-490F-A8E2-08B5E93322D6}" destId="{93D103E5-B9C8-49E6-892F-C7A63DD2463A}" srcOrd="3" destOrd="0" presId="urn:microsoft.com/office/officeart/2018/5/layout/IconCircleLabelList"/>
    <dgm:cxn modelId="{33801291-AF58-4614-B705-152D4F5117CC}" type="presParOf" srcId="{15C5B66F-93CA-405E-9FA1-F538CBD5C057}" destId="{877CCF41-CEA2-42A1-A843-8499E7FDBB39}" srcOrd="1" destOrd="0" presId="urn:microsoft.com/office/officeart/2018/5/layout/IconCircleLabelList"/>
    <dgm:cxn modelId="{F9D87927-6710-4296-A71E-C5D13B60DF2F}" type="presParOf" srcId="{15C5B66F-93CA-405E-9FA1-F538CBD5C057}" destId="{A92D8C21-2940-4E6F-9E3B-4748D849AB94}" srcOrd="2" destOrd="0" presId="urn:microsoft.com/office/officeart/2018/5/layout/IconCircleLabelList"/>
    <dgm:cxn modelId="{5D2A3735-4399-4E6B-B938-38DFB1FF194F}" type="presParOf" srcId="{A92D8C21-2940-4E6F-9E3B-4748D849AB94}" destId="{A9A3B604-8EF1-4E01-9B33-8FE7A0EA060C}" srcOrd="0" destOrd="0" presId="urn:microsoft.com/office/officeart/2018/5/layout/IconCircleLabelList"/>
    <dgm:cxn modelId="{2253EABE-6D09-445F-A976-475A7B643167}" type="presParOf" srcId="{A92D8C21-2940-4E6F-9E3B-4748D849AB94}" destId="{2E3376A3-6D6F-4F50-8755-5370D9A172EA}" srcOrd="1" destOrd="0" presId="urn:microsoft.com/office/officeart/2018/5/layout/IconCircleLabelList"/>
    <dgm:cxn modelId="{8D76C3CE-A37D-4DFB-B331-F1362CB24BC2}" type="presParOf" srcId="{A92D8C21-2940-4E6F-9E3B-4748D849AB94}" destId="{46335894-EB12-40FD-BFF1-A82A1E044EB8}" srcOrd="2" destOrd="0" presId="urn:microsoft.com/office/officeart/2018/5/layout/IconCircleLabelList"/>
    <dgm:cxn modelId="{6A0DB35A-5B3A-4598-9115-F6673D49D976}" type="presParOf" srcId="{A92D8C21-2940-4E6F-9E3B-4748D849AB94}" destId="{76DE6D2D-6D08-41D4-BAC5-08E888C22D5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FD4FE04-0C39-47CE-A61A-AE17AEE3C4E0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43D5773-9104-48CB-9974-EEDFAD48B033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 dirty="0">
              <a:latin typeface="Century Gothic" panose="020B0502020202020204" pitchFamily="34" charset="0"/>
            </a:rPr>
            <a:t>1. Kokoa aineistoa</a:t>
          </a:r>
        </a:p>
      </dgm:t>
    </dgm:pt>
    <dgm:pt modelId="{097B0EC5-2A1D-4860-8089-7AD575A46D83}" type="par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E6BC14FA-5934-46D5-8278-F18C8849B32A}" type="sibTrans" cxnId="{5DC12D84-FF91-4D14-AFC2-8158012533F1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528B03FC-6BDF-45A9-8A47-705BE5ACCAD8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 dirty="0">
              <a:latin typeface="Century Gothic" panose="020B0502020202020204" pitchFamily="34" charset="0"/>
            </a:rPr>
            <a:t>2. Valitse tärkeimmät pääkohdat</a:t>
          </a:r>
        </a:p>
      </dgm:t>
    </dgm:pt>
    <dgm:pt modelId="{6FD4AD47-4C2B-4059-9333-45E85908CB59}" type="par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0F2F20F-9C01-4B62-A24A-A63704853D38}" type="sibTrans" cxnId="{F4F47051-7674-468D-AFA2-418389399633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9985CBE4-75EE-4957-B67C-535D0BCD9DA2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 dirty="0">
              <a:latin typeface="Century Gothic" panose="020B0502020202020204" pitchFamily="34" charset="0"/>
            </a:rPr>
            <a:t>3. Järjestä pääkohdat</a:t>
          </a:r>
        </a:p>
      </dgm:t>
    </dgm:pt>
    <dgm:pt modelId="{B29C998B-8912-4132-8453-C75BDB38A506}" type="par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0626AAF1-794C-4BB3-9CC1-BC4DA9385DF5}" type="sibTrans" cxnId="{06017AB6-EB7C-40FE-B616-8AC89DBC9199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8D9B0D06-9CFB-49CC-B769-37D73CAA3E6E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 dirty="0">
              <a:latin typeface="Century Gothic" panose="020B0502020202020204" pitchFamily="34" charset="0"/>
            </a:rPr>
            <a:t>    4. Lisää pääkohtia täydentävät tiedot</a:t>
          </a:r>
        </a:p>
      </dgm:t>
    </dgm:pt>
    <dgm:pt modelId="{CBF5A79E-FB3E-4094-83A0-05F1262DD483}" type="par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FBD254E-B5D5-4633-9951-155963268C60}" type="sibTrans" cxnId="{3B2BFCDD-8483-4AA8-B6D7-403488E1E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ABCABFE4-DC1F-4F1F-ABCC-2103EF229077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fi-FI" sz="3200">
              <a:latin typeface="Century Gothic" panose="020B0502020202020204" pitchFamily="34" charset="0"/>
            </a:rPr>
            <a:t>5. Siirtymät</a:t>
          </a:r>
        </a:p>
      </dgm:t>
    </dgm:pt>
    <dgm:pt modelId="{7B80AF8B-9F0F-40D6-AE63-25DA34BF0EF5}" type="par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32C14F25-C5F7-42A4-A204-8B045A45E2B1}" type="sibTrans" cxnId="{DA1CFC11-2173-461F-A006-17341BF0C1AB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49368D37-DB70-4691-BF9E-1ECA6C0C5105}" type="pres">
      <dgm:prSet presAssocID="{2FD4FE04-0C39-47CE-A61A-AE17AEE3C4E0}" presName="root" presStyleCnt="0">
        <dgm:presLayoutVars>
          <dgm:dir/>
          <dgm:resizeHandles val="exact"/>
        </dgm:presLayoutVars>
      </dgm:prSet>
      <dgm:spPr/>
    </dgm:pt>
    <dgm:pt modelId="{E9222609-80F7-4405-B858-67DE2C72738D}" type="pres">
      <dgm:prSet presAssocID="{043D5773-9104-48CB-9974-EEDFAD48B033}" presName="compNode" presStyleCnt="0"/>
      <dgm:spPr/>
    </dgm:pt>
    <dgm:pt modelId="{067B196D-9488-4100-AC27-00EF366AA076}" type="pres">
      <dgm:prSet presAssocID="{043D5773-9104-48CB-9974-EEDFAD48B033}" presName="bgRect" presStyleLbl="bgShp" presStyleIdx="0" presStyleCnt="5" custScaleX="99984" custScaleY="100209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AAD510B-C899-454D-ABD8-8E0EBCCE3076}" type="pres">
      <dgm:prSet presAssocID="{043D5773-9104-48CB-9974-EEDFAD48B033}" presName="iconRect" presStyleLbl="node1" presStyleIdx="0" presStyleCnt="5" custScaleX="149399" custScaleY="14939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cument"/>
        </a:ext>
      </dgm:extLst>
    </dgm:pt>
    <dgm:pt modelId="{DA2DD383-7709-4446-849E-0C869D0F03B6}" type="pres">
      <dgm:prSet presAssocID="{043D5773-9104-48CB-9974-EEDFAD48B033}" presName="spaceRect" presStyleCnt="0"/>
      <dgm:spPr/>
    </dgm:pt>
    <dgm:pt modelId="{ED5CBB6A-F37F-4EA7-9AD5-CBDDB1C9D28C}" type="pres">
      <dgm:prSet presAssocID="{043D5773-9104-48CB-9974-EEDFAD48B033}" presName="parTx" presStyleLbl="revTx" presStyleIdx="0" presStyleCnt="5">
        <dgm:presLayoutVars>
          <dgm:chMax val="0"/>
          <dgm:chPref val="0"/>
        </dgm:presLayoutVars>
      </dgm:prSet>
      <dgm:spPr/>
    </dgm:pt>
    <dgm:pt modelId="{80088327-5E71-499C-B049-8EE0F4CBBDCB}" type="pres">
      <dgm:prSet presAssocID="{E6BC14FA-5934-46D5-8278-F18C8849B32A}" presName="sibTrans" presStyleCnt="0"/>
      <dgm:spPr/>
    </dgm:pt>
    <dgm:pt modelId="{2F2199A5-0CAE-4427-AC4A-9AB8A77F93C9}" type="pres">
      <dgm:prSet presAssocID="{528B03FC-6BDF-45A9-8A47-705BE5ACCAD8}" presName="compNode" presStyleCnt="0"/>
      <dgm:spPr/>
    </dgm:pt>
    <dgm:pt modelId="{4A469B75-B350-4DDA-9A5F-3591025FB548}" type="pres">
      <dgm:prSet presAssocID="{528B03FC-6BDF-45A9-8A47-705BE5ACCAD8}" presName="bgRect" presStyleLbl="bgShp" presStyleIdx="1" presStyleCnt="5" custScaleX="99984" custScaleY="100209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F808FBBA-3128-47B4-936B-6A7A41F050F3}" type="pres">
      <dgm:prSet presAssocID="{528B03FC-6BDF-45A9-8A47-705BE5ACCAD8}" presName="iconRect" presStyleLbl="node1" presStyleIdx="1" presStyleCnt="5" custScaleX="149399" custScaleY="149399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mark"/>
        </a:ext>
      </dgm:extLst>
    </dgm:pt>
    <dgm:pt modelId="{2B0178FF-C4F8-4B89-B317-C0BD426BF28F}" type="pres">
      <dgm:prSet presAssocID="{528B03FC-6BDF-45A9-8A47-705BE5ACCAD8}" presName="spaceRect" presStyleCnt="0"/>
      <dgm:spPr/>
    </dgm:pt>
    <dgm:pt modelId="{5F775D51-E3B7-43E5-8989-7D426C609B12}" type="pres">
      <dgm:prSet presAssocID="{528B03FC-6BDF-45A9-8A47-705BE5ACCAD8}" presName="parTx" presStyleLbl="revTx" presStyleIdx="1" presStyleCnt="5">
        <dgm:presLayoutVars>
          <dgm:chMax val="0"/>
          <dgm:chPref val="0"/>
        </dgm:presLayoutVars>
      </dgm:prSet>
      <dgm:spPr/>
    </dgm:pt>
    <dgm:pt modelId="{DB544D4D-13D6-431C-9AB7-549D18EB5FC0}" type="pres">
      <dgm:prSet presAssocID="{80F2F20F-9C01-4B62-A24A-A63704853D38}" presName="sibTrans" presStyleCnt="0"/>
      <dgm:spPr/>
    </dgm:pt>
    <dgm:pt modelId="{C5378CC3-50B8-4750-9500-AA12C101BAA2}" type="pres">
      <dgm:prSet presAssocID="{9985CBE4-75EE-4957-B67C-535D0BCD9DA2}" presName="compNode" presStyleCnt="0"/>
      <dgm:spPr/>
    </dgm:pt>
    <dgm:pt modelId="{E37BCE95-E93E-4161-98F5-384493F292FD}" type="pres">
      <dgm:prSet presAssocID="{9985CBE4-75EE-4957-B67C-535D0BCD9DA2}" presName="bgRect" presStyleLbl="bgShp" presStyleIdx="2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563E89EA-3765-4634-83CD-79D33FBF6FD0}" type="pres">
      <dgm:prSet presAssocID="{9985CBE4-75EE-4957-B67C-535D0BCD9DA2}" presName="iconRect" presStyleLbl="node1" presStyleIdx="2" presStyleCnt="5" custScaleX="149399" custScaleY="149399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eck List"/>
        </a:ext>
      </dgm:extLst>
    </dgm:pt>
    <dgm:pt modelId="{09984AA7-CE3E-40BC-A9CC-72B5D7EF4759}" type="pres">
      <dgm:prSet presAssocID="{9985CBE4-75EE-4957-B67C-535D0BCD9DA2}" presName="spaceRect" presStyleCnt="0"/>
      <dgm:spPr/>
    </dgm:pt>
    <dgm:pt modelId="{308CDD71-6F87-4B61-AC23-3C40B8278426}" type="pres">
      <dgm:prSet presAssocID="{9985CBE4-75EE-4957-B67C-535D0BCD9DA2}" presName="parTx" presStyleLbl="revTx" presStyleIdx="2" presStyleCnt="5" custScaleX="99121" custScaleY="100209">
        <dgm:presLayoutVars>
          <dgm:chMax val="0"/>
          <dgm:chPref val="0"/>
        </dgm:presLayoutVars>
      </dgm:prSet>
      <dgm:spPr/>
    </dgm:pt>
    <dgm:pt modelId="{BEFD1C70-653C-440F-AA36-4C5B8901BCCF}" type="pres">
      <dgm:prSet presAssocID="{0626AAF1-794C-4BB3-9CC1-BC4DA9385DF5}" presName="sibTrans" presStyleCnt="0"/>
      <dgm:spPr/>
    </dgm:pt>
    <dgm:pt modelId="{4FE35B3B-3FD8-4B11-9282-504EA90A3613}" type="pres">
      <dgm:prSet presAssocID="{8D9B0D06-9CFB-49CC-B769-37D73CAA3E6E}" presName="compNode" presStyleCnt="0"/>
      <dgm:spPr/>
    </dgm:pt>
    <dgm:pt modelId="{E7DEF006-0CBE-4D83-A34F-4DB54C913DE1}" type="pres">
      <dgm:prSet presAssocID="{8D9B0D06-9CFB-49CC-B769-37D73CAA3E6E}" presName="bgRect" presStyleLbl="bgShp" presStyleIdx="3" presStyleCnt="5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00B40FB-DF3B-41EB-A218-A46C63A2F023}" type="pres">
      <dgm:prSet presAssocID="{8D9B0D06-9CFB-49CC-B769-37D73CAA3E6E}" presName="iconRect" presStyleLbl="node1" presStyleIdx="3" presStyleCnt="5" custScaleX="149399" custScaleY="149399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dd"/>
        </a:ext>
      </dgm:extLst>
    </dgm:pt>
    <dgm:pt modelId="{BD66DE74-0F2A-4DD5-86F2-2B47E5F17B07}" type="pres">
      <dgm:prSet presAssocID="{8D9B0D06-9CFB-49CC-B769-37D73CAA3E6E}" presName="spaceRect" presStyleCnt="0"/>
      <dgm:spPr/>
    </dgm:pt>
    <dgm:pt modelId="{F7DC992D-C54C-45B8-9F8A-162D3615022E}" type="pres">
      <dgm:prSet presAssocID="{8D9B0D06-9CFB-49CC-B769-37D73CAA3E6E}" presName="parTx" presStyleLbl="revTx" presStyleIdx="3" presStyleCnt="5" custScaleX="112578" custScaleY="100209">
        <dgm:presLayoutVars>
          <dgm:chMax val="0"/>
          <dgm:chPref val="0"/>
        </dgm:presLayoutVars>
      </dgm:prSet>
      <dgm:spPr/>
    </dgm:pt>
    <dgm:pt modelId="{00CCD032-B478-4AB5-9F41-055ECE59D552}" type="pres">
      <dgm:prSet presAssocID="{AFBD254E-B5D5-4633-9951-155963268C60}" presName="sibTrans" presStyleCnt="0"/>
      <dgm:spPr/>
    </dgm:pt>
    <dgm:pt modelId="{0A5E1CDD-6B2C-46AA-A06F-BF85C5BCB7AB}" type="pres">
      <dgm:prSet presAssocID="{ABCABFE4-DC1F-4F1F-ABCC-2103EF229077}" presName="compNode" presStyleCnt="0"/>
      <dgm:spPr/>
    </dgm:pt>
    <dgm:pt modelId="{A1DC9D93-52AA-4E7F-AECC-19A200F30654}" type="pres">
      <dgm:prSet presAssocID="{ABCABFE4-DC1F-4F1F-ABCC-2103EF229077}" presName="bgRect" presStyleLbl="bgShp" presStyleIdx="4" presStyleCnt="5" custScaleX="99984" custScaleY="100209"/>
      <dgm:spPr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D7B13B2-24D4-403F-A85A-1071D60AFFE0}" type="pres">
      <dgm:prSet presAssocID="{ABCABFE4-DC1F-4F1F-ABCC-2103EF229077}" presName="iconRect" presStyleLbl="node1" presStyleIdx="4" presStyleCnt="5" custScaleX="149399" custScaleY="149399"/>
      <dgm:spPr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lugged Unplugged with solid fill"/>
        </a:ext>
      </dgm:extLst>
    </dgm:pt>
    <dgm:pt modelId="{11F1D23F-2920-4DFF-A7AB-3EE9A50ED347}" type="pres">
      <dgm:prSet presAssocID="{ABCABFE4-DC1F-4F1F-ABCC-2103EF229077}" presName="spaceRect" presStyleCnt="0"/>
      <dgm:spPr/>
    </dgm:pt>
    <dgm:pt modelId="{8D1C4DEE-7675-4D3D-9765-042376FDAAA0}" type="pres">
      <dgm:prSet presAssocID="{ABCABFE4-DC1F-4F1F-ABCC-2103EF229077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DA1CFC11-2173-461F-A006-17341BF0C1AB}" srcId="{2FD4FE04-0C39-47CE-A61A-AE17AEE3C4E0}" destId="{ABCABFE4-DC1F-4F1F-ABCC-2103EF229077}" srcOrd="4" destOrd="0" parTransId="{7B80AF8B-9F0F-40D6-AE63-25DA34BF0EF5}" sibTransId="{32C14F25-C5F7-42A4-A204-8B045A45E2B1}"/>
    <dgm:cxn modelId="{F7DEA427-D659-43F3-A7F7-39C965D86407}" type="presOf" srcId="{2FD4FE04-0C39-47CE-A61A-AE17AEE3C4E0}" destId="{49368D37-DB70-4691-BF9E-1ECA6C0C5105}" srcOrd="0" destOrd="0" presId="urn:microsoft.com/office/officeart/2018/2/layout/IconVerticalSolidList"/>
    <dgm:cxn modelId="{3A78325E-2544-4B00-B11A-E7A899BBBB36}" type="presOf" srcId="{ABCABFE4-DC1F-4F1F-ABCC-2103EF229077}" destId="{8D1C4DEE-7675-4D3D-9765-042376FDAAA0}" srcOrd="0" destOrd="0" presId="urn:microsoft.com/office/officeart/2018/2/layout/IconVerticalSolidList"/>
    <dgm:cxn modelId="{F4F47051-7674-468D-AFA2-418389399633}" srcId="{2FD4FE04-0C39-47CE-A61A-AE17AEE3C4E0}" destId="{528B03FC-6BDF-45A9-8A47-705BE5ACCAD8}" srcOrd="1" destOrd="0" parTransId="{6FD4AD47-4C2B-4059-9333-45E85908CB59}" sibTransId="{80F2F20F-9C01-4B62-A24A-A63704853D38}"/>
    <dgm:cxn modelId="{5DC12D84-FF91-4D14-AFC2-8158012533F1}" srcId="{2FD4FE04-0C39-47CE-A61A-AE17AEE3C4E0}" destId="{043D5773-9104-48CB-9974-EEDFAD48B033}" srcOrd="0" destOrd="0" parTransId="{097B0EC5-2A1D-4860-8089-7AD575A46D83}" sibTransId="{E6BC14FA-5934-46D5-8278-F18C8849B32A}"/>
    <dgm:cxn modelId="{06017AB6-EB7C-40FE-B616-8AC89DBC9199}" srcId="{2FD4FE04-0C39-47CE-A61A-AE17AEE3C4E0}" destId="{9985CBE4-75EE-4957-B67C-535D0BCD9DA2}" srcOrd="2" destOrd="0" parTransId="{B29C998B-8912-4132-8453-C75BDB38A506}" sibTransId="{0626AAF1-794C-4BB3-9CC1-BC4DA9385DF5}"/>
    <dgm:cxn modelId="{9F1848CF-433B-44D8-97FD-2B0A9D2B8430}" type="presOf" srcId="{9985CBE4-75EE-4957-B67C-535D0BCD9DA2}" destId="{308CDD71-6F87-4B61-AC23-3C40B8278426}" srcOrd="0" destOrd="0" presId="urn:microsoft.com/office/officeart/2018/2/layout/IconVerticalSolidList"/>
    <dgm:cxn modelId="{8A30A4D1-C438-4DB5-A9B7-02F42E22A5A7}" type="presOf" srcId="{528B03FC-6BDF-45A9-8A47-705BE5ACCAD8}" destId="{5F775D51-E3B7-43E5-8989-7D426C609B12}" srcOrd="0" destOrd="0" presId="urn:microsoft.com/office/officeart/2018/2/layout/IconVerticalSolidList"/>
    <dgm:cxn modelId="{F2EC2BD9-15CB-4994-BC69-CFA612599879}" type="presOf" srcId="{043D5773-9104-48CB-9974-EEDFAD48B033}" destId="{ED5CBB6A-F37F-4EA7-9AD5-CBDDB1C9D28C}" srcOrd="0" destOrd="0" presId="urn:microsoft.com/office/officeart/2018/2/layout/IconVerticalSolidList"/>
    <dgm:cxn modelId="{3B2BFCDD-8483-4AA8-B6D7-403488E1EE1D}" srcId="{2FD4FE04-0C39-47CE-A61A-AE17AEE3C4E0}" destId="{8D9B0D06-9CFB-49CC-B769-37D73CAA3E6E}" srcOrd="3" destOrd="0" parTransId="{CBF5A79E-FB3E-4094-83A0-05F1262DD483}" sibTransId="{AFBD254E-B5D5-4633-9951-155963268C60}"/>
    <dgm:cxn modelId="{38A61DF7-E96B-4C16-8565-E291B3A3E154}" type="presOf" srcId="{8D9B0D06-9CFB-49CC-B769-37D73CAA3E6E}" destId="{F7DC992D-C54C-45B8-9F8A-162D3615022E}" srcOrd="0" destOrd="0" presId="urn:microsoft.com/office/officeart/2018/2/layout/IconVerticalSolidList"/>
    <dgm:cxn modelId="{9B26E6FC-CD19-4345-B6A3-A4A2619EB9CF}" type="presParOf" srcId="{49368D37-DB70-4691-BF9E-1ECA6C0C5105}" destId="{E9222609-80F7-4405-B858-67DE2C72738D}" srcOrd="0" destOrd="0" presId="urn:microsoft.com/office/officeart/2018/2/layout/IconVerticalSolidList"/>
    <dgm:cxn modelId="{EBF768BA-08BF-433F-B543-05B5658C7DE1}" type="presParOf" srcId="{E9222609-80F7-4405-B858-67DE2C72738D}" destId="{067B196D-9488-4100-AC27-00EF366AA076}" srcOrd="0" destOrd="0" presId="urn:microsoft.com/office/officeart/2018/2/layout/IconVerticalSolidList"/>
    <dgm:cxn modelId="{854A650E-5948-47A3-B7F7-3D9778E4DF13}" type="presParOf" srcId="{E9222609-80F7-4405-B858-67DE2C72738D}" destId="{FAAD510B-C899-454D-ABD8-8E0EBCCE3076}" srcOrd="1" destOrd="0" presId="urn:microsoft.com/office/officeart/2018/2/layout/IconVerticalSolidList"/>
    <dgm:cxn modelId="{72F0038B-5684-4E33-AB12-3AAF3BC669BE}" type="presParOf" srcId="{E9222609-80F7-4405-B858-67DE2C72738D}" destId="{DA2DD383-7709-4446-849E-0C869D0F03B6}" srcOrd="2" destOrd="0" presId="urn:microsoft.com/office/officeart/2018/2/layout/IconVerticalSolidList"/>
    <dgm:cxn modelId="{901B99E4-4371-4EED-BBEB-651CB21008CF}" type="presParOf" srcId="{E9222609-80F7-4405-B858-67DE2C72738D}" destId="{ED5CBB6A-F37F-4EA7-9AD5-CBDDB1C9D28C}" srcOrd="3" destOrd="0" presId="urn:microsoft.com/office/officeart/2018/2/layout/IconVerticalSolidList"/>
    <dgm:cxn modelId="{DBDD4614-FDBE-4314-94D3-0D3E7BCA37EE}" type="presParOf" srcId="{49368D37-DB70-4691-BF9E-1ECA6C0C5105}" destId="{80088327-5E71-499C-B049-8EE0F4CBBDCB}" srcOrd="1" destOrd="0" presId="urn:microsoft.com/office/officeart/2018/2/layout/IconVerticalSolidList"/>
    <dgm:cxn modelId="{F891A2FB-F8ED-4387-A9DF-E864A4A3B6AB}" type="presParOf" srcId="{49368D37-DB70-4691-BF9E-1ECA6C0C5105}" destId="{2F2199A5-0CAE-4427-AC4A-9AB8A77F93C9}" srcOrd="2" destOrd="0" presId="urn:microsoft.com/office/officeart/2018/2/layout/IconVerticalSolidList"/>
    <dgm:cxn modelId="{2354904F-D233-4BD2-9D0A-FA648FE58535}" type="presParOf" srcId="{2F2199A5-0CAE-4427-AC4A-9AB8A77F93C9}" destId="{4A469B75-B350-4DDA-9A5F-3591025FB548}" srcOrd="0" destOrd="0" presId="urn:microsoft.com/office/officeart/2018/2/layout/IconVerticalSolidList"/>
    <dgm:cxn modelId="{FF3D4E59-1F89-4C03-A5F3-48B8289665CA}" type="presParOf" srcId="{2F2199A5-0CAE-4427-AC4A-9AB8A77F93C9}" destId="{F808FBBA-3128-47B4-936B-6A7A41F050F3}" srcOrd="1" destOrd="0" presId="urn:microsoft.com/office/officeart/2018/2/layout/IconVerticalSolidList"/>
    <dgm:cxn modelId="{CF6B42F9-9E4D-47E3-A364-E85787FBE1D9}" type="presParOf" srcId="{2F2199A5-0CAE-4427-AC4A-9AB8A77F93C9}" destId="{2B0178FF-C4F8-4B89-B317-C0BD426BF28F}" srcOrd="2" destOrd="0" presId="urn:microsoft.com/office/officeart/2018/2/layout/IconVerticalSolidList"/>
    <dgm:cxn modelId="{E1B8FCDA-1541-42D7-AA0F-23C46BF66796}" type="presParOf" srcId="{2F2199A5-0CAE-4427-AC4A-9AB8A77F93C9}" destId="{5F775D51-E3B7-43E5-8989-7D426C609B12}" srcOrd="3" destOrd="0" presId="urn:microsoft.com/office/officeart/2018/2/layout/IconVerticalSolidList"/>
    <dgm:cxn modelId="{91750313-FB4A-4AB3-B3DA-8F4F92FF3E22}" type="presParOf" srcId="{49368D37-DB70-4691-BF9E-1ECA6C0C5105}" destId="{DB544D4D-13D6-431C-9AB7-549D18EB5FC0}" srcOrd="3" destOrd="0" presId="urn:microsoft.com/office/officeart/2018/2/layout/IconVerticalSolidList"/>
    <dgm:cxn modelId="{68249DA0-7443-4C83-A7A4-5059E16E52DC}" type="presParOf" srcId="{49368D37-DB70-4691-BF9E-1ECA6C0C5105}" destId="{C5378CC3-50B8-4750-9500-AA12C101BAA2}" srcOrd="4" destOrd="0" presId="urn:microsoft.com/office/officeart/2018/2/layout/IconVerticalSolidList"/>
    <dgm:cxn modelId="{567E586B-A47D-42BA-B719-B51C92D1C4D7}" type="presParOf" srcId="{C5378CC3-50B8-4750-9500-AA12C101BAA2}" destId="{E37BCE95-E93E-4161-98F5-384493F292FD}" srcOrd="0" destOrd="0" presId="urn:microsoft.com/office/officeart/2018/2/layout/IconVerticalSolidList"/>
    <dgm:cxn modelId="{F6815F99-003E-4875-9A93-8A5D5F21295C}" type="presParOf" srcId="{C5378CC3-50B8-4750-9500-AA12C101BAA2}" destId="{563E89EA-3765-4634-83CD-79D33FBF6FD0}" srcOrd="1" destOrd="0" presId="urn:microsoft.com/office/officeart/2018/2/layout/IconVerticalSolidList"/>
    <dgm:cxn modelId="{9F7ABDAA-9A3E-45CF-B9DA-71137C38819D}" type="presParOf" srcId="{C5378CC3-50B8-4750-9500-AA12C101BAA2}" destId="{09984AA7-CE3E-40BC-A9CC-72B5D7EF4759}" srcOrd="2" destOrd="0" presId="urn:microsoft.com/office/officeart/2018/2/layout/IconVerticalSolidList"/>
    <dgm:cxn modelId="{3168B6E2-5CF0-47AC-9E74-2EF834201074}" type="presParOf" srcId="{C5378CC3-50B8-4750-9500-AA12C101BAA2}" destId="{308CDD71-6F87-4B61-AC23-3C40B8278426}" srcOrd="3" destOrd="0" presId="urn:microsoft.com/office/officeart/2018/2/layout/IconVerticalSolidList"/>
    <dgm:cxn modelId="{297CD0CC-00F8-4B41-87D2-CD3F9B255F98}" type="presParOf" srcId="{49368D37-DB70-4691-BF9E-1ECA6C0C5105}" destId="{BEFD1C70-653C-440F-AA36-4C5B8901BCCF}" srcOrd="5" destOrd="0" presId="urn:microsoft.com/office/officeart/2018/2/layout/IconVerticalSolidList"/>
    <dgm:cxn modelId="{CA5CC409-8FAA-462F-8127-3FA093A0B6BE}" type="presParOf" srcId="{49368D37-DB70-4691-BF9E-1ECA6C0C5105}" destId="{4FE35B3B-3FD8-4B11-9282-504EA90A3613}" srcOrd="6" destOrd="0" presId="urn:microsoft.com/office/officeart/2018/2/layout/IconVerticalSolidList"/>
    <dgm:cxn modelId="{712F9F28-E1BA-4FA6-9C8B-C707C6AEE096}" type="presParOf" srcId="{4FE35B3B-3FD8-4B11-9282-504EA90A3613}" destId="{E7DEF006-0CBE-4D83-A34F-4DB54C913DE1}" srcOrd="0" destOrd="0" presId="urn:microsoft.com/office/officeart/2018/2/layout/IconVerticalSolidList"/>
    <dgm:cxn modelId="{EA31C1EF-F076-4FE6-852E-1A72BB21E4CD}" type="presParOf" srcId="{4FE35B3B-3FD8-4B11-9282-504EA90A3613}" destId="{700B40FB-DF3B-41EB-A218-A46C63A2F023}" srcOrd="1" destOrd="0" presId="urn:microsoft.com/office/officeart/2018/2/layout/IconVerticalSolidList"/>
    <dgm:cxn modelId="{A95FB68F-F85B-4FB3-A961-DF9404E79A28}" type="presParOf" srcId="{4FE35B3B-3FD8-4B11-9282-504EA90A3613}" destId="{BD66DE74-0F2A-4DD5-86F2-2B47E5F17B07}" srcOrd="2" destOrd="0" presId="urn:microsoft.com/office/officeart/2018/2/layout/IconVerticalSolidList"/>
    <dgm:cxn modelId="{59B2A979-12F1-498C-9468-200EA3DBE9E2}" type="presParOf" srcId="{4FE35B3B-3FD8-4B11-9282-504EA90A3613}" destId="{F7DC992D-C54C-45B8-9F8A-162D3615022E}" srcOrd="3" destOrd="0" presId="urn:microsoft.com/office/officeart/2018/2/layout/IconVerticalSolidList"/>
    <dgm:cxn modelId="{AC6070EE-EF60-4E49-9E95-2A91E5E18A72}" type="presParOf" srcId="{49368D37-DB70-4691-BF9E-1ECA6C0C5105}" destId="{00CCD032-B478-4AB5-9F41-055ECE59D552}" srcOrd="7" destOrd="0" presId="urn:microsoft.com/office/officeart/2018/2/layout/IconVerticalSolidList"/>
    <dgm:cxn modelId="{C422EBCF-212C-4F2C-896C-C3DCFD3A2686}" type="presParOf" srcId="{49368D37-DB70-4691-BF9E-1ECA6C0C5105}" destId="{0A5E1CDD-6B2C-46AA-A06F-BF85C5BCB7AB}" srcOrd="8" destOrd="0" presId="urn:microsoft.com/office/officeart/2018/2/layout/IconVerticalSolidList"/>
    <dgm:cxn modelId="{7617F2C8-CDEC-40B5-B935-B5ED4235EF22}" type="presParOf" srcId="{0A5E1CDD-6B2C-46AA-A06F-BF85C5BCB7AB}" destId="{A1DC9D93-52AA-4E7F-AECC-19A200F30654}" srcOrd="0" destOrd="0" presId="urn:microsoft.com/office/officeart/2018/2/layout/IconVerticalSolidList"/>
    <dgm:cxn modelId="{14E3CA8A-925F-4EB5-B958-54784A563028}" type="presParOf" srcId="{0A5E1CDD-6B2C-46AA-A06F-BF85C5BCB7AB}" destId="{CD7B13B2-24D4-403F-A85A-1071D60AFFE0}" srcOrd="1" destOrd="0" presId="urn:microsoft.com/office/officeart/2018/2/layout/IconVerticalSolidList"/>
    <dgm:cxn modelId="{42CDB268-D816-484E-ABC6-2B69A982864B}" type="presParOf" srcId="{0A5E1CDD-6B2C-46AA-A06F-BF85C5BCB7AB}" destId="{11F1D23F-2920-4DFF-A7AB-3EE9A50ED347}" srcOrd="2" destOrd="0" presId="urn:microsoft.com/office/officeart/2018/2/layout/IconVerticalSolidList"/>
    <dgm:cxn modelId="{64FF4E8B-5E2E-4CC6-99F1-709EE6DDBD35}" type="presParOf" srcId="{0A5E1CDD-6B2C-46AA-A06F-BF85C5BCB7AB}" destId="{8D1C4DEE-7675-4D3D-9765-042376FDAAA0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FA82C4-CE6E-41F2-A6D6-AF18DE9F2970}" type="doc">
      <dgm:prSet loTypeId="urn:microsoft.com/office/officeart/2018/5/layout/IconLeafLabel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03EE0BC-7E2E-4F55-835B-8FA821496436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 sz="2800">
              <a:latin typeface="Century Gothic" panose="020B0502020202020204" pitchFamily="34" charset="0"/>
            </a:rPr>
            <a:t>Yhdistä lopetus aloitukseen</a:t>
          </a:r>
        </a:p>
      </dgm:t>
    </dgm:pt>
    <dgm:pt modelId="{28E7BD8B-7488-4499-B9C9-A0A0FE36302D}" type="parTrans" cxnId="{1839EFEF-758C-4346-9D5A-CA1522EB19D7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FF6E4C50-CD5A-497D-BD75-1F0798744F53}" type="sibTrans" cxnId="{1839EFEF-758C-4346-9D5A-CA1522EB19D7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E1CFA5AA-21E9-444C-A178-57EC28173267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 sz="2800">
              <a:latin typeface="Century Gothic" panose="020B0502020202020204" pitchFamily="34" charset="0"/>
            </a:rPr>
            <a:t>Toista ja tiivistä sanomasi</a:t>
          </a:r>
        </a:p>
      </dgm:t>
    </dgm:pt>
    <dgm:pt modelId="{1BD4F959-969F-4C34-A60D-2F6625FBA2CE}" type="parTrans" cxnId="{1524FB67-A639-421A-8B5A-366C52EEDE1D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2A042BCD-3AAC-4ABC-B24E-98E17B34AB5A}" type="sibTrans" cxnId="{1524FB67-A639-421A-8B5A-366C52EEDE1D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7C225C70-6471-4792-A021-B122DF2F2094}">
      <dgm:prSet custT="1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fi-FI" sz="2800">
              <a:latin typeface="Century Gothic" panose="020B0502020202020204" pitchFamily="34" charset="0"/>
            </a:rPr>
            <a:t>Toimintakehotus</a:t>
          </a:r>
        </a:p>
      </dgm:t>
    </dgm:pt>
    <dgm:pt modelId="{4017FF6A-8ED7-47F5-A1E8-327B6EF01AA0}" type="parTrans" cxnId="{B39FB684-A74D-459B-B1F6-943E15FEF88A}">
      <dgm:prSet/>
      <dgm:spPr/>
      <dgm:t>
        <a:bodyPr/>
        <a:lstStyle/>
        <a:p>
          <a:endParaRPr lang="en-US" sz="3200">
            <a:latin typeface="Century Gothic" panose="020B0502020202020204" pitchFamily="34" charset="0"/>
          </a:endParaRPr>
        </a:p>
      </dgm:t>
    </dgm:pt>
    <dgm:pt modelId="{7F5A6408-1D60-44B8-A0A7-DEF34C623A17}" type="sibTrans" cxnId="{B39FB684-A74D-459B-B1F6-943E15FEF88A}">
      <dgm:prSet/>
      <dgm:spPr/>
      <dgm:t>
        <a:bodyPr/>
        <a:lstStyle/>
        <a:p>
          <a:endParaRPr lang="en-US">
            <a:latin typeface="Century Gothic" panose="020B0502020202020204" pitchFamily="34" charset="0"/>
          </a:endParaRPr>
        </a:p>
      </dgm:t>
    </dgm:pt>
    <dgm:pt modelId="{80F0DF6D-957D-4006-9D13-281B59F3989B}" type="pres">
      <dgm:prSet presAssocID="{A6FA82C4-CE6E-41F2-A6D6-AF18DE9F2970}" presName="root" presStyleCnt="0">
        <dgm:presLayoutVars>
          <dgm:dir/>
          <dgm:resizeHandles val="exact"/>
        </dgm:presLayoutVars>
      </dgm:prSet>
      <dgm:spPr/>
    </dgm:pt>
    <dgm:pt modelId="{4806166E-633D-4577-A525-6568748DDDED}" type="pres">
      <dgm:prSet presAssocID="{703EE0BC-7E2E-4F55-835B-8FA821496436}" presName="compNode" presStyleCnt="0"/>
      <dgm:spPr/>
    </dgm:pt>
    <dgm:pt modelId="{5B2CCCDC-E2B6-4C15-9268-08C21CAEFB14}" type="pres">
      <dgm:prSet presAssocID="{703EE0BC-7E2E-4F55-835B-8FA821496436}" presName="iconBgRect" presStyleLbl="bgShp" presStyleIdx="0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CCE06CC5-5FE0-4A3D-A0E4-BEDFFB12641E}" type="pres">
      <dgm:prSet presAssocID="{703EE0BC-7E2E-4F55-835B-8FA821496436}" presName="iconRect" presStyleLbl="node1" presStyleIdx="0" presStyleCnt="3" custScaleX="146671" custScaleY="14667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Link"/>
        </a:ext>
      </dgm:extLst>
    </dgm:pt>
    <dgm:pt modelId="{B5B53B25-5E87-42BF-A362-16706FC351CF}" type="pres">
      <dgm:prSet presAssocID="{703EE0BC-7E2E-4F55-835B-8FA821496436}" presName="spaceRect" presStyleCnt="0"/>
      <dgm:spPr/>
    </dgm:pt>
    <dgm:pt modelId="{DB425958-C009-42CA-8DA2-89652EAFB264}" type="pres">
      <dgm:prSet presAssocID="{703EE0BC-7E2E-4F55-835B-8FA821496436}" presName="textRect" presStyleLbl="revTx" presStyleIdx="0" presStyleCnt="3">
        <dgm:presLayoutVars>
          <dgm:chMax val="1"/>
          <dgm:chPref val="1"/>
        </dgm:presLayoutVars>
      </dgm:prSet>
      <dgm:spPr/>
    </dgm:pt>
    <dgm:pt modelId="{F5759B75-E9BA-4C56-A7FC-9FD52B6A119B}" type="pres">
      <dgm:prSet presAssocID="{FF6E4C50-CD5A-497D-BD75-1F0798744F53}" presName="sibTrans" presStyleCnt="0"/>
      <dgm:spPr/>
    </dgm:pt>
    <dgm:pt modelId="{B67103CF-5F65-4C7D-BA5D-DEB812B410A0}" type="pres">
      <dgm:prSet presAssocID="{E1CFA5AA-21E9-444C-A178-57EC28173267}" presName="compNode" presStyleCnt="0"/>
      <dgm:spPr/>
    </dgm:pt>
    <dgm:pt modelId="{B9838B5F-E3C5-43B0-9EA3-975D8EE2E747}" type="pres">
      <dgm:prSet presAssocID="{E1CFA5AA-21E9-444C-A178-57EC28173267}" presName="iconBgRect" presStyleLbl="bgShp" presStyleIdx="1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A327E1C1-895D-4CE9-8316-4013C28BE0B6}" type="pres">
      <dgm:prSet presAssocID="{E1CFA5AA-21E9-444C-A178-57EC28173267}" presName="iconRect" presStyleLbl="node1" presStyleIdx="1" presStyleCnt="3" custScaleX="146671" custScaleY="146671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3AC34C2-EDC3-474F-A314-B8C6BF355555}" type="pres">
      <dgm:prSet presAssocID="{E1CFA5AA-21E9-444C-A178-57EC28173267}" presName="spaceRect" presStyleCnt="0"/>
      <dgm:spPr/>
    </dgm:pt>
    <dgm:pt modelId="{6502B16B-6D6D-4FA2-A6AB-A12B819AA984}" type="pres">
      <dgm:prSet presAssocID="{E1CFA5AA-21E9-444C-A178-57EC28173267}" presName="textRect" presStyleLbl="revTx" presStyleIdx="1" presStyleCnt="3">
        <dgm:presLayoutVars>
          <dgm:chMax val="1"/>
          <dgm:chPref val="1"/>
        </dgm:presLayoutVars>
      </dgm:prSet>
      <dgm:spPr/>
    </dgm:pt>
    <dgm:pt modelId="{95784D29-A0DA-46EF-872F-586D3336D6F4}" type="pres">
      <dgm:prSet presAssocID="{2A042BCD-3AAC-4ABC-B24E-98E17B34AB5A}" presName="sibTrans" presStyleCnt="0"/>
      <dgm:spPr/>
    </dgm:pt>
    <dgm:pt modelId="{F6778678-4692-4066-AB75-0D3552E2D859}" type="pres">
      <dgm:prSet presAssocID="{7C225C70-6471-4792-A021-B122DF2F2094}" presName="compNode" presStyleCnt="0"/>
      <dgm:spPr/>
    </dgm:pt>
    <dgm:pt modelId="{28EA3311-D5F3-42A0-A55C-1F31BEA41275}" type="pres">
      <dgm:prSet presAssocID="{7C225C70-6471-4792-A021-B122DF2F2094}" presName="iconBgRect" presStyleLbl="bgShp" presStyleIdx="2" presStyleCnt="3" custScaleX="126233" custScaleY="126233"/>
      <dgm:spPr>
        <a:prstGeom prst="ellipse">
          <a:avLst/>
        </a:prstGeom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gm:spPr>
    </dgm:pt>
    <dgm:pt modelId="{7458BB50-075E-4EA9-A296-B9AAA45BE43B}" type="pres">
      <dgm:prSet presAssocID="{7C225C70-6471-4792-A021-B122DF2F2094}" presName="iconRect" presStyleLbl="node1" presStyleIdx="2" presStyleCnt="3" custScaleX="146671" custScaleY="146671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gaphone"/>
        </a:ext>
      </dgm:extLst>
    </dgm:pt>
    <dgm:pt modelId="{7674AA79-9257-4AB9-AEA9-0F4B67EC1BAD}" type="pres">
      <dgm:prSet presAssocID="{7C225C70-6471-4792-A021-B122DF2F2094}" presName="spaceRect" presStyleCnt="0"/>
      <dgm:spPr/>
    </dgm:pt>
    <dgm:pt modelId="{B1A27EB1-A88F-4082-B103-61363551999E}" type="pres">
      <dgm:prSet presAssocID="{7C225C70-6471-4792-A021-B122DF2F209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465A0027-1D80-461A-9D6B-D068F8164A7C}" type="presOf" srcId="{A6FA82C4-CE6E-41F2-A6D6-AF18DE9F2970}" destId="{80F0DF6D-957D-4006-9D13-281B59F3989B}" srcOrd="0" destOrd="0" presId="urn:microsoft.com/office/officeart/2018/5/layout/IconLeafLabelList"/>
    <dgm:cxn modelId="{76174841-754E-49B5-B6E2-AAC05DE7193E}" type="presOf" srcId="{703EE0BC-7E2E-4F55-835B-8FA821496436}" destId="{DB425958-C009-42CA-8DA2-89652EAFB264}" srcOrd="0" destOrd="0" presId="urn:microsoft.com/office/officeart/2018/5/layout/IconLeafLabelList"/>
    <dgm:cxn modelId="{1524FB67-A639-421A-8B5A-366C52EEDE1D}" srcId="{A6FA82C4-CE6E-41F2-A6D6-AF18DE9F2970}" destId="{E1CFA5AA-21E9-444C-A178-57EC28173267}" srcOrd="1" destOrd="0" parTransId="{1BD4F959-969F-4C34-A60D-2F6625FBA2CE}" sibTransId="{2A042BCD-3AAC-4ABC-B24E-98E17B34AB5A}"/>
    <dgm:cxn modelId="{B39FB684-A74D-459B-B1F6-943E15FEF88A}" srcId="{A6FA82C4-CE6E-41F2-A6D6-AF18DE9F2970}" destId="{7C225C70-6471-4792-A021-B122DF2F2094}" srcOrd="2" destOrd="0" parTransId="{4017FF6A-8ED7-47F5-A1E8-327B6EF01AA0}" sibTransId="{7F5A6408-1D60-44B8-A0A7-DEF34C623A17}"/>
    <dgm:cxn modelId="{D59E2CB4-7584-4F35-B97F-D15CD4B2F63B}" type="presOf" srcId="{7C225C70-6471-4792-A021-B122DF2F2094}" destId="{B1A27EB1-A88F-4082-B103-61363551999E}" srcOrd="0" destOrd="0" presId="urn:microsoft.com/office/officeart/2018/5/layout/IconLeafLabelList"/>
    <dgm:cxn modelId="{57AF6EDC-2D88-4FB2-8B2B-E8671984A767}" type="presOf" srcId="{E1CFA5AA-21E9-444C-A178-57EC28173267}" destId="{6502B16B-6D6D-4FA2-A6AB-A12B819AA984}" srcOrd="0" destOrd="0" presId="urn:microsoft.com/office/officeart/2018/5/layout/IconLeafLabelList"/>
    <dgm:cxn modelId="{1839EFEF-758C-4346-9D5A-CA1522EB19D7}" srcId="{A6FA82C4-CE6E-41F2-A6D6-AF18DE9F2970}" destId="{703EE0BC-7E2E-4F55-835B-8FA821496436}" srcOrd="0" destOrd="0" parTransId="{28E7BD8B-7488-4499-B9C9-A0A0FE36302D}" sibTransId="{FF6E4C50-CD5A-497D-BD75-1F0798744F53}"/>
    <dgm:cxn modelId="{78953DB4-C076-494C-850D-CB4B5FDC35A5}" type="presParOf" srcId="{80F0DF6D-957D-4006-9D13-281B59F3989B}" destId="{4806166E-633D-4577-A525-6568748DDDED}" srcOrd="0" destOrd="0" presId="urn:microsoft.com/office/officeart/2018/5/layout/IconLeafLabelList"/>
    <dgm:cxn modelId="{9A9100C3-08EC-43AB-A2E4-93EA335435F6}" type="presParOf" srcId="{4806166E-633D-4577-A525-6568748DDDED}" destId="{5B2CCCDC-E2B6-4C15-9268-08C21CAEFB14}" srcOrd="0" destOrd="0" presId="urn:microsoft.com/office/officeart/2018/5/layout/IconLeafLabelList"/>
    <dgm:cxn modelId="{488EC23C-37D9-473D-B9EA-78F78BCA37A9}" type="presParOf" srcId="{4806166E-633D-4577-A525-6568748DDDED}" destId="{CCE06CC5-5FE0-4A3D-A0E4-BEDFFB12641E}" srcOrd="1" destOrd="0" presId="urn:microsoft.com/office/officeart/2018/5/layout/IconLeafLabelList"/>
    <dgm:cxn modelId="{70E81421-4D12-43D2-9F74-4E5E026FF8A5}" type="presParOf" srcId="{4806166E-633D-4577-A525-6568748DDDED}" destId="{B5B53B25-5E87-42BF-A362-16706FC351CF}" srcOrd="2" destOrd="0" presId="urn:microsoft.com/office/officeart/2018/5/layout/IconLeafLabelList"/>
    <dgm:cxn modelId="{6C975ECE-A617-410D-8497-0E3C1D6A221E}" type="presParOf" srcId="{4806166E-633D-4577-A525-6568748DDDED}" destId="{DB425958-C009-42CA-8DA2-89652EAFB264}" srcOrd="3" destOrd="0" presId="urn:microsoft.com/office/officeart/2018/5/layout/IconLeafLabelList"/>
    <dgm:cxn modelId="{B3150C18-7438-4503-B1D2-D1382A3CE838}" type="presParOf" srcId="{80F0DF6D-957D-4006-9D13-281B59F3989B}" destId="{F5759B75-E9BA-4C56-A7FC-9FD52B6A119B}" srcOrd="1" destOrd="0" presId="urn:microsoft.com/office/officeart/2018/5/layout/IconLeafLabelList"/>
    <dgm:cxn modelId="{AA8B3709-D16D-43D9-8330-62584EA2B64E}" type="presParOf" srcId="{80F0DF6D-957D-4006-9D13-281B59F3989B}" destId="{B67103CF-5F65-4C7D-BA5D-DEB812B410A0}" srcOrd="2" destOrd="0" presId="urn:microsoft.com/office/officeart/2018/5/layout/IconLeafLabelList"/>
    <dgm:cxn modelId="{E5CCA951-F32A-48C9-BDF5-9419FD09B682}" type="presParOf" srcId="{B67103CF-5F65-4C7D-BA5D-DEB812B410A0}" destId="{B9838B5F-E3C5-43B0-9EA3-975D8EE2E747}" srcOrd="0" destOrd="0" presId="urn:microsoft.com/office/officeart/2018/5/layout/IconLeafLabelList"/>
    <dgm:cxn modelId="{CDC17116-22FD-4461-AF31-6E7F0E6069A1}" type="presParOf" srcId="{B67103CF-5F65-4C7D-BA5D-DEB812B410A0}" destId="{A327E1C1-895D-4CE9-8316-4013C28BE0B6}" srcOrd="1" destOrd="0" presId="urn:microsoft.com/office/officeart/2018/5/layout/IconLeafLabelList"/>
    <dgm:cxn modelId="{0C58C735-32B1-4483-BF5D-B2DC555C482A}" type="presParOf" srcId="{B67103CF-5F65-4C7D-BA5D-DEB812B410A0}" destId="{83AC34C2-EDC3-474F-A314-B8C6BF355555}" srcOrd="2" destOrd="0" presId="urn:microsoft.com/office/officeart/2018/5/layout/IconLeafLabelList"/>
    <dgm:cxn modelId="{94BC4CDF-A308-4F0A-A7B7-F596716EC19A}" type="presParOf" srcId="{B67103CF-5F65-4C7D-BA5D-DEB812B410A0}" destId="{6502B16B-6D6D-4FA2-A6AB-A12B819AA984}" srcOrd="3" destOrd="0" presId="urn:microsoft.com/office/officeart/2018/5/layout/IconLeafLabelList"/>
    <dgm:cxn modelId="{C3096BC1-91DF-457E-A76F-D9901F8B21C3}" type="presParOf" srcId="{80F0DF6D-957D-4006-9D13-281B59F3989B}" destId="{95784D29-A0DA-46EF-872F-586D3336D6F4}" srcOrd="3" destOrd="0" presId="urn:microsoft.com/office/officeart/2018/5/layout/IconLeafLabelList"/>
    <dgm:cxn modelId="{B8C03344-A078-4457-BE66-267202BB7416}" type="presParOf" srcId="{80F0DF6D-957D-4006-9D13-281B59F3989B}" destId="{F6778678-4692-4066-AB75-0D3552E2D859}" srcOrd="4" destOrd="0" presId="urn:microsoft.com/office/officeart/2018/5/layout/IconLeafLabelList"/>
    <dgm:cxn modelId="{42010420-B137-4C69-A6F0-FC74E3AA46B7}" type="presParOf" srcId="{F6778678-4692-4066-AB75-0D3552E2D859}" destId="{28EA3311-D5F3-42A0-A55C-1F31BEA41275}" srcOrd="0" destOrd="0" presId="urn:microsoft.com/office/officeart/2018/5/layout/IconLeafLabelList"/>
    <dgm:cxn modelId="{3FE3B4DD-B55A-4D0E-A793-FED062F57299}" type="presParOf" srcId="{F6778678-4692-4066-AB75-0D3552E2D859}" destId="{7458BB50-075E-4EA9-A296-B9AAA45BE43B}" srcOrd="1" destOrd="0" presId="urn:microsoft.com/office/officeart/2018/5/layout/IconLeafLabelList"/>
    <dgm:cxn modelId="{7F51F7D8-9B43-40B4-86AB-E858BF157469}" type="presParOf" srcId="{F6778678-4692-4066-AB75-0D3552E2D859}" destId="{7674AA79-9257-4AB9-AEA9-0F4B67EC1BAD}" srcOrd="2" destOrd="0" presId="urn:microsoft.com/office/officeart/2018/5/layout/IconLeafLabelList"/>
    <dgm:cxn modelId="{A5E340D0-0782-45FF-B8C5-7A9527FDCD36}" type="presParOf" srcId="{F6778678-4692-4066-AB75-0D3552E2D859}" destId="{B1A27EB1-A88F-4082-B103-61363551999E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0DFB488-07C1-428E-A53F-64A356B3598C}" type="doc">
      <dgm:prSet loTypeId="urn:microsoft.com/office/officeart/2011/layout/CircleProcess" loCatId="officeonlin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D5D0665-4687-4524-A25B-965500796500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i-FI" sz="2400"/>
            <a:t>Sisältö</a:t>
          </a:r>
        </a:p>
      </dgm:t>
    </dgm:pt>
    <dgm:pt modelId="{801CA798-522E-4837-851C-D8040E4992F5}" type="parTrans" cxnId="{435791DC-6F0D-4DAD-8701-D8E938AD15AA}">
      <dgm:prSet/>
      <dgm:spPr/>
      <dgm:t>
        <a:bodyPr/>
        <a:lstStyle/>
        <a:p>
          <a:endParaRPr lang="en-US" sz="2400"/>
        </a:p>
      </dgm:t>
    </dgm:pt>
    <dgm:pt modelId="{93AC494D-8553-4CFD-9D82-B4F03B5A928F}" type="sibTrans" cxnId="{435791DC-6F0D-4DAD-8701-D8E938AD15AA}">
      <dgm:prSet/>
      <dgm:spPr/>
      <dgm:t>
        <a:bodyPr/>
        <a:lstStyle/>
        <a:p>
          <a:endParaRPr lang="en-US" sz="2400"/>
        </a:p>
      </dgm:t>
    </dgm:pt>
    <dgm:pt modelId="{BFA3CC08-E447-4081-BB81-85A2EAEF5DD5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i-FI" sz="2400"/>
            <a:t>Aloitus</a:t>
          </a:r>
        </a:p>
      </dgm:t>
    </dgm:pt>
    <dgm:pt modelId="{14E5FC64-C703-4D3F-B23D-E778C85DF5B5}" type="parTrans" cxnId="{1DD3214D-A37D-4DD1-BBDC-60133180D133}">
      <dgm:prSet/>
      <dgm:spPr/>
      <dgm:t>
        <a:bodyPr/>
        <a:lstStyle/>
        <a:p>
          <a:endParaRPr lang="en-US" sz="2400"/>
        </a:p>
      </dgm:t>
    </dgm:pt>
    <dgm:pt modelId="{D81A49B7-53D3-4BF7-AC19-C7617BB951D1}" type="sibTrans" cxnId="{1DD3214D-A37D-4DD1-BBDC-60133180D133}">
      <dgm:prSet/>
      <dgm:spPr/>
      <dgm:t>
        <a:bodyPr/>
        <a:lstStyle/>
        <a:p>
          <a:endParaRPr lang="en-US" sz="2400"/>
        </a:p>
      </dgm:t>
    </dgm:pt>
    <dgm:pt modelId="{19D92595-C6C2-46CA-A63D-F94F45451AD4}">
      <dgm:prSet phldrT="[Text]" custT="1"/>
      <dgm:spPr>
        <a:solidFill>
          <a:srgbClr val="BFBFBF"/>
        </a:solidFill>
        <a:ln>
          <a:noFill/>
        </a:ln>
      </dgm:spPr>
      <dgm:t>
        <a:bodyPr/>
        <a:lstStyle/>
        <a:p>
          <a:r>
            <a:rPr lang="fi-FI" sz="2400" dirty="0"/>
            <a:t>Yhteenveto</a:t>
          </a:r>
        </a:p>
      </dgm:t>
    </dgm:pt>
    <dgm:pt modelId="{EE1071BE-0BC8-4B2B-A3CE-60E28C4D181E}" type="parTrans" cxnId="{228BC89E-8AC2-4350-8DD7-130E3EE1BEDD}">
      <dgm:prSet/>
      <dgm:spPr/>
      <dgm:t>
        <a:bodyPr/>
        <a:lstStyle/>
        <a:p>
          <a:endParaRPr lang="en-US" sz="2400"/>
        </a:p>
      </dgm:t>
    </dgm:pt>
    <dgm:pt modelId="{D8FEC75C-D1A8-4140-95AC-9A46B75D36EA}" type="sibTrans" cxnId="{228BC89E-8AC2-4350-8DD7-130E3EE1BEDD}">
      <dgm:prSet/>
      <dgm:spPr/>
      <dgm:t>
        <a:bodyPr/>
        <a:lstStyle/>
        <a:p>
          <a:endParaRPr lang="en-US" sz="2400"/>
        </a:p>
      </dgm:t>
    </dgm:pt>
    <dgm:pt modelId="{B0FDD3CD-AFC0-4D80-8404-50E24005D424}" type="pres">
      <dgm:prSet presAssocID="{70DFB488-07C1-428E-A53F-64A356B3598C}" presName="Name0" presStyleCnt="0">
        <dgm:presLayoutVars>
          <dgm:chMax val="11"/>
          <dgm:chPref val="11"/>
          <dgm:dir/>
          <dgm:resizeHandles/>
        </dgm:presLayoutVars>
      </dgm:prSet>
      <dgm:spPr/>
    </dgm:pt>
    <dgm:pt modelId="{E940AC28-70BD-401B-A350-EF38F8D2B689}" type="pres">
      <dgm:prSet presAssocID="{19D92595-C6C2-46CA-A63D-F94F45451AD4}" presName="Accent3" presStyleCnt="0"/>
      <dgm:spPr/>
    </dgm:pt>
    <dgm:pt modelId="{0A404D0F-1A63-4D1D-8D0D-53E525887F7E}" type="pres">
      <dgm:prSet presAssocID="{19D92595-C6C2-46CA-A63D-F94F45451AD4}" presName="Accent" presStyleLbl="node1" presStyleIdx="0" presStyleCnt="3"/>
      <dgm:spPr>
        <a:solidFill>
          <a:srgbClr val="EBB700"/>
        </a:solidFill>
      </dgm:spPr>
    </dgm:pt>
    <dgm:pt modelId="{C44F6F76-7816-45B2-8CB2-0F8A72E53D6E}" type="pres">
      <dgm:prSet presAssocID="{19D92595-C6C2-46CA-A63D-F94F45451AD4}" presName="ParentBackground3" presStyleCnt="0"/>
      <dgm:spPr/>
    </dgm:pt>
    <dgm:pt modelId="{A1BA5A34-D299-4D2D-BDFD-DB94FCB46DE6}" type="pres">
      <dgm:prSet presAssocID="{19D92595-C6C2-46CA-A63D-F94F45451AD4}" presName="ParentBackground" presStyleLbl="fgAcc1" presStyleIdx="0" presStyleCnt="3" custScaleX="107650"/>
      <dgm:spPr/>
    </dgm:pt>
    <dgm:pt modelId="{3607DD19-A968-4EB0-9624-5168C19EFE24}" type="pres">
      <dgm:prSet presAssocID="{19D92595-C6C2-46CA-A63D-F94F45451AD4}" presName="Parent3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938D4C42-1FBC-4FE9-A88A-65F21B9CD2BD}" type="pres">
      <dgm:prSet presAssocID="{BFA3CC08-E447-4081-BB81-85A2EAEF5DD5}" presName="Accent2" presStyleCnt="0"/>
      <dgm:spPr/>
    </dgm:pt>
    <dgm:pt modelId="{9B5A97AE-C741-4920-BEC3-26B3FC33E72E}" type="pres">
      <dgm:prSet presAssocID="{BFA3CC08-E447-4081-BB81-85A2EAEF5DD5}" presName="Accent" presStyleLbl="node1" presStyleIdx="1" presStyleCnt="3"/>
      <dgm:spPr>
        <a:solidFill>
          <a:srgbClr val="407CCA"/>
        </a:solidFill>
      </dgm:spPr>
    </dgm:pt>
    <dgm:pt modelId="{D779189B-3123-438F-97AA-97A2822C8D66}" type="pres">
      <dgm:prSet presAssocID="{BFA3CC08-E447-4081-BB81-85A2EAEF5DD5}" presName="ParentBackground2" presStyleCnt="0"/>
      <dgm:spPr/>
    </dgm:pt>
    <dgm:pt modelId="{8C6BC1C2-9985-47D4-AA71-B04170A435F5}" type="pres">
      <dgm:prSet presAssocID="{BFA3CC08-E447-4081-BB81-85A2EAEF5DD5}" presName="ParentBackground" presStyleLbl="fgAcc1" presStyleIdx="1" presStyleCnt="3"/>
      <dgm:spPr/>
    </dgm:pt>
    <dgm:pt modelId="{93D6DD19-3D62-49F7-871D-E17725241BA2}" type="pres">
      <dgm:prSet presAssocID="{BFA3CC08-E447-4081-BB81-85A2EAEF5DD5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</dgm:pt>
    <dgm:pt modelId="{84EA8D63-3843-4A93-8CF4-915B347DBBDD}" type="pres">
      <dgm:prSet presAssocID="{0D5D0665-4687-4524-A25B-965500796500}" presName="Accent1" presStyleCnt="0"/>
      <dgm:spPr/>
    </dgm:pt>
    <dgm:pt modelId="{DE386B27-B2C8-4CE1-95F8-326658BFFB72}" type="pres">
      <dgm:prSet presAssocID="{0D5D0665-4687-4524-A25B-965500796500}" presName="Accent" presStyleLbl="node1" presStyleIdx="2" presStyleCnt="3"/>
      <dgm:spPr>
        <a:solidFill>
          <a:srgbClr val="0D2240"/>
        </a:solidFill>
      </dgm:spPr>
    </dgm:pt>
    <dgm:pt modelId="{9E54C325-C9FB-4B3A-AFA1-92C999D6D2D8}" type="pres">
      <dgm:prSet presAssocID="{0D5D0665-4687-4524-A25B-965500796500}" presName="ParentBackground1" presStyleCnt="0"/>
      <dgm:spPr/>
    </dgm:pt>
    <dgm:pt modelId="{2DF86B1C-2750-4409-892B-82D6D7958561}" type="pres">
      <dgm:prSet presAssocID="{0D5D0665-4687-4524-A25B-965500796500}" presName="ParentBackground" presStyleLbl="fgAcc1" presStyleIdx="2" presStyleCnt="3"/>
      <dgm:spPr/>
    </dgm:pt>
    <dgm:pt modelId="{2F837EC0-71D7-4B8F-9252-61411B1D8E39}" type="pres">
      <dgm:prSet presAssocID="{0D5D0665-4687-4524-A25B-965500796500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</dgm:pt>
  </dgm:ptLst>
  <dgm:cxnLst>
    <dgm:cxn modelId="{C955341A-063C-4E7B-9D02-2CF3B2AEC643}" type="presOf" srcId="{19D92595-C6C2-46CA-A63D-F94F45451AD4}" destId="{A1BA5A34-D299-4D2D-BDFD-DB94FCB46DE6}" srcOrd="0" destOrd="0" presId="urn:microsoft.com/office/officeart/2011/layout/CircleProcess"/>
    <dgm:cxn modelId="{8269372A-222A-4D6A-B1BD-91BE73766F59}" type="presOf" srcId="{0D5D0665-4687-4524-A25B-965500796500}" destId="{2DF86B1C-2750-4409-892B-82D6D7958561}" srcOrd="0" destOrd="0" presId="urn:microsoft.com/office/officeart/2011/layout/CircleProcess"/>
    <dgm:cxn modelId="{1DD3214D-A37D-4DD1-BBDC-60133180D133}" srcId="{70DFB488-07C1-428E-A53F-64A356B3598C}" destId="{BFA3CC08-E447-4081-BB81-85A2EAEF5DD5}" srcOrd="1" destOrd="0" parTransId="{14E5FC64-C703-4D3F-B23D-E778C85DF5B5}" sibTransId="{D81A49B7-53D3-4BF7-AC19-C7617BB951D1}"/>
    <dgm:cxn modelId="{228BC89E-8AC2-4350-8DD7-130E3EE1BEDD}" srcId="{70DFB488-07C1-428E-A53F-64A356B3598C}" destId="{19D92595-C6C2-46CA-A63D-F94F45451AD4}" srcOrd="2" destOrd="0" parTransId="{EE1071BE-0BC8-4B2B-A3CE-60E28C4D181E}" sibTransId="{D8FEC75C-D1A8-4140-95AC-9A46B75D36EA}"/>
    <dgm:cxn modelId="{415020DA-EE4C-4FE4-B4FA-E1AF0FDF7A3A}" type="presOf" srcId="{BFA3CC08-E447-4081-BB81-85A2EAEF5DD5}" destId="{8C6BC1C2-9985-47D4-AA71-B04170A435F5}" srcOrd="0" destOrd="0" presId="urn:microsoft.com/office/officeart/2011/layout/CircleProcess"/>
    <dgm:cxn modelId="{435791DC-6F0D-4DAD-8701-D8E938AD15AA}" srcId="{70DFB488-07C1-428E-A53F-64A356B3598C}" destId="{0D5D0665-4687-4524-A25B-965500796500}" srcOrd="0" destOrd="0" parTransId="{801CA798-522E-4837-851C-D8040E4992F5}" sibTransId="{93AC494D-8553-4CFD-9D82-B4F03B5A928F}"/>
    <dgm:cxn modelId="{2C620DEB-FD5C-45BE-A91A-AC0E7591BCDB}" type="presOf" srcId="{0D5D0665-4687-4524-A25B-965500796500}" destId="{2F837EC0-71D7-4B8F-9252-61411B1D8E39}" srcOrd="1" destOrd="0" presId="urn:microsoft.com/office/officeart/2011/layout/CircleProcess"/>
    <dgm:cxn modelId="{8C2584EC-9C21-416B-ACB4-91B59CB1B3C8}" type="presOf" srcId="{70DFB488-07C1-428E-A53F-64A356B3598C}" destId="{B0FDD3CD-AFC0-4D80-8404-50E24005D424}" srcOrd="0" destOrd="0" presId="urn:microsoft.com/office/officeart/2011/layout/CircleProcess"/>
    <dgm:cxn modelId="{B21E53F0-BDF7-451E-BCB7-05B06ED42AD3}" type="presOf" srcId="{BFA3CC08-E447-4081-BB81-85A2EAEF5DD5}" destId="{93D6DD19-3D62-49F7-871D-E17725241BA2}" srcOrd="1" destOrd="0" presId="urn:microsoft.com/office/officeart/2011/layout/CircleProcess"/>
    <dgm:cxn modelId="{DDB07AF0-8918-4D72-83A3-E315E64A539D}" type="presOf" srcId="{19D92595-C6C2-46CA-A63D-F94F45451AD4}" destId="{3607DD19-A968-4EB0-9624-5168C19EFE24}" srcOrd="1" destOrd="0" presId="urn:microsoft.com/office/officeart/2011/layout/CircleProcess"/>
    <dgm:cxn modelId="{0EC9D782-D488-47C9-9F7C-6B6E4B348911}" type="presParOf" srcId="{B0FDD3CD-AFC0-4D80-8404-50E24005D424}" destId="{E940AC28-70BD-401B-A350-EF38F8D2B689}" srcOrd="0" destOrd="0" presId="urn:microsoft.com/office/officeart/2011/layout/CircleProcess"/>
    <dgm:cxn modelId="{40DD2D90-D71B-4F18-A034-5EA9386E2356}" type="presParOf" srcId="{E940AC28-70BD-401B-A350-EF38F8D2B689}" destId="{0A404D0F-1A63-4D1D-8D0D-53E525887F7E}" srcOrd="0" destOrd="0" presId="urn:microsoft.com/office/officeart/2011/layout/CircleProcess"/>
    <dgm:cxn modelId="{3089F366-1492-4FF0-86FF-277E6C94EDC5}" type="presParOf" srcId="{B0FDD3CD-AFC0-4D80-8404-50E24005D424}" destId="{C44F6F76-7816-45B2-8CB2-0F8A72E53D6E}" srcOrd="1" destOrd="0" presId="urn:microsoft.com/office/officeart/2011/layout/CircleProcess"/>
    <dgm:cxn modelId="{F2E1BF3E-853D-4138-B877-C3D2E3A92BB7}" type="presParOf" srcId="{C44F6F76-7816-45B2-8CB2-0F8A72E53D6E}" destId="{A1BA5A34-D299-4D2D-BDFD-DB94FCB46DE6}" srcOrd="0" destOrd="0" presId="urn:microsoft.com/office/officeart/2011/layout/CircleProcess"/>
    <dgm:cxn modelId="{E9734A1E-ECC8-40B8-B1ED-5EB86B3E16F6}" type="presParOf" srcId="{B0FDD3CD-AFC0-4D80-8404-50E24005D424}" destId="{3607DD19-A968-4EB0-9624-5168C19EFE24}" srcOrd="2" destOrd="0" presId="urn:microsoft.com/office/officeart/2011/layout/CircleProcess"/>
    <dgm:cxn modelId="{F9497779-5625-4739-AD26-75A6167F6A4A}" type="presParOf" srcId="{B0FDD3CD-AFC0-4D80-8404-50E24005D424}" destId="{938D4C42-1FBC-4FE9-A88A-65F21B9CD2BD}" srcOrd="3" destOrd="0" presId="urn:microsoft.com/office/officeart/2011/layout/CircleProcess"/>
    <dgm:cxn modelId="{B9838C72-E7EE-4034-B555-3FB5A3A89312}" type="presParOf" srcId="{938D4C42-1FBC-4FE9-A88A-65F21B9CD2BD}" destId="{9B5A97AE-C741-4920-BEC3-26B3FC33E72E}" srcOrd="0" destOrd="0" presId="urn:microsoft.com/office/officeart/2011/layout/CircleProcess"/>
    <dgm:cxn modelId="{1F6504C4-1382-4EAB-A667-2E27C4C154BF}" type="presParOf" srcId="{B0FDD3CD-AFC0-4D80-8404-50E24005D424}" destId="{D779189B-3123-438F-97AA-97A2822C8D66}" srcOrd="4" destOrd="0" presId="urn:microsoft.com/office/officeart/2011/layout/CircleProcess"/>
    <dgm:cxn modelId="{BE3BD00A-D489-428E-8893-41FAFE8AE6F2}" type="presParOf" srcId="{D779189B-3123-438F-97AA-97A2822C8D66}" destId="{8C6BC1C2-9985-47D4-AA71-B04170A435F5}" srcOrd="0" destOrd="0" presId="urn:microsoft.com/office/officeart/2011/layout/CircleProcess"/>
    <dgm:cxn modelId="{34E95CBF-B5CA-40BE-B9CF-969A2B4B6C62}" type="presParOf" srcId="{B0FDD3CD-AFC0-4D80-8404-50E24005D424}" destId="{93D6DD19-3D62-49F7-871D-E17725241BA2}" srcOrd="5" destOrd="0" presId="urn:microsoft.com/office/officeart/2011/layout/CircleProcess"/>
    <dgm:cxn modelId="{D474EC0A-A19A-4D25-8AD4-A88D63D44A92}" type="presParOf" srcId="{B0FDD3CD-AFC0-4D80-8404-50E24005D424}" destId="{84EA8D63-3843-4A93-8CF4-915B347DBBDD}" srcOrd="6" destOrd="0" presId="urn:microsoft.com/office/officeart/2011/layout/CircleProcess"/>
    <dgm:cxn modelId="{CC57F1D8-FBF0-408B-84B5-E3C613A6C70D}" type="presParOf" srcId="{84EA8D63-3843-4A93-8CF4-915B347DBBDD}" destId="{DE386B27-B2C8-4CE1-95F8-326658BFFB72}" srcOrd="0" destOrd="0" presId="urn:microsoft.com/office/officeart/2011/layout/CircleProcess"/>
    <dgm:cxn modelId="{B40B6E32-64C4-4B1E-8B8B-9F74FD886090}" type="presParOf" srcId="{B0FDD3CD-AFC0-4D80-8404-50E24005D424}" destId="{9E54C325-C9FB-4B3A-AFA1-92C999D6D2D8}" srcOrd="7" destOrd="0" presId="urn:microsoft.com/office/officeart/2011/layout/CircleProcess"/>
    <dgm:cxn modelId="{619331D8-B6FA-4FE8-A938-346FCA56AE2D}" type="presParOf" srcId="{9E54C325-C9FB-4B3A-AFA1-92C999D6D2D8}" destId="{2DF86B1C-2750-4409-892B-82D6D7958561}" srcOrd="0" destOrd="0" presId="urn:microsoft.com/office/officeart/2011/layout/CircleProcess"/>
    <dgm:cxn modelId="{2A960936-A5E8-46C6-89C2-E180DFD83B14}" type="presParOf" srcId="{B0FDD3CD-AFC0-4D80-8404-50E24005D424}" destId="{2F837EC0-71D7-4B8F-9252-61411B1D8E39}" srcOrd="8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09B2812-30A9-4E11-96F7-5AFA2FB84B3E}">
      <dsp:nvSpPr>
        <dsp:cNvPr id="0" name=""/>
        <dsp:cNvSpPr/>
      </dsp:nvSpPr>
      <dsp:spPr>
        <a:xfrm>
          <a:off x="466315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D77D189-DC5E-4D2C-A571-3CD3E4BDEB37}">
      <dsp:nvSpPr>
        <dsp:cNvPr id="0" name=""/>
        <dsp:cNvSpPr/>
      </dsp:nvSpPr>
      <dsp:spPr>
        <a:xfrm>
          <a:off x="971507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F37B9D7-94B0-4C2E-9B7E-2985475FAD0D}">
      <dsp:nvSpPr>
        <dsp:cNvPr id="0" name=""/>
        <dsp:cNvSpPr/>
      </dsp:nvSpPr>
      <dsp:spPr>
        <a:xfrm>
          <a:off x="48462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3200" kern="1200">
              <a:latin typeface="Century Gothic" panose="020B0502020202020204" pitchFamily="34" charset="0"/>
            </a:rPr>
            <a:t>Visuaalinen</a:t>
          </a:r>
        </a:p>
      </dsp:txBody>
      <dsp:txXfrm>
        <a:off x="48462" y="3195133"/>
        <a:ext cx="3206250" cy="720000"/>
      </dsp:txXfrm>
    </dsp:sp>
    <dsp:sp modelId="{916A4E83-49EB-403E-8261-DA53F7E12CB3}">
      <dsp:nvSpPr>
        <dsp:cNvPr id="0" name=""/>
        <dsp:cNvSpPr/>
      </dsp:nvSpPr>
      <dsp:spPr>
        <a:xfrm>
          <a:off x="4233659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D0C9C39-D5D6-4ACE-AAFA-3B2F9FE83526}">
      <dsp:nvSpPr>
        <dsp:cNvPr id="0" name=""/>
        <dsp:cNvSpPr/>
      </dsp:nvSpPr>
      <dsp:spPr>
        <a:xfrm>
          <a:off x="4738851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 t="-1000" b="-1000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B109CE8-2146-40BC-AEA4-3B4504B3F401}">
      <dsp:nvSpPr>
        <dsp:cNvPr id="0" name=""/>
        <dsp:cNvSpPr/>
      </dsp:nvSpPr>
      <dsp:spPr>
        <a:xfrm>
          <a:off x="3815806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3200" kern="1200" dirty="0">
              <a:latin typeface="Century Gothic" panose="020B0502020202020204" pitchFamily="34" charset="0"/>
            </a:rPr>
            <a:t>Ääni</a:t>
          </a:r>
        </a:p>
      </dsp:txBody>
      <dsp:txXfrm>
        <a:off x="3815806" y="3195133"/>
        <a:ext cx="3206250" cy="720000"/>
      </dsp:txXfrm>
    </dsp:sp>
    <dsp:sp modelId="{B3D1946A-B94F-4371-B4C3-F506FD50D5FD}">
      <dsp:nvSpPr>
        <dsp:cNvPr id="0" name=""/>
        <dsp:cNvSpPr/>
      </dsp:nvSpPr>
      <dsp:spPr>
        <a:xfrm>
          <a:off x="8001003" y="436204"/>
          <a:ext cx="2370542" cy="2343669"/>
        </a:xfrm>
        <a:prstGeom prst="ellipse">
          <a:avLst/>
        </a:prstGeom>
        <a:solidFill>
          <a:schemeClr val="tx2">
            <a:lumMod val="20000"/>
            <a:lumOff val="8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8E95A8-5789-4761-8D9A-610610E9DF82}">
      <dsp:nvSpPr>
        <dsp:cNvPr id="0" name=""/>
        <dsp:cNvSpPr/>
      </dsp:nvSpPr>
      <dsp:spPr>
        <a:xfrm>
          <a:off x="8506195" y="935675"/>
          <a:ext cx="1360158" cy="1344728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19C05DB1-74DA-4477-B9F1-55FE922AFA74}">
      <dsp:nvSpPr>
        <dsp:cNvPr id="0" name=""/>
        <dsp:cNvSpPr/>
      </dsp:nvSpPr>
      <dsp:spPr>
        <a:xfrm>
          <a:off x="7583149" y="3195133"/>
          <a:ext cx="3206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3200" kern="1200">
              <a:latin typeface="Century Gothic" panose="020B0502020202020204" pitchFamily="34" charset="0"/>
            </a:rPr>
            <a:t>Sanallinen</a:t>
          </a:r>
        </a:p>
      </dsp:txBody>
      <dsp:txXfrm>
        <a:off x="7583149" y="3195133"/>
        <a:ext cx="32062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3DA39B-DF75-48AF-AADA-DD6203C149A4}">
      <dsp:nvSpPr>
        <dsp:cNvPr id="0" name=""/>
        <dsp:cNvSpPr/>
      </dsp:nvSpPr>
      <dsp:spPr>
        <a:xfrm>
          <a:off x="0" y="53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20E1A1-9B48-44AB-B27A-DCD38A5BFC61}">
      <dsp:nvSpPr>
        <dsp:cNvPr id="0" name=""/>
        <dsp:cNvSpPr/>
      </dsp:nvSpPr>
      <dsp:spPr>
        <a:xfrm>
          <a:off x="0" y="53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Katsekontakti</a:t>
          </a:r>
        </a:p>
      </dsp:txBody>
      <dsp:txXfrm>
        <a:off x="0" y="531"/>
        <a:ext cx="4914188" cy="870055"/>
      </dsp:txXfrm>
    </dsp:sp>
    <dsp:sp modelId="{9A1AADD7-31CB-4489-B8FF-8FA12885F504}">
      <dsp:nvSpPr>
        <dsp:cNvPr id="0" name=""/>
        <dsp:cNvSpPr/>
      </dsp:nvSpPr>
      <dsp:spPr>
        <a:xfrm>
          <a:off x="0" y="87058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D75565-0D2F-4915-8C5A-B2BA0C055998}">
      <dsp:nvSpPr>
        <dsp:cNvPr id="0" name=""/>
        <dsp:cNvSpPr/>
      </dsp:nvSpPr>
      <dsp:spPr>
        <a:xfrm>
          <a:off x="0" y="87058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Ääni</a:t>
          </a:r>
        </a:p>
      </dsp:txBody>
      <dsp:txXfrm>
        <a:off x="0" y="870586"/>
        <a:ext cx="4914188" cy="870055"/>
      </dsp:txXfrm>
    </dsp:sp>
    <dsp:sp modelId="{FE4C1100-8F39-4C61-948B-CE6B2FBDB748}">
      <dsp:nvSpPr>
        <dsp:cNvPr id="0" name=""/>
        <dsp:cNvSpPr/>
      </dsp:nvSpPr>
      <dsp:spPr>
        <a:xfrm>
          <a:off x="0" y="174064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AA8EDB-D748-4F0A-B4F2-A319F4748618}">
      <dsp:nvSpPr>
        <dsp:cNvPr id="0" name=""/>
        <dsp:cNvSpPr/>
      </dsp:nvSpPr>
      <dsp:spPr>
        <a:xfrm>
          <a:off x="0" y="174064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Kehonkieli </a:t>
          </a:r>
        </a:p>
      </dsp:txBody>
      <dsp:txXfrm>
        <a:off x="0" y="1740641"/>
        <a:ext cx="4914188" cy="870055"/>
      </dsp:txXfrm>
    </dsp:sp>
    <dsp:sp modelId="{DE2EE1CC-2A38-4703-B60F-648C7754D0BA}">
      <dsp:nvSpPr>
        <dsp:cNvPr id="0" name=""/>
        <dsp:cNvSpPr/>
      </dsp:nvSpPr>
      <dsp:spPr>
        <a:xfrm>
          <a:off x="0" y="2610696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C6649DF-A0F7-4681-9700-B5530EB6DFF3}">
      <dsp:nvSpPr>
        <dsp:cNvPr id="0" name=""/>
        <dsp:cNvSpPr/>
      </dsp:nvSpPr>
      <dsp:spPr>
        <a:xfrm>
          <a:off x="0" y="2610696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Sanavalinnat</a:t>
          </a:r>
        </a:p>
      </dsp:txBody>
      <dsp:txXfrm>
        <a:off x="0" y="2610696"/>
        <a:ext cx="4914188" cy="870055"/>
      </dsp:txXfrm>
    </dsp:sp>
    <dsp:sp modelId="{CCE1DC02-47BB-4A8D-B734-492774CB23D0}">
      <dsp:nvSpPr>
        <dsp:cNvPr id="0" name=""/>
        <dsp:cNvSpPr/>
      </dsp:nvSpPr>
      <dsp:spPr>
        <a:xfrm>
          <a:off x="0" y="3480751"/>
          <a:ext cx="4914188" cy="0"/>
        </a:xfrm>
        <a:prstGeom prst="lin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DD3B300-666F-4022-A7A4-18D9F4088B7A}">
      <dsp:nvSpPr>
        <dsp:cNvPr id="0" name=""/>
        <dsp:cNvSpPr/>
      </dsp:nvSpPr>
      <dsp:spPr>
        <a:xfrm>
          <a:off x="0" y="3480751"/>
          <a:ext cx="4914188" cy="8700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>
              <a:ln>
                <a:solidFill>
                  <a:srgbClr val="407CCA"/>
                </a:solidFill>
              </a:ln>
              <a:solidFill>
                <a:srgbClr val="407CCA"/>
              </a:solidFill>
              <a:latin typeface="Century Gothic" panose="020B0502020202020204" pitchFamily="34" charset="0"/>
            </a:rPr>
            <a:t>Ulkonäkö</a:t>
          </a:r>
        </a:p>
      </dsp:txBody>
      <dsp:txXfrm>
        <a:off x="0" y="3480751"/>
        <a:ext cx="4914188" cy="87005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7E5674-88B3-4E96-8012-0C0D6A915E0D}">
      <dsp:nvSpPr>
        <dsp:cNvPr id="0" name=""/>
        <dsp:cNvSpPr/>
      </dsp:nvSpPr>
      <dsp:spPr>
        <a:xfrm>
          <a:off x="8197766" y="831173"/>
          <a:ext cx="2179258" cy="2179369"/>
        </a:xfrm>
        <a:prstGeom prst="ellipse">
          <a:avLst/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7ECE8B-3833-4A69-8B71-FD974E014556}">
      <dsp:nvSpPr>
        <dsp:cNvPr id="0" name=""/>
        <dsp:cNvSpPr/>
      </dsp:nvSpPr>
      <dsp:spPr>
        <a:xfrm>
          <a:off x="8270657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Oleellisuus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8561287" y="1194465"/>
        <a:ext cx="1453150" cy="1452785"/>
      </dsp:txXfrm>
    </dsp:sp>
    <dsp:sp modelId="{AE479D00-F4DD-4A01-92F1-9D66672F2048}">
      <dsp:nvSpPr>
        <dsp:cNvPr id="0" name=""/>
        <dsp:cNvSpPr/>
      </dsp:nvSpPr>
      <dsp:spPr>
        <a:xfrm rot="2700000">
          <a:off x="5936254" y="831020"/>
          <a:ext cx="2179293" cy="2179293"/>
        </a:xfrm>
        <a:prstGeom prst="teardrop">
          <a:avLst>
            <a:gd name="adj" fmla="val 100000"/>
          </a:avLst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B56BE9-BFD4-46BB-A018-8FE512A4D3A2}">
      <dsp:nvSpPr>
        <dsp:cNvPr id="0" name=""/>
        <dsp:cNvSpPr/>
      </dsp:nvSpPr>
      <dsp:spPr>
        <a:xfrm>
          <a:off x="6018508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Sanoma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6309138" y="1194465"/>
        <a:ext cx="1453150" cy="1452785"/>
      </dsp:txXfrm>
    </dsp:sp>
    <dsp:sp modelId="{60672083-A477-49BF-B90D-14407A1E74AE}">
      <dsp:nvSpPr>
        <dsp:cNvPr id="0" name=""/>
        <dsp:cNvSpPr/>
      </dsp:nvSpPr>
      <dsp:spPr>
        <a:xfrm rot="2700000">
          <a:off x="3693450" y="831020"/>
          <a:ext cx="2179293" cy="2179293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C807-CB4C-4A66-9E55-D24EE87C13A0}">
      <dsp:nvSpPr>
        <dsp:cNvPr id="0" name=""/>
        <dsp:cNvSpPr/>
      </dsp:nvSpPr>
      <dsp:spPr>
        <a:xfrm>
          <a:off x="376635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Tavoite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</dsp:txBody>
      <dsp:txXfrm>
        <a:off x="4056989" y="1194465"/>
        <a:ext cx="1453150" cy="1452785"/>
      </dsp:txXfrm>
    </dsp:sp>
    <dsp:sp modelId="{7CD4868C-AF2E-4518-BA4D-F9B9EE7653B7}">
      <dsp:nvSpPr>
        <dsp:cNvPr id="0" name=""/>
        <dsp:cNvSpPr/>
      </dsp:nvSpPr>
      <dsp:spPr>
        <a:xfrm rot="2700000">
          <a:off x="1441300" y="831020"/>
          <a:ext cx="2179293" cy="2179293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A5DF2FC-13A7-4C0B-81B3-501EF3A6A056}">
      <dsp:nvSpPr>
        <dsp:cNvPr id="0" name=""/>
        <dsp:cNvSpPr/>
      </dsp:nvSpPr>
      <dsp:spPr>
        <a:xfrm>
          <a:off x="1514209" y="903832"/>
          <a:ext cx="2034410" cy="2034052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Kokonais-kuva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400" kern="1200" dirty="0"/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 </a:t>
          </a:r>
        </a:p>
      </dsp:txBody>
      <dsp:txXfrm>
        <a:off x="1804839" y="1194465"/>
        <a:ext cx="1453150" cy="14527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316E78-D468-4EE2-BBD6-A6B1452CA441}">
      <dsp:nvSpPr>
        <dsp:cNvPr id="0" name=""/>
        <dsp:cNvSpPr/>
      </dsp:nvSpPr>
      <dsp:spPr>
        <a:xfrm>
          <a:off x="202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F293A7A-7C47-4B7A-82DC-EADBB8E2C8A2}">
      <dsp:nvSpPr>
        <dsp:cNvPr id="0" name=""/>
        <dsp:cNvSpPr/>
      </dsp:nvSpPr>
      <dsp:spPr>
        <a:xfrm>
          <a:off x="2389530" y="650347"/>
          <a:ext cx="1828801" cy="1828801"/>
        </a:xfrm>
        <a:prstGeom prst="rect">
          <a:avLst/>
        </a:prstGeom>
        <a:blipFill dpi="0" rotWithShape="1">
          <a:blip xmlns:r="http://schemas.openxmlformats.org/officeDocument/2006/relationships" r:embed="rId1" cstate="screen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29824" t="6876" r="24942" b="2654"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D103E5-B9C8-49E6-892F-C7A63DD2463A}">
      <dsp:nvSpPr>
        <dsp:cNvPr id="0" name=""/>
        <dsp:cNvSpPr/>
      </dsp:nvSpPr>
      <dsp:spPr>
        <a:xfrm>
          <a:off x="150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3200" b="0" kern="1200">
              <a:latin typeface="Century Gothic" panose="020B0502020202020204" pitchFamily="34" charset="0"/>
            </a:rPr>
            <a:t>Koukku</a:t>
          </a:r>
        </a:p>
      </dsp:txBody>
      <dsp:txXfrm>
        <a:off x="1503931" y="3346748"/>
        <a:ext cx="3600000" cy="720000"/>
      </dsp:txXfrm>
    </dsp:sp>
    <dsp:sp modelId="{A9A3B604-8EF1-4E01-9B33-8FE7A0EA060C}">
      <dsp:nvSpPr>
        <dsp:cNvPr id="0" name=""/>
        <dsp:cNvSpPr/>
      </dsp:nvSpPr>
      <dsp:spPr>
        <a:xfrm>
          <a:off x="6253772" y="284589"/>
          <a:ext cx="2560316" cy="2560316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3376A3-6D6F-4F50-8755-5370D9A172EA}">
      <dsp:nvSpPr>
        <dsp:cNvPr id="0" name=""/>
        <dsp:cNvSpPr/>
      </dsp:nvSpPr>
      <dsp:spPr>
        <a:xfrm>
          <a:off x="6619530" y="650347"/>
          <a:ext cx="1828801" cy="1828801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DE6D2D-6D08-41D4-BAC5-08E888C22D51}">
      <dsp:nvSpPr>
        <dsp:cNvPr id="0" name=""/>
        <dsp:cNvSpPr/>
      </dsp:nvSpPr>
      <dsp:spPr>
        <a:xfrm>
          <a:off x="5733931" y="3346748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3200" kern="1200">
              <a:latin typeface="Century Gothic" panose="020B0502020202020204" pitchFamily="34" charset="0"/>
            </a:rPr>
            <a:t>Kyltti</a:t>
          </a:r>
        </a:p>
      </dsp:txBody>
      <dsp:txXfrm>
        <a:off x="5733931" y="3346748"/>
        <a:ext cx="3600000" cy="7200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67B196D-9488-4100-AC27-00EF366AA076}">
      <dsp:nvSpPr>
        <dsp:cNvPr id="0" name=""/>
        <dsp:cNvSpPr/>
      </dsp:nvSpPr>
      <dsp:spPr>
        <a:xfrm>
          <a:off x="-224319" y="19103"/>
          <a:ext cx="8489351" cy="771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AD510B-C899-454D-ABD8-8E0EBCCE3076}">
      <dsp:nvSpPr>
        <dsp:cNvPr id="0" name=""/>
        <dsp:cNvSpPr/>
      </dsp:nvSpPr>
      <dsp:spPr>
        <a:xfrm>
          <a:off x="-96891" y="88550"/>
          <a:ext cx="633893" cy="63265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5CBB6A-F37F-4EA7-9AD5-CBDDB1C9D28C}">
      <dsp:nvSpPr>
        <dsp:cNvPr id="0" name=""/>
        <dsp:cNvSpPr/>
      </dsp:nvSpPr>
      <dsp:spPr>
        <a:xfrm>
          <a:off x="665110" y="19907"/>
          <a:ext cx="7578089" cy="81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31" tIns="86331" rIns="86331" bIns="863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>
              <a:latin typeface="Century Gothic" panose="020B0502020202020204" pitchFamily="34" charset="0"/>
            </a:rPr>
            <a:t>1. Kokoa aineistoa</a:t>
          </a:r>
        </a:p>
      </dsp:txBody>
      <dsp:txXfrm>
        <a:off x="665110" y="19907"/>
        <a:ext cx="7578089" cy="815721"/>
      </dsp:txXfrm>
    </dsp:sp>
    <dsp:sp modelId="{4A469B75-B350-4DDA-9A5F-3591025FB548}">
      <dsp:nvSpPr>
        <dsp:cNvPr id="0" name=""/>
        <dsp:cNvSpPr/>
      </dsp:nvSpPr>
      <dsp:spPr>
        <a:xfrm>
          <a:off x="-224319" y="1039972"/>
          <a:ext cx="8493427" cy="771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808FBBA-3128-47B4-936B-6A7A41F050F3}">
      <dsp:nvSpPr>
        <dsp:cNvPr id="0" name=""/>
        <dsp:cNvSpPr/>
      </dsp:nvSpPr>
      <dsp:spPr>
        <a:xfrm>
          <a:off x="-96891" y="1109419"/>
          <a:ext cx="633893" cy="63265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775D51-E3B7-43E5-8989-7D426C609B12}">
      <dsp:nvSpPr>
        <dsp:cNvPr id="0" name=""/>
        <dsp:cNvSpPr/>
      </dsp:nvSpPr>
      <dsp:spPr>
        <a:xfrm>
          <a:off x="665110" y="1040777"/>
          <a:ext cx="7578089" cy="81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31" tIns="86331" rIns="86331" bIns="863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>
              <a:latin typeface="Century Gothic" panose="020B0502020202020204" pitchFamily="34" charset="0"/>
            </a:rPr>
            <a:t>2. Valitse tärkeimmät pääkohdat</a:t>
          </a:r>
        </a:p>
      </dsp:txBody>
      <dsp:txXfrm>
        <a:off x="665110" y="1040777"/>
        <a:ext cx="7578089" cy="815721"/>
      </dsp:txXfrm>
    </dsp:sp>
    <dsp:sp modelId="{E37BCE95-E93E-4161-98F5-384493F292FD}">
      <dsp:nvSpPr>
        <dsp:cNvPr id="0" name=""/>
        <dsp:cNvSpPr/>
      </dsp:nvSpPr>
      <dsp:spPr>
        <a:xfrm>
          <a:off x="-224319" y="2061694"/>
          <a:ext cx="8496146" cy="7699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63E89EA-3765-4634-83CD-79D33FBF6FD0}">
      <dsp:nvSpPr>
        <dsp:cNvPr id="0" name=""/>
        <dsp:cNvSpPr/>
      </dsp:nvSpPr>
      <dsp:spPr>
        <a:xfrm>
          <a:off x="-96211" y="2130336"/>
          <a:ext cx="633893" cy="63265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8CDD71-6F87-4B61-AC23-3C40B8278426}">
      <dsp:nvSpPr>
        <dsp:cNvPr id="0" name=""/>
        <dsp:cNvSpPr/>
      </dsp:nvSpPr>
      <dsp:spPr>
        <a:xfrm>
          <a:off x="699095" y="2060842"/>
          <a:ext cx="7511478" cy="817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31" tIns="86331" rIns="86331" bIns="863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>
              <a:latin typeface="Century Gothic" panose="020B0502020202020204" pitchFamily="34" charset="0"/>
            </a:rPr>
            <a:t>3. Järjestä pääkohdat</a:t>
          </a:r>
        </a:p>
      </dsp:txBody>
      <dsp:txXfrm>
        <a:off x="699095" y="2060842"/>
        <a:ext cx="7511478" cy="817426"/>
      </dsp:txXfrm>
    </dsp:sp>
    <dsp:sp modelId="{E7DEF006-0CBE-4D83-A34F-4DB54C913DE1}">
      <dsp:nvSpPr>
        <dsp:cNvPr id="0" name=""/>
        <dsp:cNvSpPr/>
      </dsp:nvSpPr>
      <dsp:spPr>
        <a:xfrm>
          <a:off x="-224319" y="3083464"/>
          <a:ext cx="8496146" cy="769940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0B40FB-DF3B-41EB-A218-A46C63A2F023}">
      <dsp:nvSpPr>
        <dsp:cNvPr id="0" name=""/>
        <dsp:cNvSpPr/>
      </dsp:nvSpPr>
      <dsp:spPr>
        <a:xfrm>
          <a:off x="-96211" y="3152106"/>
          <a:ext cx="633893" cy="632656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DC992D-C54C-45B8-9F8A-162D3615022E}">
      <dsp:nvSpPr>
        <dsp:cNvPr id="0" name=""/>
        <dsp:cNvSpPr/>
      </dsp:nvSpPr>
      <dsp:spPr>
        <a:xfrm>
          <a:off x="189203" y="3082611"/>
          <a:ext cx="8531262" cy="81742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31" tIns="86331" rIns="86331" bIns="863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 dirty="0">
              <a:latin typeface="Century Gothic" panose="020B0502020202020204" pitchFamily="34" charset="0"/>
            </a:rPr>
            <a:t>    4. Lisää pääkohtia täydentävät tiedot</a:t>
          </a:r>
        </a:p>
      </dsp:txBody>
      <dsp:txXfrm>
        <a:off x="189203" y="3082611"/>
        <a:ext cx="8531262" cy="817426"/>
      </dsp:txXfrm>
    </dsp:sp>
    <dsp:sp modelId="{A1DC9D93-52AA-4E7F-AECC-19A200F30654}">
      <dsp:nvSpPr>
        <dsp:cNvPr id="0" name=""/>
        <dsp:cNvSpPr/>
      </dsp:nvSpPr>
      <dsp:spPr>
        <a:xfrm>
          <a:off x="-224319" y="4104381"/>
          <a:ext cx="8493427" cy="771549"/>
        </a:xfrm>
        <a:prstGeom prst="roundRect">
          <a:avLst>
            <a:gd name="adj" fmla="val 1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D7B13B2-24D4-403F-A85A-1071D60AFFE0}">
      <dsp:nvSpPr>
        <dsp:cNvPr id="0" name=""/>
        <dsp:cNvSpPr/>
      </dsp:nvSpPr>
      <dsp:spPr>
        <a:xfrm>
          <a:off x="-96891" y="4173828"/>
          <a:ext cx="633893" cy="632656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1C4DEE-7675-4D3D-9765-042376FDAAA0}">
      <dsp:nvSpPr>
        <dsp:cNvPr id="0" name=""/>
        <dsp:cNvSpPr/>
      </dsp:nvSpPr>
      <dsp:spPr>
        <a:xfrm>
          <a:off x="665110" y="4105186"/>
          <a:ext cx="7578089" cy="815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331" tIns="86331" rIns="86331" bIns="86331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200" kern="1200">
              <a:latin typeface="Century Gothic" panose="020B0502020202020204" pitchFamily="34" charset="0"/>
            </a:rPr>
            <a:t>5. Siirtymät</a:t>
          </a:r>
        </a:p>
      </dsp:txBody>
      <dsp:txXfrm>
        <a:off x="665110" y="4105186"/>
        <a:ext cx="7578089" cy="81572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2CCCDC-E2B6-4C15-9268-08C21CAEFB14}">
      <dsp:nvSpPr>
        <dsp:cNvPr id="0" name=""/>
        <dsp:cNvSpPr/>
      </dsp:nvSpPr>
      <dsp:spPr>
        <a:xfrm>
          <a:off x="417146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E06CC5-5FE0-4A3D-A0E4-BEDFFB12641E}">
      <dsp:nvSpPr>
        <dsp:cNvPr id="0" name=""/>
        <dsp:cNvSpPr/>
      </dsp:nvSpPr>
      <dsp:spPr>
        <a:xfrm>
          <a:off x="828625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425958-C009-42CA-8DA2-89652EAFB264}">
      <dsp:nvSpPr>
        <dsp:cNvPr id="0" name=""/>
        <dsp:cNvSpPr/>
      </dsp:nvSpPr>
      <dsp:spPr>
        <a:xfrm>
          <a:off x="48462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2800" kern="1200">
              <a:latin typeface="Century Gothic" panose="020B0502020202020204" pitchFamily="34" charset="0"/>
            </a:rPr>
            <a:t>Yhdistä lopetus aloitukseen</a:t>
          </a:r>
        </a:p>
      </dsp:txBody>
      <dsp:txXfrm>
        <a:off x="48462" y="3147686"/>
        <a:ext cx="3206250" cy="877500"/>
      </dsp:txXfrm>
    </dsp:sp>
    <dsp:sp modelId="{B9838B5F-E3C5-43B0-9EA3-975D8EE2E747}">
      <dsp:nvSpPr>
        <dsp:cNvPr id="0" name=""/>
        <dsp:cNvSpPr/>
      </dsp:nvSpPr>
      <dsp:spPr>
        <a:xfrm>
          <a:off x="4184490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27E1C1-895D-4CE9-8316-4013C28BE0B6}">
      <dsp:nvSpPr>
        <dsp:cNvPr id="0" name=""/>
        <dsp:cNvSpPr/>
      </dsp:nvSpPr>
      <dsp:spPr>
        <a:xfrm>
          <a:off x="4595969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02B16B-6D6D-4FA2-A6AB-A12B819AA984}">
      <dsp:nvSpPr>
        <dsp:cNvPr id="0" name=""/>
        <dsp:cNvSpPr/>
      </dsp:nvSpPr>
      <dsp:spPr>
        <a:xfrm>
          <a:off x="3815806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2800" kern="1200">
              <a:latin typeface="Century Gothic" panose="020B0502020202020204" pitchFamily="34" charset="0"/>
            </a:rPr>
            <a:t>Toista ja tiivistä sanomasi</a:t>
          </a:r>
        </a:p>
      </dsp:txBody>
      <dsp:txXfrm>
        <a:off x="3815806" y="3147686"/>
        <a:ext cx="3206250" cy="877500"/>
      </dsp:txXfrm>
    </dsp:sp>
    <dsp:sp modelId="{28EA3311-D5F3-42A0-A55C-1F31BEA41275}">
      <dsp:nvSpPr>
        <dsp:cNvPr id="0" name=""/>
        <dsp:cNvSpPr/>
      </dsp:nvSpPr>
      <dsp:spPr>
        <a:xfrm>
          <a:off x="7951834" y="326151"/>
          <a:ext cx="2468880" cy="2468880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solidFill>
            <a:schemeClr val="tx1">
              <a:lumMod val="50000"/>
              <a:lumOff val="50000"/>
            </a:schemeClr>
          </a:solidFill>
        </a:ln>
        <a:effectLst>
          <a:outerShdw blurRad="50800" dist="38100" dir="5400000" algn="t" rotWithShape="0">
            <a:prstClr val="black">
              <a:alpha val="40000"/>
            </a:prst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58BB50-075E-4EA9-A296-B9AAA45BE43B}">
      <dsp:nvSpPr>
        <dsp:cNvPr id="0" name=""/>
        <dsp:cNvSpPr/>
      </dsp:nvSpPr>
      <dsp:spPr>
        <a:xfrm>
          <a:off x="8363312" y="737630"/>
          <a:ext cx="1645923" cy="1645923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A27EB1-A88F-4082-B103-61363551999E}">
      <dsp:nvSpPr>
        <dsp:cNvPr id="0" name=""/>
        <dsp:cNvSpPr/>
      </dsp:nvSpPr>
      <dsp:spPr>
        <a:xfrm>
          <a:off x="7583149" y="3147686"/>
          <a:ext cx="3206250" cy="8775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fi-FI" sz="2800" kern="1200">
              <a:latin typeface="Century Gothic" panose="020B0502020202020204" pitchFamily="34" charset="0"/>
            </a:rPr>
            <a:t>Toimintakehotus</a:t>
          </a:r>
        </a:p>
      </dsp:txBody>
      <dsp:txXfrm>
        <a:off x="7583149" y="3147686"/>
        <a:ext cx="3206250" cy="8775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404D0F-1A63-4D1D-8D0D-53E525887F7E}">
      <dsp:nvSpPr>
        <dsp:cNvPr id="0" name=""/>
        <dsp:cNvSpPr/>
      </dsp:nvSpPr>
      <dsp:spPr>
        <a:xfrm>
          <a:off x="5505301" y="821859"/>
          <a:ext cx="2150591" cy="2150988"/>
        </a:xfrm>
        <a:prstGeom prst="ellipse">
          <a:avLst/>
        </a:prstGeom>
        <a:solidFill>
          <a:srgbClr val="EBB7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BA5A34-D299-4D2D-BDFD-DB94FCB46DE6}">
      <dsp:nvSpPr>
        <dsp:cNvPr id="0" name=""/>
        <dsp:cNvSpPr/>
      </dsp:nvSpPr>
      <dsp:spPr>
        <a:xfrm>
          <a:off x="5499910" y="893571"/>
          <a:ext cx="2161373" cy="200756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 dirty="0"/>
            <a:t>Yhteenveto</a:t>
          </a:r>
        </a:p>
      </dsp:txBody>
      <dsp:txXfrm>
        <a:off x="5808893" y="1180420"/>
        <a:ext cx="1543407" cy="1433866"/>
      </dsp:txXfrm>
    </dsp:sp>
    <dsp:sp modelId="{9B5A97AE-C741-4920-BEC3-26B3FC33E72E}">
      <dsp:nvSpPr>
        <dsp:cNvPr id="0" name=""/>
        <dsp:cNvSpPr/>
      </dsp:nvSpPr>
      <dsp:spPr>
        <a:xfrm rot="2700000">
          <a:off x="3285193" y="824459"/>
          <a:ext cx="2145411" cy="2145411"/>
        </a:xfrm>
        <a:prstGeom prst="teardrop">
          <a:avLst>
            <a:gd name="adj" fmla="val 100000"/>
          </a:avLst>
        </a:prstGeom>
        <a:solidFill>
          <a:srgbClr val="407CCA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C6BC1C2-9985-47D4-AA71-B04170A435F5}">
      <dsp:nvSpPr>
        <dsp:cNvPr id="0" name=""/>
        <dsp:cNvSpPr/>
      </dsp:nvSpPr>
      <dsp:spPr>
        <a:xfrm>
          <a:off x="3354010" y="893571"/>
          <a:ext cx="2007778" cy="200756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Aloitus</a:t>
          </a:r>
        </a:p>
      </dsp:txBody>
      <dsp:txXfrm>
        <a:off x="3641035" y="1180420"/>
        <a:ext cx="1433727" cy="1433866"/>
      </dsp:txXfrm>
    </dsp:sp>
    <dsp:sp modelId="{DE386B27-B2C8-4CE1-95F8-326658BFFB72}">
      <dsp:nvSpPr>
        <dsp:cNvPr id="0" name=""/>
        <dsp:cNvSpPr/>
      </dsp:nvSpPr>
      <dsp:spPr>
        <a:xfrm rot="2700000">
          <a:off x="1062496" y="824459"/>
          <a:ext cx="2145411" cy="2145411"/>
        </a:xfrm>
        <a:prstGeom prst="teardrop">
          <a:avLst>
            <a:gd name="adj" fmla="val 100000"/>
          </a:avLst>
        </a:prstGeom>
        <a:solidFill>
          <a:srgbClr val="0D224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F86B1C-2750-4409-892B-82D6D7958561}">
      <dsp:nvSpPr>
        <dsp:cNvPr id="0" name=""/>
        <dsp:cNvSpPr/>
      </dsp:nvSpPr>
      <dsp:spPr>
        <a:xfrm>
          <a:off x="1131312" y="893571"/>
          <a:ext cx="2007778" cy="2007564"/>
        </a:xfrm>
        <a:prstGeom prst="ellipse">
          <a:avLst/>
        </a:prstGeom>
        <a:solidFill>
          <a:srgbClr val="BFBFBF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400" kern="1200"/>
            <a:t>Sisältö</a:t>
          </a:r>
        </a:p>
      </dsp:txBody>
      <dsp:txXfrm>
        <a:off x="1418338" y="1180420"/>
        <a:ext cx="1433727" cy="14338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7243D74-B9C1-450A-B0F3-6C6DCB0CF20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C27C33-9BB1-41D5-A236-12767E7E722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AB3EA8-A58D-4C92-A3AB-D271CCC294C7}" type="datetimeFigureOut">
              <a:rPr lang="en-US" smtClean="0"/>
              <a:t>5/10/2023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4A7EADB-04A4-4093-B238-438E2C7317A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DDD8696-706D-440E-AE04-4C644F0613E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2A5DE8-F2C4-4DB3-88D1-656DCD59E73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824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EFB4FA-E877-413E-B608-88789D806C57}" type="datetimeFigureOut">
              <a:rPr lang="en-US" noProof="0" smtClean="0"/>
              <a:t>5/10/2023</a:t>
            </a:fld>
            <a:endParaRPr lang="en-US" noProof="0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36304E-FDE3-4B4F-A3B7-EBE87F3FA5E2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0851386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530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4320598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13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680904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20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6933464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282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22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0668795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9347927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26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267948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1574145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28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35194446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4042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0789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noProof="0" smtClean="0"/>
              <a:t>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59116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2407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3988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1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1569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36304E-FDE3-4B4F-A3B7-EBE87F3FA5E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777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emf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emf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8496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0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E0FBE0E-A6B0-483E-93DD-5C20DA069DB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/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pic>
        <p:nvPicPr>
          <p:cNvPr id="17" name="Graphic 16" descr="Envelope">
            <a:extLst>
              <a:ext uri="{FF2B5EF4-FFF2-40B4-BE49-F238E27FC236}">
                <a16:creationId xmlns:a16="http://schemas.microsoft.com/office/drawing/2014/main" id="{E5B30B87-6C2E-48F1-9026-E4F6BEA1CFE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18" name="Graphic 17" descr="Network">
            <a:extLst>
              <a:ext uri="{FF2B5EF4-FFF2-40B4-BE49-F238E27FC236}">
                <a16:creationId xmlns:a16="http://schemas.microsoft.com/office/drawing/2014/main" id="{2DA3CFE0-4ED8-4345-A158-94E70F463E9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CE9908F-CF81-43F9-880A-401D0C0FB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429000"/>
            <a:ext cx="5011410" cy="651448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>
                <a:solidFill>
                  <a:schemeClr val="accent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212D6ED-F857-D4A1-4DFA-10819E5225D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136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7C312F4-62C2-4903-8C4B-423A8717E481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Graphic 18" descr="Envelope">
            <a:extLst>
              <a:ext uri="{FF2B5EF4-FFF2-40B4-BE49-F238E27FC236}">
                <a16:creationId xmlns:a16="http://schemas.microsoft.com/office/drawing/2014/main" id="{A686352B-226C-4579-B831-0DC14EC3895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1475" y="4452337"/>
            <a:ext cx="387795" cy="387795"/>
          </a:xfrm>
          <a:prstGeom prst="rect">
            <a:avLst/>
          </a:prstGeom>
        </p:spPr>
      </p:pic>
      <p:pic>
        <p:nvPicPr>
          <p:cNvPr id="20" name="Graphic 19" descr="Network">
            <a:extLst>
              <a:ext uri="{FF2B5EF4-FFF2-40B4-BE49-F238E27FC236}">
                <a16:creationId xmlns:a16="http://schemas.microsoft.com/office/drawing/2014/main" id="{460C8169-012B-451A-A6C2-6FEC0DC82A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22084" y="4925640"/>
            <a:ext cx="426575" cy="426575"/>
          </a:xfrm>
          <a:prstGeom prst="rect">
            <a:avLst/>
          </a:prstGeom>
        </p:spPr>
      </p:pic>
      <p:sp>
        <p:nvSpPr>
          <p:cNvPr id="21" name="Subtitle 2">
            <a:extLst>
              <a:ext uri="{FF2B5EF4-FFF2-40B4-BE49-F238E27FC236}">
                <a16:creationId xmlns:a16="http://schemas.microsoft.com/office/drawing/2014/main" id="{ADF17BC1-06CE-42EA-A970-31A7ED871A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02130" y="4484691"/>
            <a:ext cx="4540440" cy="503167"/>
          </a:xfrm>
        </p:spPr>
        <p:txBody>
          <a:bodyPr>
            <a:noAutofit/>
          </a:bodyPr>
          <a:lstStyle>
            <a:lvl1pPr marL="0" indent="0" algn="l">
              <a:buNone/>
              <a:defRPr sz="16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email</a:t>
            </a:r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7035F1B3-4E91-44FF-B4E7-E5D87C7A034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7002320" y="5012635"/>
            <a:ext cx="4533900" cy="503238"/>
          </a:xfrm>
        </p:spPr>
        <p:txBody>
          <a:bodyPr vert="horz" lIns="91440" tIns="45720" rIns="91440" bIns="45720" rtlCol="0">
            <a:noAutofit/>
          </a:bodyPr>
          <a:lstStyle>
            <a:lvl1pPr marL="0" indent="0">
              <a:buNone/>
              <a:defRPr lang="en-US" sz="1600" b="0" cap="all" baseline="0" dirty="0" smtClean="0">
                <a:solidFill>
                  <a:schemeClr val="bg1"/>
                </a:solidFill>
              </a:defRPr>
            </a:lvl1pPr>
          </a:lstStyle>
          <a:p>
            <a:pPr marL="228600" lvl="0" indent="-228600"/>
            <a:r>
              <a:rPr lang="en-US" noProof="0" dirty="0"/>
              <a:t>Website </a:t>
            </a:r>
            <a:r>
              <a:rPr lang="en-US" noProof="0" dirty="0" err="1"/>
              <a:t>url</a:t>
            </a:r>
            <a:r>
              <a:rPr lang="en-US" noProof="0" dirty="0"/>
              <a:t> here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25B5135-F466-4A63-A42C-3BB2BAA7D2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778" y="3158641"/>
            <a:ext cx="5011410" cy="921807"/>
          </a:xfrm>
          <a:noFill/>
        </p:spPr>
        <p:txBody>
          <a:bodyPr wrap="square" rtlCol="0">
            <a:noAutofit/>
          </a:bodyPr>
          <a:lstStyle>
            <a:lvl1pPr>
              <a:defRPr lang="en-US" sz="6000" b="1" cap="all" baseline="0" dirty="0">
                <a:solidFill>
                  <a:schemeClr val="bg1"/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4AB5FCA-7A5F-F43B-9ED7-CCFFA2477C1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1070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F54E98B-AC75-484D-9121-68498EB888AA}"/>
              </a:ext>
            </a:extLst>
          </p:cNvPr>
          <p:cNvSpPr/>
          <p:nvPr userDrawn="1"/>
        </p:nvSpPr>
        <p:spPr>
          <a:xfrm>
            <a:off x="754010" y="708293"/>
            <a:ext cx="5334029" cy="5334029"/>
          </a:xfrm>
          <a:prstGeom prst="ellipse">
            <a:avLst/>
          </a:prstGeom>
          <a:solidFill>
            <a:schemeClr val="bg1">
              <a:alpha val="1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1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/>
          <p:nvPr userDrawn="1"/>
        </p:nvCxnSpPr>
        <p:spPr>
          <a:xfrm>
            <a:off x="6469778" y="4233582"/>
            <a:ext cx="2532336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62806DEE-A954-3E02-7CD8-9FACD30E511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905788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7333">
          <p15:clr>
            <a:srgbClr val="FBAE40"/>
          </p15:clr>
        </p15:guide>
        <p15:guide id="4" pos="362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D5251EA-F450-4DD1-995B-DC89513424C8}"/>
              </a:ext>
            </a:extLst>
          </p:cNvPr>
          <p:cNvGrpSpPr/>
          <p:nvPr userDrawn="1"/>
        </p:nvGrpSpPr>
        <p:grpSpPr>
          <a:xfrm rot="16200000">
            <a:off x="1637386" y="1473117"/>
            <a:ext cx="8917229" cy="10769768"/>
            <a:chOff x="-1728305" y="-2049517"/>
            <a:chExt cx="8917229" cy="10769768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44882F4E-E8C8-46FE-A9C8-7B79782767F6}"/>
                </a:ext>
              </a:extLst>
            </p:cNvPr>
            <p:cNvSpPr/>
            <p:nvPr userDrawn="1"/>
          </p:nvSpPr>
          <p:spPr>
            <a:xfrm>
              <a:off x="754010" y="708293"/>
              <a:ext cx="5334029" cy="5334029"/>
            </a:xfrm>
            <a:prstGeom prst="ellipse">
              <a:avLst/>
            </a:prstGeom>
            <a:solidFill>
              <a:schemeClr val="bg1">
                <a:alpha val="1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noProof="0" dirty="0"/>
            </a:p>
          </p:txBody>
        </p: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65CD13B-04FB-40D5-AF62-2F43CF49BA9B}"/>
                </a:ext>
              </a:extLst>
            </p:cNvPr>
            <p:cNvGrpSpPr/>
            <p:nvPr userDrawn="1"/>
          </p:nvGrpSpPr>
          <p:grpSpPr>
            <a:xfrm>
              <a:off x="-1728305" y="-2049517"/>
              <a:ext cx="8917229" cy="10769768"/>
              <a:chOff x="11114088" y="2241550"/>
              <a:chExt cx="1905000" cy="2354263"/>
            </a:xfrm>
            <a:solidFill>
              <a:schemeClr val="bg1">
                <a:alpha val="16000"/>
              </a:schemeClr>
            </a:solidFill>
          </p:grpSpPr>
          <p:sp>
            <p:nvSpPr>
              <p:cNvPr id="19" name="Freeform 5">
                <a:extLst>
                  <a:ext uri="{FF2B5EF4-FFF2-40B4-BE49-F238E27FC236}">
                    <a16:creationId xmlns:a16="http://schemas.microsoft.com/office/drawing/2014/main" id="{01876F8F-C11E-4FB2-8150-1F0602752F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114088" y="2241550"/>
                <a:ext cx="1905000" cy="2354263"/>
              </a:xfrm>
              <a:custGeom>
                <a:avLst/>
                <a:gdLst>
                  <a:gd name="T0" fmla="*/ 0 w 447"/>
                  <a:gd name="T1" fmla="*/ 264 h 553"/>
                  <a:gd name="T2" fmla="*/ 141 w 447"/>
                  <a:gd name="T3" fmla="*/ 48 h 553"/>
                  <a:gd name="T4" fmla="*/ 414 w 447"/>
                  <a:gd name="T5" fmla="*/ 67 h 553"/>
                  <a:gd name="T6" fmla="*/ 438 w 447"/>
                  <a:gd name="T7" fmla="*/ 98 h 553"/>
                  <a:gd name="T8" fmla="*/ 391 w 447"/>
                  <a:gd name="T9" fmla="*/ 111 h 553"/>
                  <a:gd name="T10" fmla="*/ 94 w 447"/>
                  <a:gd name="T11" fmla="*/ 149 h 553"/>
                  <a:gd name="T12" fmla="*/ 107 w 447"/>
                  <a:gd name="T13" fmla="*/ 424 h 553"/>
                  <a:gd name="T14" fmla="*/ 383 w 447"/>
                  <a:gd name="T15" fmla="*/ 453 h 553"/>
                  <a:gd name="T16" fmla="*/ 393 w 447"/>
                  <a:gd name="T17" fmla="*/ 446 h 553"/>
                  <a:gd name="T18" fmla="*/ 433 w 447"/>
                  <a:gd name="T19" fmla="*/ 449 h 553"/>
                  <a:gd name="T20" fmla="*/ 421 w 447"/>
                  <a:gd name="T21" fmla="*/ 485 h 553"/>
                  <a:gd name="T22" fmla="*/ 194 w 447"/>
                  <a:gd name="T23" fmla="*/ 531 h 553"/>
                  <a:gd name="T24" fmla="*/ 0 w 447"/>
                  <a:gd name="T25" fmla="*/ 264 h 5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47" h="553">
                    <a:moveTo>
                      <a:pt x="0" y="264"/>
                    </a:moveTo>
                    <a:cubicBezTo>
                      <a:pt x="5" y="176"/>
                      <a:pt x="49" y="96"/>
                      <a:pt x="141" y="48"/>
                    </a:cubicBezTo>
                    <a:cubicBezTo>
                      <a:pt x="235" y="0"/>
                      <a:pt x="327" y="9"/>
                      <a:pt x="414" y="67"/>
                    </a:cubicBezTo>
                    <a:cubicBezTo>
                      <a:pt x="425" y="75"/>
                      <a:pt x="439" y="82"/>
                      <a:pt x="438" y="98"/>
                    </a:cubicBezTo>
                    <a:cubicBezTo>
                      <a:pt x="437" y="120"/>
                      <a:pt x="413" y="127"/>
                      <a:pt x="391" y="111"/>
                    </a:cubicBezTo>
                    <a:cubicBezTo>
                      <a:pt x="294" y="40"/>
                      <a:pt x="166" y="56"/>
                      <a:pt x="94" y="149"/>
                    </a:cubicBezTo>
                    <a:cubicBezTo>
                      <a:pt x="30" y="231"/>
                      <a:pt x="36" y="349"/>
                      <a:pt x="107" y="424"/>
                    </a:cubicBezTo>
                    <a:cubicBezTo>
                      <a:pt x="180" y="502"/>
                      <a:pt x="296" y="514"/>
                      <a:pt x="383" y="453"/>
                    </a:cubicBezTo>
                    <a:cubicBezTo>
                      <a:pt x="386" y="451"/>
                      <a:pt x="390" y="449"/>
                      <a:pt x="393" y="446"/>
                    </a:cubicBezTo>
                    <a:cubicBezTo>
                      <a:pt x="407" y="433"/>
                      <a:pt x="420" y="433"/>
                      <a:pt x="433" y="449"/>
                    </a:cubicBezTo>
                    <a:cubicBezTo>
                      <a:pt x="447" y="467"/>
                      <a:pt x="433" y="477"/>
                      <a:pt x="421" y="485"/>
                    </a:cubicBezTo>
                    <a:cubicBezTo>
                      <a:pt x="353" y="537"/>
                      <a:pt x="277" y="553"/>
                      <a:pt x="194" y="531"/>
                    </a:cubicBezTo>
                    <a:cubicBezTo>
                      <a:pt x="79" y="501"/>
                      <a:pt x="1" y="397"/>
                      <a:pt x="0" y="26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  <p:sp>
            <p:nvSpPr>
              <p:cNvPr id="20" name="Freeform 6">
                <a:extLst>
                  <a:ext uri="{FF2B5EF4-FFF2-40B4-BE49-F238E27FC236}">
                    <a16:creationId xmlns:a16="http://schemas.microsoft.com/office/drawing/2014/main" id="{08A1D05F-5F61-4156-8C83-1A002AA1E8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412538" y="2590800"/>
                <a:ext cx="835025" cy="1673225"/>
              </a:xfrm>
              <a:custGeom>
                <a:avLst/>
                <a:gdLst>
                  <a:gd name="T0" fmla="*/ 0 w 196"/>
                  <a:gd name="T1" fmla="*/ 198 h 393"/>
                  <a:gd name="T2" fmla="*/ 157 w 196"/>
                  <a:gd name="T3" fmla="*/ 8 h 393"/>
                  <a:gd name="T4" fmla="*/ 192 w 196"/>
                  <a:gd name="T5" fmla="*/ 22 h 393"/>
                  <a:gd name="T6" fmla="*/ 167 w 196"/>
                  <a:gd name="T7" fmla="*/ 56 h 393"/>
                  <a:gd name="T8" fmla="*/ 48 w 196"/>
                  <a:gd name="T9" fmla="*/ 198 h 393"/>
                  <a:gd name="T10" fmla="*/ 170 w 196"/>
                  <a:gd name="T11" fmla="*/ 339 h 393"/>
                  <a:gd name="T12" fmla="*/ 193 w 196"/>
                  <a:gd name="T13" fmla="*/ 372 h 393"/>
                  <a:gd name="T14" fmla="*/ 160 w 196"/>
                  <a:gd name="T15" fmla="*/ 387 h 393"/>
                  <a:gd name="T16" fmla="*/ 0 w 196"/>
                  <a:gd name="T17" fmla="*/ 198 h 3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96" h="393">
                    <a:moveTo>
                      <a:pt x="0" y="198"/>
                    </a:moveTo>
                    <a:cubicBezTo>
                      <a:pt x="0" y="103"/>
                      <a:pt x="64" y="26"/>
                      <a:pt x="157" y="8"/>
                    </a:cubicBezTo>
                    <a:cubicBezTo>
                      <a:pt x="171" y="6"/>
                      <a:pt x="188" y="0"/>
                      <a:pt x="192" y="22"/>
                    </a:cubicBezTo>
                    <a:cubicBezTo>
                      <a:pt x="196" y="41"/>
                      <a:pt x="190" y="52"/>
                      <a:pt x="167" y="56"/>
                    </a:cubicBezTo>
                    <a:cubicBezTo>
                      <a:pt x="95" y="70"/>
                      <a:pt x="47" y="129"/>
                      <a:pt x="48" y="198"/>
                    </a:cubicBezTo>
                    <a:cubicBezTo>
                      <a:pt x="48" y="267"/>
                      <a:pt x="97" y="325"/>
                      <a:pt x="170" y="339"/>
                    </a:cubicBezTo>
                    <a:cubicBezTo>
                      <a:pt x="191" y="343"/>
                      <a:pt x="195" y="354"/>
                      <a:pt x="193" y="372"/>
                    </a:cubicBezTo>
                    <a:cubicBezTo>
                      <a:pt x="190" y="393"/>
                      <a:pt x="174" y="389"/>
                      <a:pt x="160" y="387"/>
                    </a:cubicBezTo>
                    <a:cubicBezTo>
                      <a:pt x="70" y="375"/>
                      <a:pt x="0" y="293"/>
                      <a:pt x="0" y="19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noProof="0" dirty="0"/>
              </a:p>
            </p:txBody>
          </p:sp>
        </p:grpSp>
      </p:grp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4D77C47B-CC1E-41DA-9146-5DFD630654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1153348"/>
            <a:ext cx="10515600" cy="64854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BB60429-1247-3DF4-F7F5-A1DC346B0C6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5441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>
            <a:extLst>
              <a:ext uri="{FF2B5EF4-FFF2-40B4-BE49-F238E27FC236}">
                <a16:creationId xmlns:a16="http://schemas.microsoft.com/office/drawing/2014/main" id="{60E0B501-22AA-4685-BE9B-A267F6F675A7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5D0E179E-CA3D-4874-9ACD-F8990F48F4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A9C53936-B93A-4CF6-8766-2FA93ACFEBE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6" name="Freeform 7">
              <a:extLst>
                <a:ext uri="{FF2B5EF4-FFF2-40B4-BE49-F238E27FC236}">
                  <a16:creationId xmlns:a16="http://schemas.microsoft.com/office/drawing/2014/main" id="{5776DEA2-5422-4F51-B359-652B71274D31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A1F33A2-66F7-4D85-99DD-7B00F265AC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EF788279-D710-447A-9E71-4D1344575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23F38E-FB30-E347-1A55-6CBE0868008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97589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C2A6B906-ACDA-40FD-8AC8-0B693AB1279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9" name="Freeform 5">
              <a:extLst>
                <a:ext uri="{FF2B5EF4-FFF2-40B4-BE49-F238E27FC236}">
                  <a16:creationId xmlns:a16="http://schemas.microsoft.com/office/drawing/2014/main" id="{717F7366-5A99-4065-90C2-AE7DF5DD0F4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0" name="Freeform 6">
              <a:extLst>
                <a:ext uri="{FF2B5EF4-FFF2-40B4-BE49-F238E27FC236}">
                  <a16:creationId xmlns:a16="http://schemas.microsoft.com/office/drawing/2014/main" id="{90A089CA-63B9-4456-B0B1-17C75EBFB98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7">
              <a:extLst>
                <a:ext uri="{FF2B5EF4-FFF2-40B4-BE49-F238E27FC236}">
                  <a16:creationId xmlns:a16="http://schemas.microsoft.com/office/drawing/2014/main" id="{8D36B2D1-BCFE-43FC-8743-7B7A30E1AD5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79DA8F4-EDD3-4D62-A90B-8C3C1AFB0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15938" y="1825625"/>
            <a:ext cx="5503862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DA0DA994-B4A9-447A-BEBF-3EA31D3755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19DEF115-82C2-4E9D-A22C-8DA561FB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1525B2B-A486-F2DF-2313-DF095F201CA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29342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616F52B4-215E-4237-893C-E22B23804744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B7C40C77-B795-4B07-B92D-2E8A566357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6E703A1E-5F10-4BB5-9D52-77CB6F5994C0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4" name="Freeform 7">
              <a:extLst>
                <a:ext uri="{FF2B5EF4-FFF2-40B4-BE49-F238E27FC236}">
                  <a16:creationId xmlns:a16="http://schemas.microsoft.com/office/drawing/2014/main" id="{22CEE04C-09CE-41CF-937D-EC2D3C23ECC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74CF4BA-8DCB-42CF-A2C4-D6AF95EE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593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67BA8B6E-A28D-4658-8C91-6CA7BD539B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15938" y="2505075"/>
            <a:ext cx="5157787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F73B3215-82DB-4DBF-9E77-3AE2308C692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5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Content Placeholder 5">
            <a:extLst>
              <a:ext uri="{FF2B5EF4-FFF2-40B4-BE49-F238E27FC236}">
                <a16:creationId xmlns:a16="http://schemas.microsoft.com/office/drawing/2014/main" id="{8DFD34E8-36CC-4FFE-926B-C170208FE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AE3770E9-CB74-47B0-8229-91F6F7560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897420E-D946-B70E-CCB1-25EE5FFE88DF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5741348-D33F-08AA-8601-97A1EAE4E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9A929A7-2D3D-592C-7515-082A715AABB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79461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 flipH="1">
            <a:off x="5400786" y="-2003509"/>
            <a:ext cx="8917229" cy="10769768"/>
            <a:chOff x="11114088" y="2241550"/>
            <a:chExt cx="1905000" cy="2354263"/>
          </a:xfrm>
          <a:solidFill>
            <a:schemeClr val="bg2">
              <a:alpha val="91000"/>
            </a:schemeClr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C57825D7-DD33-4B70-BBBE-D46E7A5352E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6000" y="768485"/>
            <a:ext cx="5305662" cy="5305662"/>
          </a:xfrm>
          <a:custGeom>
            <a:avLst/>
            <a:gdLst>
              <a:gd name="connsiteX0" fmla="*/ 2652831 w 5305662"/>
              <a:gd name="connsiteY0" fmla="*/ 0 h 5305662"/>
              <a:gd name="connsiteX1" fmla="*/ 5305662 w 5305662"/>
              <a:gd name="connsiteY1" fmla="*/ 2652831 h 5305662"/>
              <a:gd name="connsiteX2" fmla="*/ 2652831 w 5305662"/>
              <a:gd name="connsiteY2" fmla="*/ 5305662 h 5305662"/>
              <a:gd name="connsiteX3" fmla="*/ 0 w 5305662"/>
              <a:gd name="connsiteY3" fmla="*/ 2652831 h 5305662"/>
              <a:gd name="connsiteX4" fmla="*/ 2652831 w 5305662"/>
              <a:gd name="connsiteY4" fmla="*/ 0 h 5305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305662" h="5305662">
                <a:moveTo>
                  <a:pt x="2652831" y="0"/>
                </a:moveTo>
                <a:cubicBezTo>
                  <a:pt x="4117949" y="0"/>
                  <a:pt x="5305662" y="1187713"/>
                  <a:pt x="5305662" y="2652831"/>
                </a:cubicBezTo>
                <a:cubicBezTo>
                  <a:pt x="5305662" y="4117949"/>
                  <a:pt x="4117949" y="5305662"/>
                  <a:pt x="2652831" y="5305662"/>
                </a:cubicBezTo>
                <a:cubicBezTo>
                  <a:pt x="1187713" y="5305662"/>
                  <a:pt x="0" y="4117949"/>
                  <a:pt x="0" y="2652831"/>
                </a:cubicBezTo>
                <a:cubicBezTo>
                  <a:pt x="0" y="1187713"/>
                  <a:pt x="1187713" y="0"/>
                  <a:pt x="2652831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9A1397F-1946-4CBE-9EC5-159C3CBC78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C535F2AB-153E-44A9-97BE-00553BEC17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1FB2E8F-659C-5325-CEE6-CD9DD83E83FC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93820DB3-35A0-E95B-DC8F-5FCAD90AF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4DD11C-0429-5CDC-7A7D-AF40AD05692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718574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9F866E5C-B8AA-4805-B232-831BA01AAF16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20" name="Freeform 5">
              <a:extLst>
                <a:ext uri="{FF2B5EF4-FFF2-40B4-BE49-F238E27FC236}">
                  <a16:creationId xmlns:a16="http://schemas.microsoft.com/office/drawing/2014/main" id="{F98614F0-2DA3-4F29-8CB3-D61424AC8506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id="{66D52F08-13EC-4AB4-BB79-89A5395A03B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id="{2544236D-8C3A-41EF-9A68-C84A8A7D0F5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9009D5C6-6206-4291-8037-67DC025F0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EB643FD-AA85-4A43-8EBD-AFD10DD987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001F313-F798-43BE-AFF0-A68C84C364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7E6BD12-CBE7-FEF9-8E88-0AEA77DEC35D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613FC27-E18C-9A8F-179D-884CF04C2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ACAB15-AB87-065D-74DF-3E45C3F841D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310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6299464-ED20-4919-8B3A-2CFAE8DA234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Century Gothic" panose="020B0502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56FD49-C258-4333-9422-358C976A341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343650" y="2173288"/>
            <a:ext cx="5143500" cy="2090808"/>
          </a:xfrm>
        </p:spPr>
        <p:txBody>
          <a:bodyPr anchor="b">
            <a:noAutofit/>
          </a:bodyPr>
          <a:lstStyle>
            <a:lvl1pPr algn="l">
              <a:defRPr sz="5400" b="0" cap="all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noProof="0" dirty="0"/>
              <a:t>Title comes here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758E15-A93D-4FB9-843D-1490E27A15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43650" y="4279971"/>
            <a:ext cx="5143500" cy="503167"/>
          </a:xfrm>
        </p:spPr>
        <p:txBody>
          <a:bodyPr>
            <a:noAutofit/>
          </a:bodyPr>
          <a:lstStyle>
            <a:lvl1pPr marL="0" indent="0" algn="l">
              <a:buNone/>
              <a:defRPr sz="1800" b="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BCCC559D-0EC3-432C-B397-6897B366DF3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10812" y="728545"/>
            <a:ext cx="5305661" cy="5305661"/>
          </a:xfrm>
          <a:prstGeom prst="ellipse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C2055F-AE3F-46BE-B57E-A0F1A86D1C36}"/>
              </a:ext>
            </a:extLst>
          </p:cNvPr>
          <p:cNvGrpSpPr/>
          <p:nvPr userDrawn="1"/>
        </p:nvGrpSpPr>
        <p:grpSpPr>
          <a:xfrm>
            <a:off x="-1728305" y="-2049517"/>
            <a:ext cx="8917229" cy="10769768"/>
            <a:chOff x="11114088" y="2241550"/>
            <a:chExt cx="1905000" cy="2354263"/>
          </a:xfrm>
          <a:solidFill>
            <a:schemeClr val="bg1">
              <a:alpha val="16000"/>
            </a:schemeClr>
          </a:solidFill>
        </p:grpSpPr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98EF042-A3B8-406D-BC16-153A989F5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id="{68E5FAC9-A660-4D7A-AC84-0A7C8CC3BB65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19AFA09-F4B1-493D-BCAD-FF30C20CD1AA}"/>
              </a:ext>
            </a:extLst>
          </p:cNvPr>
          <p:cNvCxnSpPr>
            <a:cxnSpLocks/>
          </p:cNvCxnSpPr>
          <p:nvPr userDrawn="1"/>
        </p:nvCxnSpPr>
        <p:spPr>
          <a:xfrm>
            <a:off x="6469778" y="4233582"/>
            <a:ext cx="3151894" cy="3051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1408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  <p15:guide id="3" pos="7333" userDrawn="1">
          <p15:clr>
            <a:srgbClr val="FBAE40"/>
          </p15:clr>
        </p15:guide>
        <p15:guide id="4" pos="36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F9087E09-D75F-4E26-B01E-A1A09BA2EA7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A70B7-7ADE-4E0B-B956-363B0B1AA6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Autofit/>
          </a:bodyPr>
          <a:lstStyle>
            <a:lvl1pPr algn="ctr">
              <a:defRPr sz="4000" b="1" cap="all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CB5603-8A62-4D45-B6EF-0D7E2D5FC4F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139388" y="1154832"/>
            <a:ext cx="7900525" cy="764460"/>
          </a:xfrm>
        </p:spPr>
        <p:txBody>
          <a:bodyPr>
            <a:noAutofit/>
          </a:bodyPr>
          <a:lstStyle>
            <a:lvl1pPr marL="0" indent="0" algn="ctr">
              <a:buNone/>
              <a:defRPr sz="18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Dummy Text Comes Here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931D2A9-0B92-4197-8802-80424C14EA7E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3B74B0-30B9-45C2-9AE6-45D1978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rgbClr val="2C567A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B5A30B6B-EEDB-4142-8138-D50F5A307D7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993041" y="2270376"/>
            <a:ext cx="6206400" cy="4587625"/>
          </a:xfrm>
          <a:custGeom>
            <a:avLst/>
            <a:gdLst>
              <a:gd name="connsiteX0" fmla="*/ 3103200 w 6206400"/>
              <a:gd name="connsiteY0" fmla="*/ 0 h 4587625"/>
              <a:gd name="connsiteX1" fmla="*/ 6206400 w 6206400"/>
              <a:gd name="connsiteY1" fmla="*/ 3103200 h 4587625"/>
              <a:gd name="connsiteX2" fmla="*/ 5831861 w 6206400"/>
              <a:gd name="connsiteY2" fmla="*/ 4582370 h 4587625"/>
              <a:gd name="connsiteX3" fmla="*/ 5828668 w 6206400"/>
              <a:gd name="connsiteY3" fmla="*/ 4587625 h 4587625"/>
              <a:gd name="connsiteX4" fmla="*/ 377733 w 6206400"/>
              <a:gd name="connsiteY4" fmla="*/ 4587625 h 4587625"/>
              <a:gd name="connsiteX5" fmla="*/ 374540 w 6206400"/>
              <a:gd name="connsiteY5" fmla="*/ 4582370 h 4587625"/>
              <a:gd name="connsiteX6" fmla="*/ 0 w 6206400"/>
              <a:gd name="connsiteY6" fmla="*/ 3103200 h 4587625"/>
              <a:gd name="connsiteX7" fmla="*/ 3103200 w 6206400"/>
              <a:gd name="connsiteY7" fmla="*/ 0 h 4587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206400" h="4587625">
                <a:moveTo>
                  <a:pt x="3103200" y="0"/>
                </a:moveTo>
                <a:cubicBezTo>
                  <a:pt x="4817050" y="0"/>
                  <a:pt x="6206400" y="1389350"/>
                  <a:pt x="6206400" y="3103200"/>
                </a:cubicBezTo>
                <a:cubicBezTo>
                  <a:pt x="6206400" y="3638778"/>
                  <a:pt x="6070721" y="4142667"/>
                  <a:pt x="5831861" y="4582370"/>
                </a:cubicBezTo>
                <a:lnTo>
                  <a:pt x="5828668" y="4587625"/>
                </a:lnTo>
                <a:lnTo>
                  <a:pt x="377733" y="4587625"/>
                </a:lnTo>
                <a:lnTo>
                  <a:pt x="374540" y="4582370"/>
                </a:lnTo>
                <a:cubicBezTo>
                  <a:pt x="135679" y="4142667"/>
                  <a:pt x="0" y="3638778"/>
                  <a:pt x="0" y="3103200"/>
                </a:cubicBezTo>
                <a:cubicBezTo>
                  <a:pt x="0" y="1389350"/>
                  <a:pt x="1389350" y="0"/>
                  <a:pt x="3103200" y="0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2400"/>
            </a:lvl1pPr>
          </a:lstStyle>
          <a:p>
            <a:r>
              <a:rPr lang="en-US" noProof="0" dirty="0"/>
              <a:t>Click icon to add picture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D1748B-9ADE-B090-14D3-4DB01334EB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4955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2E17FB3-B5C4-4B3A-A57B-C6493A9D0C66}"/>
              </a:ext>
            </a:extLst>
          </p:cNvPr>
          <p:cNvGrpSpPr/>
          <p:nvPr userDrawn="1"/>
        </p:nvGrpSpPr>
        <p:grpSpPr>
          <a:xfrm rot="8650774">
            <a:off x="5037655" y="4336093"/>
            <a:ext cx="1905000" cy="2354263"/>
            <a:chOff x="11114088" y="2241550"/>
            <a:chExt cx="1905000" cy="2354263"/>
          </a:xfrm>
          <a:solidFill>
            <a:schemeClr val="bg2"/>
          </a:solidFill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DCA6C454-F761-4265-BB5E-DFD947CC359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2" name="Freeform 6">
              <a:extLst>
                <a:ext uri="{FF2B5EF4-FFF2-40B4-BE49-F238E27FC236}">
                  <a16:creationId xmlns:a16="http://schemas.microsoft.com/office/drawing/2014/main" id="{6B853B2F-9E1C-4AC4-9344-8610498D5B5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FCC84B-2235-4948-8277-8363DFC691A4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:a16="http://schemas.microsoft.com/office/drawing/2014/main" id="{26619E66-5354-4D60-8529-27917AC037C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4648" y="0"/>
            <a:ext cx="6307353" cy="5780372"/>
          </a:xfrm>
          <a:custGeom>
            <a:avLst/>
            <a:gdLst>
              <a:gd name="connsiteX0" fmla="*/ 760444 w 6307353"/>
              <a:gd name="connsiteY0" fmla="*/ 0 h 5780372"/>
              <a:gd name="connsiteX1" fmla="*/ 6307353 w 6307353"/>
              <a:gd name="connsiteY1" fmla="*/ 0 h 5780372"/>
              <a:gd name="connsiteX2" fmla="*/ 6307353 w 6307353"/>
              <a:gd name="connsiteY2" fmla="*/ 4515612 h 5780372"/>
              <a:gd name="connsiteX3" fmla="*/ 6110746 w 6307353"/>
              <a:gd name="connsiteY3" fmla="*/ 4731934 h 5780372"/>
              <a:gd name="connsiteX4" fmla="*/ 3579592 w 6307353"/>
              <a:gd name="connsiteY4" fmla="*/ 5780372 h 5780372"/>
              <a:gd name="connsiteX5" fmla="*/ 0 w 6307353"/>
              <a:gd name="connsiteY5" fmla="*/ 2200780 h 5780372"/>
              <a:gd name="connsiteX6" fmla="*/ 611338 w 6307353"/>
              <a:gd name="connsiteY6" fmla="*/ 199396 h 5780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07353" h="5780372">
                <a:moveTo>
                  <a:pt x="760444" y="0"/>
                </a:moveTo>
                <a:lnTo>
                  <a:pt x="6307353" y="0"/>
                </a:lnTo>
                <a:lnTo>
                  <a:pt x="6307353" y="4515612"/>
                </a:lnTo>
                <a:lnTo>
                  <a:pt x="6110746" y="4731934"/>
                </a:lnTo>
                <a:cubicBezTo>
                  <a:pt x="5462967" y="5379713"/>
                  <a:pt x="4568069" y="5780372"/>
                  <a:pt x="3579592" y="5780372"/>
                </a:cubicBezTo>
                <a:cubicBezTo>
                  <a:pt x="1602638" y="5780372"/>
                  <a:pt x="0" y="4177734"/>
                  <a:pt x="0" y="2200780"/>
                </a:cubicBezTo>
                <a:cubicBezTo>
                  <a:pt x="0" y="1459422"/>
                  <a:pt x="225371" y="770703"/>
                  <a:pt x="611338" y="199396"/>
                </a:cubicBez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E646B4F-6CCB-724C-9D5E-6D57700239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C523A7-F541-A394-17B1-1400C2079F4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208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lIns="0" tIns="0" rIns="0" bIns="0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38960" y="1825625"/>
            <a:ext cx="4914189" cy="4351338"/>
          </a:xfrm>
        </p:spPr>
        <p:txBody>
          <a:bodyPr lIns="0" tIns="0" rIns="0" bIns="0">
            <a:no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D415693-E2CB-4DB4-B07C-2F96B0CAB302}"/>
              </a:ext>
            </a:extLst>
          </p:cNvPr>
          <p:cNvSpPr/>
          <p:nvPr userDrawn="1"/>
        </p:nvSpPr>
        <p:spPr>
          <a:xfrm>
            <a:off x="7854462" y="988536"/>
            <a:ext cx="4329129" cy="4880927"/>
          </a:xfrm>
          <a:prstGeom prst="rect">
            <a:avLst/>
          </a:prstGeom>
          <a:solidFill>
            <a:srgbClr val="0D224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4C1BF67-E354-4E04-8F94-BABF2B7D1AFB}"/>
              </a:ext>
            </a:extLst>
          </p:cNvPr>
          <p:cNvSpPr/>
          <p:nvPr userDrawn="1"/>
        </p:nvSpPr>
        <p:spPr>
          <a:xfrm>
            <a:off x="5107816" y="633613"/>
            <a:ext cx="5571908" cy="5571906"/>
          </a:xfrm>
          <a:prstGeom prst="ellipse">
            <a:avLst/>
          </a:prstGeom>
          <a:solidFill>
            <a:schemeClr val="bg2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8" name="Picture Placeholder 5">
            <a:extLst>
              <a:ext uri="{FF2B5EF4-FFF2-40B4-BE49-F238E27FC236}">
                <a16:creationId xmlns:a16="http://schemas.microsoft.com/office/drawing/2014/main" id="{FF6AC390-6F85-4B64-AE7A-E8E0D8FC89C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55212" y="988536"/>
            <a:ext cx="4884848" cy="4884848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91A7132-6792-6A04-9B8D-1B6E748C98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998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2E4E194-63F1-4D43-AC02-75733DF045E9}"/>
              </a:ext>
            </a:extLst>
          </p:cNvPr>
          <p:cNvSpPr/>
          <p:nvPr userDrawn="1"/>
        </p:nvSpPr>
        <p:spPr>
          <a:xfrm>
            <a:off x="8308181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755C1FB-E61C-4BBC-8179-D34908DEA1B6}"/>
              </a:ext>
            </a:extLst>
          </p:cNvPr>
          <p:cNvSpPr/>
          <p:nvPr userDrawn="1"/>
        </p:nvSpPr>
        <p:spPr>
          <a:xfrm>
            <a:off x="0" y="1630018"/>
            <a:ext cx="3883819" cy="437321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219126" y="3207024"/>
            <a:ext cx="3445566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EF515B4A-CB20-4847-8E00-0DD66F1FEBB4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996B64B9-1DF0-4EE9-BAB5-72AFA94B9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5B71D50-AA4B-4E0C-8F6A-0F64F2C8A8C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883819" y="1630018"/>
            <a:ext cx="4424362" cy="4373217"/>
          </a:xfrm>
          <a:solidFill>
            <a:schemeClr val="bg2">
              <a:lumMod val="90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147C9C38-5B17-467D-B581-EF28ECB11E8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527490" y="3207024"/>
            <a:ext cx="3445200" cy="2504663"/>
          </a:xfrm>
        </p:spPr>
        <p:txBody>
          <a:bodyPr lIns="0" tIns="0" rIns="0" bIns="0">
            <a:norm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219126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1" name="Content Placeholder 2">
            <a:extLst>
              <a:ext uri="{FF2B5EF4-FFF2-40B4-BE49-F238E27FC236}">
                <a16:creationId xmlns:a16="http://schemas.microsoft.com/office/drawing/2014/main" id="{F694448B-800C-40EF-8F61-18C018E8374C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527124" y="2711636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8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54C318-5F81-850E-1122-32DE7E3EEB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0332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>
            <a:extLst>
              <a:ext uri="{FF2B5EF4-FFF2-40B4-BE49-F238E27FC236}">
                <a16:creationId xmlns:a16="http://schemas.microsoft.com/office/drawing/2014/main" id="{3A01B221-C0F4-BD66-123F-CFB96658EEC0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6EB0C6-606C-4AFB-8FF8-AB43606B95BD}"/>
              </a:ext>
            </a:extLst>
          </p:cNvPr>
          <p:cNvSpPr/>
          <p:nvPr userDrawn="1"/>
        </p:nvSpPr>
        <p:spPr>
          <a:xfrm>
            <a:off x="6599236" y="4707908"/>
            <a:ext cx="5592763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5CE6D5A-A5C0-4B12-A26A-691D5743FA5C}"/>
              </a:ext>
            </a:extLst>
          </p:cNvPr>
          <p:cNvSpPr/>
          <p:nvPr userDrawn="1"/>
        </p:nvSpPr>
        <p:spPr>
          <a:xfrm>
            <a:off x="-82063" y="1648186"/>
            <a:ext cx="5709139" cy="1006475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2970CD0-696D-4313-96BA-4AA72C813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EE9886-36F0-4E06-A3A6-D8F00B0665A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80934" y="2863158"/>
            <a:ext cx="4074002" cy="2846648"/>
          </a:xfrm>
        </p:spPr>
        <p:txBody>
          <a:bodyPr lIns="0" tIns="0" rIns="0" bIns="0">
            <a:noAutofit/>
          </a:bodyPr>
          <a:lstStyle>
            <a:lvl1pPr marL="0" indent="0" algn="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6627016-BFC4-46D4-89DB-F72E3C3461EC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accent2"/>
              </a:solidFill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FEB88DD7-AEB5-4718-AF2D-28B5B91ED715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1309370" y="1903728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r">
              <a:buNone/>
              <a:defRPr sz="1800" b="1" cap="all" baseline="0">
                <a:solidFill>
                  <a:schemeClr val="accent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01 comes here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E5123CE7-2F8A-489B-BD99-0C2A33ADF49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327918" y="1648186"/>
            <a:ext cx="4074002" cy="2834508"/>
          </a:xfrm>
        </p:spPr>
        <p:txBody>
          <a:bodyPr lIns="0" tIns="0" rIns="0" bIns="0" anchor="b">
            <a:no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Edit Master text styles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07730BCF-AC2A-4FEC-8F01-63964DB444CF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75709" y="4963450"/>
            <a:ext cx="3445566" cy="495389"/>
          </a:xfrm>
        </p:spPr>
        <p:txBody>
          <a:bodyPr lIns="0" tIns="0" rIns="0" bIns="0" anchor="ctr">
            <a:noAutofit/>
          </a:bodyPr>
          <a:lstStyle>
            <a:lvl1pPr marL="0" indent="0" algn="l">
              <a:buNone/>
              <a:defRPr sz="1800" b="1" cap="all" baseline="0">
                <a:solidFill>
                  <a:schemeClr val="accent3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Topic 02 comes here</a:t>
            </a: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919C8692-230B-D543-A7F7-4FD61B04D1C6}"/>
              </a:ext>
            </a:extLst>
          </p:cNvPr>
          <p:cNvSpPr>
            <a:spLocks noChangeAspect="1"/>
          </p:cNvSpPr>
          <p:nvPr userDrawn="1"/>
        </p:nvSpPr>
        <p:spPr>
          <a:xfrm>
            <a:off x="5084763" y="1652762"/>
            <a:ext cx="1001899" cy="1001899"/>
          </a:xfrm>
          <a:prstGeom prst="ellipse">
            <a:avLst/>
          </a:prstGeom>
          <a:solidFill>
            <a:srgbClr val="407C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Picture Placeholder 11">
            <a:extLst>
              <a:ext uri="{FF2B5EF4-FFF2-40B4-BE49-F238E27FC236}">
                <a16:creationId xmlns:a16="http://schemas.microsoft.com/office/drawing/2014/main" id="{E150BFC7-A11D-CC46-B5A2-8BD93C269506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5282969" y="1850968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F95B55F4-B501-3440-8904-A1C7F049CBE8}"/>
              </a:ext>
            </a:extLst>
          </p:cNvPr>
          <p:cNvSpPr>
            <a:spLocks noChangeAspect="1"/>
          </p:cNvSpPr>
          <p:nvPr userDrawn="1"/>
        </p:nvSpPr>
        <p:spPr>
          <a:xfrm>
            <a:off x="6100576" y="4707907"/>
            <a:ext cx="1001899" cy="1001899"/>
          </a:xfrm>
          <a:prstGeom prst="ellipse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9" name="Picture Placeholder 11">
            <a:extLst>
              <a:ext uri="{FF2B5EF4-FFF2-40B4-BE49-F238E27FC236}">
                <a16:creationId xmlns:a16="http://schemas.microsoft.com/office/drawing/2014/main" id="{F2116994-BE3E-6A43-9C15-E71BA8EC821F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298782" y="4906113"/>
            <a:ext cx="605487" cy="605487"/>
          </a:xfrm>
          <a:prstGeom prst="rect">
            <a:avLst/>
          </a:prstGeom>
          <a:noFill/>
        </p:spPr>
        <p:txBody>
          <a:bodyPr lIns="0" rIns="0" anchor="ctr">
            <a:normAutofit/>
          </a:bodyPr>
          <a:lstStyle>
            <a:lvl1pPr marL="0" indent="0" algn="ctr">
              <a:buNone/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icon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DBC0FBE-059D-556F-8E2B-13E003990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EBB7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E6F5632-DEC4-AAE7-BB26-EA43967280E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009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04B31150-A166-4DB3-A898-2154C9665891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12" name="Freeform 5">
              <a:extLst>
                <a:ext uri="{FF2B5EF4-FFF2-40B4-BE49-F238E27FC236}">
                  <a16:creationId xmlns:a16="http://schemas.microsoft.com/office/drawing/2014/main" id="{1C1A95BC-42CA-4166-918D-DF4306881408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3" name="Freeform 6">
              <a:extLst>
                <a:ext uri="{FF2B5EF4-FFF2-40B4-BE49-F238E27FC236}">
                  <a16:creationId xmlns:a16="http://schemas.microsoft.com/office/drawing/2014/main" id="{4B4D5F91-2158-4A30-B83C-5CC9CC6E5D4F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14" name="Freeform 7">
              <a:extLst>
                <a:ext uri="{FF2B5EF4-FFF2-40B4-BE49-F238E27FC236}">
                  <a16:creationId xmlns:a16="http://schemas.microsoft.com/office/drawing/2014/main" id="{C509E5D6-79CC-4E1D-AAF4-C6F28F3C1777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4FCE2D6-CEC6-A3AC-808D-18FCC748F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760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>
            <a:extLst>
              <a:ext uri="{FF2B5EF4-FFF2-40B4-BE49-F238E27FC236}">
                <a16:creationId xmlns:a16="http://schemas.microsoft.com/office/drawing/2014/main" id="{431CD316-21C7-4FA9-A45A-374D6AE71ED5}"/>
              </a:ext>
            </a:extLst>
          </p:cNvPr>
          <p:cNvGrpSpPr/>
          <p:nvPr userDrawn="1"/>
        </p:nvGrpSpPr>
        <p:grpSpPr>
          <a:xfrm rot="8650774" flipH="1" flipV="1">
            <a:off x="7430044" y="-1843126"/>
            <a:ext cx="4436224" cy="5482435"/>
            <a:chOff x="11114088" y="2241550"/>
            <a:chExt cx="1905000" cy="2354263"/>
          </a:xfrm>
          <a:solidFill>
            <a:schemeClr val="bg2">
              <a:alpha val="53000"/>
            </a:schemeClr>
          </a:solidFill>
        </p:grpSpPr>
        <p:sp>
          <p:nvSpPr>
            <p:cNvPr id="36" name="Freeform 5">
              <a:extLst>
                <a:ext uri="{FF2B5EF4-FFF2-40B4-BE49-F238E27FC236}">
                  <a16:creationId xmlns:a16="http://schemas.microsoft.com/office/drawing/2014/main" id="{E107D9FB-3967-4583-A9DA-6787AF712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11114088" y="2241550"/>
              <a:ext cx="1905000" cy="2354263"/>
            </a:xfrm>
            <a:custGeom>
              <a:avLst/>
              <a:gdLst>
                <a:gd name="T0" fmla="*/ 0 w 447"/>
                <a:gd name="T1" fmla="*/ 264 h 553"/>
                <a:gd name="T2" fmla="*/ 141 w 447"/>
                <a:gd name="T3" fmla="*/ 48 h 553"/>
                <a:gd name="T4" fmla="*/ 414 w 447"/>
                <a:gd name="T5" fmla="*/ 67 h 553"/>
                <a:gd name="T6" fmla="*/ 438 w 447"/>
                <a:gd name="T7" fmla="*/ 98 h 553"/>
                <a:gd name="T8" fmla="*/ 391 w 447"/>
                <a:gd name="T9" fmla="*/ 111 h 553"/>
                <a:gd name="T10" fmla="*/ 94 w 447"/>
                <a:gd name="T11" fmla="*/ 149 h 553"/>
                <a:gd name="T12" fmla="*/ 107 w 447"/>
                <a:gd name="T13" fmla="*/ 424 h 553"/>
                <a:gd name="T14" fmla="*/ 383 w 447"/>
                <a:gd name="T15" fmla="*/ 453 h 553"/>
                <a:gd name="T16" fmla="*/ 393 w 447"/>
                <a:gd name="T17" fmla="*/ 446 h 553"/>
                <a:gd name="T18" fmla="*/ 433 w 447"/>
                <a:gd name="T19" fmla="*/ 449 h 553"/>
                <a:gd name="T20" fmla="*/ 421 w 447"/>
                <a:gd name="T21" fmla="*/ 485 h 553"/>
                <a:gd name="T22" fmla="*/ 194 w 447"/>
                <a:gd name="T23" fmla="*/ 531 h 553"/>
                <a:gd name="T24" fmla="*/ 0 w 447"/>
                <a:gd name="T25" fmla="*/ 264 h 5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47" h="553">
                  <a:moveTo>
                    <a:pt x="0" y="264"/>
                  </a:moveTo>
                  <a:cubicBezTo>
                    <a:pt x="5" y="176"/>
                    <a:pt x="49" y="96"/>
                    <a:pt x="141" y="48"/>
                  </a:cubicBezTo>
                  <a:cubicBezTo>
                    <a:pt x="235" y="0"/>
                    <a:pt x="327" y="9"/>
                    <a:pt x="414" y="67"/>
                  </a:cubicBezTo>
                  <a:cubicBezTo>
                    <a:pt x="425" y="75"/>
                    <a:pt x="439" y="82"/>
                    <a:pt x="438" y="98"/>
                  </a:cubicBezTo>
                  <a:cubicBezTo>
                    <a:pt x="437" y="120"/>
                    <a:pt x="413" y="127"/>
                    <a:pt x="391" y="111"/>
                  </a:cubicBezTo>
                  <a:cubicBezTo>
                    <a:pt x="294" y="40"/>
                    <a:pt x="166" y="56"/>
                    <a:pt x="94" y="149"/>
                  </a:cubicBezTo>
                  <a:cubicBezTo>
                    <a:pt x="30" y="231"/>
                    <a:pt x="36" y="349"/>
                    <a:pt x="107" y="424"/>
                  </a:cubicBezTo>
                  <a:cubicBezTo>
                    <a:pt x="180" y="502"/>
                    <a:pt x="296" y="514"/>
                    <a:pt x="383" y="453"/>
                  </a:cubicBezTo>
                  <a:cubicBezTo>
                    <a:pt x="386" y="451"/>
                    <a:pt x="390" y="449"/>
                    <a:pt x="393" y="446"/>
                  </a:cubicBezTo>
                  <a:cubicBezTo>
                    <a:pt x="407" y="433"/>
                    <a:pt x="420" y="433"/>
                    <a:pt x="433" y="449"/>
                  </a:cubicBezTo>
                  <a:cubicBezTo>
                    <a:pt x="447" y="467"/>
                    <a:pt x="433" y="477"/>
                    <a:pt x="421" y="485"/>
                  </a:cubicBezTo>
                  <a:cubicBezTo>
                    <a:pt x="353" y="537"/>
                    <a:pt x="277" y="553"/>
                    <a:pt x="194" y="531"/>
                  </a:cubicBezTo>
                  <a:cubicBezTo>
                    <a:pt x="79" y="501"/>
                    <a:pt x="1" y="397"/>
                    <a:pt x="0" y="2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7" name="Freeform 6">
              <a:extLst>
                <a:ext uri="{FF2B5EF4-FFF2-40B4-BE49-F238E27FC236}">
                  <a16:creationId xmlns:a16="http://schemas.microsoft.com/office/drawing/2014/main" id="{138D5FEB-37FF-4F26-B625-CE2BE91FF21B}"/>
                </a:ext>
              </a:extLst>
            </p:cNvPr>
            <p:cNvSpPr>
              <a:spLocks/>
            </p:cNvSpPr>
            <p:nvPr/>
          </p:nvSpPr>
          <p:spPr bwMode="auto">
            <a:xfrm>
              <a:off x="11412538" y="2590800"/>
              <a:ext cx="835025" cy="1673225"/>
            </a:xfrm>
            <a:custGeom>
              <a:avLst/>
              <a:gdLst>
                <a:gd name="T0" fmla="*/ 0 w 196"/>
                <a:gd name="T1" fmla="*/ 198 h 393"/>
                <a:gd name="T2" fmla="*/ 157 w 196"/>
                <a:gd name="T3" fmla="*/ 8 h 393"/>
                <a:gd name="T4" fmla="*/ 192 w 196"/>
                <a:gd name="T5" fmla="*/ 22 h 393"/>
                <a:gd name="T6" fmla="*/ 167 w 196"/>
                <a:gd name="T7" fmla="*/ 56 h 393"/>
                <a:gd name="T8" fmla="*/ 48 w 196"/>
                <a:gd name="T9" fmla="*/ 198 h 393"/>
                <a:gd name="T10" fmla="*/ 170 w 196"/>
                <a:gd name="T11" fmla="*/ 339 h 393"/>
                <a:gd name="T12" fmla="*/ 193 w 196"/>
                <a:gd name="T13" fmla="*/ 372 h 393"/>
                <a:gd name="T14" fmla="*/ 160 w 196"/>
                <a:gd name="T15" fmla="*/ 387 h 393"/>
                <a:gd name="T16" fmla="*/ 0 w 196"/>
                <a:gd name="T17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6" h="393">
                  <a:moveTo>
                    <a:pt x="0" y="198"/>
                  </a:moveTo>
                  <a:cubicBezTo>
                    <a:pt x="0" y="103"/>
                    <a:pt x="64" y="26"/>
                    <a:pt x="157" y="8"/>
                  </a:cubicBezTo>
                  <a:cubicBezTo>
                    <a:pt x="171" y="6"/>
                    <a:pt x="188" y="0"/>
                    <a:pt x="192" y="22"/>
                  </a:cubicBezTo>
                  <a:cubicBezTo>
                    <a:pt x="196" y="41"/>
                    <a:pt x="190" y="52"/>
                    <a:pt x="167" y="56"/>
                  </a:cubicBezTo>
                  <a:cubicBezTo>
                    <a:pt x="95" y="70"/>
                    <a:pt x="47" y="129"/>
                    <a:pt x="48" y="198"/>
                  </a:cubicBezTo>
                  <a:cubicBezTo>
                    <a:pt x="48" y="267"/>
                    <a:pt x="97" y="325"/>
                    <a:pt x="170" y="339"/>
                  </a:cubicBezTo>
                  <a:cubicBezTo>
                    <a:pt x="191" y="343"/>
                    <a:pt x="195" y="354"/>
                    <a:pt x="193" y="372"/>
                  </a:cubicBezTo>
                  <a:cubicBezTo>
                    <a:pt x="190" y="393"/>
                    <a:pt x="174" y="389"/>
                    <a:pt x="160" y="387"/>
                  </a:cubicBezTo>
                  <a:cubicBezTo>
                    <a:pt x="70" y="375"/>
                    <a:pt x="0" y="293"/>
                    <a:pt x="0" y="19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  <p:sp>
          <p:nvSpPr>
            <p:cNvPr id="38" name="Freeform 7">
              <a:extLst>
                <a:ext uri="{FF2B5EF4-FFF2-40B4-BE49-F238E27FC236}">
                  <a16:creationId xmlns:a16="http://schemas.microsoft.com/office/drawing/2014/main" id="{6C2B67E8-673C-422C-B021-296E2E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11728451" y="3071813"/>
              <a:ext cx="306388" cy="719138"/>
            </a:xfrm>
            <a:custGeom>
              <a:avLst/>
              <a:gdLst>
                <a:gd name="T0" fmla="*/ 0 w 72"/>
                <a:gd name="T1" fmla="*/ 84 h 169"/>
                <a:gd name="T2" fmla="*/ 20 w 72"/>
                <a:gd name="T3" fmla="*/ 20 h 169"/>
                <a:gd name="T4" fmla="*/ 42 w 72"/>
                <a:gd name="T5" fmla="*/ 9 h 169"/>
                <a:gd name="T6" fmla="*/ 62 w 72"/>
                <a:gd name="T7" fmla="*/ 44 h 169"/>
                <a:gd name="T8" fmla="*/ 62 w 72"/>
                <a:gd name="T9" fmla="*/ 125 h 169"/>
                <a:gd name="T10" fmla="*/ 43 w 72"/>
                <a:gd name="T11" fmla="*/ 159 h 169"/>
                <a:gd name="T12" fmla="*/ 20 w 72"/>
                <a:gd name="T13" fmla="*/ 148 h 169"/>
                <a:gd name="T14" fmla="*/ 0 w 72"/>
                <a:gd name="T15" fmla="*/ 84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72" h="169">
                  <a:moveTo>
                    <a:pt x="0" y="84"/>
                  </a:moveTo>
                  <a:cubicBezTo>
                    <a:pt x="2" y="62"/>
                    <a:pt x="6" y="39"/>
                    <a:pt x="20" y="20"/>
                  </a:cubicBezTo>
                  <a:cubicBezTo>
                    <a:pt x="25" y="13"/>
                    <a:pt x="31" y="0"/>
                    <a:pt x="42" y="9"/>
                  </a:cubicBezTo>
                  <a:cubicBezTo>
                    <a:pt x="53" y="18"/>
                    <a:pt x="72" y="25"/>
                    <a:pt x="62" y="44"/>
                  </a:cubicBezTo>
                  <a:cubicBezTo>
                    <a:pt x="47" y="72"/>
                    <a:pt x="47" y="97"/>
                    <a:pt x="62" y="125"/>
                  </a:cubicBezTo>
                  <a:cubicBezTo>
                    <a:pt x="72" y="143"/>
                    <a:pt x="53" y="151"/>
                    <a:pt x="43" y="159"/>
                  </a:cubicBezTo>
                  <a:cubicBezTo>
                    <a:pt x="31" y="169"/>
                    <a:pt x="25" y="156"/>
                    <a:pt x="20" y="148"/>
                  </a:cubicBezTo>
                  <a:cubicBezTo>
                    <a:pt x="6" y="129"/>
                    <a:pt x="2" y="107"/>
                    <a:pt x="0" y="8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noProof="0" dirty="0"/>
            </a:p>
          </p:txBody>
        </p:sp>
      </p:grpSp>
      <p:sp>
        <p:nvSpPr>
          <p:cNvPr id="23" name="Oval 22">
            <a:extLst>
              <a:ext uri="{FF2B5EF4-FFF2-40B4-BE49-F238E27FC236}">
                <a16:creationId xmlns:a16="http://schemas.microsoft.com/office/drawing/2014/main" id="{687010E4-ADF2-486D-8DF7-B0FF38C6DADF}"/>
              </a:ext>
            </a:extLst>
          </p:cNvPr>
          <p:cNvSpPr/>
          <p:nvPr userDrawn="1"/>
        </p:nvSpPr>
        <p:spPr>
          <a:xfrm>
            <a:off x="954140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9159AA79-2237-4A27-BBC2-D44032158D19}"/>
              </a:ext>
            </a:extLst>
          </p:cNvPr>
          <p:cNvSpPr/>
          <p:nvPr userDrawn="1"/>
        </p:nvSpPr>
        <p:spPr>
          <a:xfrm>
            <a:off x="3807539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0272B962-9566-42D2-B4C3-E7AA81884A83}"/>
              </a:ext>
            </a:extLst>
          </p:cNvPr>
          <p:cNvSpPr/>
          <p:nvPr userDrawn="1"/>
        </p:nvSpPr>
        <p:spPr>
          <a:xfrm>
            <a:off x="6646275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9733285-016C-4C38-816C-83D30C075C70}"/>
              </a:ext>
            </a:extLst>
          </p:cNvPr>
          <p:cNvSpPr/>
          <p:nvPr userDrawn="1"/>
        </p:nvSpPr>
        <p:spPr>
          <a:xfrm>
            <a:off x="9498658" y="1698469"/>
            <a:ext cx="1729332" cy="1729332"/>
          </a:xfrm>
          <a:prstGeom prst="ellipse">
            <a:avLst/>
          </a:prstGeom>
          <a:solidFill>
            <a:schemeClr val="tx1">
              <a:alpha val="1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F40DBA4-AB63-4B47-B37F-BCC3D59B5392}"/>
              </a:ext>
            </a:extLst>
          </p:cNvPr>
          <p:cNvSpPr/>
          <p:nvPr userDrawn="1"/>
        </p:nvSpPr>
        <p:spPr>
          <a:xfrm>
            <a:off x="4011967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3EF0AFB-D099-4FF1-8963-7DA87268867F}"/>
              </a:ext>
            </a:extLst>
          </p:cNvPr>
          <p:cNvSpPr/>
          <p:nvPr userDrawn="1"/>
        </p:nvSpPr>
        <p:spPr>
          <a:xfrm>
            <a:off x="6850703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6872C96E-9AF3-4FA0-8180-C213C7F2209E}"/>
              </a:ext>
            </a:extLst>
          </p:cNvPr>
          <p:cNvSpPr/>
          <p:nvPr userDrawn="1"/>
        </p:nvSpPr>
        <p:spPr>
          <a:xfrm>
            <a:off x="9703086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3A08BE29-CFA5-4E0D-9DBE-A430AE1B8072}"/>
              </a:ext>
            </a:extLst>
          </p:cNvPr>
          <p:cNvSpPr/>
          <p:nvPr userDrawn="1"/>
        </p:nvSpPr>
        <p:spPr>
          <a:xfrm>
            <a:off x="1158568" y="1778212"/>
            <a:ext cx="1320476" cy="362088"/>
          </a:xfrm>
          <a:custGeom>
            <a:avLst/>
            <a:gdLst>
              <a:gd name="connsiteX0" fmla="*/ 660238 w 1320476"/>
              <a:gd name="connsiteY0" fmla="*/ 0 h 362088"/>
              <a:gd name="connsiteX1" fmla="*/ 1312051 w 1320476"/>
              <a:gd name="connsiteY1" fmla="*/ 346566 h 362088"/>
              <a:gd name="connsiteX2" fmla="*/ 1320476 w 1320476"/>
              <a:gd name="connsiteY2" fmla="*/ 362088 h 362088"/>
              <a:gd name="connsiteX3" fmla="*/ 0 w 1320476"/>
              <a:gd name="connsiteY3" fmla="*/ 362088 h 362088"/>
              <a:gd name="connsiteX4" fmla="*/ 8425 w 1320476"/>
              <a:gd name="connsiteY4" fmla="*/ 346566 h 362088"/>
              <a:gd name="connsiteX5" fmla="*/ 660238 w 1320476"/>
              <a:gd name="connsiteY5" fmla="*/ 0 h 3620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20476" h="362088">
                <a:moveTo>
                  <a:pt x="660238" y="0"/>
                </a:moveTo>
                <a:cubicBezTo>
                  <a:pt x="931569" y="0"/>
                  <a:pt x="1170791" y="137473"/>
                  <a:pt x="1312051" y="346566"/>
                </a:cubicBezTo>
                <a:lnTo>
                  <a:pt x="1320476" y="362088"/>
                </a:lnTo>
                <a:lnTo>
                  <a:pt x="0" y="362088"/>
                </a:lnTo>
                <a:lnTo>
                  <a:pt x="8425" y="346566"/>
                </a:lnTo>
                <a:cubicBezTo>
                  <a:pt x="149685" y="137473"/>
                  <a:pt x="388907" y="0"/>
                  <a:pt x="6602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B70E2287-0F7B-4DD3-A805-DB19BBF3C7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lIns="0" tIns="0" rIns="0" bIns="0" anchor="b">
            <a:noAutofit/>
          </a:bodyPr>
          <a:lstStyle>
            <a:lvl1pPr>
              <a:defRPr sz="3200" b="1" cap="all" baseline="0"/>
            </a:lvl1pPr>
          </a:lstStyle>
          <a:p>
            <a:r>
              <a:rPr lang="en-US" noProof="0"/>
              <a:t>Click to edit Master title style</a:t>
            </a:r>
            <a:endParaRPr lang="en-US" noProof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CE74CE-BEFF-42B3-BF3E-C41B1B1F1EE4}"/>
              </a:ext>
            </a:extLst>
          </p:cNvPr>
          <p:cNvSpPr/>
          <p:nvPr userDrawn="1"/>
        </p:nvSpPr>
        <p:spPr>
          <a:xfrm rot="10800000">
            <a:off x="515938" y="-16721"/>
            <a:ext cx="1258618" cy="110506"/>
          </a:xfrm>
          <a:prstGeom prst="rect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solidFill>
                <a:schemeClr val="bg1"/>
              </a:solidFill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B26B4BC-3D52-4C1C-85FB-226F0B5201F1}"/>
              </a:ext>
            </a:extLst>
          </p:cNvPr>
          <p:cNvSpPr/>
          <p:nvPr userDrawn="1"/>
        </p:nvSpPr>
        <p:spPr>
          <a:xfrm>
            <a:off x="11371669" y="6409397"/>
            <a:ext cx="280051" cy="280051"/>
          </a:xfrm>
          <a:prstGeom prst="ellipse">
            <a:avLst/>
          </a:prstGeom>
          <a:solidFill>
            <a:srgbClr val="EBB7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CEC6B25A-6AA2-46A7-84BE-5C907CA51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solidFill>
            <a:srgbClr val="FFC000"/>
          </a:solidFill>
        </p:spPr>
        <p:txBody>
          <a:bodyPr lIns="0" tIns="0" rIns="0" bIns="0"/>
          <a:lstStyle>
            <a:lvl1pPr algn="ctr">
              <a:defRPr sz="900">
                <a:solidFill>
                  <a:schemeClr val="bg1"/>
                </a:solidFill>
                <a:latin typeface="+mn-lt"/>
              </a:defRPr>
            </a:lvl1pPr>
          </a:lstStyle>
          <a:p>
            <a:fld id="{9EC71654-96A5-4280-94F3-931C61A9F92C}" type="slidenum">
              <a:rPr lang="en-US" noProof="0" smtClean="0"/>
              <a:pPr/>
              <a:t>‹#›</a:t>
            </a:fld>
            <a:endParaRPr lang="en-US" noProof="0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1B995BE-66C2-4379-885F-4BE069DA39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103638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9B56B6C6-9F3C-4E80-BBAD-280E697B895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957037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2" name="Picture Placeholder 2">
            <a:extLst>
              <a:ext uri="{FF2B5EF4-FFF2-40B4-BE49-F238E27FC236}">
                <a16:creationId xmlns:a16="http://schemas.microsoft.com/office/drawing/2014/main" id="{54704160-1ED7-4B90-8963-0F887C73E94D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795773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3" name="Picture Placeholder 2">
            <a:extLst>
              <a:ext uri="{FF2B5EF4-FFF2-40B4-BE49-F238E27FC236}">
                <a16:creationId xmlns:a16="http://schemas.microsoft.com/office/drawing/2014/main" id="{36610597-6A76-4A06-82A5-A8FFC5BAEA0F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9648156" y="1848535"/>
            <a:ext cx="1430337" cy="1430337"/>
          </a:xfrm>
          <a:prstGeom prst="ellipse">
            <a:avLst/>
          </a:prstGeom>
          <a:solidFill>
            <a:schemeClr val="bg2"/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FF56D2E5-86E4-473A-A62F-B7029E5B25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4454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93934E34-6CC7-492D-9515-EBEC72EFF4CB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524454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E4E27467-A1AA-4773-AAB5-A96267FBD712}"/>
              </a:ext>
            </a:extLst>
          </p:cNvPr>
          <p:cNvSpPr>
            <a:spLocks noGrp="1"/>
          </p:cNvSpPr>
          <p:nvPr>
            <p:ph idx="18"/>
          </p:nvPr>
        </p:nvSpPr>
        <p:spPr>
          <a:xfrm>
            <a:off x="3377853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6CABD5EB-4A8B-448B-8ED1-B8B420815B2D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3377853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0D86883C-E501-47FF-AE1A-E9CE8B71B421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16589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3683A037-F698-4CC9-904D-F377D71F690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6216589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0A095594-2B82-44ED-8C9B-DA7C4D3D2872}"/>
              </a:ext>
            </a:extLst>
          </p:cNvPr>
          <p:cNvSpPr>
            <a:spLocks noGrp="1"/>
          </p:cNvSpPr>
          <p:nvPr>
            <p:ph idx="22"/>
          </p:nvPr>
        </p:nvSpPr>
        <p:spPr>
          <a:xfrm>
            <a:off x="9068972" y="4052306"/>
            <a:ext cx="2588705" cy="1749005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54CDD46A-22ED-48F5-9B5F-13B1B5C4B320}"/>
              </a:ext>
            </a:extLst>
          </p:cNvPr>
          <p:cNvSpPr>
            <a:spLocks noGrp="1"/>
          </p:cNvSpPr>
          <p:nvPr>
            <p:ph idx="23" hasCustomPrompt="1"/>
          </p:nvPr>
        </p:nvSpPr>
        <p:spPr>
          <a:xfrm>
            <a:off x="9068972" y="3539268"/>
            <a:ext cx="2588705" cy="495389"/>
          </a:xfrm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1600" b="1" cap="all" baseline="0">
                <a:solidFill>
                  <a:srgbClr val="0D1D5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</a:lstStyle>
          <a:p>
            <a:pPr lvl="0"/>
            <a:r>
              <a:rPr lang="en-US" noProof="0" dirty="0"/>
              <a:t>Executive 01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074D320-BCC0-BC44-4932-73AB2E33DC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9368" y="6135735"/>
            <a:ext cx="519300" cy="64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503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CC4D7FA-B85E-4477-8C62-94955B340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1226BB-3E56-4E7F-8172-7EC03C9F0B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5D08EF-72FB-4F19-9916-65815A9CA99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1F27F-98F9-A147-8986-34441C7B752D}" type="datetime1">
              <a:rPr lang="en-US" noProof="0" smtClean="0"/>
              <a:t>5/10/2023</a:t>
            </a:fld>
            <a:endParaRPr lang="en-US" noProof="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5084D-BC85-4A55-BD80-93876AD101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FDEF23-A140-4DD6-A0D0-A86BD4DF34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C71654-96A5-4280-94F3-931C61A9F92C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3470823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0" r:id="rId4"/>
    <p:sldLayoutId id="2147483661" r:id="rId5"/>
    <p:sldLayoutId id="2147483662" r:id="rId6"/>
    <p:sldLayoutId id="2147483663" r:id="rId7"/>
    <p:sldLayoutId id="2147483654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  <p:sldLayoutId id="2147483672" r:id="rId17"/>
    <p:sldLayoutId id="2147483673" r:id="rId1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25" userDrawn="1">
          <p15:clr>
            <a:srgbClr val="F26B43"/>
          </p15:clr>
        </p15:guide>
        <p15:guide id="4" pos="73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sv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26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12" Type="http://schemas.openxmlformats.org/officeDocument/2006/relationships/image" Target="../media/image25.sv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diagramColors" Target="../diagrams/colors3.xml"/><Relationship Id="rId11" Type="http://schemas.openxmlformats.org/officeDocument/2006/relationships/image" Target="../media/image24.png"/><Relationship Id="rId5" Type="http://schemas.openxmlformats.org/officeDocument/2006/relationships/diagramQuickStyle" Target="../diagrams/quickStyle3.xml"/><Relationship Id="rId10" Type="http://schemas.openxmlformats.org/officeDocument/2006/relationships/image" Target="../media/image23.svg"/><Relationship Id="rId4" Type="http://schemas.openxmlformats.org/officeDocument/2006/relationships/diagramLayout" Target="../diagrams/layout3.xml"/><Relationship Id="rId9" Type="http://schemas.openxmlformats.org/officeDocument/2006/relationships/image" Target="../media/image22.png"/><Relationship Id="rId14" Type="http://schemas.openxmlformats.org/officeDocument/2006/relationships/image" Target="../media/image27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8.xml"/><Relationship Id="rId1" Type="http://schemas.openxmlformats.org/officeDocument/2006/relationships/video" Target="https://www.youtube.com/embed/8S0FDjFBj8o?feature=oembed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fi-FI" sz="6000" b="1"/>
              <a:t>Julkinen puhuminen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79C306-596D-A0C8-9389-9EE7AA189D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fi-FI" sz="2800"/>
              <a:t>Osa 1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FAC225E-254D-3524-66EB-E41DA74A03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9898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Vaiheet 1-2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fi-FI" sz="3200" cap="none">
                <a:solidFill>
                  <a:srgbClr val="407CCA"/>
                </a:solidFill>
                <a:latin typeface="Elephant" panose="02020904090505020303" pitchFamily="18" charset="0"/>
              </a:rPr>
              <a:t>Kokonaiskuvan näkeminen</a:t>
            </a:r>
          </a:p>
        </p:txBody>
      </p:sp>
      <p:pic>
        <p:nvPicPr>
          <p:cNvPr id="29" name="Picture Placeholder 28" descr="Glob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r>
              <a:rPr lang="fi-FI" sz="2800"/>
              <a:t>Puhuja - Aihe</a:t>
            </a:r>
          </a:p>
          <a:p>
            <a:r>
              <a:rPr lang="fi-FI" sz="2800"/>
              <a:t>Yleisö - Aihe</a:t>
            </a:r>
          </a:p>
          <a:p>
            <a:r>
              <a:rPr lang="fi-FI" sz="2800"/>
              <a:t>Puhuja - Yleisö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753295" y="1590613"/>
            <a:ext cx="5195319" cy="2834508"/>
          </a:xfrm>
        </p:spPr>
        <p:txBody>
          <a:bodyPr/>
          <a:lstStyle/>
          <a:p>
            <a:r>
              <a:rPr lang="fi-FI" sz="2800" i="1"/>
              <a:t>“Puheeni päätteeksi haluan, että yleisö __________________.”</a:t>
            </a:r>
          </a:p>
        </p:txBody>
      </p:sp>
      <p:pic>
        <p:nvPicPr>
          <p:cNvPr id="31" name="Picture Placeholder 30" descr="Bullsey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fi-FI" sz="3200" cap="none">
                <a:solidFill>
                  <a:srgbClr val="0D2240"/>
                </a:solidFill>
                <a:latin typeface="Elephant" panose="02020904090505020303" pitchFamily="18" charset="0"/>
              </a:rPr>
              <a:t>Tavoite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4036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3C2D9-0850-4620-BE32-11F44A927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Vaiheet 3-4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93A6F33C-3AFE-474E-AC15-C00F368C3C6A}"/>
              </a:ext>
            </a:extLst>
          </p:cNvPr>
          <p:cNvSpPr>
            <a:spLocks noGrp="1"/>
          </p:cNvSpPr>
          <p:nvPr>
            <p:ph idx="15"/>
          </p:nvPr>
        </p:nvSpPr>
        <p:spPr/>
        <p:txBody>
          <a:bodyPr/>
          <a:lstStyle/>
          <a:p>
            <a:r>
              <a:rPr lang="fi-FI" sz="3200" cap="none">
                <a:solidFill>
                  <a:srgbClr val="407CCA"/>
                </a:solidFill>
                <a:latin typeface="Elephant" panose="02020904090505020303" pitchFamily="18" charset="0"/>
              </a:rPr>
              <a:t>Sanoma</a:t>
            </a:r>
          </a:p>
        </p:txBody>
      </p:sp>
      <p:pic>
        <p:nvPicPr>
          <p:cNvPr id="29" name="Picture Placeholder 28" descr="Chat bubble with solid fill">
            <a:extLst>
              <a:ext uri="{FF2B5EF4-FFF2-40B4-BE49-F238E27FC236}">
                <a16:creationId xmlns:a16="http://schemas.microsoft.com/office/drawing/2014/main" id="{F0E35123-11A3-CD40-A44F-8A81B9105639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5282969" y="1850968"/>
            <a:ext cx="605487" cy="605487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015163-D5FD-4849-978B-77883FAF7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934" y="2863158"/>
            <a:ext cx="4074002" cy="28466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sz="2800"/>
              <a:t>Jokin, mikä pitää puheen koossa</a:t>
            </a:r>
          </a:p>
          <a:p>
            <a:pPr>
              <a:spcAft>
                <a:spcPts val="1200"/>
              </a:spcAft>
            </a:pPr>
            <a:r>
              <a:rPr lang="fi-FI" sz="2800"/>
              <a:t>Yksittäinen, hyvällä kieliopilla kirjoitettu lause, ei sarja ranskalaisia viivoja.</a:t>
            </a:r>
          </a:p>
          <a:p>
            <a:endParaRPr lang="en-US" sz="1600" b="1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8438480-8B6F-44E5-A602-6240C1B85FB3}"/>
              </a:ext>
            </a:extLst>
          </p:cNvPr>
          <p:cNvSpPr>
            <a:spLocks noGrp="1"/>
          </p:cNvSpPr>
          <p:nvPr>
            <p:ph idx="19"/>
          </p:nvPr>
        </p:nvSpPr>
        <p:spPr>
          <a:xfrm>
            <a:off x="6998941" y="1648186"/>
            <a:ext cx="4873972" cy="283450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fi-FI" sz="2800" dirty="0"/>
              <a:t>Puhe ei saa koskea puhujaa, sen tulee aina koskea yleisöä</a:t>
            </a:r>
          </a:p>
          <a:p>
            <a:pPr>
              <a:spcAft>
                <a:spcPts val="1200"/>
              </a:spcAft>
            </a:pPr>
            <a:r>
              <a:rPr lang="fi-FI" sz="2800" dirty="0"/>
              <a:t>Syyt, miksi yleisösi tulisi pitää sanomaasi merkityksellisenä</a:t>
            </a:r>
          </a:p>
        </p:txBody>
      </p:sp>
      <p:pic>
        <p:nvPicPr>
          <p:cNvPr id="31" name="Picture Placeholder 30" descr="Target Audience with solid fill">
            <a:extLst>
              <a:ext uri="{FF2B5EF4-FFF2-40B4-BE49-F238E27FC236}">
                <a16:creationId xmlns:a16="http://schemas.microsoft.com/office/drawing/2014/main" id="{6BF407E9-98AE-2B40-90E3-1B14FC14FDB8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/>
        </p:blipFill>
        <p:spPr>
          <a:xfrm>
            <a:off x="6298782" y="4906113"/>
            <a:ext cx="605487" cy="605487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A1EE8A19-6968-4C81-B180-20FEF61ADEE1}"/>
              </a:ext>
            </a:extLst>
          </p:cNvPr>
          <p:cNvSpPr>
            <a:spLocks noGrp="1"/>
          </p:cNvSpPr>
          <p:nvPr>
            <p:ph idx="20"/>
          </p:nvPr>
        </p:nvSpPr>
        <p:spPr/>
        <p:txBody>
          <a:bodyPr/>
          <a:lstStyle/>
          <a:p>
            <a:r>
              <a:rPr lang="fi-FI" sz="3200" cap="none">
                <a:solidFill>
                  <a:srgbClr val="0D2240"/>
                </a:solidFill>
                <a:latin typeface="Elephant" panose="02020904090505020303" pitchFamily="18" charset="0"/>
              </a:rPr>
              <a:t>Oleellisuus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1C0347-C2C9-46A2-B7A6-9653B525F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fld id="{9EC71654-96A5-4280-94F3-931C61A9F92C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31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4351338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i-FI"/>
              <a:t>Valitse aihe osallistujan käsikirjan sivulta 13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fi-FI"/>
              <a:t>Suorita vaiheet 1-4 sivuilla 14-15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i-FI" sz="4000"/>
              <a:t>HARJOITUS: Näin aloitat - Vaiheet 1-4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12</a:t>
            </a:fld>
            <a:endParaRPr lang="en-US" noProof="0"/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304897B-2465-6C9C-AD4C-57CB9EFB84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9057523"/>
              </p:ext>
            </p:extLst>
          </p:nvPr>
        </p:nvGraphicFramePr>
        <p:xfrm>
          <a:off x="407748" y="3255947"/>
          <a:ext cx="11366979" cy="38413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13" name="Group 12">
            <a:extLst>
              <a:ext uri="{FF2B5EF4-FFF2-40B4-BE49-F238E27FC236}">
                <a16:creationId xmlns:a16="http://schemas.microsoft.com/office/drawing/2014/main" id="{DC007445-EC6F-46C1-461E-C02A1D32FC73}"/>
              </a:ext>
            </a:extLst>
          </p:cNvPr>
          <p:cNvGrpSpPr/>
          <p:nvPr/>
        </p:nvGrpSpPr>
        <p:grpSpPr>
          <a:xfrm>
            <a:off x="2552464" y="4984693"/>
            <a:ext cx="7583552" cy="859536"/>
            <a:chOff x="2535372" y="4882144"/>
            <a:chExt cx="7583552" cy="859536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5621B528-8692-F419-632C-E76729095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2535372" y="4885351"/>
              <a:ext cx="856329" cy="856329"/>
            </a:xfrm>
            <a:prstGeom prst="rect">
              <a:avLst/>
            </a:prstGeom>
          </p:spPr>
        </p:pic>
        <p:pic>
          <p:nvPicPr>
            <p:cNvPr id="9" name="Picture Placeholder 30" descr="Bullseye with solid fill">
              <a:extLst>
                <a:ext uri="{FF2B5EF4-FFF2-40B4-BE49-F238E27FC236}">
                  <a16:creationId xmlns:a16="http://schemas.microsoft.com/office/drawing/2014/main" id="{DC3B4E88-09CA-E0BF-8F15-C85CA1061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/>
          </p:blipFill>
          <p:spPr>
            <a:xfrm>
              <a:off x="4752827" y="4882144"/>
              <a:ext cx="859536" cy="859536"/>
            </a:xfrm>
            <a:prstGeom prst="rect">
              <a:avLst/>
            </a:prstGeom>
          </p:spPr>
        </p:pic>
        <p:pic>
          <p:nvPicPr>
            <p:cNvPr id="10" name="Picture Placeholder 28" descr="Chat bubble with solid fill">
              <a:extLst>
                <a:ext uri="{FF2B5EF4-FFF2-40B4-BE49-F238E27FC236}">
                  <a16:creationId xmlns:a16="http://schemas.microsoft.com/office/drawing/2014/main" id="{01A516EF-8F4A-986D-56F8-C777D8C8B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/>
            <a:stretch/>
          </p:blipFill>
          <p:spPr>
            <a:xfrm>
              <a:off x="7022372" y="4882144"/>
              <a:ext cx="827007" cy="859536"/>
            </a:xfrm>
            <a:prstGeom prst="rect">
              <a:avLst/>
            </a:prstGeom>
          </p:spPr>
        </p:pic>
        <p:pic>
          <p:nvPicPr>
            <p:cNvPr id="11" name="Picture Placeholder 30" descr="Target Audience with solid fill">
              <a:extLst>
                <a:ext uri="{FF2B5EF4-FFF2-40B4-BE49-F238E27FC236}">
                  <a16:creationId xmlns:a16="http://schemas.microsoft.com/office/drawing/2014/main" id="{7FC14371-E044-BCA9-D90B-0985863A2C0D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/>
          </p:blipFill>
          <p:spPr>
            <a:xfrm>
              <a:off x="9259388" y="4882144"/>
              <a:ext cx="859536" cy="8595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08691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76A782E-2AFD-3FC2-1A54-D2A64C98AB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fi-FI" sz="4000"/>
              <a:t>Vaihe 5 – Rakenne 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66A54F6-4303-24D0-EA65-F957DE829A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3928" y="1825625"/>
            <a:ext cx="4559221" cy="4351338"/>
          </a:xfrm>
        </p:spPr>
        <p:txBody>
          <a:bodyPr>
            <a:normAutofit/>
          </a:bodyPr>
          <a:lstStyle/>
          <a:p>
            <a:r>
              <a:rPr lang="fi-FI" sz="2800"/>
              <a:t>Aloitus</a:t>
            </a:r>
          </a:p>
          <a:p>
            <a:r>
              <a:rPr lang="fi-FI" sz="2800"/>
              <a:t>Sisältö </a:t>
            </a:r>
          </a:p>
          <a:p>
            <a:r>
              <a:rPr lang="fi-FI" sz="2800"/>
              <a:t>Yhteenveto</a:t>
            </a:r>
          </a:p>
        </p:txBody>
      </p:sp>
      <p:sp>
        <p:nvSpPr>
          <p:cNvPr id="26" name="Slide Number Placeholder 2">
            <a:extLst>
              <a:ext uri="{FF2B5EF4-FFF2-40B4-BE49-F238E27FC236}">
                <a16:creationId xmlns:a16="http://schemas.microsoft.com/office/drawing/2014/main" id="{B4F38205-FC6F-9383-784C-DDE67CDE6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13</a:t>
            </a:fld>
            <a:endParaRPr lang="en-US" noProof="0"/>
          </a:p>
        </p:txBody>
      </p:sp>
      <p:pic>
        <p:nvPicPr>
          <p:cNvPr id="21" name="Picture Placeholder 20" descr="Close up of a molecular model">
            <a:extLst>
              <a:ext uri="{FF2B5EF4-FFF2-40B4-BE49-F238E27FC236}">
                <a16:creationId xmlns:a16="http://schemas.microsoft.com/office/drawing/2014/main" id="{EB0A3356-7074-2AA2-9215-D4155311F2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481" r="1" b="5975"/>
          <a:stretch/>
        </p:blipFill>
        <p:spPr>
          <a:xfrm>
            <a:off x="5455212" y="979648"/>
            <a:ext cx="4905104" cy="4905104"/>
          </a:xfrm>
          <a:noFill/>
        </p:spPr>
      </p:pic>
    </p:spTree>
    <p:extLst>
      <p:ext uri="{BB962C8B-B14F-4D97-AF65-F5344CB8AC3E}">
        <p14:creationId xmlns:p14="http://schemas.microsoft.com/office/powerpoint/2010/main" val="16615873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374F4C-0597-88B7-A935-E12A629D0C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14</a:t>
            </a:fld>
            <a:endParaRPr lang="en-US" noProof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FE923DE5-1B85-F6F1-3F63-712247735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i-FI" sz="4000"/>
              <a:t>Aloitus</a:t>
            </a:r>
          </a:p>
        </p:txBody>
      </p:sp>
      <p:graphicFrame>
        <p:nvGraphicFramePr>
          <p:cNvPr id="19" name="Content Placeholder 10">
            <a:extLst>
              <a:ext uri="{FF2B5EF4-FFF2-40B4-BE49-F238E27FC236}">
                <a16:creationId xmlns:a16="http://schemas.microsoft.com/office/drawing/2014/main" id="{32F6B120-37E7-00F5-AA77-FF6D1837CA8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618193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6011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03DD4C-009E-C6F6-E6DF-DCCB1A1FF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15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E410136-6AA0-102E-6C33-285BD9B4B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i-FI" sz="4000" dirty="0"/>
              <a:t>Sisältö	</a:t>
            </a:r>
          </a:p>
        </p:txBody>
      </p:sp>
      <p:graphicFrame>
        <p:nvGraphicFramePr>
          <p:cNvPr id="12" name="Content Placeholder 2">
            <a:extLst>
              <a:ext uri="{FF2B5EF4-FFF2-40B4-BE49-F238E27FC236}">
                <a16:creationId xmlns:a16="http://schemas.microsoft.com/office/drawing/2014/main" id="{45B73B69-F8F4-F5A1-6807-F1CE64171E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03320460"/>
              </p:ext>
            </p:extLst>
          </p:nvPr>
        </p:nvGraphicFramePr>
        <p:xfrm>
          <a:off x="1843165" y="1515728"/>
          <a:ext cx="8496146" cy="49400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46244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74E290-D9D4-8A78-584E-2BD135782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16</a:t>
            </a:fld>
            <a:endParaRPr lang="en-US" noProof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428179B-50BE-28BE-B4C1-66C8494A38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i-FI" sz="4000"/>
              <a:t>Yhteenveto	</a:t>
            </a: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8C4AA1C1-33D1-8B91-B6CB-C5407E1029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62264782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22872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1">
            <a:extLst>
              <a:ext uri="{FF2B5EF4-FFF2-40B4-BE49-F238E27FC236}">
                <a16:creationId xmlns:a16="http://schemas.microsoft.com/office/drawing/2014/main" id="{8B607A4F-A318-A568-44F2-0C5CA3CAD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9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9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B52DD-F891-8E75-DC70-F9597D752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825625"/>
            <a:ext cx="10837862" cy="2248345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fi-FI"/>
              <a:t>Suorita ensin vaiheet 1-4 osallistujan käsikirjan sivuilla 14-15 </a:t>
            </a:r>
          </a:p>
          <a:p>
            <a:pPr marL="342900" indent="-342900">
              <a:buAutoNum type="arabicPeriod"/>
            </a:pPr>
            <a:endParaRPr lang="en-US" dirty="0"/>
          </a:p>
          <a:p>
            <a:pPr marL="342900" indent="-342900">
              <a:buAutoNum type="arabicPeriod"/>
            </a:pPr>
            <a:r>
              <a:rPr lang="fi-FI"/>
              <a:t>Aloita puheen rakenteen laatiminen sivulle 16.</a:t>
            </a:r>
          </a:p>
          <a:p>
            <a:pPr marL="342900" indent="-342900">
              <a:buAutoNum type="arabicPeriod"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ADDDC2B-2C76-197D-49FC-78A6A58CD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i-FI" sz="4000"/>
              <a:t>HARJOITUS: Puheen rakenne - Vaihe 5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3C61A05E-B6D7-F827-CDA3-81E2FD76239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896725" y="6456363"/>
            <a:ext cx="295275" cy="1873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EC71654-96A5-4280-94F3-931C61A9F92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84FF7BEB-4C37-3AF8-A6B7-CB18EDEB62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6230430"/>
              </p:ext>
            </p:extLst>
          </p:nvPr>
        </p:nvGraphicFramePr>
        <p:xfrm>
          <a:off x="1951512" y="3429000"/>
          <a:ext cx="8279451" cy="37943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499879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8DFA3EB-F9F0-7D27-756D-067ABACC2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fi-FI"/>
              <a:t>Voima-asento</a:t>
            </a:r>
          </a:p>
        </p:txBody>
      </p:sp>
      <p:sp>
        <p:nvSpPr>
          <p:cNvPr id="27" name="Content Placeholder 26">
            <a:extLst>
              <a:ext uri="{FF2B5EF4-FFF2-40B4-BE49-F238E27FC236}">
                <a16:creationId xmlns:a16="http://schemas.microsoft.com/office/drawing/2014/main" id="{F7A52516-EA58-637A-AB51-179AA858E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96292" y="1130575"/>
            <a:ext cx="10451157" cy="940181"/>
          </a:xfrm>
        </p:spPr>
        <p:txBody>
          <a:bodyPr>
            <a:normAutofit/>
          </a:bodyPr>
          <a:lstStyle/>
          <a:p>
            <a:r>
              <a:rPr lang="fi-FI" sz="2800"/>
              <a:t>Voima-asennon ottaminen ennen puheen aloittamista voi lisätä itsevarmuutta ja vähentää jännitystä puheen aikana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B04B51-0F64-B42F-AC0F-B5A8723371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18</a:t>
            </a:fld>
            <a:endParaRPr lang="en-US" noProof="0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BD24BC0-EC80-1E24-4DEC-82CF54FEF1C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7517" r="2315"/>
          <a:stretch/>
        </p:blipFill>
        <p:spPr>
          <a:xfrm>
            <a:off x="2993041" y="2270376"/>
            <a:ext cx="6206400" cy="4587625"/>
          </a:xfr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43D1F5A-1E11-8507-7637-E49C703DB149}"/>
              </a:ext>
            </a:extLst>
          </p:cNvPr>
          <p:cNvSpPr txBox="1"/>
          <p:nvPr/>
        </p:nvSpPr>
        <p:spPr>
          <a:xfrm>
            <a:off x="9288524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solidFill>
                  <a:schemeClr val="bg1"/>
                </a:solidFill>
                <a:latin typeface="Century Gothic" panose="020B0502020202020204" pitchFamily="34" charset="0"/>
              </a:rPr>
              <a:t>Tilastot: The Career Cafe</a:t>
            </a:r>
          </a:p>
        </p:txBody>
      </p:sp>
    </p:spTree>
    <p:extLst>
      <p:ext uri="{BB962C8B-B14F-4D97-AF65-F5344CB8AC3E}">
        <p14:creationId xmlns:p14="http://schemas.microsoft.com/office/powerpoint/2010/main" val="32890611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19</a:t>
            </a:fld>
            <a:endParaRPr lang="en-US" noProof="0"/>
          </a:p>
        </p:txBody>
      </p:sp>
      <p:sp>
        <p:nvSpPr>
          <p:cNvPr id="12" name="Title 2">
            <a:extLst>
              <a:ext uri="{FF2B5EF4-FFF2-40B4-BE49-F238E27FC236}">
                <a16:creationId xmlns:a16="http://schemas.microsoft.com/office/drawing/2014/main" id="{493CF1E4-7235-0431-174C-4E28AE1D4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>
            <a:normAutofit fontScale="90000"/>
          </a:bodyPr>
          <a:lstStyle/>
          <a:p>
            <a:r>
              <a:rPr lang="fi-FI" sz="4000" b="1"/>
              <a:t>Mikä on oma voima-asentosi?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30C538DE-03A2-F926-374A-01C7E581D1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576146"/>
            <a:ext cx="3529989" cy="3574196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2800"/>
              <a:t>Nouse seisomaan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2800"/>
              <a:t>Valitse voima-asento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fi-FI" sz="2800"/>
              <a:t>Pysy siinä 2 minuuttia</a:t>
            </a:r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136214" y="3286810"/>
            <a:ext cx="7521942" cy="3027581"/>
          </a:xfrm>
          <a:noFill/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39C78EFC-0213-417E-6DF3-9B9646A36B85}"/>
              </a:ext>
            </a:extLst>
          </p:cNvPr>
          <p:cNvSpPr/>
          <p:nvPr/>
        </p:nvSpPr>
        <p:spPr>
          <a:xfrm>
            <a:off x="7233365" y="3429000"/>
            <a:ext cx="1427058" cy="3120422"/>
          </a:xfrm>
          <a:prstGeom prst="ellipse">
            <a:avLst/>
          </a:prstGeom>
          <a:solidFill>
            <a:schemeClr val="tx1">
              <a:lumMod val="50000"/>
              <a:lumOff val="50000"/>
              <a:alpha val="1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393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48D1D-2547-44FC-BACD-2BCD769E2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126" y="2576946"/>
            <a:ext cx="3445566" cy="3134741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407CCA"/>
                </a:solidFill>
                <a:latin typeface="Elephant" panose="02020904090505020303" pitchFamily="18" charset="0"/>
              </a:rPr>
              <a:t>75% </a:t>
            </a:r>
          </a:p>
          <a:p>
            <a:r>
              <a:rPr lang="fi-FI" sz="2800" dirty="0"/>
              <a:t>ihmisistä jännittää jossain määrin julkista puhumista.</a:t>
            </a:r>
          </a:p>
        </p:txBody>
      </p:sp>
      <p:pic>
        <p:nvPicPr>
          <p:cNvPr id="22" name="Picture Placeholder 21">
            <a:extLst>
              <a:ext uri="{FF2B5EF4-FFF2-40B4-BE49-F238E27FC236}">
                <a16:creationId xmlns:a16="http://schemas.microsoft.com/office/drawing/2014/main" id="{900B31E0-725B-4414-BD86-F34DA104673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09391" y="1621226"/>
            <a:ext cx="4373217" cy="4373217"/>
          </a:xfr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D639B0-7991-4B2B-9E50-32064EB91255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527490" y="2576946"/>
            <a:ext cx="3445200" cy="3134742"/>
          </a:xfrm>
        </p:spPr>
        <p:txBody>
          <a:bodyPr>
            <a:normAutofit/>
          </a:bodyPr>
          <a:lstStyle/>
          <a:p>
            <a:r>
              <a:rPr lang="fi-FI" sz="4000" b="1" dirty="0">
                <a:solidFill>
                  <a:srgbClr val="407CCA"/>
                </a:solidFill>
                <a:latin typeface="Elephant" panose="02020904090505020303" pitchFamily="18" charset="0"/>
              </a:rPr>
              <a:t>90% </a:t>
            </a:r>
          </a:p>
          <a:p>
            <a:r>
              <a:rPr lang="fi-FI" sz="2800" dirty="0"/>
              <a:t>jännityksestä, jota tunnemme ennen esiintymistä, johtuu puutteellisesta valmistautumisesta.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B5E3677-5FC4-4712-BA70-5DBE574539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>
            <a:noFill/>
          </a:ln>
        </p:spPr>
        <p:txBody>
          <a:bodyPr/>
          <a:lstStyle/>
          <a:p>
            <a:fld id="{9EC71654-96A5-4280-94F3-931C61A9F92C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9DCD355-63A8-C585-996B-69832A65F8AF}"/>
              </a:ext>
            </a:extLst>
          </p:cNvPr>
          <p:cNvSpPr txBox="1"/>
          <p:nvPr/>
        </p:nvSpPr>
        <p:spPr>
          <a:xfrm>
            <a:off x="7269018" y="6455739"/>
            <a:ext cx="399961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latin typeface="Century Gothic" panose="020B0502020202020204" pitchFamily="34" charset="0"/>
              </a:rPr>
              <a:t>Tilastot: Journal of Education and Educational Development </a:t>
            </a:r>
          </a:p>
        </p:txBody>
      </p:sp>
    </p:spTree>
    <p:extLst>
      <p:ext uri="{BB962C8B-B14F-4D97-AF65-F5344CB8AC3E}">
        <p14:creationId xmlns:p14="http://schemas.microsoft.com/office/powerpoint/2010/main" val="46026925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20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609" y="1491187"/>
            <a:ext cx="9896006" cy="5120191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Kuvailla tärkeimmät julkiseen puhumiseen vaadittavat taidot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Tunnistaa keskeisimmät vaiheet puheen rungon laatimisessa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Laatia rungon 3-4 minuutin pituiseen puheeseen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Pitää hyvin jäsennellyn, 3-4 minuutin pituisen puheen käyttäen tehokkaita puhumisen taitoja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</a:rPr>
              <a:t>Tunnistaa erot yleisön edessä puhumisen ja virtuaalisen esitelmän välillä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fi-FI" sz="4000"/>
              <a:t>Istunnon tavoitteet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13795" y="1602367"/>
            <a:ext cx="731520" cy="4657785"/>
            <a:chOff x="778117" y="1729444"/>
            <a:chExt cx="731520" cy="50397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729444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929677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899588"/>
              <a:ext cx="731520" cy="732147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854374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6037686"/>
              <a:ext cx="731520" cy="731521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734982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8EF7BD-FE81-4B20-8DC5-0B3EB736F9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b">
            <a:normAutofit/>
          </a:bodyPr>
          <a:lstStyle/>
          <a:p>
            <a:r>
              <a:rPr lang="fi-FI" sz="6000" b="1"/>
              <a:t>Julkinen puhuminen</a:t>
            </a:r>
          </a:p>
        </p:txBody>
      </p:sp>
      <p:pic>
        <p:nvPicPr>
          <p:cNvPr id="10" name="Picture Placeholder 9" descr="Close up photo of a microphone in an outdoor concert">
            <a:extLst>
              <a:ext uri="{FF2B5EF4-FFF2-40B4-BE49-F238E27FC236}">
                <a16:creationId xmlns:a16="http://schemas.microsoft.com/office/drawing/2014/main" id="{CF143FEA-6E93-4548-8A9B-318F437CD88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667" r="16667"/>
          <a:stretch/>
        </p:blipFill>
        <p:spPr>
          <a:noFill/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D4F4D81B-68E5-8FBB-096C-7AC1F9406B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9850" y="4375221"/>
            <a:ext cx="4019550" cy="503167"/>
          </a:xfrm>
        </p:spPr>
        <p:txBody>
          <a:bodyPr/>
          <a:lstStyle/>
          <a:p>
            <a:r>
              <a:rPr lang="fi-FI" sz="2800"/>
              <a:t>Osa 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685983-E5F6-2758-F009-0FBB2BE6B13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39400" y="5145090"/>
            <a:ext cx="1181157" cy="1476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84988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22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609" y="1491188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Kuvailla tärkeimmät julkiseen puhumiseen vaadittavat taidot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Tunnistaa keskeisimmät vaiheet puheen rungon laatimisessa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chemeClr val="bg1">
                    <a:lumMod val="75000"/>
                  </a:schemeClr>
                </a:solidFill>
                <a:ea typeface="SimSun" panose="02010600030101010101" pitchFamily="2" charset="-122"/>
                <a:cs typeface="Mangal" panose="02040503050203030202" pitchFamily="18" charset="0"/>
              </a:rPr>
              <a:t>Laatia rungon 3-4 minuutin pituiseen puheeseen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/>
              <a:t>Pitää hyvin jäsennellyn, 3-4 minuutin pituisen puheen käyttäen tehokkaita puhumisen taitoja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/>
              <a:t>Tunnistaa erot yleisön edessä puhumisen ja virtuaalisen esitelmän välillä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fi-FI" sz="4000"/>
              <a:t>Istunnon tavoitteet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13795" y="1602367"/>
            <a:ext cx="731520" cy="4657785"/>
            <a:chOff x="778117" y="1729444"/>
            <a:chExt cx="731520" cy="50397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729444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929677"/>
              <a:ext cx="731520" cy="731520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899588"/>
              <a:ext cx="731520" cy="732147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854374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6037686"/>
              <a:ext cx="731520" cy="731521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425105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23DFE94-7991-CC23-47D3-3382D96CD9A1}"/>
              </a:ext>
            </a:extLst>
          </p:cNvPr>
          <p:cNvSpPr/>
          <p:nvPr/>
        </p:nvSpPr>
        <p:spPr>
          <a:xfrm>
            <a:off x="6729984" y="0"/>
            <a:ext cx="5462016" cy="298094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47C82-D5C6-EC03-7BA5-18EF9459A8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23</a:t>
            </a:fld>
            <a:endParaRPr lang="en-US" noProof="0"/>
          </a:p>
        </p:txBody>
      </p:sp>
      <p:pic>
        <p:nvPicPr>
          <p:cNvPr id="7" name="Content Placeholder 6" descr="A group of people dancing&#10;&#10;Description automatically generated with low confidence">
            <a:extLst>
              <a:ext uri="{FF2B5EF4-FFF2-40B4-BE49-F238E27FC236}">
                <a16:creationId xmlns:a16="http://schemas.microsoft.com/office/drawing/2014/main" id="{65D558A7-A67A-7333-5B44-933D26F6F19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7802" y="948658"/>
            <a:ext cx="11756396" cy="4731949"/>
          </a:xfrm>
          <a:noFill/>
        </p:spPr>
      </p:pic>
    </p:spTree>
    <p:extLst>
      <p:ext uri="{BB962C8B-B14F-4D97-AF65-F5344CB8AC3E}">
        <p14:creationId xmlns:p14="http://schemas.microsoft.com/office/powerpoint/2010/main" val="333309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Content Placeholder 1">
            <a:extLst>
              <a:ext uri="{FF2B5EF4-FFF2-40B4-BE49-F238E27FC236}">
                <a16:creationId xmlns:a16="http://schemas.microsoft.com/office/drawing/2014/main" id="{566C6601-14D5-0473-1FAD-4C379B8E0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8960" y="1426029"/>
            <a:ext cx="5571436" cy="4750934"/>
          </a:xfrm>
        </p:spPr>
        <p:txBody>
          <a:bodyPr>
            <a:normAutofit fontScale="92500"/>
          </a:bodyPr>
          <a:lstStyle/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/>
              <a:t>Muodostaa </a:t>
            </a:r>
            <a:r>
              <a:rPr lang="fi-FI" sz="2800" b="1"/>
              <a:t>6–7 henkilön</a:t>
            </a:r>
            <a:r>
              <a:rPr lang="fi-FI" sz="2800"/>
              <a:t> ryhmiä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/>
              <a:t>Valitkaa ajanottaja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/>
              <a:t>Pitäkää puheet yksi kerrallaan ja muut antavat palautetta. 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/>
              <a:t>Jokainen saa </a:t>
            </a:r>
            <a:r>
              <a:rPr lang="fi-FI" sz="2800" b="1"/>
              <a:t>enimmillään 4 minuuttia</a:t>
            </a:r>
            <a:r>
              <a:rPr lang="fi-FI" sz="2800"/>
              <a:t> puheen pitämiseen ja 1-2 minuuttia palautteen saamiseen kuuntelijoilta.</a:t>
            </a:r>
          </a:p>
          <a:p>
            <a:pPr marL="457200" indent="-45720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/>
              <a:t>Puheen arviointilomake, alkaen s. 26 </a:t>
            </a:r>
          </a:p>
        </p:txBody>
      </p:sp>
      <p:sp>
        <p:nvSpPr>
          <p:cNvPr id="28" name="Slide Number Placeholder 2">
            <a:extLst>
              <a:ext uri="{FF2B5EF4-FFF2-40B4-BE49-F238E27FC236}">
                <a16:creationId xmlns:a16="http://schemas.microsoft.com/office/drawing/2014/main" id="{C0C58E86-C09D-D79C-3B24-3E19AEE9F0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pic>
        <p:nvPicPr>
          <p:cNvPr id="7" name="Picture Placeholder 6" descr="Chairs in group therapy">
            <a:extLst>
              <a:ext uri="{FF2B5EF4-FFF2-40B4-BE49-F238E27FC236}">
                <a16:creationId xmlns:a16="http://schemas.microsoft.com/office/drawing/2014/main" id="{0E787054-2C3B-ADE2-98BD-D4332617D55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2" r="26532" b="-1"/>
          <a:stretch/>
        </p:blipFill>
        <p:spPr>
          <a:xfrm>
            <a:off x="6110396" y="10"/>
            <a:ext cx="6081605" cy="5573476"/>
          </a:xfrm>
          <a:noFill/>
        </p:spPr>
      </p:pic>
      <p:sp>
        <p:nvSpPr>
          <p:cNvPr id="23" name="Title 4">
            <a:extLst>
              <a:ext uri="{FF2B5EF4-FFF2-40B4-BE49-F238E27FC236}">
                <a16:creationId xmlns:a16="http://schemas.microsoft.com/office/drawing/2014/main" id="{FD23D3A8-08C7-833C-EF94-8C8DDE4CE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578091"/>
          </a:xfrm>
        </p:spPr>
        <p:txBody>
          <a:bodyPr anchor="ctr">
            <a:normAutofit/>
          </a:bodyPr>
          <a:lstStyle/>
          <a:p>
            <a:r>
              <a:rPr lang="fi-FI" sz="3600" b="1"/>
              <a:t>PUHEEN OHJEET</a:t>
            </a:r>
          </a:p>
        </p:txBody>
      </p:sp>
      <p:sp>
        <p:nvSpPr>
          <p:cNvPr id="3" name="Slide Number Placeholder 2" hidden="1">
            <a:extLst>
              <a:ext uri="{FF2B5EF4-FFF2-40B4-BE49-F238E27FC236}">
                <a16:creationId xmlns:a16="http://schemas.microsoft.com/office/drawing/2014/main" id="{A1B609BC-3AA8-CADA-A3DC-B5C11B560C2C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  <p:sp>
        <p:nvSpPr>
          <p:cNvPr id="21" name="Slide Number Placeholder 2" hidden="1">
            <a:extLst>
              <a:ext uri="{FF2B5EF4-FFF2-40B4-BE49-F238E27FC236}">
                <a16:creationId xmlns:a16="http://schemas.microsoft.com/office/drawing/2014/main" id="{F0DAF000-8B98-AA28-729A-13A5632EFA1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24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789324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4FB8362-0B9E-155D-9312-F53536F27C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25</a:t>
            </a:fld>
            <a:endParaRPr lang="en-US" noProof="0"/>
          </a:p>
        </p:txBody>
      </p:sp>
      <p:pic>
        <p:nvPicPr>
          <p:cNvPr id="4" name="Picture 3" descr="Two blank speech balloons">
            <a:extLst>
              <a:ext uri="{FF2B5EF4-FFF2-40B4-BE49-F238E27FC236}">
                <a16:creationId xmlns:a16="http://schemas.microsoft.com/office/drawing/2014/main" id="{2742DB92-4C3B-D89F-A592-37996A96F04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579" r="11365" b="-2"/>
          <a:stretch/>
        </p:blipFill>
        <p:spPr>
          <a:xfrm>
            <a:off x="515938" y="1550203"/>
            <a:ext cx="5503862" cy="4351338"/>
          </a:xfrm>
          <a:prstGeom prst="rect">
            <a:avLst/>
          </a:prstGeom>
          <a:noFill/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9E43F5F-C9D5-9FC1-89B0-3FBD756115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76556" y="1550203"/>
            <a:ext cx="5181600" cy="457033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i-FI" sz="3000"/>
              <a:t>Kun odotatte muiden ryhmien valmistumista keskustelkaa ryhmässä seuraavista aiheista. </a:t>
            </a:r>
          </a:p>
          <a:p>
            <a:endParaRPr lang="en-US" sz="1900" dirty="0"/>
          </a:p>
          <a:p>
            <a:r>
              <a:rPr lang="fi-FI" sz="3000"/>
              <a:t>Mitä opitte kuunnellessanne toistenne puheita?</a:t>
            </a:r>
          </a:p>
          <a:p>
            <a:pPr marL="0" indent="0">
              <a:buNone/>
            </a:pPr>
            <a:endParaRPr lang="en-US" sz="1900" dirty="0"/>
          </a:p>
          <a:p>
            <a:r>
              <a:rPr lang="fi-FI" sz="3000"/>
              <a:t>Mitä opitte itseksenne tämän puheen laatimisen harjoituksen aikana?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A0CD3860-0594-A869-4718-FFA522938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 anchor="b">
            <a:normAutofit/>
          </a:bodyPr>
          <a:lstStyle/>
          <a:p>
            <a:r>
              <a:rPr lang="fi-FI" sz="3600"/>
              <a:t>Kysymyksiä keskustelun aiheiksi</a:t>
            </a:r>
          </a:p>
        </p:txBody>
      </p:sp>
    </p:spTree>
    <p:extLst>
      <p:ext uri="{BB962C8B-B14F-4D97-AF65-F5344CB8AC3E}">
        <p14:creationId xmlns:p14="http://schemas.microsoft.com/office/powerpoint/2010/main" val="9191848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AA634071-8755-EB69-5C70-8CD84162B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75014" y="977220"/>
            <a:ext cx="9241971" cy="1025751"/>
          </a:xfrm>
        </p:spPr>
        <p:txBody>
          <a:bodyPr anchor="b">
            <a:prstTxWarp prst="textDeflateBottom">
              <a:avLst/>
            </a:prstTxWarp>
            <a:normAutofit/>
          </a:bodyPr>
          <a:lstStyle/>
          <a:p>
            <a:r>
              <a:rPr lang="fi-FI"/>
              <a:t>Onneksi olkoon!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65A7021-1F70-D127-A058-AAF3C42A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26</a:t>
            </a:fld>
            <a:endParaRPr lang="en-US" noProof="0"/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32D008B6-788E-EF04-95FE-11BAEF054E5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695" r="115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10990803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E51E296-40C0-05B1-01EE-B654CA937E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5193746" cy="1325563"/>
          </a:xfrm>
        </p:spPr>
        <p:txBody>
          <a:bodyPr anchor="ctr">
            <a:normAutofit fontScale="90000"/>
          </a:bodyPr>
          <a:lstStyle/>
          <a:p>
            <a:r>
              <a:rPr lang="fi-FI" sz="3600" b="1"/>
              <a:t>VIRTUAALINEN VS. YLEISÖN EDESSÄ PUHUMINEN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EDCD020-4D01-5A14-06CA-CAEFDB8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1992792"/>
            <a:ext cx="4532770" cy="4351338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Pohtikaa lyhyesti, millä tavoin virtuaalinen esiintyminen eroaa yleisön edessä esiintymisestä.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Mitä erityistä tulee ottaa huomioon virtuaalisessa esittämisessä?</a:t>
            </a:r>
          </a:p>
          <a:p>
            <a:pPr marL="457200" indent="-457200">
              <a:spcBef>
                <a:spcPts val="18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fi-FI" sz="2800" dirty="0"/>
              <a:t>Kun 8 minuuttia on kulunut puolet ryhmästänne vaihtaa toiseen ryhmään ja kertoo keskustelustaan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/>
          </a:p>
        </p:txBody>
      </p:sp>
      <p:sp>
        <p:nvSpPr>
          <p:cNvPr id="17" name="Slide Number Placeholder 4">
            <a:extLst>
              <a:ext uri="{FF2B5EF4-FFF2-40B4-BE49-F238E27FC236}">
                <a16:creationId xmlns:a16="http://schemas.microsoft.com/office/drawing/2014/main" id="{C64FE7D9-01FA-230E-AF63-D056DCA38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  <p:pic>
        <p:nvPicPr>
          <p:cNvPr id="10" name="Picture Placeholder 9" descr="Person looking at computer screen">
            <a:extLst>
              <a:ext uri="{FF2B5EF4-FFF2-40B4-BE49-F238E27FC236}">
                <a16:creationId xmlns:a16="http://schemas.microsoft.com/office/drawing/2014/main" id="{0D3680C6-AF79-D1D9-E924-A3E2BD3EE87B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818" r="22431" b="-2"/>
          <a:stretch/>
        </p:blipFill>
        <p:spPr>
          <a:xfrm>
            <a:off x="5455212" y="988536"/>
            <a:ext cx="4884848" cy="4884848"/>
          </a:xfrm>
          <a:noFill/>
        </p:spPr>
      </p:pic>
      <p:sp>
        <p:nvSpPr>
          <p:cNvPr id="4" name="Slide Number Placeholder 3" hidden="1">
            <a:extLst>
              <a:ext uri="{FF2B5EF4-FFF2-40B4-BE49-F238E27FC236}">
                <a16:creationId xmlns:a16="http://schemas.microsoft.com/office/drawing/2014/main" id="{EC7675F4-4FA9-6488-2684-5C4DCC069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/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27</a:t>
            </a:fld>
            <a:endParaRPr lang="en-US" noProof="0"/>
          </a:p>
        </p:txBody>
      </p:sp>
    </p:spTree>
    <p:extLst>
      <p:ext uri="{BB962C8B-B14F-4D97-AF65-F5344CB8AC3E}">
        <p14:creationId xmlns:p14="http://schemas.microsoft.com/office/powerpoint/2010/main" val="428240788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28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609" y="1491188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Kuvailla tärkeimmät julkiseen puhumiseen vaadittavat taidot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Tunnistaa keskeisimmät vaiheet puheen rungon laatimisessa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Laatia rungon 3-4 minuutin pituiseen puheeseen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/>
              <a:t>Pitää hyvin jäsennellyn, 3-4 minuutin pituisen puheen käyttäen tehokkaita puhumisen taitoja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/>
              <a:t>Tunnistaa erot yleisön edessä puhumisen ja virtuaalisen esitelmän välillä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fi-FI" sz="4000"/>
              <a:t>Istunnon tavoitteet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13795" y="1602367"/>
            <a:ext cx="731520" cy="4657785"/>
            <a:chOff x="778117" y="1729444"/>
            <a:chExt cx="731520" cy="50397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729444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929677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899588"/>
              <a:ext cx="731520" cy="732147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854374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6037686"/>
              <a:ext cx="731520" cy="731521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85427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1B32C0-5E61-447F-9557-57AF415D6F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4948" y="2230208"/>
            <a:ext cx="4125403" cy="239758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fi-FI" sz="4000">
                <a:solidFill>
                  <a:srgbClr val="407CCA"/>
                </a:solidFill>
                <a:latin typeface="Elephant" panose="02020904090505020303" pitchFamily="18" charset="0"/>
              </a:rPr>
              <a:t>91% </a:t>
            </a:r>
          </a:p>
          <a:p>
            <a:pPr marL="0" indent="0" algn="ctr">
              <a:buNone/>
            </a:pPr>
            <a:r>
              <a:rPr lang="fi-FI" sz="2800"/>
              <a:t>ihmisistä sanoo tuntevansa olonsa itsevarmaksi hyvän valmistautumisen ja hyvin suunnitellun esitelmän avulla.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DDBFEE-BC50-46CF-AB8F-D145B99B5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3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29305ED8-D39E-4A20-A7CB-7EC58B3E325D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726" t="27520" r="25993" b="146"/>
          <a:stretch/>
        </p:blipFill>
        <p:spPr>
          <a:xfrm>
            <a:off x="5445465" y="986575"/>
            <a:ext cx="4884848" cy="4884848"/>
          </a:xfr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AC9054C-3929-B630-2552-CDABFD924A08}"/>
              </a:ext>
            </a:extLst>
          </p:cNvPr>
          <p:cNvSpPr txBox="1"/>
          <p:nvPr/>
        </p:nvSpPr>
        <p:spPr>
          <a:xfrm>
            <a:off x="9282546" y="6455739"/>
            <a:ext cx="19860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latin typeface="Century Gothic" panose="020B0502020202020204" pitchFamily="34" charset="0"/>
              </a:rPr>
              <a:t>Tilastot: Presentation Panda</a:t>
            </a:r>
          </a:p>
        </p:txBody>
      </p:sp>
    </p:spTree>
    <p:extLst>
      <p:ext uri="{BB962C8B-B14F-4D97-AF65-F5344CB8AC3E}">
        <p14:creationId xmlns:p14="http://schemas.microsoft.com/office/powerpoint/2010/main" val="9617301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C668CC-9F0A-7DDC-5FF2-759B8D42F5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4</a:t>
            </a:fld>
            <a:endParaRPr lang="en-US" noProof="0"/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BC6E1AA1-28FF-A968-D595-3230965810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4609" y="1491188"/>
            <a:ext cx="9896006" cy="4640320"/>
          </a:xfrm>
        </p:spPr>
        <p:txBody>
          <a:bodyPr>
            <a:noAutofit/>
          </a:bodyPr>
          <a:lstStyle/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Kuvailla tärkeimmät julkiseen puhumiseen vaadittavat taidot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Tunnistaa keskeisimmät vaiheet puheen rungon laatimisessa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>
                <a:solidFill>
                  <a:sysClr val="windowText" lastClr="000000"/>
                </a:solidFill>
                <a:ea typeface="SimSun" panose="02010600030101010101" pitchFamily="2" charset="-122"/>
                <a:cs typeface="Mangal" panose="02040503050203030202" pitchFamily="18" charset="0"/>
              </a:rPr>
              <a:t>Laatia rungon 3-4 minuutin pituiseen puheeseen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/>
              <a:t>Pitää hyvin jäsennellyn, 3-4 minuutin pituisen puheen käyttäen tehokkaita puhumisen taitoja</a:t>
            </a:r>
          </a:p>
          <a:p>
            <a:pPr marL="0" marR="0" lvl="0" indent="0">
              <a:lnSpc>
                <a:spcPct val="100000"/>
              </a:lnSpc>
              <a:spcBef>
                <a:spcPts val="600"/>
              </a:spcBef>
              <a:spcAft>
                <a:spcPts val="1200"/>
              </a:spcAft>
              <a:buNone/>
            </a:pPr>
            <a:r>
              <a:rPr lang="fi-FI" dirty="0"/>
              <a:t>Tunnistaa erot yleisön edessä puhumisen ja virtuaalisen esitelmän välillä </a:t>
            </a:r>
          </a:p>
          <a:p>
            <a:pPr marL="0" indent="0">
              <a:lnSpc>
                <a:spcPct val="100000"/>
              </a:lnSpc>
              <a:buNone/>
            </a:pPr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299EBE30-4629-D750-6BB4-D5F6E8F422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fi-FI" sz="4000"/>
              <a:t>Istunnon tavoitteet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4EFFC9F9-73C0-D333-6470-D3684B351156}"/>
              </a:ext>
            </a:extLst>
          </p:cNvPr>
          <p:cNvGrpSpPr/>
          <p:nvPr/>
        </p:nvGrpSpPr>
        <p:grpSpPr>
          <a:xfrm>
            <a:off x="1113795" y="1602367"/>
            <a:ext cx="731520" cy="4657785"/>
            <a:chOff x="778117" y="1729444"/>
            <a:chExt cx="731520" cy="5039763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2C897E7-EB3D-A852-DF92-70C1C8F4ED7A}"/>
                </a:ext>
              </a:extLst>
            </p:cNvPr>
            <p:cNvSpPr/>
            <p:nvPr/>
          </p:nvSpPr>
          <p:spPr>
            <a:xfrm>
              <a:off x="778117" y="1729444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1</a:t>
              </a: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DBD114DF-96AB-B421-9746-85B24766304E}"/>
                </a:ext>
              </a:extLst>
            </p:cNvPr>
            <p:cNvSpPr/>
            <p:nvPr/>
          </p:nvSpPr>
          <p:spPr>
            <a:xfrm>
              <a:off x="778117" y="2929677"/>
              <a:ext cx="731520" cy="731520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2</a:t>
              </a: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AEFD60C-E8E3-42A8-44FA-15A23B5BF5A2}"/>
                </a:ext>
              </a:extLst>
            </p:cNvPr>
            <p:cNvSpPr/>
            <p:nvPr/>
          </p:nvSpPr>
          <p:spPr>
            <a:xfrm>
              <a:off x="778117" y="3899588"/>
              <a:ext cx="731520" cy="732147"/>
            </a:xfrm>
            <a:prstGeom prst="ellipse">
              <a:avLst/>
            </a:prstGeom>
            <a:solidFill>
              <a:srgbClr val="407CC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3</a:t>
              </a: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F96E90D8-9BEB-7B96-104E-2DCA41D80D12}"/>
                </a:ext>
              </a:extLst>
            </p:cNvPr>
            <p:cNvSpPr/>
            <p:nvPr/>
          </p:nvSpPr>
          <p:spPr>
            <a:xfrm>
              <a:off x="778117" y="4854374"/>
              <a:ext cx="731520" cy="731520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4</a:t>
              </a:r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25D06598-028C-7213-49B8-8DDF720E2EDB}"/>
                </a:ext>
              </a:extLst>
            </p:cNvPr>
            <p:cNvSpPr/>
            <p:nvPr/>
          </p:nvSpPr>
          <p:spPr>
            <a:xfrm>
              <a:off x="778117" y="6037686"/>
              <a:ext cx="731520" cy="731521"/>
            </a:xfrm>
            <a:prstGeom prst="ellipse">
              <a:avLst/>
            </a:prstGeom>
            <a:solidFill>
              <a:srgbClr val="0D224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i-FI" sz="3600" dirty="0">
                  <a:latin typeface="Elephant" panose="02020904090505020303" pitchFamily="18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290774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6AD321CD-C6AE-E999-595A-4CE31A445C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2469049"/>
              </p:ext>
            </p:extLst>
          </p:nvPr>
        </p:nvGraphicFramePr>
        <p:xfrm>
          <a:off x="515938" y="1825625"/>
          <a:ext cx="10837862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8B4061-8EBF-DA0A-0BE6-1E7E544841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noProof="0" smtClean="0"/>
              <a:pPr>
                <a:spcAft>
                  <a:spcPts val="600"/>
                </a:spcAft>
              </a:pPr>
              <a:t>5</a:t>
            </a:fld>
            <a:endParaRPr lang="en-US" noProof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0930CB4A-CF70-D0B4-96BC-F546706A00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246621"/>
            <a:ext cx="11150600" cy="920336"/>
          </a:xfrm>
        </p:spPr>
        <p:txBody>
          <a:bodyPr/>
          <a:lstStyle/>
          <a:p>
            <a:r>
              <a:rPr lang="fi-FI" sz="4000"/>
              <a:t>Julkiseen puhumiseen vaikuttavat tekijät</a:t>
            </a:r>
          </a:p>
        </p:txBody>
      </p:sp>
    </p:spTree>
    <p:extLst>
      <p:ext uri="{BB962C8B-B14F-4D97-AF65-F5344CB8AC3E}">
        <p14:creationId xmlns:p14="http://schemas.microsoft.com/office/powerpoint/2010/main" val="3150352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 descr="pie chart">
            <a:extLst>
              <a:ext uri="{FF2B5EF4-FFF2-40B4-BE49-F238E27FC236}">
                <a16:creationId xmlns:a16="http://schemas.microsoft.com/office/drawing/2014/main" id="{DCCB6637-D8E6-4BF1-9EF6-E5654DE57B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5616632"/>
              </p:ext>
            </p:extLst>
          </p:nvPr>
        </p:nvGraphicFramePr>
        <p:xfrm>
          <a:off x="425302" y="1220501"/>
          <a:ext cx="11585188" cy="542260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5F9B50-CED9-4961-91E8-058BE2567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58EC933-E978-D8BC-2371-7CE775EA5C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4000"/>
              <a:t>Tehokas julkinen puhuminen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C43ED1B-0029-D764-738C-F681189486B8}"/>
              </a:ext>
            </a:extLst>
          </p:cNvPr>
          <p:cNvSpPr txBox="1"/>
          <p:nvPr/>
        </p:nvSpPr>
        <p:spPr>
          <a:xfrm>
            <a:off x="9522691" y="6455739"/>
            <a:ext cx="174594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000">
                <a:latin typeface="Century Gothic" panose="020B0502020202020204" pitchFamily="34" charset="0"/>
              </a:rPr>
              <a:t>Tilastot: Business Insider</a:t>
            </a:r>
          </a:p>
        </p:txBody>
      </p:sp>
    </p:spTree>
    <p:extLst>
      <p:ext uri="{BB962C8B-B14F-4D97-AF65-F5344CB8AC3E}">
        <p14:creationId xmlns:p14="http://schemas.microsoft.com/office/powerpoint/2010/main" val="11699308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B76077-FA16-7240-F29C-FCDBAD069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C71654-96A5-4280-94F3-931C61A9F92C}" type="slidenum">
              <a:rPr lang="en-US" noProof="0" smtClean="0"/>
              <a:pPr/>
              <a:t>7</a:t>
            </a:fld>
            <a:endParaRPr lang="en-US" noProof="0"/>
          </a:p>
        </p:txBody>
      </p:sp>
      <p:pic>
        <p:nvPicPr>
          <p:cNvPr id="5" name="Online Media 4" title="How to sound smart in your TEDx Talk | Will Stephen | TEDxNewYork">
            <a:hlinkClick r:id="" action="ppaction://media"/>
            <a:extLst>
              <a:ext uri="{FF2B5EF4-FFF2-40B4-BE49-F238E27FC236}">
                <a16:creationId xmlns:a16="http://schemas.microsoft.com/office/drawing/2014/main" id="{D9BC5A3D-FF25-46E5-2CA5-6BD439058573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084141" y="429768"/>
            <a:ext cx="10279555" cy="580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7037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2">
            <a:extLst>
              <a:ext uri="{FF2B5EF4-FFF2-40B4-BE49-F238E27FC236}">
                <a16:creationId xmlns:a16="http://schemas.microsoft.com/office/drawing/2014/main" id="{910E6D4D-09BB-6D16-96B7-75A5395B710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45331"/>
              </p:ext>
            </p:extLst>
          </p:nvPr>
        </p:nvGraphicFramePr>
        <p:xfrm>
          <a:off x="538960" y="1825625"/>
          <a:ext cx="4914189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5C6BAC-F3F8-4AA0-B332-02F663571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  <a:noFill/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  <p:pic>
        <p:nvPicPr>
          <p:cNvPr id="7" name="Picture Placeholder 6">
            <a:extLst>
              <a:ext uri="{FF2B5EF4-FFF2-40B4-BE49-F238E27FC236}">
                <a16:creationId xmlns:a16="http://schemas.microsoft.com/office/drawing/2014/main" id="{A241642C-CB49-4AA1-9EAD-3BCEA280B5B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1543" r="15713"/>
          <a:stretch/>
        </p:blipFill>
        <p:spPr>
          <a:xfrm>
            <a:off x="5884648" y="5"/>
            <a:ext cx="6307353" cy="578037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2C50832-0B36-43C5-98EC-4CD165D78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938" y="499595"/>
            <a:ext cx="4937211" cy="1325563"/>
          </a:xfrm>
        </p:spPr>
        <p:txBody>
          <a:bodyPr anchor="ctr">
            <a:normAutofit/>
          </a:bodyPr>
          <a:lstStyle/>
          <a:p>
            <a:r>
              <a:rPr lang="fi-FI" sz="4000"/>
              <a:t>Puheenpitämisen taidot</a:t>
            </a:r>
          </a:p>
        </p:txBody>
      </p:sp>
    </p:spTree>
    <p:extLst>
      <p:ext uri="{BB962C8B-B14F-4D97-AF65-F5344CB8AC3E}">
        <p14:creationId xmlns:p14="http://schemas.microsoft.com/office/powerpoint/2010/main" val="4335613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4C2A7-EC84-4D8C-9CA2-F6AE46F51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82563"/>
            <a:ext cx="10515600" cy="940181"/>
          </a:xfrm>
        </p:spPr>
        <p:txBody>
          <a:bodyPr anchor="b">
            <a:normAutofit/>
          </a:bodyPr>
          <a:lstStyle/>
          <a:p>
            <a:r>
              <a:rPr lang="fi-FI"/>
              <a:t>Vaiheet puheen rungon laatimisessa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6960426-AAA6-4126-93AF-30F7DEE010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25145" y="1314330"/>
            <a:ext cx="9529010" cy="764460"/>
          </a:xfrm>
        </p:spPr>
        <p:txBody>
          <a:bodyPr>
            <a:noAutofit/>
          </a:bodyPr>
          <a:lstStyle/>
          <a:p>
            <a:r>
              <a:rPr lang="fi-FI" sz="2800"/>
              <a:t>Kokonaiskuva, tavoite, sanoma, oleellisuus, rakenne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6E959E-B23F-467A-9B6E-30F9EE969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363696" y="6455739"/>
            <a:ext cx="294460" cy="18736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9EC71654-96A5-4280-94F3-931C61A9F92C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11" name="Picture Placeholder 10" descr="Yellow floating staircases">
            <a:extLst>
              <a:ext uri="{FF2B5EF4-FFF2-40B4-BE49-F238E27FC236}">
                <a16:creationId xmlns:a16="http://schemas.microsoft.com/office/drawing/2014/main" id="{9D82A855-CCB0-4075-B5EE-5CC6FD176DB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1443"/>
          <a:stretch/>
        </p:blipFill>
        <p:spPr>
          <a:xfrm>
            <a:off x="2993041" y="2270376"/>
            <a:ext cx="6206400" cy="4587625"/>
          </a:xfrm>
          <a:noFill/>
        </p:spPr>
      </p:pic>
    </p:spTree>
    <p:extLst>
      <p:ext uri="{BB962C8B-B14F-4D97-AF65-F5344CB8AC3E}">
        <p14:creationId xmlns:p14="http://schemas.microsoft.com/office/powerpoint/2010/main" val="3187533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toso v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C567A"/>
      </a:accent1>
      <a:accent2>
        <a:srgbClr val="0072C7"/>
      </a:accent2>
      <a:accent3>
        <a:srgbClr val="0D1D51"/>
      </a:accent3>
      <a:accent4>
        <a:srgbClr val="666666"/>
      </a:accent4>
      <a:accent5>
        <a:srgbClr val="3C76A6"/>
      </a:accent5>
      <a:accent6>
        <a:srgbClr val="1E44BC"/>
      </a:accent6>
      <a:hlink>
        <a:srgbClr val="0563C1"/>
      </a:hlink>
      <a:folHlink>
        <a:srgbClr val="954F72"/>
      </a:folHlink>
    </a:clrScheme>
    <a:fontScheme name="Contoso v1">
      <a:majorFont>
        <a:latin typeface="Corbel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34076243_Blue spheres presentation_RVA_v5" id="{E4C0B511-76E7-4C07-AFEA-8FEA0A5A8C84}" vid="{3A463146-28EF-4F73-B63C-03710F66E2A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0C07E3D-60A7-4F4E-8208-D9CCD01982C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EA9B47F-3DD8-4645-81DC-B88780643C07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631071E6-22AE-499A-B09C-BF21CF5F748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spheres presentation</Template>
  <TotalTime>43286</TotalTime>
  <Words>625</Words>
  <Application>Microsoft Office PowerPoint</Application>
  <PresentationFormat>Widescreen</PresentationFormat>
  <Paragraphs>194</Paragraphs>
  <Slides>28</Slides>
  <Notes>18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4" baseType="lpstr">
      <vt:lpstr>Arial</vt:lpstr>
      <vt:lpstr>Calibri</vt:lpstr>
      <vt:lpstr>Century Gothic</vt:lpstr>
      <vt:lpstr>Corbel</vt:lpstr>
      <vt:lpstr>Elephant</vt:lpstr>
      <vt:lpstr>Office Theme</vt:lpstr>
      <vt:lpstr>Julkinen puhuminen</vt:lpstr>
      <vt:lpstr>PowerPoint Presentation</vt:lpstr>
      <vt:lpstr>PowerPoint Presentation</vt:lpstr>
      <vt:lpstr>Istunnon tavoitteet</vt:lpstr>
      <vt:lpstr>Julkiseen puhumiseen vaikuttavat tekijät</vt:lpstr>
      <vt:lpstr>Tehokas julkinen puhuminen</vt:lpstr>
      <vt:lpstr>PowerPoint Presentation</vt:lpstr>
      <vt:lpstr>Puheenpitämisen taidot</vt:lpstr>
      <vt:lpstr>Vaiheet puheen rungon laatimisessa</vt:lpstr>
      <vt:lpstr>Vaiheet 1-2</vt:lpstr>
      <vt:lpstr>Vaiheet 3-4</vt:lpstr>
      <vt:lpstr>HARJOITUS: Näin aloitat - Vaiheet 1-4</vt:lpstr>
      <vt:lpstr>Vaihe 5 – Rakenne </vt:lpstr>
      <vt:lpstr>Aloitus</vt:lpstr>
      <vt:lpstr>Sisältö </vt:lpstr>
      <vt:lpstr>Yhteenveto </vt:lpstr>
      <vt:lpstr>HARJOITUS: Puheen rakenne - Vaihe 5</vt:lpstr>
      <vt:lpstr>Voima-asento</vt:lpstr>
      <vt:lpstr>Mikä on oma voima-asentosi?</vt:lpstr>
      <vt:lpstr>Istunnon tavoitteet</vt:lpstr>
      <vt:lpstr>Julkinen puhuminen</vt:lpstr>
      <vt:lpstr>Istunnon tavoitteet</vt:lpstr>
      <vt:lpstr>PowerPoint Presentation</vt:lpstr>
      <vt:lpstr>PUHEEN OHJEET</vt:lpstr>
      <vt:lpstr>Kysymyksiä keskustelun aiheiksi</vt:lpstr>
      <vt:lpstr>Onneksi olkoon!</vt:lpstr>
      <vt:lpstr>VIRTUAALINEN VS. YLEISÖN EDESSÄ PUHUMINEN</vt:lpstr>
      <vt:lpstr>Istunnon tavoitteet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Public Speaking</dc:title>
  <dc:creator>Underwood, Kerry</dc:creator>
  <cp:lastModifiedBy>Underwood, Kerry</cp:lastModifiedBy>
  <cp:revision>52</cp:revision>
  <dcterms:created xsi:type="dcterms:W3CDTF">2022-12-07T20:31:22Z</dcterms:created>
  <dcterms:modified xsi:type="dcterms:W3CDTF">2023-05-10T19:46:28Z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