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5151" autoAdjust="0"/>
  </p:normalViewPr>
  <p:slideViewPr>
    <p:cSldViewPr>
      <p:cViewPr varScale="1">
        <p:scale>
          <a:sx n="82" d="100"/>
          <a:sy n="82" d="100"/>
        </p:scale>
        <p:origin x="622" y="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4/27/2023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Klicka för att lägga till anteckningar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4/27/2023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981200"/>
            <a:ext cx="4980433" cy="1507068"/>
          </a:xfrm>
        </p:spPr>
        <p:txBody>
          <a:bodyPr anchor="b">
            <a:normAutofit/>
          </a:bodyPr>
          <a:lstStyle/>
          <a:p>
            <a:r>
              <a:rPr lang="sv-SE" sz="4500" b="1" dirty="0"/>
              <a:t>Medlemsmotivation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23837"/>
            <a:ext cx="3352799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sv-SE" b="1" dirty="0">
                <a:solidFill>
                  <a:srgbClr val="FFFFFF"/>
                </a:solidFill>
              </a:rPr>
              <a:t>Beståndsdelar i intern motivation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77134" y="1473125"/>
            <a:ext cx="7491362" cy="3911749"/>
            <a:chOff x="773824" y="2044261"/>
            <a:chExt cx="7467600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sv-SE" sz="5000" b="1"/>
                <a:t>Intern motivation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4552" y="2062656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sv-SE" sz="2000" b="1" dirty="0">
                  <a:solidFill>
                    <a:schemeClr val="bg1"/>
                  </a:solidFill>
                </a:rPr>
                <a:t>Självständig-het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sv-SE" sz="2000" b="1" dirty="0">
                  <a:solidFill>
                    <a:schemeClr val="bg1"/>
                  </a:solidFill>
                </a:rPr>
                <a:t>Kunskap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sv-SE" sz="2000" b="1" dirty="0">
                  <a:solidFill>
                    <a:schemeClr val="bg1"/>
                  </a:solidFill>
                </a:rPr>
                <a:t>Syfte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23837"/>
            <a:ext cx="3352800" cy="1283461"/>
          </a:xfrm>
        </p:spPr>
        <p:txBody>
          <a:bodyPr anchor="b">
            <a:normAutofit/>
          </a:bodyPr>
          <a:lstStyle/>
          <a:p>
            <a:r>
              <a:rPr lang="sv-SE" b="1" dirty="0"/>
              <a:t>Självständighet: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sv-SE" sz="2800" i="1">
                <a:solidFill>
                  <a:srgbClr val="FFFFFF"/>
                </a:solidFill>
              </a:rPr>
              <a:t>Önskan att vara självstyrd i sina handlingar och beteenden.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sv-SE" b="1"/>
              <a:t>Kunskap: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sv-SE" sz="2800" i="1">
                <a:solidFill>
                  <a:srgbClr val="FFFFFF"/>
                </a:solidFill>
              </a:rPr>
              <a:t>Önskan att kontinuerligt förbättra sina färdigheter och resultat.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sv-SE" b="1">
                <a:solidFill>
                  <a:schemeClr val="tx1"/>
                </a:solidFill>
              </a:rPr>
              <a:t>Syfte: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54547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sv-SE" sz="2800" i="1" dirty="0"/>
              <a:t>Önskan att bidra och vara en del av något som är större än sig själv.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459739"/>
            <a:ext cx="3190672" cy="1283461"/>
          </a:xfrm>
        </p:spPr>
        <p:txBody>
          <a:bodyPr anchor="b">
            <a:noAutofit/>
          </a:bodyPr>
          <a:lstStyle/>
          <a:p>
            <a:r>
              <a:rPr lang="sv-SE" b="1"/>
              <a:t>Personligt syfte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819400"/>
            <a:ext cx="2947482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sv-SE" sz="2800" i="1" dirty="0">
                <a:solidFill>
                  <a:srgbClr val="FFFFFF"/>
                </a:solidFill>
              </a:rPr>
              <a:t>Definierar vem du är och vad du vill efterlämna till denna värld.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sv-SE" sz="2800" b="1"/>
              <a:t>Sessionens 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sv-SE" sz="2400">
                <a:solidFill>
                  <a:srgbClr val="FFFFFF"/>
                </a:solidFill>
              </a:rPr>
              <a:t>Förstå skillnaderna mellan extern och intern motivation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sv-SE" sz="2400">
                <a:solidFill>
                  <a:srgbClr val="FFFFFF"/>
                </a:solidFill>
              </a:rPr>
              <a:t>Identifiera de tre komponenterna i intern motivation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sv-SE" sz="2400">
                <a:solidFill>
                  <a:srgbClr val="FFFFFF"/>
                </a:solidFill>
              </a:rPr>
              <a:t>Främja sätt att utveckla intern motivation bland teamets medlemmar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sv-SE" sz="2800" b="1"/>
              <a:t>Sessionens 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sv-SE" sz="2400" dirty="0">
                <a:solidFill>
                  <a:srgbClr val="FFFFFF"/>
                </a:solidFill>
              </a:rPr>
              <a:t>Förstå skillnaderna mellan extern och intern motivation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sv-SE" sz="2400" dirty="0">
                <a:solidFill>
                  <a:srgbClr val="FFFFFF"/>
                </a:solidFill>
              </a:rPr>
              <a:t>Identifiera de tre komponenterna i intern motivation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sv-SE" sz="2400" dirty="0">
                <a:solidFill>
                  <a:srgbClr val="FFFFFF"/>
                </a:solidFill>
              </a:rPr>
              <a:t>Främja sätt att utveckla intern motivation bland teamets medlemmar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sv-SE" b="1"/>
              <a:t>Daniel Pink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sv-SE" sz="2800">
                <a:solidFill>
                  <a:srgbClr val="FFFFFF"/>
                </a:solidFill>
              </a:rPr>
              <a:t>Amerikansk författare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sv-SE" sz="2800">
                <a:solidFill>
                  <a:srgbClr val="FFFFFF"/>
                </a:solidFill>
              </a:rPr>
              <a:t>Inom områdena beteende, ledning, företagande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sv-SE" sz="2800">
                <a:solidFill>
                  <a:srgbClr val="FFFFFF"/>
                </a:solidFill>
              </a:rPr>
              <a:t>Författare av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sv-SE" sz="2800" b="1" i="1">
                <a:solidFill>
                  <a:srgbClr val="FFFFFF"/>
                </a:solidFill>
              </a:rPr>
              <a:t>Driv: Den överraskande sanningen om vad som motiverar oss</a:t>
            </a: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sv-SE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Extern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sv-SE" sz="2800">
                <a:solidFill>
                  <a:schemeClr val="tx1"/>
                </a:solidFill>
              </a:rPr>
              <a:t>Motivation att agera som ett resultat av en extern och påtaglig utmärkelse </a:t>
            </a:r>
            <a:r>
              <a:rPr lang="sv-SE" sz="2800" b="1">
                <a:solidFill>
                  <a:schemeClr val="tx1"/>
                </a:solidFill>
              </a:rPr>
              <a:t>eller</a:t>
            </a:r>
            <a:r>
              <a:rPr lang="sv-SE" sz="2800">
                <a:solidFill>
                  <a:schemeClr val="tx1"/>
                </a:solidFill>
              </a:rPr>
              <a:t> konsekvens.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4" y="864108"/>
            <a:ext cx="3437466" cy="5120639"/>
          </a:xfrm>
        </p:spPr>
        <p:txBody>
          <a:bodyPr>
            <a:noAutofit/>
          </a:bodyPr>
          <a:lstStyle/>
          <a:p>
            <a:pPr algn="r"/>
            <a:r>
              <a:rPr lang="sv-SE" sz="5400" b="1">
                <a:solidFill>
                  <a:schemeClr val="tx1">
                    <a:lumMod val="65000"/>
                    <a:lumOff val="35000"/>
                  </a:schemeClr>
                </a:solidFill>
              </a:rPr>
              <a:t>Intern motivation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2" y="864108"/>
            <a:ext cx="4952998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sv-SE" sz="2800" dirty="0">
                <a:solidFill>
                  <a:schemeClr val="tx1"/>
                </a:solidFill>
              </a:rPr>
              <a:t>Motivation att agera som ett resultat av en inre önskan eller den tillfredsställelse man tror sig komma få ut av handlingen.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sv-SE" b="1"/>
              <a:t>Extern mot intern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lnSpcReduction="1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sv-SE" sz="3000" b="1" u="sng" dirty="0">
                <a:solidFill>
                  <a:srgbClr val="FFFFFF"/>
                </a:solidFill>
              </a:rPr>
              <a:t>Extern</a:t>
            </a:r>
            <a:r>
              <a:rPr lang="sv-SE" sz="3000" u="sng" dirty="0">
                <a:solidFill>
                  <a:srgbClr val="FFFFFF"/>
                </a:solidFill>
              </a:rPr>
              <a:t> är mer effektiv när</a:t>
            </a:r>
            <a:r>
              <a:rPr lang="sv-SE" sz="3000" dirty="0">
                <a:solidFill>
                  <a:srgbClr val="FFFFFF"/>
                </a:solidFill>
              </a:rPr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sv-SE" sz="3000" dirty="0">
                <a:solidFill>
                  <a:srgbClr val="FFFFFF"/>
                </a:solidFill>
              </a:rPr>
              <a:t>Vägen till resultatet är definierad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sv-SE" sz="3000" b="1" u="sng" dirty="0">
                <a:solidFill>
                  <a:srgbClr val="FFFFFF"/>
                </a:solidFill>
              </a:rPr>
              <a:t>Intern</a:t>
            </a:r>
            <a:r>
              <a:rPr lang="sv-SE" sz="3000" u="sng" dirty="0">
                <a:solidFill>
                  <a:srgbClr val="FFFFFF"/>
                </a:solidFill>
              </a:rPr>
              <a:t> är mer effektiv när</a:t>
            </a:r>
            <a:r>
              <a:rPr lang="sv-SE" sz="3000" dirty="0">
                <a:solidFill>
                  <a:srgbClr val="FFFFFF"/>
                </a:solidFill>
              </a:rPr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sv-SE" sz="3000" dirty="0">
                <a:solidFill>
                  <a:srgbClr val="FFFFFF"/>
                </a:solidFill>
              </a:rPr>
              <a:t>Vägen till resultatet kräver kritiskt tänkande och/eller problemlösning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400" b="1"/>
              <a:t>Dunckers ljusproblem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400" b="1"/>
              <a:t>Lösning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400" b="1"/>
              <a:t>Dunckers ljusproblem: Del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23806</TotalTime>
  <Words>250</Words>
  <Application>Microsoft Office PowerPoint</Application>
  <PresentationFormat>Bredbild</PresentationFormat>
  <Paragraphs>67</Paragraphs>
  <Slides>15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Medlemsmotivation</vt:lpstr>
      <vt:lpstr>Sessionens mål</vt:lpstr>
      <vt:lpstr>Daniel Pink</vt:lpstr>
      <vt:lpstr>Extern motivation</vt:lpstr>
      <vt:lpstr>Intern motivation</vt:lpstr>
      <vt:lpstr>Extern mot intern </vt:lpstr>
      <vt:lpstr>Dunckers ljusproblem</vt:lpstr>
      <vt:lpstr>Lösning</vt:lpstr>
      <vt:lpstr>Dunckers ljusproblem: Del 2</vt:lpstr>
      <vt:lpstr>PowerPoint-presentation</vt:lpstr>
      <vt:lpstr>Självständighet:</vt:lpstr>
      <vt:lpstr>Kunskap:</vt:lpstr>
      <vt:lpstr>Syfte:</vt:lpstr>
      <vt:lpstr>Personligt syfte</vt:lpstr>
      <vt:lpstr>Sessionens mål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Anders Medin</cp:lastModifiedBy>
  <cp:revision>109</cp:revision>
  <cp:lastPrinted>2015-03-12T18:32:11Z</cp:lastPrinted>
  <dcterms:created xsi:type="dcterms:W3CDTF">2015-03-09T15:40:20Z</dcterms:created>
  <dcterms:modified xsi:type="dcterms:W3CDTF">2023-04-27T20:11:51Z</dcterms:modified>
</cp:coreProperties>
</file>