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74018" autoAdjust="0"/>
  </p:normalViewPr>
  <p:slideViewPr>
    <p:cSldViewPr>
      <p:cViewPr varScale="1">
        <p:scale>
          <a:sx n="61" d="100"/>
          <a:sy n="61" d="100"/>
        </p:scale>
        <p:origin x="339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e Willems" userId="b03ebbb93e2a4a5b" providerId="LiveId" clId="{EAEFAC64-DF02-4FE5-9B31-DABB1E0BEA0D}"/>
    <pc:docChg chg="undo custSel modSld">
      <pc:chgData name="Philippe Willems" userId="b03ebbb93e2a4a5b" providerId="LiveId" clId="{EAEFAC64-DF02-4FE5-9B31-DABB1E0BEA0D}" dt="2023-04-11T15:30:29.693" v="378" actId="20577"/>
      <pc:docMkLst>
        <pc:docMk/>
      </pc:docMkLst>
      <pc:sldChg chg="modSp mod">
        <pc:chgData name="Philippe Willems" userId="b03ebbb93e2a4a5b" providerId="LiveId" clId="{EAEFAC64-DF02-4FE5-9B31-DABB1E0BEA0D}" dt="2023-04-10T21:21:33.476" v="10" actId="20577"/>
        <pc:sldMkLst>
          <pc:docMk/>
          <pc:sldMk cId="4136117618" sldId="260"/>
        </pc:sldMkLst>
        <pc:spChg chg="mod">
          <ac:chgData name="Philippe Willems" userId="b03ebbb93e2a4a5b" providerId="LiveId" clId="{EAEFAC64-DF02-4FE5-9B31-DABB1E0BEA0D}" dt="2023-04-10T21:21:33.476" v="10" actId="20577"/>
          <ac:spMkLst>
            <pc:docMk/>
            <pc:sldMk cId="4136117618" sldId="260"/>
            <ac:spMk id="3" creationId="{00000000-0000-0000-0000-000000000000}"/>
          </ac:spMkLst>
        </pc:spChg>
      </pc:sldChg>
      <pc:sldChg chg="modSp mod">
        <pc:chgData name="Philippe Willems" userId="b03ebbb93e2a4a5b" providerId="LiveId" clId="{EAEFAC64-DF02-4FE5-9B31-DABB1E0BEA0D}" dt="2023-04-10T21:23:10.947" v="29" actId="20577"/>
        <pc:sldMkLst>
          <pc:docMk/>
          <pc:sldMk cId="3080580001" sldId="261"/>
        </pc:sldMkLst>
        <pc:spChg chg="mod">
          <ac:chgData name="Philippe Willems" userId="b03ebbb93e2a4a5b" providerId="LiveId" clId="{EAEFAC64-DF02-4FE5-9B31-DABB1E0BEA0D}" dt="2023-04-10T21:22:32.905" v="11" actId="14100"/>
          <ac:spMkLst>
            <pc:docMk/>
            <pc:sldMk cId="3080580001" sldId="261"/>
            <ac:spMk id="2" creationId="{00000000-0000-0000-0000-000000000000}"/>
          </ac:spMkLst>
        </pc:spChg>
        <pc:spChg chg="mod">
          <ac:chgData name="Philippe Willems" userId="b03ebbb93e2a4a5b" providerId="LiveId" clId="{EAEFAC64-DF02-4FE5-9B31-DABB1E0BEA0D}" dt="2023-04-10T21:23:10.947" v="29" actId="20577"/>
          <ac:spMkLst>
            <pc:docMk/>
            <pc:sldMk cId="3080580001" sldId="261"/>
            <ac:spMk id="3" creationId="{00000000-0000-0000-0000-000000000000}"/>
          </ac:spMkLst>
        </pc:spChg>
      </pc:sldChg>
      <pc:sldChg chg="modSp mod">
        <pc:chgData name="Philippe Willems" userId="b03ebbb93e2a4a5b" providerId="LiveId" clId="{EAEFAC64-DF02-4FE5-9B31-DABB1E0BEA0D}" dt="2023-04-11T15:30:29.693" v="378" actId="20577"/>
        <pc:sldMkLst>
          <pc:docMk/>
          <pc:sldMk cId="1096005696" sldId="262"/>
        </pc:sldMkLst>
        <pc:spChg chg="mod">
          <ac:chgData name="Philippe Willems" userId="b03ebbb93e2a4a5b" providerId="LiveId" clId="{EAEFAC64-DF02-4FE5-9B31-DABB1E0BEA0D}" dt="2023-04-10T23:01:00.236" v="119" actId="20577"/>
          <ac:spMkLst>
            <pc:docMk/>
            <pc:sldMk cId="1096005696" sldId="262"/>
            <ac:spMk id="2" creationId="{00000000-0000-0000-0000-000000000000}"/>
          </ac:spMkLst>
        </pc:spChg>
        <pc:spChg chg="mod">
          <ac:chgData name="Philippe Willems" userId="b03ebbb93e2a4a5b" providerId="LiveId" clId="{EAEFAC64-DF02-4FE5-9B31-DABB1E0BEA0D}" dt="2023-04-11T15:30:29.693" v="378" actId="20577"/>
          <ac:spMkLst>
            <pc:docMk/>
            <pc:sldMk cId="1096005696" sldId="262"/>
            <ac:spMk id="3" creationId="{00000000-0000-0000-0000-000000000000}"/>
          </ac:spMkLst>
        </pc:spChg>
      </pc:sldChg>
      <pc:sldChg chg="modSp mod">
        <pc:chgData name="Philippe Willems" userId="b03ebbb93e2a4a5b" providerId="LiveId" clId="{EAEFAC64-DF02-4FE5-9B31-DABB1E0BEA0D}" dt="2023-04-11T14:38:41.901" v="337" actId="255"/>
        <pc:sldMkLst>
          <pc:docMk/>
          <pc:sldMk cId="1706253961" sldId="265"/>
        </pc:sldMkLst>
        <pc:spChg chg="mod">
          <ac:chgData name="Philippe Willems" userId="b03ebbb93e2a4a5b" providerId="LiveId" clId="{EAEFAC64-DF02-4FE5-9B31-DABB1E0BEA0D}" dt="2023-04-11T14:38:17.758" v="335" actId="27636"/>
          <ac:spMkLst>
            <pc:docMk/>
            <pc:sldMk cId="1706253961" sldId="265"/>
            <ac:spMk id="3" creationId="{00000000-0000-0000-0000-000000000000}"/>
          </ac:spMkLst>
        </pc:spChg>
        <pc:spChg chg="mod">
          <ac:chgData name="Philippe Willems" userId="b03ebbb93e2a4a5b" providerId="LiveId" clId="{EAEFAC64-DF02-4FE5-9B31-DABB1E0BEA0D}" dt="2023-04-11T14:38:34.192" v="336" actId="255"/>
          <ac:spMkLst>
            <pc:docMk/>
            <pc:sldMk cId="1706253961" sldId="265"/>
            <ac:spMk id="10" creationId="{00000000-0000-0000-0000-000000000000}"/>
          </ac:spMkLst>
        </pc:spChg>
        <pc:spChg chg="mod">
          <ac:chgData name="Philippe Willems" userId="b03ebbb93e2a4a5b" providerId="LiveId" clId="{EAEFAC64-DF02-4FE5-9B31-DABB1E0BEA0D}" dt="2023-04-11T14:38:41.901" v="337" actId="255"/>
          <ac:spMkLst>
            <pc:docMk/>
            <pc:sldMk cId="1706253961" sldId="265"/>
            <ac:spMk id="11" creationId="{00000000-0000-0000-0000-000000000000}"/>
          </ac:spMkLst>
        </pc:spChg>
      </pc:sldChg>
      <pc:sldChg chg="modSp mod">
        <pc:chgData name="Philippe Willems" userId="b03ebbb93e2a4a5b" providerId="LiveId" clId="{EAEFAC64-DF02-4FE5-9B31-DABB1E0BEA0D}" dt="2023-04-11T14:41:53.848" v="362" actId="20577"/>
        <pc:sldMkLst>
          <pc:docMk/>
          <pc:sldMk cId="2130745812" sldId="268"/>
        </pc:sldMkLst>
        <pc:spChg chg="mod">
          <ac:chgData name="Philippe Willems" userId="b03ebbb93e2a4a5b" providerId="LiveId" clId="{EAEFAC64-DF02-4FE5-9B31-DABB1E0BEA0D}" dt="2023-04-11T14:25:10.879" v="121" actId="313"/>
          <ac:spMkLst>
            <pc:docMk/>
            <pc:sldMk cId="2130745812" sldId="268"/>
            <ac:spMk id="2" creationId="{00000000-0000-0000-0000-000000000000}"/>
          </ac:spMkLst>
        </pc:spChg>
        <pc:spChg chg="mod">
          <ac:chgData name="Philippe Willems" userId="b03ebbb93e2a4a5b" providerId="LiveId" clId="{EAEFAC64-DF02-4FE5-9B31-DABB1E0BEA0D}" dt="2023-04-11T14:41:53.848" v="362" actId="20577"/>
          <ac:spMkLst>
            <pc:docMk/>
            <pc:sldMk cId="2130745812" sldId="268"/>
            <ac:spMk id="3" creationId="{00000000-0000-0000-0000-000000000000}"/>
          </ac:spMkLst>
        </pc:spChg>
      </pc:sldChg>
      <pc:sldChg chg="modSp mod">
        <pc:chgData name="Philippe Willems" userId="b03ebbb93e2a4a5b" providerId="LiveId" clId="{EAEFAC64-DF02-4FE5-9B31-DABB1E0BEA0D}" dt="2023-04-11T14:37:53.072" v="333" actId="20577"/>
        <pc:sldMkLst>
          <pc:docMk/>
          <pc:sldMk cId="1932287586" sldId="287"/>
        </pc:sldMkLst>
        <pc:spChg chg="mod">
          <ac:chgData name="Philippe Willems" userId="b03ebbb93e2a4a5b" providerId="LiveId" clId="{EAEFAC64-DF02-4FE5-9B31-DABB1E0BEA0D}" dt="2023-04-11T14:37:53.072" v="333" actId="20577"/>
          <ac:spMkLst>
            <pc:docMk/>
            <pc:sldMk cId="1932287586" sldId="287"/>
            <ac:spMk id="6" creationId="{00000000-0000-0000-0000-000000000000}"/>
          </ac:spMkLst>
        </pc:spChg>
      </pc:sldChg>
      <pc:sldChg chg="modSp mod">
        <pc:chgData name="Philippe Willems" userId="b03ebbb93e2a4a5b" providerId="LiveId" clId="{EAEFAC64-DF02-4FE5-9B31-DABB1E0BEA0D}" dt="2023-04-11T14:42:39.949" v="363" actId="20577"/>
        <pc:sldMkLst>
          <pc:docMk/>
          <pc:sldMk cId="485664657" sldId="293"/>
        </pc:sldMkLst>
        <pc:spChg chg="mod">
          <ac:chgData name="Philippe Willems" userId="b03ebbb93e2a4a5b" providerId="LiveId" clId="{EAEFAC64-DF02-4FE5-9B31-DABB1E0BEA0D}" dt="2023-04-11T14:42:39.949" v="363" actId="20577"/>
          <ac:spMkLst>
            <pc:docMk/>
            <pc:sldMk cId="485664657" sldId="29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Flipped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fr-FR" sz="5000" b="1"/>
              <a:t>Motivation </a:t>
            </a:r>
            <a:br>
              <a:rPr lang="fr-FR" sz="5000" b="1"/>
            </a:br>
            <a:r>
              <a:rPr lang="fr-FR" sz="5000" b="1"/>
              <a:t>de l’effectif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460" y="2169744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4200" b="1" dirty="0">
                <a:solidFill>
                  <a:srgbClr val="FFFFFF"/>
                </a:solidFill>
              </a:rPr>
              <a:t>Les éléments clés de la motivation intrinsèque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314569" y="4724400"/>
              <a:ext cx="6456454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5000" b="1"/>
                <a:t>Motivation intrinsèque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2400" b="1" dirty="0">
                  <a:solidFill>
                    <a:schemeClr val="bg1"/>
                  </a:solidFill>
                </a:rPr>
                <a:t>Autonomie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2400" b="1" dirty="0">
                  <a:solidFill>
                    <a:schemeClr val="bg1"/>
                  </a:solidFill>
                </a:rPr>
                <a:t>Maîtrise</a:t>
              </a:r>
              <a:r>
                <a:rPr lang="fr-FR" sz="35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2400" b="1" dirty="0">
                  <a:solidFill>
                    <a:schemeClr val="bg1"/>
                  </a:solidFill>
                </a:rPr>
                <a:t>Aspirations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fr-FR" b="1"/>
              <a:t>Autonomie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fr-FR" sz="2800" i="1">
                <a:solidFill>
                  <a:srgbClr val="FFFFFF"/>
                </a:solidFill>
              </a:rPr>
              <a:t>Capacité de gérer ses actions de manière indépendante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fr-FR" b="1"/>
              <a:t>Maîtrise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fr-FR" sz="2800" i="1">
                <a:solidFill>
                  <a:srgbClr val="FFFFFF"/>
                </a:solidFill>
              </a:rPr>
              <a:t>Désir d’être bon dans ce qu’on fait et de progresser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Aspirations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fr-FR" sz="2800" i="1" dirty="0"/>
              <a:t>Manifestations du besoin de donner un sens à sa vie en mettant son activité au service d’une cause.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fr-FR" b="1"/>
              <a:t>Énoncé d'objectif 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fr-FR" sz="2800" i="1">
                <a:solidFill>
                  <a:srgbClr val="FFFFFF"/>
                </a:solidFill>
              </a:rPr>
              <a:t>Définit votre identité Leo et l’empreinte que vous voulez laisser dans le monde.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fr-FR" sz="2800" b="1"/>
              <a:t>Objectifs de travail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r-FR" sz="2400" dirty="0">
                <a:solidFill>
                  <a:srgbClr val="FFFFFF"/>
                </a:solidFill>
              </a:rPr>
              <a:t>Différence entre motivation extrinsèque et motivation intrinsèque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r-FR" sz="2400">
                <a:solidFill>
                  <a:srgbClr val="FFFFFF"/>
                </a:solidFill>
              </a:rPr>
              <a:t>Les trois éléments clés de la motivation intrinsèque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r-FR" sz="2400" dirty="0">
                <a:solidFill>
                  <a:srgbClr val="FFFFFF"/>
                </a:solidFill>
              </a:rPr>
              <a:t>Cultiver la motivation intrinsèque dans votre équipe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fr-FR" sz="2800" b="1"/>
              <a:t>Objectifs de travail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r-FR" sz="2400">
                <a:solidFill>
                  <a:srgbClr val="FFFFFF"/>
                </a:solidFill>
              </a:rPr>
              <a:t>Différence entre motivation extrinsèque et motivation intrinsèque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r-FR" sz="2400">
                <a:solidFill>
                  <a:srgbClr val="FFFFFF"/>
                </a:solidFill>
              </a:rPr>
              <a:t>Les trois éléments clés de la motivation intrinsèque.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fr-FR" sz="2400">
                <a:solidFill>
                  <a:srgbClr val="FFFFFF"/>
                </a:solidFill>
              </a:rPr>
              <a:t>Cultiver la motivation intrinsèque dans votre équipe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fr-FR" b="1"/>
              <a:t>Daniel Pink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1911219"/>
            <a:ext cx="5158343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</a:rPr>
              <a:t>Chercheur américain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</a:rPr>
              <a:t>Comportement dans les domaines de la gestion et </a:t>
            </a:r>
            <a:br>
              <a:rPr lang="fr-FR" sz="2800" dirty="0">
                <a:solidFill>
                  <a:srgbClr val="FFFFFF"/>
                </a:solidFill>
              </a:rPr>
            </a:br>
            <a:r>
              <a:rPr lang="fr-FR" sz="2800" dirty="0">
                <a:solidFill>
                  <a:srgbClr val="FFFFFF"/>
                </a:solidFill>
              </a:rPr>
              <a:t>des affaires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</a:rPr>
              <a:t>Auteur de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fr-FR" sz="2800" b="1" i="1" dirty="0">
                <a:solidFill>
                  <a:srgbClr val="FFFFFF"/>
                </a:solidFill>
              </a:rPr>
              <a:t>La vérité sur ce qui nous motive</a:t>
            </a: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fr-FR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extrinsèque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r-FR" sz="2800">
                <a:solidFill>
                  <a:schemeClr val="tx1"/>
                </a:solidFill>
              </a:rPr>
              <a:t>Motivation se nourrissant de facteurs tels que la perspective d’une récompense ou d’une sanction.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38" y="864108"/>
            <a:ext cx="3460862" cy="5120639"/>
          </a:xfrm>
        </p:spPr>
        <p:txBody>
          <a:bodyPr>
            <a:noAutofit/>
          </a:bodyPr>
          <a:lstStyle/>
          <a:p>
            <a:pPr algn="r"/>
            <a:r>
              <a:rPr lang="fr-FR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intrinsèque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fr-FR" sz="2800" dirty="0">
                <a:solidFill>
                  <a:schemeClr val="tx1"/>
                </a:solidFill>
              </a:rPr>
              <a:t>Motivation reposant sur la satisfaction que l'on s’attend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à tirer d’une action donnée.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fr-FR" b="1" dirty="0"/>
              <a:t>Motivation extrinsèque et intrinsèque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lnSpcReduction="1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fr-FR" sz="3000" u="sng" dirty="0">
                <a:solidFill>
                  <a:srgbClr val="FFFFFF"/>
                </a:solidFill>
              </a:rPr>
              <a:t>Motivation</a:t>
            </a:r>
            <a:r>
              <a:rPr lang="fr-FR" sz="3000" b="1" u="sng" dirty="0">
                <a:solidFill>
                  <a:srgbClr val="FFFFFF"/>
                </a:solidFill>
              </a:rPr>
              <a:t> extrinsèque</a:t>
            </a:r>
            <a:r>
              <a:rPr lang="fr-FR" sz="3000" u="sng" dirty="0">
                <a:solidFill>
                  <a:srgbClr val="FFFFFF"/>
                </a:solidFill>
              </a:rPr>
              <a:t> plus liée aux...</a:t>
            </a:r>
            <a:r>
              <a:rPr lang="fr-FR" sz="3000"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fr-FR" sz="3000" dirty="0">
                <a:solidFill>
                  <a:srgbClr val="FFFFFF"/>
                </a:solidFill>
              </a:rPr>
              <a:t>processus bien établis.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fr-FR" sz="3000" u="sng" dirty="0">
                <a:solidFill>
                  <a:srgbClr val="FFFFFF"/>
                </a:solidFill>
              </a:rPr>
              <a:t>Motivation</a:t>
            </a:r>
            <a:r>
              <a:rPr lang="fr-FR" sz="3000" b="1" u="sng" dirty="0">
                <a:solidFill>
                  <a:srgbClr val="FFFFFF"/>
                </a:solidFill>
              </a:rPr>
              <a:t> intrinsèque </a:t>
            </a:r>
            <a:r>
              <a:rPr lang="fr-FR" sz="3000" u="sng" dirty="0">
                <a:solidFill>
                  <a:srgbClr val="FFFFFF"/>
                </a:solidFill>
              </a:rPr>
              <a:t>plus liée aux...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fr-FR" sz="3000">
                <a:solidFill>
                  <a:srgbClr val="FFFFFF"/>
                </a:solidFill>
              </a:rPr>
              <a:t>processus nécessitant de l’analyse.</a:t>
            </a:r>
            <a:endParaRPr lang="fr-FR" sz="3000" dirty="0">
              <a:solidFill>
                <a:srgbClr val="FFFFFF"/>
              </a:solidFill>
            </a:endParaRP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5400" b="1"/>
              <a:t>Problème de la bougie de Duncker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5400" b="1"/>
              <a:t>Solution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5400" b="1" dirty="0"/>
              <a:t>Problème de la bougie de </a:t>
            </a:r>
            <a:r>
              <a:rPr lang="fr-FR" sz="5400" b="1" dirty="0" err="1"/>
              <a:t>Duncker</a:t>
            </a:r>
            <a:r>
              <a:rPr lang="fr-FR" sz="5400" b="1" dirty="0"/>
              <a:t> </a:t>
            </a:r>
            <a:br>
              <a:rPr lang="fr-FR" sz="5400" b="1" dirty="0"/>
            </a:br>
            <a:r>
              <a:rPr lang="fr-FR" sz="5400" b="1" dirty="0"/>
              <a:t>2</a:t>
            </a:r>
            <a:r>
              <a:rPr lang="fr-FR" sz="5400" b="1" baseline="30000" dirty="0"/>
              <a:t>e</a:t>
            </a:r>
            <a:r>
              <a:rPr lang="fr-FR" sz="5400" b="1" dirty="0"/>
              <a:t> partie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24762</TotalTime>
  <Words>254</Words>
  <Application>Microsoft Office PowerPoint</Application>
  <PresentationFormat>Widescreen</PresentationFormat>
  <Paragraphs>67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Motivation  de l’effectif</vt:lpstr>
      <vt:lpstr>Objectifs de travail</vt:lpstr>
      <vt:lpstr>Daniel Pink</vt:lpstr>
      <vt:lpstr>Motivation extrinsèque</vt:lpstr>
      <vt:lpstr>Motivation intrinsèque</vt:lpstr>
      <vt:lpstr>Motivation extrinsèque et intrinsèque </vt:lpstr>
      <vt:lpstr>Problème de la bougie de Duncker</vt:lpstr>
      <vt:lpstr>Solution</vt:lpstr>
      <vt:lpstr>Problème de la bougie de Duncker  2e partie</vt:lpstr>
      <vt:lpstr>PowerPoint Presentation</vt:lpstr>
      <vt:lpstr>Autonomie :</vt:lpstr>
      <vt:lpstr>Maîtrise :</vt:lpstr>
      <vt:lpstr>Aspirations :</vt:lpstr>
      <vt:lpstr>Énoncé d'objectif personnel</vt:lpstr>
      <vt:lpstr>Objectifs de travail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Cermak, Wendy</cp:lastModifiedBy>
  <cp:revision>108</cp:revision>
  <cp:lastPrinted>2015-03-12T18:32:11Z</cp:lastPrinted>
  <dcterms:created xsi:type="dcterms:W3CDTF">2015-03-09T15:40:20Z</dcterms:created>
  <dcterms:modified xsi:type="dcterms:W3CDTF">2023-04-14T20:07:05Z</dcterms:modified>
</cp:coreProperties>
</file>