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74018" autoAdjust="0"/>
  </p:normalViewPr>
  <p:slideViewPr>
    <p:cSldViewPr>
      <p:cViewPr varScale="1">
        <p:scale>
          <a:sx n="61" d="100"/>
          <a:sy n="61" d="100"/>
        </p:scale>
        <p:origin x="339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Texto volteado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es-ES" sz="5000" b="1"/>
              <a:t>Motivación</a:t>
            </a:r>
            <a:br>
              <a:rPr lang="es-ES" sz="5000" b="1"/>
            </a:br>
            <a:r>
              <a:rPr lang="es-ES" sz="5000" b="1"/>
              <a:t>de los socios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1123837"/>
            <a:ext cx="3352799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s-ES" sz="4200" b="1" dirty="0">
                <a:solidFill>
                  <a:srgbClr val="FFFFFF"/>
                </a:solidFill>
              </a:rPr>
              <a:t>Componentes de la motivación interna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5000" b="1"/>
                <a:t>Motivación interna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2400" b="1">
                  <a:solidFill>
                    <a:schemeClr val="bg1"/>
                  </a:solidFill>
                </a:rPr>
                <a:t>Autonomía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93319" y="2044261"/>
              <a:ext cx="1881258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3500" b="1" dirty="0">
                  <a:solidFill>
                    <a:schemeClr val="bg1"/>
                  </a:solidFill>
                </a:rPr>
                <a:t>Dominio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4" y="2046890"/>
              <a:ext cx="1894489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3200" b="1" dirty="0">
                  <a:solidFill>
                    <a:schemeClr val="bg1"/>
                  </a:solidFill>
                </a:rPr>
                <a:t>Propósito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s-ES" b="1"/>
              <a:t>Autonomía: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s-ES" sz="2800" i="1">
                <a:solidFill>
                  <a:srgbClr val="FFFFFF"/>
                </a:solidFill>
              </a:rPr>
              <a:t>El deseo de dirigirse a sí mismo en las acciones y conductas propias.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s-ES" b="1"/>
              <a:t>Dominio: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s-ES" sz="2800" i="1">
                <a:solidFill>
                  <a:srgbClr val="FFFFFF"/>
                </a:solidFill>
              </a:rPr>
              <a:t>El deseo de mejorar continuamente las habilidades o desempeño propios.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chemeClr val="tx1"/>
                </a:solidFill>
              </a:rPr>
              <a:t>Propósito: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s-ES" sz="2800" i="1"/>
              <a:t>El deseo de hacer una contribución y de ser parte de una causa más grande que uno mismo.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es-ES" b="1"/>
              <a:t>Formular propósitos personales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es-ES" sz="2800" i="1" dirty="0">
                <a:solidFill>
                  <a:srgbClr val="FFFFFF"/>
                </a:solidFill>
              </a:rPr>
              <a:t>Define quien  es uno y qué huella se quiere dejar en el mundo.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1047637"/>
            <a:ext cx="3023680" cy="628763"/>
          </a:xfrm>
        </p:spPr>
        <p:txBody>
          <a:bodyPr anchor="b">
            <a:normAutofit fontScale="90000"/>
          </a:bodyPr>
          <a:lstStyle/>
          <a:p>
            <a:r>
              <a:rPr lang="es-ES" sz="2800" b="1" dirty="0"/>
              <a:t>Objetivos de la sesión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763545"/>
            <a:ext cx="3099880" cy="4256255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s-ES" sz="2400" dirty="0">
                <a:solidFill>
                  <a:srgbClr val="FFFFFF"/>
                </a:solidFill>
              </a:rPr>
              <a:t>Reconocer las diferencias entre la motivación extrínseca e intrínseca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s-ES" sz="2400" dirty="0">
                <a:solidFill>
                  <a:srgbClr val="FFFFFF"/>
                </a:solidFill>
              </a:rPr>
              <a:t>Identificar tres componentes de la motivación intrínseca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s-ES" sz="2400" dirty="0">
                <a:solidFill>
                  <a:srgbClr val="FFFFFF"/>
                </a:solidFill>
              </a:rPr>
              <a:t>Aumentar la motivación intrínseca entre los miembros del equipo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838200"/>
            <a:ext cx="3099880" cy="628763"/>
          </a:xfrm>
        </p:spPr>
        <p:txBody>
          <a:bodyPr anchor="b">
            <a:normAutofit fontScale="90000"/>
          </a:bodyPr>
          <a:lstStyle/>
          <a:p>
            <a:r>
              <a:rPr lang="es-ES" sz="2800" b="1" dirty="0"/>
              <a:t>Objetivos de la sesión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562878"/>
            <a:ext cx="3099880" cy="4256255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s-ES" sz="2400" dirty="0">
                <a:solidFill>
                  <a:srgbClr val="FFFFFF"/>
                </a:solidFill>
              </a:rPr>
              <a:t>Reconocer las diferencias entre la motivación extrínseca e intrínseca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s-ES" sz="2400" dirty="0">
                <a:solidFill>
                  <a:srgbClr val="FFFFFF"/>
                </a:solidFill>
              </a:rPr>
              <a:t>Identificar tres componentes de la motivación intrínseca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s-ES" sz="2400" dirty="0">
                <a:solidFill>
                  <a:srgbClr val="FFFFFF"/>
                </a:solidFill>
              </a:rPr>
              <a:t>Aumentar la motivación intrínseca entre los miembros del equipo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es-ES" b="1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s-ES" sz="2800">
                <a:solidFill>
                  <a:srgbClr val="FFFFFF"/>
                </a:solidFill>
              </a:rPr>
              <a:t>Escritora estadounidense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s-ES" sz="2800">
                <a:solidFill>
                  <a:srgbClr val="FFFFFF"/>
                </a:solidFill>
              </a:rPr>
              <a:t>Experto en los campos de conducta, gestión, negocios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s-ES" sz="2800">
                <a:solidFill>
                  <a:srgbClr val="FFFFFF"/>
                </a:solidFill>
              </a:rPr>
              <a:t>Autor de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s-ES" sz="2800" b="1" i="1">
                <a:solidFill>
                  <a:srgbClr val="FFFFFF"/>
                </a:solidFill>
              </a:rPr>
              <a:t>Drive: La sorprendente verdad sobre lo que nos motiva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6" y="1083732"/>
            <a:ext cx="5604257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Motivación extrínseca/externa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ES" sz="2800">
                <a:solidFill>
                  <a:schemeClr val="tx1"/>
                </a:solidFill>
              </a:rPr>
              <a:t>La motivación a actuar como resultado de una recompensa </a:t>
            </a:r>
            <a:r>
              <a:rPr lang="es-ES" sz="2800" b="1">
                <a:solidFill>
                  <a:schemeClr val="tx1"/>
                </a:solidFill>
              </a:rPr>
              <a:t>o</a:t>
            </a:r>
            <a:r>
              <a:rPr lang="es-ES" sz="2800">
                <a:solidFill>
                  <a:schemeClr val="tx1"/>
                </a:solidFill>
              </a:rPr>
              <a:t> consecuencia externa tangibles.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864108"/>
            <a:ext cx="3664193" cy="5120639"/>
          </a:xfrm>
        </p:spPr>
        <p:txBody>
          <a:bodyPr>
            <a:noAutofit/>
          </a:bodyPr>
          <a:lstStyle/>
          <a:p>
            <a:pPr algn="r"/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Motivación</a:t>
            </a:r>
            <a:b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intrínseca/</a:t>
            </a:r>
            <a:b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es-ES" sz="2800" dirty="0">
                <a:solidFill>
                  <a:schemeClr val="tx1"/>
                </a:solidFill>
              </a:rPr>
              <a:t>La motivación a actuar como resultado del deseo interno o de la satisfacción de sí mismo que uno cree conseguirá de la acción.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s-ES" b="1"/>
              <a:t>Externa frente a interna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fontScale="92500" lnSpcReduction="1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s-ES" sz="3000" b="1" dirty="0">
                <a:solidFill>
                  <a:srgbClr val="FFFFFF"/>
                </a:solidFill>
              </a:rPr>
              <a:t>La externa </a:t>
            </a:r>
            <a:r>
              <a:rPr lang="es-ES" sz="3000" u="sng" dirty="0">
                <a:solidFill>
                  <a:srgbClr val="FFFFFF"/>
                </a:solidFill>
              </a:rPr>
              <a:t>es más eficaz cuando</a:t>
            </a:r>
            <a:r>
              <a:rPr lang="es-ES" sz="3000" dirty="0">
                <a:solidFill>
                  <a:srgbClr val="FFFFFF"/>
                </a:solidFill>
              </a:rPr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es-ES" sz="3000" dirty="0">
                <a:solidFill>
                  <a:srgbClr val="FFFFFF"/>
                </a:solidFill>
              </a:rPr>
              <a:t>El camino al logro ya está definido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s-ES" sz="3000" b="1" dirty="0">
                <a:solidFill>
                  <a:srgbClr val="FFFFFF"/>
                </a:solidFill>
              </a:rPr>
              <a:t>La interna </a:t>
            </a:r>
            <a:r>
              <a:rPr lang="es-ES" sz="3000" u="sng" dirty="0">
                <a:solidFill>
                  <a:srgbClr val="FFFFFF"/>
                </a:solidFill>
              </a:rPr>
              <a:t>es más eficaz cuando</a:t>
            </a:r>
            <a:r>
              <a:rPr lang="es-ES" sz="3000" dirty="0">
                <a:solidFill>
                  <a:srgbClr val="FFFFFF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es-ES" sz="3000" dirty="0">
                <a:solidFill>
                  <a:srgbClr val="FFFFFF"/>
                </a:solidFill>
              </a:rPr>
              <a:t>El camino al logro requiere razonamiento y resolución de problemas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5400" b="1"/>
              <a:t>El problema de la vela de Duncker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5400" b="1"/>
              <a:t>Solución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" sz="5400" b="1" dirty="0"/>
              <a:t>El problema de la vela de Duncker, segunda parte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23710</TotalTime>
  <Words>295</Words>
  <Application>Microsoft Office PowerPoint</Application>
  <PresentationFormat>Widescreen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Motivación de los socios</vt:lpstr>
      <vt:lpstr>Objetivos de la sesión</vt:lpstr>
      <vt:lpstr>Daniel Pink</vt:lpstr>
      <vt:lpstr>Motivación extrínseca/externa</vt:lpstr>
      <vt:lpstr>Motivación intrínseca/ interna</vt:lpstr>
      <vt:lpstr>Externa frente a interna </vt:lpstr>
      <vt:lpstr>El problema de la vela de Duncker</vt:lpstr>
      <vt:lpstr>Solución</vt:lpstr>
      <vt:lpstr>El problema de la vela de Duncker, segunda parte</vt:lpstr>
      <vt:lpstr>PowerPoint Presentation</vt:lpstr>
      <vt:lpstr>Autonomía:</vt:lpstr>
      <vt:lpstr>Dominio:</vt:lpstr>
      <vt:lpstr>Propósito:</vt:lpstr>
      <vt:lpstr>Formular propósitos personales</vt:lpstr>
      <vt:lpstr>Objetivos de la sesión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Cermak, Wendy</cp:lastModifiedBy>
  <cp:revision>110</cp:revision>
  <cp:lastPrinted>2015-03-12T18:32:11Z</cp:lastPrinted>
  <dcterms:created xsi:type="dcterms:W3CDTF">2015-03-09T15:40:20Z</dcterms:created>
  <dcterms:modified xsi:type="dcterms:W3CDTF">2023-05-09T14:16:56Z</dcterms:modified>
</cp:coreProperties>
</file>