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17"/>
  </p:notesMasterIdLst>
  <p:handoutMasterIdLst>
    <p:handoutMasterId r:id="rId18"/>
  </p:handoutMasterIdLst>
  <p:sldIdLst>
    <p:sldId id="256" r:id="rId2"/>
    <p:sldId id="257" r:id="rId3"/>
    <p:sldId id="260" r:id="rId4"/>
    <p:sldId id="258" r:id="rId5"/>
    <p:sldId id="261" r:id="rId6"/>
    <p:sldId id="262" r:id="rId7"/>
    <p:sldId id="285" r:id="rId8"/>
    <p:sldId id="286" r:id="rId9"/>
    <p:sldId id="287" r:id="rId10"/>
    <p:sldId id="265" r:id="rId11"/>
    <p:sldId id="266" r:id="rId12"/>
    <p:sldId id="267" r:id="rId13"/>
    <p:sldId id="268" r:id="rId14"/>
    <p:sldId id="291" r:id="rId15"/>
    <p:sldId id="29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5C43FD-2D81-9CFA-9C4A-A35CD6167620}" name="Khamisi Grace" initials="KG" userId="zf4GxHDVBqBlx4LynScNWqDXMqa5rPKp++84GQX4s+g="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07C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41" autoAdjust="0"/>
    <p:restoredTop sz="74018" autoAdjust="0"/>
  </p:normalViewPr>
  <p:slideViewPr>
    <p:cSldViewPr>
      <p:cViewPr varScale="1">
        <p:scale>
          <a:sx n="103" d="100"/>
          <a:sy n="103" d="100"/>
        </p:scale>
        <p:origin x="702"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C5342B7-413A-4B79-8E6C-75814585168C}" type="datetimeFigureOut">
              <a:rPr lang="en-US" smtClean="0"/>
              <a:t>5/15/2023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5EA73F-CD6F-4B23-8107-5F2D2D5064E5}" type="slidenum">
              <a:rPr lang="en-US" smtClean="0"/>
              <a:t>‹#›</a:t>
            </a:fld>
            <a:endParaRPr lang="en-US" dirty="0"/>
          </a:p>
        </p:txBody>
      </p:sp>
    </p:spTree>
    <p:extLst>
      <p:ext uri="{BB962C8B-B14F-4D97-AF65-F5344CB8AC3E}">
        <p14:creationId xmlns:p14="http://schemas.microsoft.com/office/powerpoint/2010/main" val="3256116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E5EF43-07CF-4036-9416-05224F4B8DC4}" type="datetimeFigureOut">
              <a:rPr lang="en-US" smtClean="0"/>
              <a:t>5/15/2023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ECA705-043D-481D-A060-CA1BB10E6AEC}" type="slidenum">
              <a:rPr lang="en-US" smtClean="0"/>
              <a:t>‹#›</a:t>
            </a:fld>
            <a:endParaRPr lang="en-US" dirty="0"/>
          </a:p>
        </p:txBody>
      </p:sp>
    </p:spTree>
    <p:extLst>
      <p:ext uri="{BB962C8B-B14F-4D97-AF65-F5344CB8AC3E}">
        <p14:creationId xmlns:p14="http://schemas.microsoft.com/office/powerpoint/2010/main" val="2992042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CA705-043D-481D-A060-CA1BB10E6AEC}" type="slidenum">
              <a:rPr lang="en-US" smtClean="0"/>
              <a:t>1</a:t>
            </a:fld>
            <a:endParaRPr lang="en-US" dirty="0"/>
          </a:p>
        </p:txBody>
      </p:sp>
    </p:spTree>
    <p:extLst>
      <p:ext uri="{BB962C8B-B14F-4D97-AF65-F5344CB8AC3E}">
        <p14:creationId xmlns:p14="http://schemas.microsoft.com/office/powerpoint/2010/main" val="3265850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CA705-043D-481D-A060-CA1BB10E6AEC}" type="slidenum">
              <a:rPr lang="en-US" smtClean="0"/>
              <a:t>13</a:t>
            </a:fld>
            <a:endParaRPr lang="en-US" dirty="0"/>
          </a:p>
        </p:txBody>
      </p:sp>
    </p:spTree>
    <p:extLst>
      <p:ext uri="{BB962C8B-B14F-4D97-AF65-F5344CB8AC3E}">
        <p14:creationId xmlns:p14="http://schemas.microsoft.com/office/powerpoint/2010/main" val="3960238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CA705-043D-481D-A060-CA1BB10E6AEC}" type="slidenum">
              <a:rPr lang="en-US" smtClean="0"/>
              <a:t>14</a:t>
            </a:fld>
            <a:endParaRPr lang="en-US" dirty="0"/>
          </a:p>
        </p:txBody>
      </p:sp>
    </p:spTree>
    <p:extLst>
      <p:ext uri="{BB962C8B-B14F-4D97-AF65-F5344CB8AC3E}">
        <p14:creationId xmlns:p14="http://schemas.microsoft.com/office/powerpoint/2010/main" val="2972556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CA705-043D-481D-A060-CA1BB10E6AEC}" type="slidenum">
              <a:rPr lang="en-US" smtClean="0"/>
              <a:t>15</a:t>
            </a:fld>
            <a:endParaRPr lang="en-US" dirty="0"/>
          </a:p>
        </p:txBody>
      </p:sp>
    </p:spTree>
    <p:extLst>
      <p:ext uri="{BB962C8B-B14F-4D97-AF65-F5344CB8AC3E}">
        <p14:creationId xmlns:p14="http://schemas.microsoft.com/office/powerpoint/2010/main" val="1611249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CA705-043D-481D-A060-CA1BB10E6AEC}" type="slidenum">
              <a:rPr lang="en-US" smtClean="0"/>
              <a:t>2</a:t>
            </a:fld>
            <a:endParaRPr lang="en-US" dirty="0"/>
          </a:p>
        </p:txBody>
      </p:sp>
    </p:spTree>
    <p:extLst>
      <p:ext uri="{BB962C8B-B14F-4D97-AF65-F5344CB8AC3E}">
        <p14:creationId xmlns:p14="http://schemas.microsoft.com/office/powerpoint/2010/main" val="1504009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CA705-043D-481D-A060-CA1BB10E6AEC}" type="slidenum">
              <a:rPr lang="en-US" smtClean="0"/>
              <a:t>3</a:t>
            </a:fld>
            <a:endParaRPr lang="en-US" dirty="0"/>
          </a:p>
        </p:txBody>
      </p:sp>
    </p:spTree>
    <p:extLst>
      <p:ext uri="{BB962C8B-B14F-4D97-AF65-F5344CB8AC3E}">
        <p14:creationId xmlns:p14="http://schemas.microsoft.com/office/powerpoint/2010/main" val="2119435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CA705-043D-481D-A060-CA1BB10E6AEC}" type="slidenum">
              <a:rPr lang="en-US" smtClean="0"/>
              <a:t>4</a:t>
            </a:fld>
            <a:endParaRPr lang="en-US" dirty="0"/>
          </a:p>
        </p:txBody>
      </p:sp>
    </p:spTree>
    <p:extLst>
      <p:ext uri="{BB962C8B-B14F-4D97-AF65-F5344CB8AC3E}">
        <p14:creationId xmlns:p14="http://schemas.microsoft.com/office/powerpoint/2010/main" val="3421534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CA705-043D-481D-A060-CA1BB10E6AEC}" type="slidenum">
              <a:rPr lang="en-US" smtClean="0"/>
              <a:t>5</a:t>
            </a:fld>
            <a:endParaRPr lang="en-US" dirty="0"/>
          </a:p>
        </p:txBody>
      </p:sp>
    </p:spTree>
    <p:extLst>
      <p:ext uri="{BB962C8B-B14F-4D97-AF65-F5344CB8AC3E}">
        <p14:creationId xmlns:p14="http://schemas.microsoft.com/office/powerpoint/2010/main" val="1266804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ja-JP"/>
              <a:t>Flipped text</a:t>
            </a:r>
          </a:p>
        </p:txBody>
      </p:sp>
      <p:sp>
        <p:nvSpPr>
          <p:cNvPr id="4" name="Slide Number Placeholder 3"/>
          <p:cNvSpPr>
            <a:spLocks noGrp="1"/>
          </p:cNvSpPr>
          <p:nvPr>
            <p:ph type="sldNum" sz="quarter" idx="10"/>
          </p:nvPr>
        </p:nvSpPr>
        <p:spPr/>
        <p:txBody>
          <a:bodyPr/>
          <a:lstStyle/>
          <a:p>
            <a:fld id="{8EECA705-043D-481D-A060-CA1BB10E6AEC}" type="slidenum">
              <a:rPr lang="en-US" smtClean="0"/>
              <a:t>6</a:t>
            </a:fld>
            <a:endParaRPr lang="en-US" dirty="0"/>
          </a:p>
        </p:txBody>
      </p:sp>
    </p:spTree>
    <p:extLst>
      <p:ext uri="{BB962C8B-B14F-4D97-AF65-F5344CB8AC3E}">
        <p14:creationId xmlns:p14="http://schemas.microsoft.com/office/powerpoint/2010/main" val="2669505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CA705-043D-481D-A060-CA1BB10E6AEC}" type="slidenum">
              <a:rPr lang="en-US" smtClean="0"/>
              <a:t>10</a:t>
            </a:fld>
            <a:endParaRPr lang="en-US" dirty="0"/>
          </a:p>
        </p:txBody>
      </p:sp>
    </p:spTree>
    <p:extLst>
      <p:ext uri="{BB962C8B-B14F-4D97-AF65-F5344CB8AC3E}">
        <p14:creationId xmlns:p14="http://schemas.microsoft.com/office/powerpoint/2010/main" val="2427135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CA705-043D-481D-A060-CA1BB10E6AEC}" type="slidenum">
              <a:rPr lang="en-US" smtClean="0"/>
              <a:t>11</a:t>
            </a:fld>
            <a:endParaRPr lang="en-US" dirty="0"/>
          </a:p>
        </p:txBody>
      </p:sp>
    </p:spTree>
    <p:extLst>
      <p:ext uri="{BB962C8B-B14F-4D97-AF65-F5344CB8AC3E}">
        <p14:creationId xmlns:p14="http://schemas.microsoft.com/office/powerpoint/2010/main" val="856019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CA705-043D-481D-A060-CA1BB10E6AEC}" type="slidenum">
              <a:rPr lang="en-US" smtClean="0"/>
              <a:t>12</a:t>
            </a:fld>
            <a:endParaRPr lang="en-US" dirty="0"/>
          </a:p>
        </p:txBody>
      </p:sp>
    </p:spTree>
    <p:extLst>
      <p:ext uri="{BB962C8B-B14F-4D97-AF65-F5344CB8AC3E}">
        <p14:creationId xmlns:p14="http://schemas.microsoft.com/office/powerpoint/2010/main" val="3043161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682EA4-A91A-423E-9C8E-9689DE0D4611}" type="datetime1">
              <a:rPr lang="en-US" smtClean="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AECF7E-FE7A-46F0-B94D-F387FBDCBB2F}" type="slidenum">
              <a:rPr lang="en-US" smtClean="0"/>
              <a:t>‹#›</a:t>
            </a:fld>
            <a:endParaRPr lang="en-US" dirty="0"/>
          </a:p>
        </p:txBody>
      </p:sp>
      <p:pic>
        <p:nvPicPr>
          <p:cNvPr id="9" name="Picture 8">
            <a:extLst>
              <a:ext uri="{FF2B5EF4-FFF2-40B4-BE49-F238E27FC236}">
                <a16:creationId xmlns:a16="http://schemas.microsoft.com/office/drawing/2014/main" id="{8D1FD6F1-7C33-F737-2E07-DF3C6280CCDC}"/>
              </a:ext>
            </a:extLst>
          </p:cNvPr>
          <p:cNvPicPr>
            <a:picLocks noChangeAspect="1"/>
          </p:cNvPicPr>
          <p:nvPr userDrawn="1"/>
        </p:nvPicPr>
        <p:blipFill>
          <a:blip r:embed="rId2"/>
          <a:stretch>
            <a:fillRect/>
          </a:stretch>
        </p:blipFill>
        <p:spPr>
          <a:xfrm>
            <a:off x="26937" y="6190212"/>
            <a:ext cx="510738" cy="640080"/>
          </a:xfrm>
          <a:prstGeom prst="rect">
            <a:avLst/>
          </a:prstGeom>
        </p:spPr>
      </p:pic>
    </p:spTree>
    <p:extLst>
      <p:ext uri="{BB962C8B-B14F-4D97-AF65-F5344CB8AC3E}">
        <p14:creationId xmlns:p14="http://schemas.microsoft.com/office/powerpoint/2010/main" val="2413515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FC89D1-EE63-4606-9C67-D542888F41CA}" type="datetime1">
              <a:rPr lang="en-US" smtClean="0"/>
              <a:t>5/15/2023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9AECF7E-FE7A-46F0-B94D-F387FBDCBB2F}" type="slidenum">
              <a:rPr lang="en-US" smtClean="0"/>
              <a:t>‹#›</a:t>
            </a:fld>
            <a:endParaRPr lang="en-US" dirty="0"/>
          </a:p>
        </p:txBody>
      </p:sp>
    </p:spTree>
    <p:extLst>
      <p:ext uri="{BB962C8B-B14F-4D97-AF65-F5344CB8AC3E}">
        <p14:creationId xmlns:p14="http://schemas.microsoft.com/office/powerpoint/2010/main" val="349736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0E20DD-0306-4159-8C9F-A4D59AFAF0BE}" type="datetime1">
              <a:rPr lang="en-US" smtClean="0"/>
              <a:t>5/15/2023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9AECF7E-FE7A-46F0-B94D-F387FBDCBB2F}" type="slidenum">
              <a:rPr lang="en-US" smtClean="0"/>
              <a:t>‹#›</a:t>
            </a:fld>
            <a:endParaRPr lang="en-US" dirty="0"/>
          </a:p>
        </p:txBody>
      </p:sp>
    </p:spTree>
    <p:extLst>
      <p:ext uri="{BB962C8B-B14F-4D97-AF65-F5344CB8AC3E}">
        <p14:creationId xmlns:p14="http://schemas.microsoft.com/office/powerpoint/2010/main" val="1076301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1040" y="1123836"/>
            <a:ext cx="2947482" cy="460118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9FD4A6-2B50-4CB6-86EC-1D9243000A79}" type="datetime1">
              <a:rPr lang="en-US" smtClean="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AECF7E-FE7A-46F0-B94D-F387FBDCBB2F}" type="slidenum">
              <a:rPr lang="en-US" smtClean="0"/>
              <a:t>‹#›</a:t>
            </a:fld>
            <a:endParaRPr lang="en-US" dirty="0"/>
          </a:p>
        </p:txBody>
      </p:sp>
    </p:spTree>
    <p:extLst>
      <p:ext uri="{BB962C8B-B14F-4D97-AF65-F5344CB8AC3E}">
        <p14:creationId xmlns:p14="http://schemas.microsoft.com/office/powerpoint/2010/main" val="3428628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DDA57F-A63E-4064-883A-178BD9E4F979}" type="datetime1">
              <a:rPr lang="en-US" smtClean="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AECF7E-FE7A-46F0-B94D-F387FBDCBB2F}" type="slidenum">
              <a:rPr lang="en-US" smtClean="0"/>
              <a:t>‹#›</a:t>
            </a:fld>
            <a:endParaRPr lang="en-US" dirty="0"/>
          </a:p>
        </p:txBody>
      </p:sp>
    </p:spTree>
    <p:extLst>
      <p:ext uri="{BB962C8B-B14F-4D97-AF65-F5344CB8AC3E}">
        <p14:creationId xmlns:p14="http://schemas.microsoft.com/office/powerpoint/2010/main" val="1425932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BA71C5F-4FAC-4AA4-8C8A-ED6EFBA7FCFC}" type="datetime1">
              <a:rPr lang="en-US" smtClean="0"/>
              <a:t>5/15/2023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39AECF7E-FE7A-46F0-B94D-F387FBDCBB2F}" type="slidenum">
              <a:rPr lang="en-US" smtClean="0"/>
              <a:t>‹#›</a:t>
            </a:fld>
            <a:endParaRPr lang="en-US" dirty="0"/>
          </a:p>
        </p:txBody>
      </p:sp>
    </p:spTree>
    <p:extLst>
      <p:ext uri="{BB962C8B-B14F-4D97-AF65-F5344CB8AC3E}">
        <p14:creationId xmlns:p14="http://schemas.microsoft.com/office/powerpoint/2010/main" val="2615540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C1634ACF-FC76-4F04-8B4B-2CAA542E3A3B}" type="datetime1">
              <a:rPr lang="en-US" smtClean="0"/>
              <a:t>5/15/2023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39AECF7E-FE7A-46F0-B94D-F387FBDCBB2F}" type="slidenum">
              <a:rPr lang="en-US" smtClean="0"/>
              <a:t>‹#›</a:t>
            </a:fld>
            <a:endParaRPr lang="en-US" dirty="0"/>
          </a:p>
        </p:txBody>
      </p:sp>
    </p:spTree>
    <p:extLst>
      <p:ext uri="{BB962C8B-B14F-4D97-AF65-F5344CB8AC3E}">
        <p14:creationId xmlns:p14="http://schemas.microsoft.com/office/powerpoint/2010/main" val="3982580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DF9100C7-AC69-429F-8771-C75CBE5CAF38}" type="datetime1">
              <a:rPr lang="en-US" smtClean="0"/>
              <a:t>5/15/2023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39AECF7E-FE7A-46F0-B94D-F387FBDCBB2F}" type="slidenum">
              <a:rPr lang="en-US" smtClean="0"/>
              <a:t>‹#›</a:t>
            </a:fld>
            <a:endParaRPr lang="en-US" dirty="0"/>
          </a:p>
        </p:txBody>
      </p:sp>
    </p:spTree>
    <p:extLst>
      <p:ext uri="{BB962C8B-B14F-4D97-AF65-F5344CB8AC3E}">
        <p14:creationId xmlns:p14="http://schemas.microsoft.com/office/powerpoint/2010/main" val="753335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53A7674-717B-492D-9E47-BAF9F01E605D}" type="datetime1">
              <a:rPr lang="en-US" smtClean="0"/>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AECF7E-FE7A-46F0-B94D-F387FBDCBB2F}" type="slidenum">
              <a:rPr lang="en-US" smtClean="0"/>
              <a:t>‹#›</a:t>
            </a:fld>
            <a:endParaRPr lang="en-US" dirty="0"/>
          </a:p>
        </p:txBody>
      </p:sp>
      <p:pic>
        <p:nvPicPr>
          <p:cNvPr id="2" name="Picture 1">
            <a:extLst>
              <a:ext uri="{FF2B5EF4-FFF2-40B4-BE49-F238E27FC236}">
                <a16:creationId xmlns:a16="http://schemas.microsoft.com/office/drawing/2014/main" id="{C5C9A161-F4E1-0F0F-C8EE-3BD884575357}"/>
              </a:ext>
            </a:extLst>
          </p:cNvPr>
          <p:cNvPicPr>
            <a:picLocks noChangeAspect="1"/>
          </p:cNvPicPr>
          <p:nvPr userDrawn="1"/>
        </p:nvPicPr>
        <p:blipFill>
          <a:blip r:embed="rId2"/>
          <a:stretch>
            <a:fillRect/>
          </a:stretch>
        </p:blipFill>
        <p:spPr>
          <a:xfrm>
            <a:off x="26938" y="6217865"/>
            <a:ext cx="512108" cy="640135"/>
          </a:xfrm>
          <a:prstGeom prst="rect">
            <a:avLst/>
          </a:prstGeom>
        </p:spPr>
      </p:pic>
    </p:spTree>
    <p:extLst>
      <p:ext uri="{BB962C8B-B14F-4D97-AF65-F5344CB8AC3E}">
        <p14:creationId xmlns:p14="http://schemas.microsoft.com/office/powerpoint/2010/main" val="2449936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85E6B029-189B-4761-AD9B-D55221DDE042}" type="datetime1">
              <a:rPr lang="en-US" smtClean="0"/>
              <a:t>5/15/2023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39AECF7E-FE7A-46F0-B94D-F387FBDCBB2F}" type="slidenum">
              <a:rPr lang="en-US" smtClean="0"/>
              <a:t>‹#›</a:t>
            </a:fld>
            <a:endParaRPr lang="en-US" dirty="0"/>
          </a:p>
        </p:txBody>
      </p:sp>
    </p:spTree>
    <p:extLst>
      <p:ext uri="{BB962C8B-B14F-4D97-AF65-F5344CB8AC3E}">
        <p14:creationId xmlns:p14="http://schemas.microsoft.com/office/powerpoint/2010/main" val="1365932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A6CAAF3D-4F97-46D6-BA93-226482D876B8}" type="datetime1">
              <a:rPr lang="en-US" smtClean="0"/>
              <a:t>5/15/2023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39AECF7E-FE7A-46F0-B94D-F387FBDCBB2F}" type="slidenum">
              <a:rPr lang="en-US" smtClean="0"/>
              <a:t>‹#›</a:t>
            </a:fld>
            <a:endParaRPr lang="en-US" dirty="0"/>
          </a:p>
        </p:txBody>
      </p:sp>
    </p:spTree>
    <p:extLst>
      <p:ext uri="{BB962C8B-B14F-4D97-AF65-F5344CB8AC3E}">
        <p14:creationId xmlns:p14="http://schemas.microsoft.com/office/powerpoint/2010/main" val="425257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BD70243-B74E-45B7-AFCB-82AE62544E6F}" type="datetime1">
              <a:rPr lang="en-US" smtClean="0"/>
              <a:t>5/15/2023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39AECF7E-FE7A-46F0-B94D-F387FBDCBB2F}" type="slidenum">
              <a:rPr lang="en-US" smtClean="0"/>
              <a:t>‹#›</a:t>
            </a:fld>
            <a:endParaRPr lang="en-US" dirty="0"/>
          </a:p>
        </p:txBody>
      </p:sp>
      <p:pic>
        <p:nvPicPr>
          <p:cNvPr id="9" name="Picture 8">
            <a:extLst>
              <a:ext uri="{FF2B5EF4-FFF2-40B4-BE49-F238E27FC236}">
                <a16:creationId xmlns:a16="http://schemas.microsoft.com/office/drawing/2014/main" id="{EF067029-4830-DBD0-E30A-066A0DC8BCA3}"/>
              </a:ext>
            </a:extLst>
          </p:cNvPr>
          <p:cNvPicPr>
            <a:picLocks noChangeAspect="1"/>
          </p:cNvPicPr>
          <p:nvPr userDrawn="1"/>
        </p:nvPicPr>
        <p:blipFill>
          <a:blip r:embed="rId13"/>
          <a:stretch>
            <a:fillRect/>
          </a:stretch>
        </p:blipFill>
        <p:spPr>
          <a:xfrm>
            <a:off x="26938" y="6206366"/>
            <a:ext cx="512108" cy="640135"/>
          </a:xfrm>
          <a:prstGeom prst="rect">
            <a:avLst/>
          </a:prstGeom>
        </p:spPr>
      </p:pic>
    </p:spTree>
    <p:extLst>
      <p:ext uri="{BB962C8B-B14F-4D97-AF65-F5344CB8AC3E}">
        <p14:creationId xmlns:p14="http://schemas.microsoft.com/office/powerpoint/2010/main" val="37184394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7200" y="2675466"/>
            <a:ext cx="4675633" cy="1507068"/>
          </a:xfrm>
        </p:spPr>
        <p:txBody>
          <a:bodyPr anchor="b">
            <a:normAutofit/>
          </a:bodyPr>
          <a:lstStyle/>
          <a:p>
            <a:r>
              <a:rPr lang="ja-JP" sz="5000" b="1" dirty="0">
                <a:latin typeface="ＭＳ Ｐゴシック" panose="020B0600070205080204" pitchFamily="50" charset="-128"/>
                <a:ea typeface="ＭＳ Ｐゴシック" panose="020B0600070205080204" pitchFamily="50" charset="-128"/>
              </a:rPr>
              <a:t>会員の</a:t>
            </a:r>
            <a:r>
              <a:rPr lang="ja-JP" altLang="en-US" sz="5000" b="1" dirty="0">
                <a:latin typeface="ＭＳ Ｐゴシック" panose="020B0600070205080204" pitchFamily="50" charset="-128"/>
                <a:ea typeface="ＭＳ Ｐゴシック" panose="020B0600070205080204" pitchFamily="50" charset="-128"/>
              </a:rPr>
              <a:t>動機付け</a:t>
            </a:r>
            <a:endParaRPr lang="ja-JP" sz="5000" b="1" dirty="0">
              <a:latin typeface="ＭＳ Ｐゴシック" panose="020B0600070205080204" pitchFamily="50" charset="-128"/>
              <a:ea typeface="ＭＳ Ｐゴシック" panose="020B0600070205080204" pitchFamily="50" charset="-128"/>
            </a:endParaRPr>
          </a:p>
        </p:txBody>
      </p:sp>
      <p:pic>
        <p:nvPicPr>
          <p:cNvPr id="4" name="Picture 3">
            <a:extLst>
              <a:ext uri="{FF2B5EF4-FFF2-40B4-BE49-F238E27FC236}">
                <a16:creationId xmlns:a16="http://schemas.microsoft.com/office/drawing/2014/main" id="{AAFCBE52-FD44-AC47-2E0F-B33C0C6F3244}"/>
              </a:ext>
            </a:extLst>
          </p:cNvPr>
          <p:cNvPicPr>
            <a:picLocks noChangeAspect="1"/>
          </p:cNvPicPr>
          <p:nvPr/>
        </p:nvPicPr>
        <p:blipFill>
          <a:blip r:embed="rId3"/>
          <a:stretch>
            <a:fillRect/>
          </a:stretch>
        </p:blipFill>
        <p:spPr>
          <a:xfrm>
            <a:off x="1600200" y="2092036"/>
            <a:ext cx="2133600" cy="2673928"/>
          </a:xfrm>
          <a:prstGeom prst="rect">
            <a:avLst/>
          </a:prstGeom>
        </p:spPr>
      </p:pic>
    </p:spTree>
    <p:extLst>
      <p:ext uri="{BB962C8B-B14F-4D97-AF65-F5344CB8AC3E}">
        <p14:creationId xmlns:p14="http://schemas.microsoft.com/office/powerpoint/2010/main" val="1000108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265894" y="1123837"/>
            <a:ext cx="3086905" cy="2000363"/>
          </a:xfrm>
          <a:prstGeom prst="rect">
            <a:avLst/>
          </a:prstGeom>
        </p:spPr>
        <p:txBody>
          <a:bodyPr vert="horz" lIns="91440" tIns="45720" rIns="91440" bIns="45720" rtlCol="0" anchor="b">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defTabSz="914400">
              <a:lnSpc>
                <a:spcPct val="90000"/>
              </a:lnSpc>
              <a:spcAft>
                <a:spcPts val="600"/>
              </a:spcAft>
            </a:pPr>
            <a:r>
              <a:rPr lang="ja-JP" sz="4200" b="1">
                <a:solidFill>
                  <a:srgbClr val="FFFFFF"/>
                </a:solidFill>
                <a:latin typeface="ＭＳ Ｐゴシック" panose="020B0600070205080204" pitchFamily="50" charset="-128"/>
                <a:ea typeface="ＭＳ Ｐゴシック" panose="020B0600070205080204" pitchFamily="50" charset="-128"/>
              </a:rPr>
              <a:t>内的動機の要素</a:t>
            </a:r>
          </a:p>
        </p:txBody>
      </p:sp>
      <p:sp>
        <p:nvSpPr>
          <p:cNvPr id="14" name="Slide Number Placeholder 3"/>
          <p:cNvSpPr>
            <a:spLocks noGrp="1"/>
          </p:cNvSpPr>
          <p:nvPr>
            <p:ph type="sldNum" sz="quarter" idx="12"/>
          </p:nvPr>
        </p:nvSpPr>
        <p:spPr/>
        <p:txBody>
          <a:bodyPr vert="horz" lIns="91440" tIns="45720" rIns="91440" bIns="45720" rtlCol="0" anchor="ctr">
            <a:normAutofit/>
          </a:bodyPr>
          <a:lstStyle/>
          <a:p>
            <a:pPr>
              <a:spcAft>
                <a:spcPts val="600"/>
              </a:spcAft>
            </a:pPr>
            <a:fld id="{7F15A9BC-1978-45FF-9C65-8B58354425E7}" type="slidenum">
              <a:rPr lang="en-US" b="1" kern="1200" dirty="0">
                <a:solidFill>
                  <a:schemeClr val="accent1"/>
                </a:solidFill>
                <a:latin typeface="ＭＳ Ｐゴシック" panose="020B0600070205080204" pitchFamily="50" charset="-128"/>
                <a:ea typeface="ＭＳ Ｐゴシック" panose="020B0600070205080204" pitchFamily="50" charset="-128"/>
              </a:rPr>
              <a:pPr>
                <a:spcAft>
                  <a:spcPts val="600"/>
                </a:spcAft>
              </a:pPr>
              <a:t>10</a:t>
            </a:fld>
            <a:endParaRPr lang="en-US" b="1" kern="1200" dirty="0">
              <a:solidFill>
                <a:schemeClr val="accent1"/>
              </a:solidFill>
              <a:latin typeface="ＭＳ Ｐゴシック" panose="020B0600070205080204" pitchFamily="50" charset="-128"/>
              <a:ea typeface="ＭＳ Ｐゴシック" panose="020B0600070205080204" pitchFamily="50" charset="-128"/>
            </a:endParaRPr>
          </a:p>
        </p:txBody>
      </p:sp>
      <p:grpSp>
        <p:nvGrpSpPr>
          <p:cNvPr id="19" name="Group 18"/>
          <p:cNvGrpSpPr/>
          <p:nvPr/>
        </p:nvGrpSpPr>
        <p:grpSpPr>
          <a:xfrm>
            <a:off x="3877134" y="1473125"/>
            <a:ext cx="7491362" cy="3911749"/>
            <a:chOff x="773824" y="2044261"/>
            <a:chExt cx="7467600" cy="3899339"/>
          </a:xfrm>
        </p:grpSpPr>
        <p:sp>
          <p:nvSpPr>
            <p:cNvPr id="5" name="Rectangle 4"/>
            <p:cNvSpPr/>
            <p:nvPr/>
          </p:nvSpPr>
          <p:spPr>
            <a:xfrm>
              <a:off x="1524000" y="4724400"/>
              <a:ext cx="6030310" cy="12192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spcAft>
                  <a:spcPts val="600"/>
                </a:spcAft>
              </a:pPr>
              <a:r>
                <a:rPr lang="ja-JP" sz="5000" b="1">
                  <a:latin typeface="ＭＳ Ｐゴシック" panose="020B0600070205080204" pitchFamily="50" charset="-128"/>
                  <a:ea typeface="ＭＳ Ｐゴシック" panose="020B0600070205080204" pitchFamily="50" charset="-128"/>
                </a:rPr>
                <a:t>内的動機</a:t>
              </a:r>
            </a:p>
          </p:txBody>
        </p:sp>
        <p:sp>
          <p:nvSpPr>
            <p:cNvPr id="9" name="Rectangle 8"/>
            <p:cNvSpPr/>
            <p:nvPr/>
          </p:nvSpPr>
          <p:spPr>
            <a:xfrm>
              <a:off x="994552" y="2062656"/>
              <a:ext cx="1752600" cy="1143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90000"/>
                </a:lnSpc>
                <a:spcAft>
                  <a:spcPts val="600"/>
                </a:spcAft>
              </a:pPr>
              <a:r>
                <a:rPr lang="ja-JP" sz="2400" b="1" dirty="0">
                  <a:solidFill>
                    <a:schemeClr val="bg1"/>
                  </a:solidFill>
                  <a:latin typeface="ＭＳ Ｐゴシック" panose="020B0600070205080204" pitchFamily="50" charset="-128"/>
                  <a:ea typeface="ＭＳ Ｐゴシック" panose="020B0600070205080204" pitchFamily="50" charset="-128"/>
                </a:rPr>
                <a:t>自主性</a:t>
              </a:r>
            </a:p>
          </p:txBody>
        </p:sp>
        <p:sp>
          <p:nvSpPr>
            <p:cNvPr id="10" name="Rectangle 9"/>
            <p:cNvSpPr/>
            <p:nvPr/>
          </p:nvSpPr>
          <p:spPr>
            <a:xfrm>
              <a:off x="3695700" y="2044261"/>
              <a:ext cx="1752600" cy="1143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90000"/>
                </a:lnSpc>
                <a:spcAft>
                  <a:spcPts val="600"/>
                </a:spcAft>
              </a:pPr>
              <a:r>
                <a:rPr lang="ja-JP" sz="3500" b="1">
                  <a:solidFill>
                    <a:schemeClr val="bg1"/>
                  </a:solidFill>
                  <a:latin typeface="ＭＳ Ｐゴシック" panose="020B0600070205080204" pitchFamily="50" charset="-128"/>
                  <a:ea typeface="ＭＳ Ｐゴシック" panose="020B0600070205080204" pitchFamily="50" charset="-128"/>
                </a:rPr>
                <a:t>成長</a:t>
              </a:r>
            </a:p>
          </p:txBody>
        </p:sp>
        <p:sp>
          <p:nvSpPr>
            <p:cNvPr id="12" name="Up-Down Arrow 11"/>
            <p:cNvSpPr/>
            <p:nvPr/>
          </p:nvSpPr>
          <p:spPr>
            <a:xfrm rot="5400000" flipH="1">
              <a:off x="3051942" y="2209800"/>
              <a:ext cx="381000" cy="838200"/>
            </a:xfrm>
            <a:prstGeom prst="up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ＭＳ Ｐゴシック" panose="020B0600070205080204" pitchFamily="50" charset="-128"/>
                <a:ea typeface="ＭＳ Ｐゴシック" panose="020B0600070205080204" pitchFamily="50" charset="-128"/>
              </a:endParaRPr>
            </a:p>
          </p:txBody>
        </p:sp>
        <p:sp>
          <p:nvSpPr>
            <p:cNvPr id="13" name="Up-Down Arrow 12"/>
            <p:cNvSpPr/>
            <p:nvPr/>
          </p:nvSpPr>
          <p:spPr>
            <a:xfrm rot="5400000" flipH="1">
              <a:off x="5703176" y="2234764"/>
              <a:ext cx="381000" cy="838200"/>
            </a:xfrm>
            <a:prstGeom prst="up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ＭＳ Ｐゴシック" panose="020B0600070205080204" pitchFamily="50" charset="-128"/>
                <a:ea typeface="ＭＳ Ｐゴシック" panose="020B0600070205080204" pitchFamily="50" charset="-128"/>
              </a:endParaRPr>
            </a:p>
          </p:txBody>
        </p:sp>
        <p:sp>
          <p:nvSpPr>
            <p:cNvPr id="11" name="Rectangle 10"/>
            <p:cNvSpPr/>
            <p:nvPr/>
          </p:nvSpPr>
          <p:spPr>
            <a:xfrm>
              <a:off x="6346935" y="2046890"/>
              <a:ext cx="1676400" cy="1143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90000"/>
                </a:lnSpc>
                <a:spcAft>
                  <a:spcPts val="600"/>
                </a:spcAft>
              </a:pPr>
              <a:r>
                <a:rPr lang="ja-JP" sz="3200" b="1">
                  <a:solidFill>
                    <a:schemeClr val="bg1"/>
                  </a:solidFill>
                  <a:latin typeface="ＭＳ Ｐゴシック" panose="020B0600070205080204" pitchFamily="50" charset="-128"/>
                  <a:ea typeface="ＭＳ Ｐゴシック" panose="020B0600070205080204" pitchFamily="50" charset="-128"/>
                </a:rPr>
                <a:t>目的</a:t>
              </a:r>
            </a:p>
          </p:txBody>
        </p:sp>
        <p:sp>
          <p:nvSpPr>
            <p:cNvPr id="16" name="Left Bracket 15"/>
            <p:cNvSpPr/>
            <p:nvPr/>
          </p:nvSpPr>
          <p:spPr>
            <a:xfrm rot="16200000">
              <a:off x="4166700" y="-548512"/>
              <a:ext cx="681848" cy="7467600"/>
            </a:xfrm>
            <a:prstGeom prst="leftBracket">
              <a:avLst/>
            </a:prstGeom>
            <a:no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ＭＳ Ｐゴシック" panose="020B0600070205080204" pitchFamily="50" charset="-128"/>
                <a:ea typeface="ＭＳ Ｐゴシック" panose="020B0600070205080204" pitchFamily="50" charset="-128"/>
              </a:endParaRPr>
            </a:p>
          </p:txBody>
        </p:sp>
        <p:sp>
          <p:nvSpPr>
            <p:cNvPr id="17" name="Down Arrow 16"/>
            <p:cNvSpPr/>
            <p:nvPr/>
          </p:nvSpPr>
          <p:spPr>
            <a:xfrm>
              <a:off x="4229100" y="3502565"/>
              <a:ext cx="685800" cy="1221835"/>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1706253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1283461"/>
          </a:xfrm>
        </p:spPr>
        <p:txBody>
          <a:bodyPr anchor="b">
            <a:normAutofit/>
          </a:bodyPr>
          <a:lstStyle/>
          <a:p>
            <a:r>
              <a:rPr lang="ja-JP" b="1">
                <a:latin typeface="ＭＳ Ｐゴシック" panose="020B0600070205080204" pitchFamily="50" charset="-128"/>
                <a:ea typeface="ＭＳ Ｐゴシック" panose="020B0600070205080204" pitchFamily="50" charset="-128"/>
              </a:rPr>
              <a:t>自主性：</a:t>
            </a:r>
          </a:p>
        </p:txBody>
      </p:sp>
      <p:sp>
        <p:nvSpPr>
          <p:cNvPr id="3" name="Content Placeholder 2"/>
          <p:cNvSpPr>
            <a:spLocks noGrp="1"/>
          </p:cNvSpPr>
          <p:nvPr>
            <p:ph idx="1"/>
          </p:nvPr>
        </p:nvSpPr>
        <p:spPr>
          <a:xfrm>
            <a:off x="252920" y="2407298"/>
            <a:ext cx="2947482" cy="3498980"/>
          </a:xfrm>
        </p:spPr>
        <p:txBody>
          <a:bodyPr anchor="t">
            <a:normAutofit/>
          </a:bodyPr>
          <a:lstStyle/>
          <a:p>
            <a:pPr marL="109728" indent="0">
              <a:spcAft>
                <a:spcPts val="1800"/>
              </a:spcAft>
              <a:buClrTx/>
              <a:buNone/>
            </a:pPr>
            <a:r>
              <a:rPr lang="ja-JP" sz="2800" i="1">
                <a:solidFill>
                  <a:srgbClr val="FFFFFF"/>
                </a:solidFill>
                <a:latin typeface="ＭＳ Ｐゴシック" panose="020B0600070205080204" pitchFamily="50" charset="-128"/>
                <a:ea typeface="ＭＳ Ｐゴシック" panose="020B0600070205080204" pitchFamily="50" charset="-128"/>
              </a:rPr>
              <a:t>自分の行為や態度を自分で決めたいという欲求。 </a:t>
            </a:r>
          </a:p>
          <a:p>
            <a:pPr>
              <a:spcAft>
                <a:spcPts val="1800"/>
              </a:spcAft>
              <a:buClrTx/>
              <a:buFont typeface="Arial" pitchFamily="34" charset="0"/>
              <a:buChar char="•"/>
            </a:pPr>
            <a:endParaRPr lang="en-US" sz="1600" dirty="0">
              <a:solidFill>
                <a:srgbClr val="FFFFFF"/>
              </a:solidFill>
              <a:latin typeface="ＭＳ Ｐゴシック" panose="020B0600070205080204" pitchFamily="50" charset="-128"/>
              <a:ea typeface="ＭＳ Ｐゴシック" panose="020B0600070205080204" pitchFamily="50" charset="-128"/>
            </a:endParaRPr>
          </a:p>
        </p:txBody>
      </p:sp>
      <p:pic>
        <p:nvPicPr>
          <p:cNvPr id="7" name="Picture 6" descr="Hiker jumping between rocks in alpine scenery">
            <a:extLst>
              <a:ext uri="{FF2B5EF4-FFF2-40B4-BE49-F238E27FC236}">
                <a16:creationId xmlns:a16="http://schemas.microsoft.com/office/drawing/2014/main" id="{CD69C712-2FE4-5FCF-42B0-3E1B0629E882}"/>
              </a:ext>
            </a:extLst>
          </p:cNvPr>
          <p:cNvPicPr>
            <a:picLocks noChangeAspect="1"/>
          </p:cNvPicPr>
          <p:nvPr/>
        </p:nvPicPr>
        <p:blipFill rotWithShape="1">
          <a:blip r:embed="rId3">
            <a:extLst>
              <a:ext uri="{28A0092B-C50C-407E-A947-70E740481C1C}">
                <a14:useLocalDpi xmlns:a14="http://schemas.microsoft.com/office/drawing/2010/main"/>
              </a:ext>
            </a:extLst>
          </a:blip>
          <a:srcRect r="2680" b="-1"/>
          <a:stretch/>
        </p:blipFill>
        <p:spPr>
          <a:xfrm>
            <a:off x="3778897" y="758952"/>
            <a:ext cx="7772401" cy="5330952"/>
          </a:xfrm>
          <a:prstGeom prst="rect">
            <a:avLst/>
          </a:prstGeom>
        </p:spPr>
      </p:pic>
      <p:sp>
        <p:nvSpPr>
          <p:cNvPr id="4" name="Slide Number Placeholder 3"/>
          <p:cNvSpPr>
            <a:spLocks noGrp="1"/>
          </p:cNvSpPr>
          <p:nvPr>
            <p:ph type="sldNum" sz="quarter" idx="12"/>
          </p:nvPr>
        </p:nvSpPr>
        <p:spPr>
          <a:xfrm>
            <a:off x="10634135" y="6356350"/>
            <a:ext cx="1530927" cy="365125"/>
          </a:xfrm>
        </p:spPr>
        <p:txBody>
          <a:bodyPr>
            <a:normAutofit/>
          </a:bodyPr>
          <a:lstStyle/>
          <a:p>
            <a:pPr>
              <a:spcAft>
                <a:spcPts val="600"/>
              </a:spcAft>
            </a:pPr>
            <a:fld id="{7F15A9BC-1978-45FF-9C65-8B58354425E7}" type="slidenum">
              <a:rPr lang="en-US">
                <a:latin typeface="ＭＳ Ｐゴシック" panose="020B0600070205080204" pitchFamily="50" charset="-128"/>
                <a:ea typeface="ＭＳ Ｐゴシック" panose="020B0600070205080204" pitchFamily="50" charset="-128"/>
              </a:rPr>
              <a:pPr>
                <a:spcAft>
                  <a:spcPts val="600"/>
                </a:spcAft>
              </a:pPr>
              <a:t>11</a:t>
            </a:fld>
            <a:endParaRPr 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674149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1283461"/>
          </a:xfrm>
        </p:spPr>
        <p:txBody>
          <a:bodyPr anchor="b">
            <a:normAutofit/>
          </a:bodyPr>
          <a:lstStyle/>
          <a:p>
            <a:r>
              <a:rPr lang="ja-JP" b="1">
                <a:latin typeface="ＭＳ Ｐゴシック" panose="020B0600070205080204" pitchFamily="50" charset="-128"/>
                <a:ea typeface="ＭＳ Ｐゴシック" panose="020B0600070205080204" pitchFamily="50" charset="-128"/>
              </a:rPr>
              <a:t>成長：</a:t>
            </a:r>
          </a:p>
        </p:txBody>
      </p:sp>
      <p:sp>
        <p:nvSpPr>
          <p:cNvPr id="3" name="Content Placeholder 2"/>
          <p:cNvSpPr>
            <a:spLocks noGrp="1"/>
          </p:cNvSpPr>
          <p:nvPr>
            <p:ph idx="1"/>
          </p:nvPr>
        </p:nvSpPr>
        <p:spPr>
          <a:xfrm>
            <a:off x="252920" y="2407298"/>
            <a:ext cx="2947482" cy="3498980"/>
          </a:xfrm>
        </p:spPr>
        <p:txBody>
          <a:bodyPr anchor="t">
            <a:normAutofit/>
          </a:bodyPr>
          <a:lstStyle/>
          <a:p>
            <a:pPr marL="109728" indent="0">
              <a:spcAft>
                <a:spcPts val="1800"/>
              </a:spcAft>
              <a:buClrTx/>
              <a:buNone/>
            </a:pPr>
            <a:r>
              <a:rPr lang="ja-JP" sz="2800" i="1">
                <a:solidFill>
                  <a:srgbClr val="FFFFFF"/>
                </a:solidFill>
                <a:latin typeface="ＭＳ Ｐゴシック" panose="020B0600070205080204" pitchFamily="50" charset="-128"/>
                <a:ea typeface="ＭＳ Ｐゴシック" panose="020B0600070205080204" pitchFamily="50" charset="-128"/>
              </a:rPr>
              <a:t>自分のスキルや成果を高め続けたいという欲求。 </a:t>
            </a:r>
          </a:p>
          <a:p>
            <a:pPr>
              <a:spcAft>
                <a:spcPts val="1800"/>
              </a:spcAft>
              <a:buClrTx/>
              <a:buFont typeface="Arial" pitchFamily="34" charset="0"/>
              <a:buChar char="•"/>
            </a:pPr>
            <a:endParaRPr lang="en-US" sz="1600" dirty="0">
              <a:solidFill>
                <a:srgbClr val="FFFFFF"/>
              </a:solidFill>
              <a:latin typeface="ＭＳ Ｐゴシック" panose="020B0600070205080204" pitchFamily="50" charset="-128"/>
              <a:ea typeface="ＭＳ Ｐゴシック" panose="020B0600070205080204" pitchFamily="50" charset="-128"/>
            </a:endParaRPr>
          </a:p>
        </p:txBody>
      </p:sp>
      <p:pic>
        <p:nvPicPr>
          <p:cNvPr id="7" name="Picture 6" descr="A person wearing a hat and glasses&#10;&#10;Description automatically generated with low confidence">
            <a:extLst>
              <a:ext uri="{FF2B5EF4-FFF2-40B4-BE49-F238E27FC236}">
                <a16:creationId xmlns:a16="http://schemas.microsoft.com/office/drawing/2014/main" id="{E894ADFF-C6BB-8A22-CF64-D1483E97EB98}"/>
              </a:ext>
            </a:extLst>
          </p:cNvPr>
          <p:cNvPicPr>
            <a:picLocks noChangeAspect="1"/>
          </p:cNvPicPr>
          <p:nvPr/>
        </p:nvPicPr>
        <p:blipFill rotWithShape="1">
          <a:blip r:embed="rId3">
            <a:extLst>
              <a:ext uri="{28A0092B-C50C-407E-A947-70E740481C1C}">
                <a14:useLocalDpi xmlns:a14="http://schemas.microsoft.com/office/drawing/2010/main" val="0"/>
              </a:ext>
            </a:extLst>
          </a:blip>
          <a:srcRect l="3045" r="-1" b="-1"/>
          <a:stretch/>
        </p:blipFill>
        <p:spPr>
          <a:xfrm>
            <a:off x="3778897" y="758952"/>
            <a:ext cx="7772401" cy="5330952"/>
          </a:xfrm>
          <a:prstGeom prst="rect">
            <a:avLst/>
          </a:prstGeom>
        </p:spPr>
      </p:pic>
      <p:sp>
        <p:nvSpPr>
          <p:cNvPr id="4" name="Slide Number Placeholder 3"/>
          <p:cNvSpPr>
            <a:spLocks noGrp="1"/>
          </p:cNvSpPr>
          <p:nvPr>
            <p:ph type="sldNum" sz="quarter" idx="12"/>
          </p:nvPr>
        </p:nvSpPr>
        <p:spPr>
          <a:xfrm>
            <a:off x="10634135" y="6356350"/>
            <a:ext cx="1530927" cy="365125"/>
          </a:xfrm>
        </p:spPr>
        <p:txBody>
          <a:bodyPr>
            <a:normAutofit/>
          </a:bodyPr>
          <a:lstStyle/>
          <a:p>
            <a:pPr>
              <a:spcAft>
                <a:spcPts val="600"/>
              </a:spcAft>
            </a:pPr>
            <a:fld id="{7F15A9BC-1978-45FF-9C65-8B58354425E7}" type="slidenum">
              <a:rPr lang="en-US">
                <a:latin typeface="ＭＳ Ｐゴシック" panose="020B0600070205080204" pitchFamily="50" charset="-128"/>
                <a:ea typeface="ＭＳ Ｐゴシック" panose="020B0600070205080204" pitchFamily="50" charset="-128"/>
              </a:rPr>
              <a:pPr>
                <a:spcAft>
                  <a:spcPts val="600"/>
                </a:spcAft>
              </a:pPr>
              <a:t>12</a:t>
            </a:fld>
            <a:endParaRPr 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238921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938778"/>
            <a:ext cx="5334000" cy="1066800"/>
          </a:xfrm>
        </p:spPr>
        <p:txBody>
          <a:bodyPr>
            <a:normAutofit/>
          </a:bodyPr>
          <a:lstStyle/>
          <a:p>
            <a:r>
              <a:rPr lang="ja-JP" b="1">
                <a:solidFill>
                  <a:schemeClr val="tx1"/>
                </a:solidFill>
                <a:latin typeface="ＭＳ Ｐゴシック" panose="020B0600070205080204" pitchFamily="50" charset="-128"/>
                <a:ea typeface="ＭＳ Ｐゴシック" panose="020B0600070205080204" pitchFamily="50" charset="-128"/>
              </a:rPr>
              <a:t>目的：</a:t>
            </a:r>
          </a:p>
        </p:txBody>
      </p:sp>
      <p:sp>
        <p:nvSpPr>
          <p:cNvPr id="3" name="Content Placeholder 2"/>
          <p:cNvSpPr>
            <a:spLocks noGrp="1"/>
          </p:cNvSpPr>
          <p:nvPr>
            <p:ph idx="1"/>
          </p:nvPr>
        </p:nvSpPr>
        <p:spPr>
          <a:xfrm>
            <a:off x="4679878" y="1676400"/>
            <a:ext cx="6750122" cy="2895600"/>
          </a:xfrm>
        </p:spPr>
        <p:txBody>
          <a:bodyPr>
            <a:normAutofit/>
          </a:bodyPr>
          <a:lstStyle/>
          <a:p>
            <a:pPr marL="109728" indent="0">
              <a:spcAft>
                <a:spcPts val="1800"/>
              </a:spcAft>
              <a:buClrTx/>
              <a:buNone/>
            </a:pPr>
            <a:r>
              <a:rPr lang="ja-JP" sz="2800" i="1">
                <a:latin typeface="ＭＳ Ｐゴシック" panose="020B0600070205080204" pitchFamily="50" charset="-128"/>
                <a:ea typeface="ＭＳ Ｐゴシック" panose="020B0600070205080204" pitchFamily="50" charset="-128"/>
              </a:rPr>
              <a:t>自分を超えた大義に貢献し、参加したいという欲求。 </a:t>
            </a:r>
          </a:p>
          <a:p>
            <a:pPr>
              <a:spcAft>
                <a:spcPts val="1800"/>
              </a:spcAft>
              <a:buClrTx/>
              <a:buFont typeface="Arial" pitchFamily="34" charset="0"/>
              <a:buChar char="•"/>
            </a:pPr>
            <a:endParaRPr lang="en-US" sz="3200" dirty="0">
              <a:latin typeface="ＭＳ Ｐゴシック" panose="020B0600070205080204" pitchFamily="50" charset="-128"/>
              <a:ea typeface="ＭＳ Ｐゴシック" panose="020B0600070205080204" pitchFamily="50" charset="-128"/>
            </a:endParaRPr>
          </a:p>
        </p:txBody>
      </p:sp>
      <p:sp>
        <p:nvSpPr>
          <p:cNvPr id="4" name="Slide Number Placeholder 3"/>
          <p:cNvSpPr>
            <a:spLocks noGrp="1"/>
          </p:cNvSpPr>
          <p:nvPr>
            <p:ph type="sldNum" sz="quarter" idx="12"/>
          </p:nvPr>
        </p:nvSpPr>
        <p:spPr>
          <a:xfrm>
            <a:off x="9677400" y="6324600"/>
            <a:ext cx="762000" cy="365760"/>
          </a:xfrm>
        </p:spPr>
        <p:txBody>
          <a:bodyPr/>
          <a:lstStyle/>
          <a:p>
            <a:fld id="{7F15A9BC-1978-45FF-9C65-8B58354425E7}" type="slidenum">
              <a:rPr lang="en-US" sz="1600">
                <a:solidFill>
                  <a:schemeClr val="tx1"/>
                </a:solidFill>
                <a:latin typeface="ＭＳ Ｐゴシック" panose="020B0600070205080204" pitchFamily="50" charset="-128"/>
                <a:ea typeface="ＭＳ Ｐゴシック" panose="020B0600070205080204" pitchFamily="50" charset="-128"/>
              </a:rPr>
              <a:t>13</a:t>
            </a:fld>
            <a:endParaRPr lang="en-US" sz="1600" dirty="0">
              <a:solidFill>
                <a:schemeClr val="tx1"/>
              </a:solidFill>
              <a:latin typeface="ＭＳ Ｐゴシック" panose="020B0600070205080204" pitchFamily="50" charset="-128"/>
              <a:ea typeface="ＭＳ Ｐゴシック" panose="020B0600070205080204" pitchFamily="50" charset="-128"/>
            </a:endParaRPr>
          </a:p>
        </p:txBody>
      </p:sp>
      <p:pic>
        <p:nvPicPr>
          <p:cNvPr id="6" name="Picture 5">
            <a:extLst>
              <a:ext uri="{FF2B5EF4-FFF2-40B4-BE49-F238E27FC236}">
                <a16:creationId xmlns:a16="http://schemas.microsoft.com/office/drawing/2014/main" id="{2E2D3287-CE32-3A5A-224F-552EF3CE997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5522" y="2005578"/>
            <a:ext cx="4375078" cy="292036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130745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29556B-4C2F-E6E4-F6DC-390DAADBB4BE}"/>
              </a:ext>
            </a:extLst>
          </p:cNvPr>
          <p:cNvPicPr>
            <a:picLocks noChangeAspect="1"/>
          </p:cNvPicPr>
          <p:nvPr/>
        </p:nvPicPr>
        <p:blipFill rotWithShape="1">
          <a:blip r:embed="rId3">
            <a:extLst>
              <a:ext uri="{28A0092B-C50C-407E-A947-70E740481C1C}">
                <a14:useLocalDpi xmlns:a14="http://schemas.microsoft.com/office/drawing/2010/main"/>
              </a:ext>
            </a:extLst>
          </a:blip>
          <a:srcRect b="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5A133C1E-CB83-47F3-8F35-94C2A7C58E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6200" y="1459739"/>
            <a:ext cx="3328481" cy="902461"/>
          </a:xfrm>
        </p:spPr>
        <p:txBody>
          <a:bodyPr anchor="b">
            <a:noAutofit/>
          </a:bodyPr>
          <a:lstStyle/>
          <a:p>
            <a:r>
              <a:rPr lang="ja-JP" b="1" dirty="0">
                <a:latin typeface="ＭＳ Ｐゴシック" panose="020B0600070205080204" pitchFamily="50" charset="-128"/>
                <a:ea typeface="ＭＳ Ｐゴシック" panose="020B0600070205080204" pitchFamily="50" charset="-128"/>
              </a:rPr>
              <a:t>個人的な目的文</a:t>
            </a:r>
          </a:p>
        </p:txBody>
      </p:sp>
      <p:sp>
        <p:nvSpPr>
          <p:cNvPr id="3" name="Content Placeholder 2"/>
          <p:cNvSpPr>
            <a:spLocks noGrp="1"/>
          </p:cNvSpPr>
          <p:nvPr>
            <p:ph idx="1"/>
          </p:nvPr>
        </p:nvSpPr>
        <p:spPr>
          <a:xfrm>
            <a:off x="252920" y="2819400"/>
            <a:ext cx="2947482" cy="3086878"/>
          </a:xfrm>
        </p:spPr>
        <p:txBody>
          <a:bodyPr anchor="t">
            <a:normAutofit/>
          </a:bodyPr>
          <a:lstStyle/>
          <a:p>
            <a:pPr marL="109728" indent="0">
              <a:spcAft>
                <a:spcPts val="1800"/>
              </a:spcAft>
              <a:buClrTx/>
              <a:buNone/>
            </a:pPr>
            <a:r>
              <a:rPr lang="ja-JP" altLang="en-US" sz="2800" i="1" dirty="0">
                <a:solidFill>
                  <a:srgbClr val="FFFFFF"/>
                </a:solidFill>
                <a:latin typeface="ＭＳ Ｐゴシック" panose="020B0600070205080204" pitchFamily="50" charset="-128"/>
                <a:ea typeface="ＭＳ Ｐゴシック" panose="020B0600070205080204" pitchFamily="50" charset="-128"/>
              </a:rPr>
              <a:t>あなたが</a:t>
            </a:r>
            <a:br>
              <a:rPr lang="en-US" altLang="ja-JP" sz="2800" i="1" dirty="0">
                <a:solidFill>
                  <a:srgbClr val="FFFFFF"/>
                </a:solidFill>
                <a:latin typeface="ＭＳ Ｐゴシック" panose="020B0600070205080204" pitchFamily="50" charset="-128"/>
                <a:ea typeface="ＭＳ Ｐゴシック" panose="020B0600070205080204" pitchFamily="50" charset="-128"/>
              </a:rPr>
            </a:br>
            <a:r>
              <a:rPr lang="ja-JP" altLang="en-US" sz="2800" i="1" dirty="0">
                <a:solidFill>
                  <a:srgbClr val="FFFFFF"/>
                </a:solidFill>
                <a:latin typeface="ＭＳ Ｐゴシック" panose="020B0600070205080204" pitchFamily="50" charset="-128"/>
                <a:ea typeface="ＭＳ Ｐゴシック" panose="020B0600070205080204" pitchFamily="50" charset="-128"/>
              </a:rPr>
              <a:t>どのような人で</a:t>
            </a:r>
            <a:br>
              <a:rPr lang="en-US" altLang="ja-JP" sz="2800" i="1" dirty="0">
                <a:solidFill>
                  <a:srgbClr val="FFFFFF"/>
                </a:solidFill>
                <a:latin typeface="ＭＳ Ｐゴシック" panose="020B0600070205080204" pitchFamily="50" charset="-128"/>
                <a:ea typeface="ＭＳ Ｐゴシック" panose="020B0600070205080204" pitchFamily="50" charset="-128"/>
              </a:rPr>
            </a:br>
            <a:r>
              <a:rPr lang="ja-JP" altLang="en-US" sz="2800" i="1" dirty="0">
                <a:solidFill>
                  <a:srgbClr val="FFFFFF"/>
                </a:solidFill>
                <a:latin typeface="ＭＳ Ｐゴシック" panose="020B0600070205080204" pitchFamily="50" charset="-128"/>
                <a:ea typeface="ＭＳ Ｐゴシック" panose="020B0600070205080204" pitchFamily="50" charset="-128"/>
              </a:rPr>
              <a:t>あり、この世界にどのような足跡を残したいかを</a:t>
            </a:r>
            <a:br>
              <a:rPr lang="en-US" altLang="ja-JP" sz="2800" i="1" dirty="0">
                <a:solidFill>
                  <a:srgbClr val="FFFFFF"/>
                </a:solidFill>
                <a:latin typeface="ＭＳ Ｐゴシック" panose="020B0600070205080204" pitchFamily="50" charset="-128"/>
                <a:ea typeface="ＭＳ Ｐゴシック" panose="020B0600070205080204" pitchFamily="50" charset="-128"/>
              </a:rPr>
            </a:br>
            <a:r>
              <a:rPr lang="ja-JP" altLang="en-US" sz="2800" i="1" dirty="0">
                <a:solidFill>
                  <a:srgbClr val="FFFFFF"/>
                </a:solidFill>
                <a:latin typeface="ＭＳ Ｐゴシック" panose="020B0600070205080204" pitchFamily="50" charset="-128"/>
                <a:ea typeface="ＭＳ Ｐゴシック" panose="020B0600070205080204" pitchFamily="50" charset="-128"/>
              </a:rPr>
              <a:t>定義する。</a:t>
            </a:r>
            <a:endParaRPr lang="en-US" sz="1800" dirty="0">
              <a:solidFill>
                <a:srgbClr val="FFFFFF"/>
              </a:solidFill>
              <a:latin typeface="ＭＳ Ｐゴシック" panose="020B0600070205080204" pitchFamily="50" charset="-128"/>
              <a:ea typeface="ＭＳ Ｐゴシック" panose="020B0600070205080204" pitchFamily="50" charset="-128"/>
            </a:endParaRPr>
          </a:p>
        </p:txBody>
      </p:sp>
      <p:sp>
        <p:nvSpPr>
          <p:cNvPr id="12" name="Rectangle 11">
            <a:extLst>
              <a:ext uri="{FF2B5EF4-FFF2-40B4-BE49-F238E27FC236}">
                <a16:creationId xmlns:a16="http://schemas.microsoft.com/office/drawing/2014/main" id="{289E943A-225D-44B1-B345-D7FDBA43C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10634135" y="6356350"/>
            <a:ext cx="1530927" cy="365125"/>
          </a:xfrm>
        </p:spPr>
        <p:txBody>
          <a:bodyPr>
            <a:normAutofit/>
          </a:bodyPr>
          <a:lstStyle/>
          <a:p>
            <a:pPr>
              <a:spcAft>
                <a:spcPts val="600"/>
              </a:spcAft>
            </a:pPr>
            <a:fld id="{7F15A9BC-1978-45FF-9C65-8B58354425E7}" type="slidenum">
              <a:rPr lang="en-US">
                <a:solidFill>
                  <a:srgbClr val="FFFFFF"/>
                </a:solidFill>
                <a:latin typeface="ＭＳ Ｐゴシック" panose="020B0600070205080204" pitchFamily="50" charset="-128"/>
                <a:ea typeface="ＭＳ Ｐゴシック" panose="020B0600070205080204" pitchFamily="50" charset="-128"/>
              </a:rPr>
              <a:pPr>
                <a:spcAft>
                  <a:spcPts val="600"/>
                </a:spcAft>
              </a:pPr>
              <a:t>14</a:t>
            </a:fld>
            <a:endParaRPr lang="en-US" dirty="0">
              <a:solidFill>
                <a:srgbClr val="FFFFFF"/>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501624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20" y="951722"/>
            <a:ext cx="2947482" cy="628763"/>
          </a:xfrm>
        </p:spPr>
        <p:txBody>
          <a:bodyPr anchor="b">
            <a:normAutofit/>
          </a:bodyPr>
          <a:lstStyle/>
          <a:p>
            <a:r>
              <a:rPr lang="ja-JP" sz="2800" b="1">
                <a:latin typeface="ＭＳ Ｐゴシック" panose="020B0600070205080204" pitchFamily="50" charset="-128"/>
                <a:ea typeface="ＭＳ Ｐゴシック" panose="020B0600070205080204" pitchFamily="50" charset="-128"/>
              </a:rPr>
              <a:t>セッションの目標</a:t>
            </a:r>
          </a:p>
        </p:txBody>
      </p:sp>
      <p:sp>
        <p:nvSpPr>
          <p:cNvPr id="3" name="Content Placeholder 2"/>
          <p:cNvSpPr>
            <a:spLocks noGrp="1"/>
          </p:cNvSpPr>
          <p:nvPr>
            <p:ph idx="1"/>
          </p:nvPr>
        </p:nvSpPr>
        <p:spPr>
          <a:xfrm>
            <a:off x="252920" y="1676400"/>
            <a:ext cx="3099880" cy="4256255"/>
          </a:xfrm>
        </p:spPr>
        <p:txBody>
          <a:bodyPr anchor="t">
            <a:normAutofit/>
          </a:bodyPr>
          <a:lstStyle/>
          <a:p>
            <a:pPr>
              <a:spcBef>
                <a:spcPts val="0"/>
              </a:spcBef>
              <a:spcAft>
                <a:spcPts val="1200"/>
              </a:spcAft>
              <a:buClrTx/>
              <a:buFont typeface="Arial" pitchFamily="34" charset="0"/>
              <a:buChar char="•"/>
            </a:pPr>
            <a:r>
              <a:rPr lang="ja-JP" sz="2400" dirty="0">
                <a:solidFill>
                  <a:srgbClr val="FFFFFF"/>
                </a:solidFill>
                <a:latin typeface="ＭＳ Ｐゴシック" panose="020B0600070205080204" pitchFamily="50" charset="-128"/>
                <a:ea typeface="ＭＳ Ｐゴシック" panose="020B0600070205080204" pitchFamily="50" charset="-128"/>
              </a:rPr>
              <a:t>外発的動機と内発的動機の違いを</a:t>
            </a:r>
            <a:r>
              <a:rPr lang="ja-JP" altLang="en-US" sz="2400" dirty="0">
                <a:solidFill>
                  <a:srgbClr val="FFFFFF"/>
                </a:solidFill>
                <a:latin typeface="ＭＳ Ｐゴシック" panose="020B0600070205080204" pitchFamily="50" charset="-128"/>
                <a:ea typeface="ＭＳ Ｐゴシック" panose="020B0600070205080204" pitchFamily="50" charset="-128"/>
              </a:rPr>
              <a:t>認識</a:t>
            </a:r>
            <a:r>
              <a:rPr lang="ja-JP" sz="2400" dirty="0">
                <a:solidFill>
                  <a:srgbClr val="FFFFFF"/>
                </a:solidFill>
                <a:latin typeface="ＭＳ Ｐゴシック" panose="020B0600070205080204" pitchFamily="50" charset="-128"/>
                <a:ea typeface="ＭＳ Ｐゴシック" panose="020B0600070205080204" pitchFamily="50" charset="-128"/>
              </a:rPr>
              <a:t>する</a:t>
            </a:r>
          </a:p>
          <a:p>
            <a:pPr>
              <a:spcBef>
                <a:spcPts val="0"/>
              </a:spcBef>
              <a:spcAft>
                <a:spcPts val="1200"/>
              </a:spcAft>
              <a:buClrTx/>
              <a:buFont typeface="Arial" pitchFamily="34" charset="0"/>
              <a:buChar char="•"/>
            </a:pPr>
            <a:r>
              <a:rPr lang="ja-JP" sz="2400" dirty="0">
                <a:solidFill>
                  <a:srgbClr val="FFFFFF"/>
                </a:solidFill>
                <a:latin typeface="ＭＳ Ｐゴシック" panose="020B0600070205080204" pitchFamily="50" charset="-128"/>
                <a:ea typeface="ＭＳ Ｐゴシック" panose="020B0600070205080204" pitchFamily="50" charset="-128"/>
              </a:rPr>
              <a:t>内発的動機の3つの要素を</a:t>
            </a:r>
            <a:r>
              <a:rPr lang="ja-JP" altLang="en-US" sz="2400" dirty="0">
                <a:solidFill>
                  <a:srgbClr val="FFFFFF"/>
                </a:solidFill>
                <a:latin typeface="ＭＳ Ｐゴシック" panose="020B0600070205080204" pitchFamily="50" charset="-128"/>
                <a:ea typeface="ＭＳ Ｐゴシック" panose="020B0600070205080204" pitchFamily="50" charset="-128"/>
              </a:rPr>
              <a:t>理解する</a:t>
            </a:r>
            <a:endParaRPr lang="ja-JP" sz="2400" dirty="0">
              <a:solidFill>
                <a:srgbClr val="FFFFFF"/>
              </a:solidFill>
              <a:latin typeface="ＭＳ Ｐゴシック" panose="020B0600070205080204" pitchFamily="50" charset="-128"/>
              <a:ea typeface="ＭＳ Ｐゴシック" panose="020B0600070205080204" pitchFamily="50" charset="-128"/>
            </a:endParaRPr>
          </a:p>
          <a:p>
            <a:pPr lvl="0">
              <a:spcBef>
                <a:spcPts val="0"/>
              </a:spcBef>
              <a:spcAft>
                <a:spcPts val="1200"/>
              </a:spcAft>
              <a:buClrTx/>
              <a:buFont typeface="Arial" pitchFamily="34" charset="0"/>
              <a:buChar char="•"/>
            </a:pPr>
            <a:r>
              <a:rPr lang="ja-JP" sz="2400" dirty="0">
                <a:solidFill>
                  <a:srgbClr val="FFFFFF"/>
                </a:solidFill>
                <a:latin typeface="ＭＳ Ｐゴシック" panose="020B0600070205080204" pitchFamily="50" charset="-128"/>
                <a:ea typeface="ＭＳ Ｐゴシック" panose="020B0600070205080204" pitchFamily="50" charset="-128"/>
              </a:rPr>
              <a:t>チームメンバーを内発的に動機付ける方法を推進する</a:t>
            </a:r>
          </a:p>
        </p:txBody>
      </p:sp>
      <p:pic>
        <p:nvPicPr>
          <p:cNvPr id="7" name="Picture 6" descr="A group of people performing on stage&#10;&#10;Description automatically generated with medium confidence">
            <a:extLst>
              <a:ext uri="{FF2B5EF4-FFF2-40B4-BE49-F238E27FC236}">
                <a16:creationId xmlns:a16="http://schemas.microsoft.com/office/drawing/2014/main" id="{F45F95EB-11BE-8D73-E26C-721D5D9C04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80" r="-1" b="-1"/>
          <a:stretch/>
        </p:blipFill>
        <p:spPr>
          <a:xfrm>
            <a:off x="3778897" y="758952"/>
            <a:ext cx="7772401" cy="5330952"/>
          </a:xfrm>
          <a:prstGeom prst="rect">
            <a:avLst/>
          </a:prstGeom>
        </p:spPr>
      </p:pic>
      <p:sp>
        <p:nvSpPr>
          <p:cNvPr id="4" name="Slide Number Placeholder 3"/>
          <p:cNvSpPr>
            <a:spLocks noGrp="1"/>
          </p:cNvSpPr>
          <p:nvPr>
            <p:ph type="sldNum" sz="quarter" idx="12"/>
          </p:nvPr>
        </p:nvSpPr>
        <p:spPr>
          <a:xfrm>
            <a:off x="10634135" y="6356350"/>
            <a:ext cx="1530927" cy="365125"/>
          </a:xfrm>
        </p:spPr>
        <p:txBody>
          <a:bodyPr>
            <a:normAutofit/>
          </a:bodyPr>
          <a:lstStyle/>
          <a:p>
            <a:pPr>
              <a:spcAft>
                <a:spcPts val="600"/>
              </a:spcAft>
            </a:pPr>
            <a:r>
              <a:rPr lang="ja-JP">
                <a:latin typeface="ＭＳ Ｐゴシック" panose="020B0600070205080204" pitchFamily="50" charset="-128"/>
                <a:ea typeface="ＭＳ Ｐゴシック" panose="020B0600070205080204" pitchFamily="50" charset="-128"/>
              </a:rPr>
              <a:t>1</a:t>
            </a:r>
          </a:p>
        </p:txBody>
      </p:sp>
    </p:spTree>
    <p:extLst>
      <p:ext uri="{BB962C8B-B14F-4D97-AF65-F5344CB8AC3E}">
        <p14:creationId xmlns:p14="http://schemas.microsoft.com/office/powerpoint/2010/main" val="485664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920" y="951722"/>
            <a:ext cx="2947482" cy="628763"/>
          </a:xfrm>
        </p:spPr>
        <p:txBody>
          <a:bodyPr anchor="b">
            <a:normAutofit/>
          </a:bodyPr>
          <a:lstStyle/>
          <a:p>
            <a:r>
              <a:rPr lang="ja-JP" sz="2800" b="1" dirty="0">
                <a:latin typeface="ＭＳ Ｐゴシック" panose="020B0600070205080204" pitchFamily="50" charset="-128"/>
                <a:ea typeface="ＭＳ Ｐゴシック" panose="020B0600070205080204" pitchFamily="50" charset="-128"/>
              </a:rPr>
              <a:t>セッションの目標</a:t>
            </a:r>
          </a:p>
        </p:txBody>
      </p:sp>
      <p:sp>
        <p:nvSpPr>
          <p:cNvPr id="3" name="Content Placeholder 2"/>
          <p:cNvSpPr>
            <a:spLocks noGrp="1"/>
          </p:cNvSpPr>
          <p:nvPr>
            <p:ph idx="1"/>
          </p:nvPr>
        </p:nvSpPr>
        <p:spPr>
          <a:xfrm>
            <a:off x="252920" y="1676400"/>
            <a:ext cx="3099880" cy="4256255"/>
          </a:xfrm>
        </p:spPr>
        <p:txBody>
          <a:bodyPr anchor="t">
            <a:normAutofit/>
          </a:bodyPr>
          <a:lstStyle/>
          <a:p>
            <a:pPr>
              <a:spcBef>
                <a:spcPts val="0"/>
              </a:spcBef>
              <a:spcAft>
                <a:spcPts val="1200"/>
              </a:spcAft>
              <a:buClrTx/>
              <a:buFont typeface="Arial" pitchFamily="34" charset="0"/>
              <a:buChar char="•"/>
            </a:pPr>
            <a:r>
              <a:rPr lang="ja-JP" sz="2400" dirty="0">
                <a:solidFill>
                  <a:srgbClr val="FFFFFF"/>
                </a:solidFill>
                <a:latin typeface="ＭＳ Ｐゴシック" panose="020B0600070205080204" pitchFamily="50" charset="-128"/>
                <a:ea typeface="ＭＳ Ｐゴシック" panose="020B0600070205080204" pitchFamily="50" charset="-128"/>
              </a:rPr>
              <a:t>外発的動機と内発的動機の違いを</a:t>
            </a:r>
            <a:r>
              <a:rPr lang="ja-JP" altLang="en-US" sz="2400" dirty="0">
                <a:solidFill>
                  <a:srgbClr val="FFFFFF"/>
                </a:solidFill>
                <a:latin typeface="ＭＳ Ｐゴシック" panose="020B0600070205080204" pitchFamily="50" charset="-128"/>
                <a:ea typeface="ＭＳ Ｐゴシック" panose="020B0600070205080204" pitchFamily="50" charset="-128"/>
              </a:rPr>
              <a:t>認識</a:t>
            </a:r>
            <a:r>
              <a:rPr lang="ja-JP" sz="2400" dirty="0">
                <a:solidFill>
                  <a:srgbClr val="FFFFFF"/>
                </a:solidFill>
                <a:latin typeface="ＭＳ Ｐゴシック" panose="020B0600070205080204" pitchFamily="50" charset="-128"/>
                <a:ea typeface="ＭＳ Ｐゴシック" panose="020B0600070205080204" pitchFamily="50" charset="-128"/>
              </a:rPr>
              <a:t>する</a:t>
            </a:r>
          </a:p>
          <a:p>
            <a:pPr>
              <a:spcBef>
                <a:spcPts val="0"/>
              </a:spcBef>
              <a:spcAft>
                <a:spcPts val="1200"/>
              </a:spcAft>
              <a:buClrTx/>
              <a:buFont typeface="Arial" pitchFamily="34" charset="0"/>
              <a:buChar char="•"/>
            </a:pPr>
            <a:r>
              <a:rPr lang="ja-JP" sz="2400" dirty="0">
                <a:solidFill>
                  <a:srgbClr val="FFFFFF"/>
                </a:solidFill>
                <a:latin typeface="ＭＳ Ｐゴシック" panose="020B0600070205080204" pitchFamily="50" charset="-128"/>
                <a:ea typeface="ＭＳ Ｐゴシック" panose="020B0600070205080204" pitchFamily="50" charset="-128"/>
              </a:rPr>
              <a:t>内発的動機の3つの要素を</a:t>
            </a:r>
            <a:r>
              <a:rPr lang="ja-JP" altLang="en-US" sz="2400" dirty="0">
                <a:solidFill>
                  <a:srgbClr val="FFFFFF"/>
                </a:solidFill>
                <a:latin typeface="ＭＳ Ｐゴシック" panose="020B0600070205080204" pitchFamily="50" charset="-128"/>
                <a:ea typeface="ＭＳ Ｐゴシック" panose="020B0600070205080204" pitchFamily="50" charset="-128"/>
              </a:rPr>
              <a:t>理解する</a:t>
            </a:r>
            <a:endParaRPr lang="ja-JP" sz="2400" dirty="0">
              <a:solidFill>
                <a:srgbClr val="FFFFFF"/>
              </a:solidFill>
              <a:latin typeface="ＭＳ Ｐゴシック" panose="020B0600070205080204" pitchFamily="50" charset="-128"/>
              <a:ea typeface="ＭＳ Ｐゴシック" panose="020B0600070205080204" pitchFamily="50" charset="-128"/>
            </a:endParaRPr>
          </a:p>
          <a:p>
            <a:pPr lvl="0">
              <a:spcBef>
                <a:spcPts val="0"/>
              </a:spcBef>
              <a:spcAft>
                <a:spcPts val="1200"/>
              </a:spcAft>
              <a:buClrTx/>
              <a:buFont typeface="Arial" pitchFamily="34" charset="0"/>
              <a:buChar char="•"/>
            </a:pPr>
            <a:r>
              <a:rPr lang="ja-JP" sz="2400" dirty="0">
                <a:solidFill>
                  <a:srgbClr val="FFFFFF"/>
                </a:solidFill>
                <a:latin typeface="ＭＳ Ｐゴシック" panose="020B0600070205080204" pitchFamily="50" charset="-128"/>
                <a:ea typeface="ＭＳ Ｐゴシック" panose="020B0600070205080204" pitchFamily="50" charset="-128"/>
              </a:rPr>
              <a:t>チームメンバーを内発的に動機付ける方法を推進する</a:t>
            </a:r>
          </a:p>
        </p:txBody>
      </p:sp>
      <p:pic>
        <p:nvPicPr>
          <p:cNvPr id="7" name="Picture 6" descr="A group of people performing on stage&#10;&#10;Description automatically generated with medium confidence">
            <a:extLst>
              <a:ext uri="{FF2B5EF4-FFF2-40B4-BE49-F238E27FC236}">
                <a16:creationId xmlns:a16="http://schemas.microsoft.com/office/drawing/2014/main" id="{F45F95EB-11BE-8D73-E26C-721D5D9C04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80" r="-1" b="-1"/>
          <a:stretch/>
        </p:blipFill>
        <p:spPr>
          <a:xfrm>
            <a:off x="3778897" y="758952"/>
            <a:ext cx="7772401" cy="5330952"/>
          </a:xfrm>
          <a:prstGeom prst="rect">
            <a:avLst/>
          </a:prstGeom>
        </p:spPr>
      </p:pic>
      <p:sp>
        <p:nvSpPr>
          <p:cNvPr id="4" name="Slide Number Placeholder 3"/>
          <p:cNvSpPr>
            <a:spLocks noGrp="1"/>
          </p:cNvSpPr>
          <p:nvPr>
            <p:ph type="sldNum" sz="quarter" idx="12"/>
          </p:nvPr>
        </p:nvSpPr>
        <p:spPr>
          <a:xfrm>
            <a:off x="10634135" y="6356350"/>
            <a:ext cx="1530927" cy="365125"/>
          </a:xfrm>
        </p:spPr>
        <p:txBody>
          <a:bodyPr>
            <a:normAutofit/>
          </a:bodyPr>
          <a:lstStyle/>
          <a:p>
            <a:pPr>
              <a:spcAft>
                <a:spcPts val="600"/>
              </a:spcAft>
            </a:pPr>
            <a:r>
              <a:rPr lang="ja-JP">
                <a:latin typeface="ＭＳ Ｐゴシック" panose="020B0600070205080204" pitchFamily="50" charset="-128"/>
                <a:ea typeface="ＭＳ Ｐゴシック" panose="020B0600070205080204" pitchFamily="50" charset="-128"/>
              </a:rPr>
              <a:t>1</a:t>
            </a:r>
          </a:p>
        </p:txBody>
      </p:sp>
    </p:spTree>
    <p:extLst>
      <p:ext uri="{BB962C8B-B14F-4D97-AF65-F5344CB8AC3E}">
        <p14:creationId xmlns:p14="http://schemas.microsoft.com/office/powerpoint/2010/main" val="3498352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47BA6B54-FD0C-4B20-816F-3B6BEEA1D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5" name="Rectangle 4104">
            <a:extLst>
              <a:ext uri="{FF2B5EF4-FFF2-40B4-BE49-F238E27FC236}">
                <a16:creationId xmlns:a16="http://schemas.microsoft.com/office/drawing/2014/main" id="{CE90C7AB-40E9-481F-980A-EDD19EFF3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5608255" cy="5334001"/>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89248" y="1123837"/>
            <a:ext cx="4998963" cy="704963"/>
          </a:xfrm>
        </p:spPr>
        <p:txBody>
          <a:bodyPr>
            <a:normAutofit/>
          </a:bodyPr>
          <a:lstStyle/>
          <a:p>
            <a:r>
              <a:rPr lang="ja-JP" b="1">
                <a:latin typeface="ＭＳ Ｐゴシック" panose="020B0600070205080204" pitchFamily="50" charset="-128"/>
                <a:ea typeface="ＭＳ Ｐゴシック" panose="020B0600070205080204" pitchFamily="50" charset="-128"/>
              </a:rPr>
              <a:t>ダニエル・ピンク</a:t>
            </a:r>
          </a:p>
        </p:txBody>
      </p:sp>
      <p:sp>
        <p:nvSpPr>
          <p:cNvPr id="3" name="Content Placeholder 2"/>
          <p:cNvSpPr>
            <a:spLocks noGrp="1"/>
          </p:cNvSpPr>
          <p:nvPr>
            <p:ph idx="1"/>
          </p:nvPr>
        </p:nvSpPr>
        <p:spPr>
          <a:xfrm>
            <a:off x="289249" y="1905033"/>
            <a:ext cx="4816151" cy="3505168"/>
          </a:xfrm>
        </p:spPr>
        <p:txBody>
          <a:bodyPr anchor="t">
            <a:noAutofit/>
          </a:bodyPr>
          <a:lstStyle/>
          <a:p>
            <a:pPr>
              <a:spcBef>
                <a:spcPts val="0"/>
              </a:spcBef>
              <a:spcAft>
                <a:spcPts val="1800"/>
              </a:spcAft>
              <a:buClrTx/>
              <a:buFont typeface="Arial" pitchFamily="34" charset="0"/>
              <a:buChar char="•"/>
            </a:pPr>
            <a:r>
              <a:rPr lang="ja-JP" sz="2800" dirty="0">
                <a:solidFill>
                  <a:srgbClr val="FFFFFF"/>
                </a:solidFill>
                <a:latin typeface="ＭＳ Ｐゴシック" panose="020B0600070205080204" pitchFamily="50" charset="-128"/>
                <a:ea typeface="ＭＳ Ｐゴシック" panose="020B0600070205080204" pitchFamily="50" charset="-128"/>
              </a:rPr>
              <a:t>米国の文筆家</a:t>
            </a:r>
          </a:p>
          <a:p>
            <a:pPr>
              <a:spcBef>
                <a:spcPts val="0"/>
              </a:spcBef>
              <a:spcAft>
                <a:spcPts val="1800"/>
              </a:spcAft>
              <a:buClrTx/>
              <a:buFont typeface="Arial" pitchFamily="34" charset="0"/>
              <a:buChar char="•"/>
            </a:pPr>
            <a:r>
              <a:rPr lang="ja-JP" sz="2800" dirty="0">
                <a:solidFill>
                  <a:srgbClr val="FFFFFF"/>
                </a:solidFill>
                <a:latin typeface="ＭＳ Ｐゴシック" panose="020B0600070205080204" pitchFamily="50" charset="-128"/>
                <a:ea typeface="ＭＳ Ｐゴシック" panose="020B0600070205080204" pitchFamily="50" charset="-128"/>
              </a:rPr>
              <a:t>行動学、経営学、ビジネスの分野</a:t>
            </a:r>
          </a:p>
          <a:p>
            <a:pPr lvl="0">
              <a:spcBef>
                <a:spcPts val="0"/>
              </a:spcBef>
              <a:spcAft>
                <a:spcPts val="1800"/>
              </a:spcAft>
              <a:buClrTx/>
              <a:buFont typeface="Arial" pitchFamily="34" charset="0"/>
              <a:buChar char="•"/>
            </a:pPr>
            <a:r>
              <a:rPr lang="ja-JP" sz="2800" dirty="0">
                <a:solidFill>
                  <a:srgbClr val="FFFFFF"/>
                </a:solidFill>
                <a:latin typeface="ＭＳ Ｐゴシック" panose="020B0600070205080204" pitchFamily="50" charset="-128"/>
                <a:ea typeface="ＭＳ Ｐゴシック" panose="020B0600070205080204" pitchFamily="50" charset="-128"/>
              </a:rPr>
              <a:t>「モチベーション3.0 持続する</a:t>
            </a:r>
            <a:r>
              <a:rPr lang="en-US" altLang="ja-JP" sz="2800" dirty="0">
                <a:solidFill>
                  <a:srgbClr val="FFFFFF"/>
                </a:solidFill>
                <a:latin typeface="ＭＳ Ｐゴシック" panose="020B0600070205080204" pitchFamily="50" charset="-128"/>
                <a:ea typeface="ＭＳ Ｐゴシック" panose="020B0600070205080204" pitchFamily="50" charset="-128"/>
              </a:rPr>
              <a:t>『</a:t>
            </a:r>
            <a:r>
              <a:rPr lang="ja-JP" sz="2800" dirty="0">
                <a:solidFill>
                  <a:srgbClr val="FFFFFF"/>
                </a:solidFill>
                <a:latin typeface="ＭＳ Ｐゴシック" panose="020B0600070205080204" pitchFamily="50" charset="-128"/>
                <a:ea typeface="ＭＳ Ｐゴシック" panose="020B0600070205080204" pitchFamily="50" charset="-128"/>
              </a:rPr>
              <a:t>やる気!</a:t>
            </a:r>
            <a:r>
              <a:rPr lang="en-US" altLang="ja-JP" sz="2800" dirty="0">
                <a:solidFill>
                  <a:srgbClr val="FFFFFF"/>
                </a:solidFill>
                <a:latin typeface="ＭＳ Ｐゴシック" panose="020B0600070205080204" pitchFamily="50" charset="-128"/>
                <a:ea typeface="ＭＳ Ｐゴシック" panose="020B0600070205080204" pitchFamily="50" charset="-128"/>
              </a:rPr>
              <a:t>』</a:t>
            </a:r>
            <a:r>
              <a:rPr lang="ja-JP" sz="2800" dirty="0">
                <a:solidFill>
                  <a:srgbClr val="FFFFFF"/>
                </a:solidFill>
                <a:latin typeface="ＭＳ Ｐゴシック" panose="020B0600070205080204" pitchFamily="50" charset="-128"/>
                <a:ea typeface="ＭＳ Ｐゴシック" panose="020B0600070205080204" pitchFamily="50" charset="-128"/>
              </a:rPr>
              <a:t>をいかに引き出すか 」の著者 </a:t>
            </a:r>
          </a:p>
          <a:p>
            <a:pPr marL="169863" indent="0">
              <a:spcBef>
                <a:spcPts val="0"/>
              </a:spcBef>
              <a:spcAft>
                <a:spcPts val="1800"/>
              </a:spcAft>
              <a:buClrTx/>
              <a:buNone/>
            </a:pPr>
            <a:endParaRPr lang="ja-JP" sz="2800" dirty="0">
              <a:solidFill>
                <a:srgbClr val="FFFFFF"/>
              </a:solidFill>
              <a:latin typeface="ＭＳ Ｐゴシック" panose="020B0600070205080204" pitchFamily="50" charset="-128"/>
              <a:ea typeface="ＭＳ Ｐゴシック" panose="020B0600070205080204" pitchFamily="50" charset="-128"/>
            </a:endParaRPr>
          </a:p>
        </p:txBody>
      </p:sp>
      <p:sp>
        <p:nvSpPr>
          <p:cNvPr id="4110" name="Rectangle 4106">
            <a:extLst>
              <a:ext uri="{FF2B5EF4-FFF2-40B4-BE49-F238E27FC236}">
                <a16:creationId xmlns:a16="http://schemas.microsoft.com/office/drawing/2014/main" id="{23ADD3AA-6CC0-4B1A-B4A3-98AD78A1E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839" y="758952"/>
            <a:ext cx="2842930" cy="3191490"/>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B5D11E9-CEC6-F172-BA00-3D7911818A5E}"/>
              </a:ext>
            </a:extLst>
          </p:cNvPr>
          <p:cNvPicPr>
            <a:picLocks noChangeAspect="1"/>
          </p:cNvPicPr>
          <p:nvPr/>
        </p:nvPicPr>
        <p:blipFill>
          <a:blip r:embed="rId3"/>
          <a:stretch>
            <a:fillRect/>
          </a:stretch>
        </p:blipFill>
        <p:spPr>
          <a:xfrm>
            <a:off x="6229845" y="1070238"/>
            <a:ext cx="2568918" cy="2568918"/>
          </a:xfrm>
          <a:prstGeom prst="rect">
            <a:avLst/>
          </a:prstGeom>
        </p:spPr>
      </p:pic>
      <p:sp>
        <p:nvSpPr>
          <p:cNvPr id="4109" name="Rectangle 4108">
            <a:extLst>
              <a:ext uri="{FF2B5EF4-FFF2-40B4-BE49-F238E27FC236}">
                <a16:creationId xmlns:a16="http://schemas.microsoft.com/office/drawing/2014/main" id="{A73D5959-733D-49EB-9C7B-0B65AD3B9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1252" y="758952"/>
            <a:ext cx="2396659" cy="1830905"/>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1" name="Rectangle 4110">
            <a:extLst>
              <a:ext uri="{FF2B5EF4-FFF2-40B4-BE49-F238E27FC236}">
                <a16:creationId xmlns:a16="http://schemas.microsoft.com/office/drawing/2014/main" id="{4AC7689F-BE25-443E-B15D-45268CC4A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839" y="4115150"/>
            <a:ext cx="2842930" cy="1983897"/>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descr="Danielpink2.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29858" r="17610" b="2"/>
          <a:stretch/>
        </p:blipFill>
        <p:spPr bwMode="auto">
          <a:xfrm>
            <a:off x="6875092" y="4299858"/>
            <a:ext cx="1278424" cy="16244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113" name="Rectangle 4112">
            <a:extLst>
              <a:ext uri="{FF2B5EF4-FFF2-40B4-BE49-F238E27FC236}">
                <a16:creationId xmlns:a16="http://schemas.microsoft.com/office/drawing/2014/main" id="{5296173E-160F-42EA-B0C9-8E2804C9A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1252" y="2722807"/>
            <a:ext cx="2396659" cy="3367097"/>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p:cNvPicPr>
            <a:picLocks noChangeAspect="1" noChangeArrowheads="1"/>
          </p:cNvPicPr>
          <p:nvPr/>
        </p:nvPicPr>
        <p:blipFill rotWithShape="1">
          <a:blip r:embed="rId5">
            <a:extLst>
              <a:ext uri="{28A0092B-C50C-407E-A947-70E740481C1C}">
                <a14:useLocalDpi xmlns:a14="http://schemas.microsoft.com/office/drawing/2010/main"/>
              </a:ext>
            </a:extLst>
          </a:blip>
          <a:srcRect t="17786" r="3" b="3269"/>
          <a:stretch/>
        </p:blipFill>
        <p:spPr bwMode="auto">
          <a:xfrm>
            <a:off x="9228172" y="3143350"/>
            <a:ext cx="2122819" cy="2526009"/>
          </a:xfrm>
          <a:prstGeom prst="rect">
            <a:avLst/>
          </a:prstGeom>
          <a:noFill/>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5" name="Rectangle 4114">
            <a:extLst>
              <a:ext uri="{FF2B5EF4-FFF2-40B4-BE49-F238E27FC236}">
                <a16:creationId xmlns:a16="http://schemas.microsoft.com/office/drawing/2014/main" id="{85FD8413-571F-456D-BB62-4C204826E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a:xfrm>
            <a:off x="10634135" y="6356350"/>
            <a:ext cx="1530927" cy="365125"/>
          </a:xfrm>
        </p:spPr>
        <p:txBody>
          <a:bodyPr>
            <a:normAutofit/>
          </a:bodyPr>
          <a:lstStyle/>
          <a:p>
            <a:pPr>
              <a:spcAft>
                <a:spcPts val="600"/>
              </a:spcAft>
            </a:pPr>
            <a:fld id="{79D981B6-182F-481F-A1F5-3111B66ABA3F}" type="slidenum">
              <a:rPr lang="en-US" smtClean="0">
                <a:latin typeface="ＭＳ Ｐゴシック" panose="020B0600070205080204" pitchFamily="50" charset="-128"/>
                <a:ea typeface="ＭＳ Ｐゴシック" panose="020B0600070205080204" pitchFamily="50" charset="-128"/>
              </a:rPr>
              <a:pPr>
                <a:spcAft>
                  <a:spcPts val="600"/>
                </a:spcAft>
              </a:pPr>
              <a:t>3</a:t>
            </a:fld>
            <a:endParaRPr lang="en-US" dirty="0">
              <a:latin typeface="ＭＳ Ｐゴシック" panose="020B0600070205080204" pitchFamily="50" charset="-128"/>
              <a:ea typeface="ＭＳ Ｐゴシック" panose="020B0600070205080204" pitchFamily="50" charset="-128"/>
            </a:endParaRPr>
          </a:p>
        </p:txBody>
      </p:sp>
      <p:pic>
        <p:nvPicPr>
          <p:cNvPr id="8" name="Picture 7">
            <a:extLst>
              <a:ext uri="{FF2B5EF4-FFF2-40B4-BE49-F238E27FC236}">
                <a16:creationId xmlns:a16="http://schemas.microsoft.com/office/drawing/2014/main" id="{0B261EFC-2CCF-C36B-E8E1-B39BD8F726DA}"/>
              </a:ext>
            </a:extLst>
          </p:cNvPr>
          <p:cNvPicPr>
            <a:picLocks noChangeAspect="1"/>
          </p:cNvPicPr>
          <p:nvPr/>
        </p:nvPicPr>
        <p:blipFill>
          <a:blip r:embed="rId6"/>
          <a:stretch>
            <a:fillRect/>
          </a:stretch>
        </p:blipFill>
        <p:spPr>
          <a:xfrm>
            <a:off x="36173" y="6172232"/>
            <a:ext cx="510738" cy="640080"/>
          </a:xfrm>
          <a:prstGeom prst="rect">
            <a:avLst/>
          </a:prstGeom>
        </p:spPr>
      </p:pic>
    </p:spTree>
    <p:extLst>
      <p:ext uri="{BB962C8B-B14F-4D97-AF65-F5344CB8AC3E}">
        <p14:creationId xmlns:p14="http://schemas.microsoft.com/office/powerpoint/2010/main" val="4136117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703295" y="1083732"/>
            <a:ext cx="5509628" cy="4690534"/>
          </a:xfrm>
        </p:spPr>
        <p:txBody>
          <a:bodyPr vert="horz" lIns="91440" tIns="45720" rIns="91440" bIns="45720" rtlCol="0" anchor="ctr">
            <a:normAutofit/>
          </a:bodyPr>
          <a:lstStyle/>
          <a:p>
            <a:pPr algn="r"/>
            <a:r>
              <a:rPr lang="ja-JP" sz="5400" b="1">
                <a:solidFill>
                  <a:schemeClr val="tx1">
                    <a:lumMod val="65000"/>
                    <a:lumOff val="35000"/>
                  </a:schemeClr>
                </a:solidFill>
                <a:latin typeface="ＭＳ Ｐゴシック" panose="020B0600070205080204" pitchFamily="50" charset="-128"/>
                <a:ea typeface="ＭＳ Ｐゴシック" panose="020B0600070205080204" pitchFamily="50" charset="-128"/>
              </a:rPr>
              <a:t>外発的/外的動機</a:t>
            </a:r>
          </a:p>
        </p:txBody>
      </p:sp>
      <p:sp>
        <p:nvSpPr>
          <p:cNvPr id="3" name="Content Placeholder 2"/>
          <p:cNvSpPr>
            <a:spLocks noGrp="1"/>
          </p:cNvSpPr>
          <p:nvPr>
            <p:ph idx="1"/>
          </p:nvPr>
        </p:nvSpPr>
        <p:spPr>
          <a:xfrm>
            <a:off x="7856389" y="1083732"/>
            <a:ext cx="3507654" cy="4690534"/>
          </a:xfrm>
        </p:spPr>
        <p:txBody>
          <a:bodyPr vert="horz" lIns="91440" tIns="45720" rIns="91440" bIns="45720" rtlCol="0" anchor="ctr">
            <a:normAutofit/>
          </a:bodyPr>
          <a:lstStyle/>
          <a:p>
            <a:pPr marL="0" indent="0">
              <a:buNone/>
            </a:pPr>
            <a:r>
              <a:rPr lang="ja-JP" sz="2800">
                <a:solidFill>
                  <a:schemeClr val="tx1"/>
                </a:solidFill>
                <a:latin typeface="ＭＳ Ｐゴシック" panose="020B0600070205080204" pitchFamily="50" charset="-128"/>
                <a:ea typeface="ＭＳ Ｐゴシック" panose="020B0600070205080204" pitchFamily="50" charset="-128"/>
              </a:rPr>
              <a:t>外部からの有形の報酬</a:t>
            </a:r>
            <a:r>
              <a:rPr lang="ja-JP" sz="2800" b="1">
                <a:solidFill>
                  <a:schemeClr val="tx1"/>
                </a:solidFill>
                <a:latin typeface="ＭＳ Ｐゴシック" panose="020B0600070205080204" pitchFamily="50" charset="-128"/>
                <a:ea typeface="ＭＳ Ｐゴシック" panose="020B0600070205080204" pitchFamily="50" charset="-128"/>
              </a:rPr>
              <a:t>または</a:t>
            </a:r>
            <a:r>
              <a:rPr lang="ja-JP" sz="2800">
                <a:solidFill>
                  <a:schemeClr val="tx1"/>
                </a:solidFill>
                <a:latin typeface="ＭＳ Ｐゴシック" panose="020B0600070205080204" pitchFamily="50" charset="-128"/>
                <a:ea typeface="ＭＳ Ｐゴシック" panose="020B0600070205080204" pitchFamily="50" charset="-128"/>
              </a:rPr>
              <a:t>引き起こされる結果によってもたらされる行動への動機</a:t>
            </a:r>
          </a:p>
        </p:txBody>
      </p:sp>
      <p:sp>
        <p:nvSpPr>
          <p:cNvPr id="15" name="Rectangle 14">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a:spcAft>
                <a:spcPts val="600"/>
              </a:spcAft>
            </a:pPr>
            <a:fld id="{8D9D7607-9FFD-4F84-BB63-209771853ECD}" type="slidenum">
              <a:rPr lang="en-US" b="1" kern="1200" dirty="0">
                <a:solidFill>
                  <a:schemeClr val="accent1"/>
                </a:solidFill>
                <a:latin typeface="ＭＳ Ｐゴシック" panose="020B0600070205080204" pitchFamily="50" charset="-128"/>
                <a:ea typeface="ＭＳ Ｐゴシック" panose="020B0600070205080204" pitchFamily="50" charset="-128"/>
              </a:rPr>
              <a:pPr>
                <a:spcAft>
                  <a:spcPts val="600"/>
                </a:spcAft>
              </a:pPr>
              <a:t>4</a:t>
            </a:fld>
            <a:endParaRPr lang="en-US" b="1" kern="1200" dirty="0">
              <a:solidFill>
                <a:schemeClr val="accent1"/>
              </a:solidFill>
              <a:latin typeface="ＭＳ Ｐゴシック" panose="020B0600070205080204" pitchFamily="50" charset="-128"/>
              <a:ea typeface="ＭＳ Ｐゴシック" panose="020B0600070205080204" pitchFamily="50" charset="-128"/>
            </a:endParaRPr>
          </a:p>
        </p:txBody>
      </p:sp>
      <p:pic>
        <p:nvPicPr>
          <p:cNvPr id="6" name="Picture 5">
            <a:extLst>
              <a:ext uri="{FF2B5EF4-FFF2-40B4-BE49-F238E27FC236}">
                <a16:creationId xmlns:a16="http://schemas.microsoft.com/office/drawing/2014/main" id="{2F42A077-FABB-0F26-8461-CF00DACDABCE}"/>
              </a:ext>
            </a:extLst>
          </p:cNvPr>
          <p:cNvPicPr>
            <a:picLocks noChangeAspect="1"/>
          </p:cNvPicPr>
          <p:nvPr/>
        </p:nvPicPr>
        <p:blipFill>
          <a:blip r:embed="rId3"/>
          <a:stretch>
            <a:fillRect/>
          </a:stretch>
        </p:blipFill>
        <p:spPr>
          <a:xfrm>
            <a:off x="26938" y="6217864"/>
            <a:ext cx="512108" cy="640135"/>
          </a:xfrm>
          <a:prstGeom prst="rect">
            <a:avLst/>
          </a:prstGeom>
        </p:spPr>
      </p:pic>
    </p:spTree>
    <p:extLst>
      <p:ext uri="{BB962C8B-B14F-4D97-AF65-F5344CB8AC3E}">
        <p14:creationId xmlns:p14="http://schemas.microsoft.com/office/powerpoint/2010/main" val="377571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9">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86934" y="864108"/>
            <a:ext cx="3437466" cy="5120639"/>
          </a:xfrm>
        </p:spPr>
        <p:txBody>
          <a:bodyPr>
            <a:noAutofit/>
          </a:bodyPr>
          <a:lstStyle/>
          <a:p>
            <a:pPr algn="r"/>
            <a:r>
              <a:rPr lang="ja-JP" sz="5400" b="1" dirty="0">
                <a:solidFill>
                  <a:schemeClr val="tx1">
                    <a:lumMod val="65000"/>
                    <a:lumOff val="35000"/>
                  </a:schemeClr>
                </a:solidFill>
                <a:latin typeface="ＭＳ Ｐゴシック" panose="020B0600070205080204" pitchFamily="50" charset="-128"/>
                <a:ea typeface="ＭＳ Ｐゴシック" panose="020B0600070205080204" pitchFamily="50" charset="-128"/>
              </a:rPr>
              <a:t>内発的/</a:t>
            </a:r>
            <a:br>
              <a:rPr lang="en-US" altLang="ja-JP" sz="5400" b="1" dirty="0">
                <a:solidFill>
                  <a:schemeClr val="tx1">
                    <a:lumMod val="65000"/>
                    <a:lumOff val="35000"/>
                  </a:schemeClr>
                </a:solidFill>
                <a:latin typeface="ＭＳ Ｐゴシック" panose="020B0600070205080204" pitchFamily="50" charset="-128"/>
                <a:ea typeface="ＭＳ Ｐゴシック" panose="020B0600070205080204" pitchFamily="50" charset="-128"/>
              </a:rPr>
            </a:br>
            <a:r>
              <a:rPr lang="ja-JP" sz="5400" b="1" dirty="0">
                <a:solidFill>
                  <a:schemeClr val="tx1">
                    <a:lumMod val="65000"/>
                    <a:lumOff val="35000"/>
                  </a:schemeClr>
                </a:solidFill>
                <a:latin typeface="ＭＳ Ｐゴシック" panose="020B0600070205080204" pitchFamily="50" charset="-128"/>
                <a:ea typeface="ＭＳ Ｐゴシック" panose="020B0600070205080204" pitchFamily="50" charset="-128"/>
              </a:rPr>
              <a:t>内的動機</a:t>
            </a:r>
          </a:p>
        </p:txBody>
      </p:sp>
      <p:sp>
        <p:nvSpPr>
          <p:cNvPr id="28" name="Rectangle 21">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3">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638801" y="864108"/>
            <a:ext cx="5561105" cy="5120640"/>
          </a:xfrm>
        </p:spPr>
        <p:txBody>
          <a:bodyPr>
            <a:normAutofit/>
          </a:bodyPr>
          <a:lstStyle/>
          <a:p>
            <a:pPr marL="109728" indent="0">
              <a:buClrTx/>
              <a:buNone/>
            </a:pPr>
            <a:r>
              <a:rPr lang="ja-JP" sz="2800">
                <a:solidFill>
                  <a:schemeClr val="tx1"/>
                </a:solidFill>
                <a:latin typeface="ＭＳ Ｐゴシック" panose="020B0600070205080204" pitchFamily="50" charset="-128"/>
                <a:ea typeface="ＭＳ Ｐゴシック" panose="020B0600070205080204" pitchFamily="50" charset="-128"/>
              </a:rPr>
              <a:t>行動することで満たされると思う内的な欲求や自己の満足感によってもたらされる行動への動機 </a:t>
            </a:r>
          </a:p>
        </p:txBody>
      </p:sp>
      <p:sp>
        <p:nvSpPr>
          <p:cNvPr id="26" name="Rectangle 25">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a:xfrm>
            <a:off x="10634135" y="6356350"/>
            <a:ext cx="1530927" cy="365125"/>
          </a:xfrm>
        </p:spPr>
        <p:txBody>
          <a:bodyPr>
            <a:normAutofit/>
          </a:bodyPr>
          <a:lstStyle/>
          <a:p>
            <a:pPr>
              <a:spcAft>
                <a:spcPts val="600"/>
              </a:spcAft>
            </a:pPr>
            <a:fld id="{8D9D7607-9FFD-4F84-BB63-209771853ECD}" type="slidenum">
              <a:rPr lang="en-US" smtClean="0">
                <a:latin typeface="ＭＳ Ｐゴシック" panose="020B0600070205080204" pitchFamily="50" charset="-128"/>
                <a:ea typeface="ＭＳ Ｐゴシック" panose="020B0600070205080204" pitchFamily="50" charset="-128"/>
              </a:rPr>
              <a:pPr>
                <a:spcAft>
                  <a:spcPts val="600"/>
                </a:spcAft>
              </a:pPr>
              <a:t>5</a:t>
            </a:fld>
            <a:endParaRPr lang="en-US" dirty="0">
              <a:latin typeface="ＭＳ Ｐゴシック" panose="020B0600070205080204" pitchFamily="50" charset="-128"/>
              <a:ea typeface="ＭＳ Ｐゴシック" panose="020B0600070205080204" pitchFamily="50" charset="-128"/>
            </a:endParaRPr>
          </a:p>
        </p:txBody>
      </p:sp>
      <p:pic>
        <p:nvPicPr>
          <p:cNvPr id="6" name="Picture 5">
            <a:extLst>
              <a:ext uri="{FF2B5EF4-FFF2-40B4-BE49-F238E27FC236}">
                <a16:creationId xmlns:a16="http://schemas.microsoft.com/office/drawing/2014/main" id="{AC70E540-3754-A6BE-0155-06B4FAB6262D}"/>
              </a:ext>
            </a:extLst>
          </p:cNvPr>
          <p:cNvPicPr>
            <a:picLocks noChangeAspect="1"/>
          </p:cNvPicPr>
          <p:nvPr/>
        </p:nvPicPr>
        <p:blipFill>
          <a:blip r:embed="rId3"/>
          <a:stretch>
            <a:fillRect/>
          </a:stretch>
        </p:blipFill>
        <p:spPr>
          <a:xfrm>
            <a:off x="32156" y="6213199"/>
            <a:ext cx="512108" cy="640135"/>
          </a:xfrm>
          <a:prstGeom prst="rect">
            <a:avLst/>
          </a:prstGeom>
        </p:spPr>
      </p:pic>
    </p:spTree>
    <p:extLst>
      <p:ext uri="{BB962C8B-B14F-4D97-AF65-F5344CB8AC3E}">
        <p14:creationId xmlns:p14="http://schemas.microsoft.com/office/powerpoint/2010/main" val="3080580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6" name="Rectangle 7175">
            <a:extLst>
              <a:ext uri="{FF2B5EF4-FFF2-40B4-BE49-F238E27FC236}">
                <a16:creationId xmlns:a16="http://schemas.microsoft.com/office/drawing/2014/main" id="{47BA6B54-FD0C-4B20-816F-3B6BEEA1D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78" name="Rectangle 7177">
            <a:extLst>
              <a:ext uri="{FF2B5EF4-FFF2-40B4-BE49-F238E27FC236}">
                <a16:creationId xmlns:a16="http://schemas.microsoft.com/office/drawing/2014/main" id="{CE90C7AB-40E9-481F-980A-EDD19EFF3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5608255" cy="5334001"/>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89248" y="1123837"/>
            <a:ext cx="4998963" cy="1255469"/>
          </a:xfrm>
        </p:spPr>
        <p:txBody>
          <a:bodyPr>
            <a:normAutofit/>
          </a:bodyPr>
          <a:lstStyle/>
          <a:p>
            <a:r>
              <a:rPr lang="ja-JP" b="1" dirty="0">
                <a:latin typeface="ＭＳ Ｐゴシック" panose="020B0600070205080204" pitchFamily="50" charset="-128"/>
                <a:ea typeface="ＭＳ Ｐゴシック" panose="020B0600070205080204" pitchFamily="50" charset="-128"/>
              </a:rPr>
              <a:t>外的動機</a:t>
            </a:r>
            <a:r>
              <a:rPr lang="en-US" altLang="ja-JP" b="1" dirty="0">
                <a:latin typeface="ＭＳ Ｐゴシック" panose="020B0600070205080204" pitchFamily="50" charset="-128"/>
                <a:ea typeface="ＭＳ Ｐゴシック" panose="020B0600070205080204" pitchFamily="50" charset="-128"/>
              </a:rPr>
              <a:t> </a:t>
            </a:r>
            <a:r>
              <a:rPr lang="ja-JP" b="1" dirty="0">
                <a:latin typeface="ＭＳ Ｐゴシック" panose="020B0600070205080204" pitchFamily="50" charset="-128"/>
                <a:ea typeface="ＭＳ Ｐゴシック" panose="020B0600070205080204" pitchFamily="50" charset="-128"/>
              </a:rPr>
              <a:t>vs</a:t>
            </a:r>
            <a:r>
              <a:rPr lang="en-US" altLang="ja-JP" b="1" dirty="0">
                <a:latin typeface="ＭＳ Ｐゴシック" panose="020B0600070205080204" pitchFamily="50" charset="-128"/>
                <a:ea typeface="ＭＳ Ｐゴシック" panose="020B0600070205080204" pitchFamily="50" charset="-128"/>
              </a:rPr>
              <a:t>. </a:t>
            </a:r>
            <a:r>
              <a:rPr lang="ja-JP" b="1" dirty="0">
                <a:latin typeface="ＭＳ Ｐゴシック" panose="020B0600070205080204" pitchFamily="50" charset="-128"/>
                <a:ea typeface="ＭＳ Ｐゴシック" panose="020B0600070205080204" pitchFamily="50" charset="-128"/>
              </a:rPr>
              <a:t>内的動機 </a:t>
            </a:r>
          </a:p>
        </p:txBody>
      </p:sp>
      <p:sp>
        <p:nvSpPr>
          <p:cNvPr id="3" name="Content Placeholder 2"/>
          <p:cNvSpPr>
            <a:spLocks noGrp="1"/>
          </p:cNvSpPr>
          <p:nvPr>
            <p:ph idx="1"/>
          </p:nvPr>
        </p:nvSpPr>
        <p:spPr>
          <a:xfrm>
            <a:off x="213049" y="2133600"/>
            <a:ext cx="5197151" cy="3651381"/>
          </a:xfrm>
        </p:spPr>
        <p:txBody>
          <a:bodyPr anchor="t">
            <a:normAutofit/>
          </a:bodyPr>
          <a:lstStyle/>
          <a:p>
            <a:pPr marL="109728" indent="0">
              <a:buClrTx/>
              <a:buNone/>
            </a:pPr>
            <a:endParaRPr lang="en-US" sz="3000" b="1" u="sng" dirty="0">
              <a:solidFill>
                <a:srgbClr val="FFFFFF"/>
              </a:solidFill>
              <a:latin typeface="ＭＳ Ｐゴシック" panose="020B0600070205080204" pitchFamily="50" charset="-128"/>
              <a:ea typeface="ＭＳ Ｐゴシック" panose="020B0600070205080204" pitchFamily="50" charset="-128"/>
            </a:endParaRPr>
          </a:p>
          <a:p>
            <a:pPr marL="109728" indent="0">
              <a:spcBef>
                <a:spcPts val="0"/>
              </a:spcBef>
              <a:spcAft>
                <a:spcPts val="600"/>
              </a:spcAft>
              <a:buClrTx/>
              <a:buNone/>
            </a:pPr>
            <a:r>
              <a:rPr lang="ja-JP" sz="3000" b="1" u="sng">
                <a:solidFill>
                  <a:srgbClr val="FFFFFF"/>
                </a:solidFill>
                <a:latin typeface="ＭＳ Ｐゴシック" panose="020B0600070205080204" pitchFamily="50" charset="-128"/>
                <a:ea typeface="ＭＳ Ｐゴシック" panose="020B0600070205080204" pitchFamily="50" charset="-128"/>
              </a:rPr>
              <a:t>外的</a:t>
            </a:r>
            <a:r>
              <a:rPr lang="ja-JP" sz="3000" u="sng">
                <a:solidFill>
                  <a:srgbClr val="FFFFFF"/>
                </a:solidFill>
                <a:latin typeface="ＭＳ Ｐゴシック" panose="020B0600070205080204" pitchFamily="50" charset="-128"/>
                <a:ea typeface="ＭＳ Ｐゴシック" panose="020B0600070205080204" pitchFamily="50" charset="-128"/>
              </a:rPr>
              <a:t>動機が効果的な場合</a:t>
            </a:r>
            <a:r>
              <a:rPr lang="ja-JP" sz="3000">
                <a:solidFill>
                  <a:srgbClr val="FFFFFF"/>
                </a:solidFill>
                <a:latin typeface="ＭＳ Ｐゴシック" panose="020B0600070205080204" pitchFamily="50" charset="-128"/>
                <a:ea typeface="ＭＳ Ｐゴシック" panose="020B0600070205080204" pitchFamily="50" charset="-128"/>
              </a:rPr>
              <a:t>： </a:t>
            </a:r>
          </a:p>
          <a:p>
            <a:pPr>
              <a:spcBef>
                <a:spcPts val="0"/>
              </a:spcBef>
              <a:spcAft>
                <a:spcPts val="1800"/>
              </a:spcAft>
              <a:buClrTx/>
            </a:pPr>
            <a:r>
              <a:rPr lang="ja-JP" sz="3000">
                <a:solidFill>
                  <a:srgbClr val="FFFFFF"/>
                </a:solidFill>
                <a:latin typeface="ＭＳ Ｐゴシック" panose="020B0600070205080204" pitchFamily="50" charset="-128"/>
                <a:ea typeface="ＭＳ Ｐゴシック" panose="020B0600070205080204" pitchFamily="50" charset="-128"/>
              </a:rPr>
              <a:t>達成への道筋が明確</a:t>
            </a:r>
          </a:p>
          <a:p>
            <a:pPr marL="109728" indent="0">
              <a:spcBef>
                <a:spcPts val="0"/>
              </a:spcBef>
              <a:spcAft>
                <a:spcPts val="600"/>
              </a:spcAft>
              <a:buClrTx/>
              <a:buNone/>
            </a:pPr>
            <a:r>
              <a:rPr lang="ja-JP" sz="3000" b="1" u="sng">
                <a:solidFill>
                  <a:srgbClr val="FFFFFF"/>
                </a:solidFill>
                <a:latin typeface="ＭＳ Ｐゴシック" panose="020B0600070205080204" pitchFamily="50" charset="-128"/>
                <a:ea typeface="ＭＳ Ｐゴシック" panose="020B0600070205080204" pitchFamily="50" charset="-128"/>
              </a:rPr>
              <a:t>内的</a:t>
            </a:r>
            <a:r>
              <a:rPr lang="ja-JP" sz="3000" u="sng">
                <a:solidFill>
                  <a:srgbClr val="FFFFFF"/>
                </a:solidFill>
                <a:latin typeface="ＭＳ Ｐゴシック" panose="020B0600070205080204" pitchFamily="50" charset="-128"/>
                <a:ea typeface="ＭＳ Ｐゴシック" panose="020B0600070205080204" pitchFamily="50" charset="-128"/>
              </a:rPr>
              <a:t>動機が効果的な場合</a:t>
            </a:r>
            <a:r>
              <a:rPr lang="ja-JP" sz="3000">
                <a:solidFill>
                  <a:srgbClr val="FFFFFF"/>
                </a:solidFill>
                <a:latin typeface="ＭＳ Ｐゴシック" panose="020B0600070205080204" pitchFamily="50" charset="-128"/>
                <a:ea typeface="ＭＳ Ｐゴシック" panose="020B0600070205080204" pitchFamily="50" charset="-128"/>
              </a:rPr>
              <a:t>：</a:t>
            </a:r>
          </a:p>
          <a:p>
            <a:pPr>
              <a:spcBef>
                <a:spcPts val="0"/>
              </a:spcBef>
              <a:spcAft>
                <a:spcPts val="1800"/>
              </a:spcAft>
              <a:buClrTx/>
              <a:buFont typeface="Arial" pitchFamily="34" charset="0"/>
              <a:buChar char="•"/>
            </a:pPr>
            <a:r>
              <a:rPr lang="ja-JP" sz="3000">
                <a:solidFill>
                  <a:srgbClr val="FFFFFF"/>
                </a:solidFill>
                <a:latin typeface="ＭＳ Ｐゴシック" panose="020B0600070205080204" pitchFamily="50" charset="-128"/>
                <a:ea typeface="ＭＳ Ｐゴシック" panose="020B0600070205080204" pitchFamily="50" charset="-128"/>
              </a:rPr>
              <a:t>達成への道筋では</a:t>
            </a:r>
            <a:br>
              <a:rPr lang="ja-JP" sz="3000">
                <a:solidFill>
                  <a:srgbClr val="FFFFFF"/>
                </a:solidFill>
                <a:latin typeface="ＭＳ Ｐゴシック" panose="020B0600070205080204" pitchFamily="50" charset="-128"/>
                <a:ea typeface="ＭＳ Ｐゴシック" panose="020B0600070205080204" pitchFamily="50" charset="-128"/>
              </a:rPr>
            </a:br>
            <a:r>
              <a:rPr lang="ja-JP" sz="3000" b="1">
                <a:solidFill>
                  <a:srgbClr val="FFFFFF"/>
                </a:solidFill>
                <a:latin typeface="ＭＳ Ｐゴシック" panose="020B0600070205080204" pitchFamily="50" charset="-128"/>
                <a:ea typeface="ＭＳ Ｐゴシック" panose="020B0600070205080204" pitchFamily="50" charset="-128"/>
              </a:rPr>
              <a:t>批判的思考/問題解決</a:t>
            </a:r>
            <a:r>
              <a:rPr lang="ja-JP" sz="3000">
                <a:solidFill>
                  <a:srgbClr val="FFFFFF"/>
                </a:solidFill>
                <a:latin typeface="ＭＳ Ｐゴシック" panose="020B0600070205080204" pitchFamily="50" charset="-128"/>
                <a:ea typeface="ＭＳ Ｐゴシック" panose="020B0600070205080204" pitchFamily="50" charset="-128"/>
              </a:rPr>
              <a:t>が必要</a:t>
            </a:r>
          </a:p>
          <a:p>
            <a:pPr marL="109728" indent="0">
              <a:buClrTx/>
              <a:buNone/>
            </a:pPr>
            <a:endParaRPr lang="en-US" sz="1700" b="1" u="sng" dirty="0">
              <a:solidFill>
                <a:srgbClr val="FFFFFF"/>
              </a:solidFill>
              <a:latin typeface="ＭＳ Ｐゴシック" panose="020B0600070205080204" pitchFamily="50" charset="-128"/>
              <a:ea typeface="ＭＳ Ｐゴシック" panose="020B0600070205080204" pitchFamily="50" charset="-128"/>
            </a:endParaRPr>
          </a:p>
        </p:txBody>
      </p:sp>
      <p:sp>
        <p:nvSpPr>
          <p:cNvPr id="7180" name="Rectangle 7179">
            <a:extLst>
              <a:ext uri="{FF2B5EF4-FFF2-40B4-BE49-F238E27FC236}">
                <a16:creationId xmlns:a16="http://schemas.microsoft.com/office/drawing/2014/main" id="{23ADD3AA-6CC0-4B1A-B4A3-98AD78A1E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5497" y="758952"/>
            <a:ext cx="2842930" cy="3191490"/>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82" name="Rectangle 7181">
            <a:extLst>
              <a:ext uri="{FF2B5EF4-FFF2-40B4-BE49-F238E27FC236}">
                <a16:creationId xmlns:a16="http://schemas.microsoft.com/office/drawing/2014/main" id="{A73D5959-733D-49EB-9C7B-0B65AD3B9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1252" y="758952"/>
            <a:ext cx="2396659" cy="1830905"/>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84" name="Rectangle 7183">
            <a:extLst>
              <a:ext uri="{FF2B5EF4-FFF2-40B4-BE49-F238E27FC236}">
                <a16:creationId xmlns:a16="http://schemas.microsoft.com/office/drawing/2014/main" id="{670FE657-E905-4F80-9A98-9FAC75EAC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2153" y="4090151"/>
            <a:ext cx="2836274" cy="1999753"/>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86" name="Rectangle 7185">
            <a:extLst>
              <a:ext uri="{FF2B5EF4-FFF2-40B4-BE49-F238E27FC236}">
                <a16:creationId xmlns:a16="http://schemas.microsoft.com/office/drawing/2014/main" id="{5296173E-160F-42EA-B0C9-8E2804C9A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1252" y="2722807"/>
            <a:ext cx="2396659" cy="3367097"/>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0" name="Picture 2" descr="C:\Users\lklaban\AppData\Local\Microsoft\Windows\Temporary Internet Files\Content.IE5\8UXZH5BJ\a_to_b_line_the_quickest_way_400_clr_14920.png"/>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6485552" y="1384283"/>
            <a:ext cx="2122819" cy="2122819"/>
          </a:xfrm>
          <a:prstGeom prst="rect">
            <a:avLst/>
          </a:prstGeom>
          <a:noFill/>
          <a:extLst>
            <a:ext uri="{909E8E84-426E-40DD-AFC4-6F175D3DCCD1}">
              <a14:hiddenFill xmlns:a14="http://schemas.microsoft.com/office/drawing/2010/main">
                <a:solidFill>
                  <a:srgbClr val="FFFFFF"/>
                </a:solidFill>
              </a14:hiddenFill>
            </a:ext>
          </a:extLst>
        </p:spPr>
      </p:pic>
      <p:sp>
        <p:nvSpPr>
          <p:cNvPr id="7188" name="Rectangle 7187">
            <a:extLst>
              <a:ext uri="{FF2B5EF4-FFF2-40B4-BE49-F238E27FC236}">
                <a16:creationId xmlns:a16="http://schemas.microsoft.com/office/drawing/2014/main" id="{85FD8413-571F-456D-BB62-4C204826E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p:cNvSpPr>
            <a:spLocks noGrp="1"/>
          </p:cNvSpPr>
          <p:nvPr>
            <p:ph type="sldNum" sz="quarter" idx="12"/>
          </p:nvPr>
        </p:nvSpPr>
        <p:spPr>
          <a:xfrm>
            <a:off x="10634135" y="6356350"/>
            <a:ext cx="1530927" cy="365125"/>
          </a:xfrm>
        </p:spPr>
        <p:txBody>
          <a:bodyPr>
            <a:normAutofit/>
          </a:bodyPr>
          <a:lstStyle/>
          <a:p>
            <a:pPr>
              <a:spcAft>
                <a:spcPts val="600"/>
              </a:spcAft>
            </a:pPr>
            <a:fld id="{39AECF7E-FE7A-46F0-B94D-F387FBDCBB2F}" type="slidenum">
              <a:rPr lang="en-US" smtClean="0">
                <a:latin typeface="ＭＳ Ｐゴシック" panose="020B0600070205080204" pitchFamily="50" charset="-128"/>
                <a:ea typeface="ＭＳ Ｐゴシック" panose="020B0600070205080204" pitchFamily="50" charset="-128"/>
              </a:rPr>
              <a:pPr>
                <a:spcAft>
                  <a:spcPts val="600"/>
                </a:spcAft>
              </a:pPr>
              <a:t>6</a:t>
            </a:fld>
            <a:endParaRPr lang="en-US" dirty="0">
              <a:latin typeface="ＭＳ Ｐゴシック" panose="020B0600070205080204" pitchFamily="50" charset="-128"/>
              <a:ea typeface="ＭＳ Ｐゴシック" panose="020B0600070205080204" pitchFamily="50" charset="-128"/>
            </a:endParaRPr>
          </a:p>
        </p:txBody>
      </p:sp>
      <p:pic>
        <p:nvPicPr>
          <p:cNvPr id="7171" name="Picture 3" descr="C:\Users\lklaban\AppData\Local\Microsoft\Windows\Temporary Internet Files\Content.IE5\6K9ZGMP2\a_to_b_line_the_long_way_400_clr_14917.png"/>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9082970" y="3507102"/>
            <a:ext cx="2568918" cy="15220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A0580E6-03B8-9FED-0D7E-8FD0E357BE5B}"/>
              </a:ext>
            </a:extLst>
          </p:cNvPr>
          <p:cNvPicPr>
            <a:picLocks noChangeAspect="1"/>
          </p:cNvPicPr>
          <p:nvPr/>
        </p:nvPicPr>
        <p:blipFill>
          <a:blip r:embed="rId5"/>
          <a:stretch>
            <a:fillRect/>
          </a:stretch>
        </p:blipFill>
        <p:spPr>
          <a:xfrm>
            <a:off x="36173" y="6172232"/>
            <a:ext cx="510738" cy="640080"/>
          </a:xfrm>
          <a:prstGeom prst="rect">
            <a:avLst/>
          </a:prstGeom>
        </p:spPr>
      </p:pic>
    </p:spTree>
    <p:extLst>
      <p:ext uri="{BB962C8B-B14F-4D97-AF65-F5344CB8AC3E}">
        <p14:creationId xmlns:p14="http://schemas.microsoft.com/office/powerpoint/2010/main" val="1096005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7" y="1298448"/>
            <a:ext cx="4149220" cy="3121152"/>
          </a:xfrm>
        </p:spPr>
        <p:txBody>
          <a:bodyPr vert="horz" lIns="91440" tIns="45720" rIns="91440" bIns="45720" rtlCol="0" anchor="b">
            <a:normAutofit/>
          </a:bodyPr>
          <a:lstStyle/>
          <a:p>
            <a:r>
              <a:rPr lang="ja-JP" sz="5400" b="1" dirty="0">
                <a:latin typeface="ＭＳ Ｐゴシック" panose="020B0600070205080204" pitchFamily="50" charset="-128"/>
                <a:ea typeface="ＭＳ Ｐゴシック" panose="020B0600070205080204" pitchFamily="50" charset="-128"/>
              </a:rPr>
              <a:t>ドゥンカーのロウソク問題</a:t>
            </a:r>
          </a:p>
        </p:txBody>
      </p:sp>
      <p:pic>
        <p:nvPicPr>
          <p:cNvPr id="4" name="Picture 3">
            <a:extLst>
              <a:ext uri="{FF2B5EF4-FFF2-40B4-BE49-F238E27FC236}">
                <a16:creationId xmlns:a16="http://schemas.microsoft.com/office/drawing/2014/main" id="{4F0D5D03-8191-096E-6BD4-F9CB391E3CB2}"/>
              </a:ext>
            </a:extLst>
          </p:cNvPr>
          <p:cNvPicPr>
            <a:picLocks noChangeAspect="1"/>
          </p:cNvPicPr>
          <p:nvPr/>
        </p:nvPicPr>
        <p:blipFill rotWithShape="1">
          <a:blip r:embed="rId2"/>
          <a:srcRect t="11862" r="1" b="5194"/>
          <a:stretch/>
        </p:blipFill>
        <p:spPr>
          <a:xfrm>
            <a:off x="5120640" y="759599"/>
            <a:ext cx="6367271" cy="5330650"/>
          </a:xfrm>
          <a:prstGeom prst="rect">
            <a:avLst/>
          </a:prstGeom>
        </p:spPr>
      </p:pic>
      <p:sp>
        <p:nvSpPr>
          <p:cNvPr id="17" name="Rectangle 16">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lide Number Placeholder 2"/>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a:spcAft>
                <a:spcPts val="600"/>
              </a:spcAft>
            </a:pPr>
            <a:fld id="{39AECF7E-FE7A-46F0-B94D-F387FBDCBB2F}" type="slidenum">
              <a:rPr lang="en-US">
                <a:latin typeface="ＭＳ Ｐゴシック" panose="020B0600070205080204" pitchFamily="50" charset="-128"/>
                <a:ea typeface="ＭＳ Ｐゴシック" panose="020B0600070205080204" pitchFamily="50" charset="-128"/>
              </a:rPr>
              <a:pPr>
                <a:spcAft>
                  <a:spcPts val="600"/>
                </a:spcAft>
              </a:pPr>
              <a:t>7</a:t>
            </a:fld>
            <a:endParaRPr lang="en-US" dirty="0">
              <a:latin typeface="ＭＳ Ｐゴシック" panose="020B0600070205080204" pitchFamily="50" charset="-128"/>
              <a:ea typeface="ＭＳ Ｐゴシック" panose="020B0600070205080204" pitchFamily="50" charset="-128"/>
            </a:endParaRPr>
          </a:p>
        </p:txBody>
      </p:sp>
      <p:pic>
        <p:nvPicPr>
          <p:cNvPr id="6" name="Picture 5">
            <a:extLst>
              <a:ext uri="{FF2B5EF4-FFF2-40B4-BE49-F238E27FC236}">
                <a16:creationId xmlns:a16="http://schemas.microsoft.com/office/drawing/2014/main" id="{9CD2605B-91BD-6360-6883-18C11AF73564}"/>
              </a:ext>
            </a:extLst>
          </p:cNvPr>
          <p:cNvPicPr>
            <a:picLocks noChangeAspect="1"/>
          </p:cNvPicPr>
          <p:nvPr/>
        </p:nvPicPr>
        <p:blipFill>
          <a:blip r:embed="rId3"/>
          <a:stretch>
            <a:fillRect/>
          </a:stretch>
        </p:blipFill>
        <p:spPr>
          <a:xfrm>
            <a:off x="36173" y="6172232"/>
            <a:ext cx="510738" cy="640080"/>
          </a:xfrm>
          <a:prstGeom prst="rect">
            <a:avLst/>
          </a:prstGeom>
        </p:spPr>
      </p:pic>
    </p:spTree>
    <p:extLst>
      <p:ext uri="{BB962C8B-B14F-4D97-AF65-F5344CB8AC3E}">
        <p14:creationId xmlns:p14="http://schemas.microsoft.com/office/powerpoint/2010/main" val="414435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57" name="Rectangle 2056">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059" name="Rectangle 2058">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1" name="Rectangle 2060">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0CDB3965-F67D-39CA-3FD5-C6B126E669F3}"/>
              </a:ext>
            </a:extLst>
          </p:cNvPr>
          <p:cNvSpPr>
            <a:spLocks noGrp="1"/>
          </p:cNvSpPr>
          <p:nvPr>
            <p:ph type="title"/>
          </p:nvPr>
        </p:nvSpPr>
        <p:spPr>
          <a:xfrm>
            <a:off x="643467" y="1298448"/>
            <a:ext cx="3685070" cy="1444752"/>
          </a:xfrm>
        </p:spPr>
        <p:txBody>
          <a:bodyPr vert="horz" lIns="91440" tIns="45720" rIns="91440" bIns="45720" rtlCol="0" anchor="b">
            <a:normAutofit/>
          </a:bodyPr>
          <a:lstStyle/>
          <a:p>
            <a:r>
              <a:rPr lang="ja-JP" sz="5400" b="1">
                <a:latin typeface="ＭＳ Ｐゴシック" panose="020B0600070205080204" pitchFamily="50" charset="-128"/>
                <a:ea typeface="ＭＳ Ｐゴシック" panose="020B0600070205080204" pitchFamily="50" charset="-128"/>
              </a:rPr>
              <a:t>正解</a:t>
            </a:r>
          </a:p>
        </p:txBody>
      </p:sp>
      <p:sp>
        <p:nvSpPr>
          <p:cNvPr id="2063" name="Rectangle 2062">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Slide Number Placeholder 1"/>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a:spcAft>
                <a:spcPts val="600"/>
              </a:spcAft>
            </a:pPr>
            <a:fld id="{39AECF7E-FE7A-46F0-B94D-F387FBDCBB2F}" type="slidenum">
              <a:rPr lang="en-US">
                <a:latin typeface="ＭＳ Ｐゴシック" panose="020B0600070205080204" pitchFamily="50" charset="-128"/>
                <a:ea typeface="ＭＳ Ｐゴシック" panose="020B0600070205080204" pitchFamily="50" charset="-128"/>
              </a:rPr>
              <a:pPr>
                <a:spcAft>
                  <a:spcPts val="600"/>
                </a:spcAft>
              </a:pPr>
              <a:t>8</a:t>
            </a:fld>
            <a:endParaRPr lang="en-US" dirty="0">
              <a:latin typeface="ＭＳ Ｐゴシック" panose="020B0600070205080204" pitchFamily="50" charset="-128"/>
              <a:ea typeface="ＭＳ Ｐゴシック" panose="020B0600070205080204" pitchFamily="50" charset="-128"/>
            </a:endParaRPr>
          </a:p>
        </p:txBody>
      </p:sp>
      <p:pic>
        <p:nvPicPr>
          <p:cNvPr id="1026" name="Picture 2">
            <a:extLst>
              <a:ext uri="{FF2B5EF4-FFF2-40B4-BE49-F238E27FC236}">
                <a16:creationId xmlns:a16="http://schemas.microsoft.com/office/drawing/2014/main" id="{BE677139-B6BB-A536-3CA8-8F532C0D22A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4936564" y="989838"/>
            <a:ext cx="6750656" cy="48783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48936F1-5D40-D982-F431-17155A05508F}"/>
              </a:ext>
            </a:extLst>
          </p:cNvPr>
          <p:cNvPicPr>
            <a:picLocks noChangeAspect="1"/>
          </p:cNvPicPr>
          <p:nvPr/>
        </p:nvPicPr>
        <p:blipFill>
          <a:blip r:embed="rId4"/>
          <a:stretch>
            <a:fillRect/>
          </a:stretch>
        </p:blipFill>
        <p:spPr>
          <a:xfrm>
            <a:off x="36173" y="6172232"/>
            <a:ext cx="510738" cy="640080"/>
          </a:xfrm>
          <a:prstGeom prst="rect">
            <a:avLst/>
          </a:prstGeom>
        </p:spPr>
      </p:pic>
    </p:spTree>
    <p:extLst>
      <p:ext uri="{BB962C8B-B14F-4D97-AF65-F5344CB8AC3E}">
        <p14:creationId xmlns:p14="http://schemas.microsoft.com/office/powerpoint/2010/main" val="988734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81" name="Rectangle 3080">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083" name="Rectangle 3082">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5" name="Rectangle 3084">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1"/>
          <p:cNvSpPr>
            <a:spLocks noGrp="1"/>
          </p:cNvSpPr>
          <p:nvPr>
            <p:ph type="title"/>
          </p:nvPr>
        </p:nvSpPr>
        <p:spPr>
          <a:xfrm>
            <a:off x="457200" y="1298448"/>
            <a:ext cx="4313673" cy="3349752"/>
          </a:xfrm>
        </p:spPr>
        <p:txBody>
          <a:bodyPr vert="horz" lIns="91440" tIns="45720" rIns="91440" bIns="45720" rtlCol="0" anchor="b">
            <a:normAutofit/>
          </a:bodyPr>
          <a:lstStyle/>
          <a:p>
            <a:r>
              <a:rPr lang="ja-JP" sz="5400" b="1" dirty="0">
                <a:latin typeface="ＭＳ Ｐゴシック" panose="020B0600070205080204" pitchFamily="50" charset="-128"/>
                <a:ea typeface="ＭＳ Ｐゴシック" panose="020B0600070205080204" pitchFamily="50" charset="-128"/>
              </a:rPr>
              <a:t>ドゥンカーの</a:t>
            </a:r>
            <a:br>
              <a:rPr lang="en-US" altLang="ja-JP" sz="5400" b="1" dirty="0">
                <a:latin typeface="ＭＳ Ｐゴシック" panose="020B0600070205080204" pitchFamily="50" charset="-128"/>
                <a:ea typeface="ＭＳ Ｐゴシック" panose="020B0600070205080204" pitchFamily="50" charset="-128"/>
              </a:rPr>
            </a:br>
            <a:r>
              <a:rPr lang="ja-JP" sz="5400" b="1" dirty="0">
                <a:latin typeface="ＭＳ Ｐゴシック" panose="020B0600070205080204" pitchFamily="50" charset="-128"/>
                <a:ea typeface="ＭＳ Ｐゴシック" panose="020B0600070205080204" pitchFamily="50" charset="-128"/>
              </a:rPr>
              <a:t>ロウソク問題：パート2</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5638950" y="759599"/>
            <a:ext cx="5330650" cy="5330650"/>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a:extLst>
            <a:ext uri="{91240B29-F687-4F45-9708-019B960494DF}">
              <a14:hiddenLine xmlns:a14="http://schemas.microsoft.com/office/drawing/2010/main" w="9525">
                <a:solidFill>
                  <a:schemeClr val="tx1"/>
                </a:solidFill>
                <a:miter lim="800000"/>
                <a:headEnd/>
                <a:tailEnd/>
              </a14:hiddenLine>
            </a:ext>
          </a:extLst>
        </p:spPr>
      </p:pic>
      <p:sp>
        <p:nvSpPr>
          <p:cNvPr id="3087" name="Rectangle 3086">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Slide Number Placeholder 1"/>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a:spcAft>
                <a:spcPts val="600"/>
              </a:spcAft>
            </a:pPr>
            <a:fld id="{39AECF7E-FE7A-46F0-B94D-F387FBDCBB2F}" type="slidenum">
              <a:rPr lang="en-US" b="1" kern="1200" dirty="0">
                <a:solidFill>
                  <a:schemeClr val="accent1"/>
                </a:solidFill>
                <a:latin typeface="ＭＳ Ｐゴシック" panose="020B0600070205080204" pitchFamily="50" charset="-128"/>
                <a:ea typeface="ＭＳ Ｐゴシック" panose="020B0600070205080204" pitchFamily="50" charset="-128"/>
              </a:rPr>
              <a:pPr>
                <a:spcAft>
                  <a:spcPts val="600"/>
                </a:spcAft>
              </a:pPr>
              <a:t>9</a:t>
            </a:fld>
            <a:endParaRPr lang="en-US" b="1" kern="1200" dirty="0">
              <a:solidFill>
                <a:schemeClr val="accent1"/>
              </a:solidFill>
              <a:latin typeface="ＭＳ Ｐゴシック" panose="020B0600070205080204" pitchFamily="50" charset="-128"/>
              <a:ea typeface="ＭＳ Ｐゴシック" panose="020B0600070205080204" pitchFamily="50" charset="-128"/>
            </a:endParaRPr>
          </a:p>
        </p:txBody>
      </p:sp>
      <p:pic>
        <p:nvPicPr>
          <p:cNvPr id="4" name="Picture 3">
            <a:extLst>
              <a:ext uri="{FF2B5EF4-FFF2-40B4-BE49-F238E27FC236}">
                <a16:creationId xmlns:a16="http://schemas.microsoft.com/office/drawing/2014/main" id="{E446E49C-609D-DE36-21D9-9F4535693B03}"/>
              </a:ext>
            </a:extLst>
          </p:cNvPr>
          <p:cNvPicPr>
            <a:picLocks noChangeAspect="1"/>
          </p:cNvPicPr>
          <p:nvPr/>
        </p:nvPicPr>
        <p:blipFill>
          <a:blip r:embed="rId3"/>
          <a:stretch>
            <a:fillRect/>
          </a:stretch>
        </p:blipFill>
        <p:spPr>
          <a:xfrm>
            <a:off x="36173" y="6172232"/>
            <a:ext cx="510738" cy="640080"/>
          </a:xfrm>
          <a:prstGeom prst="rect">
            <a:avLst/>
          </a:prstGeom>
        </p:spPr>
      </p:pic>
    </p:spTree>
    <p:extLst>
      <p:ext uri="{BB962C8B-B14F-4D97-AF65-F5344CB8AC3E}">
        <p14:creationId xmlns:p14="http://schemas.microsoft.com/office/powerpoint/2010/main" val="1932287586"/>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TM03457475[[fn=Frame]]</Template>
  <TotalTime>23906</TotalTime>
  <Words>581</Words>
  <Application>Microsoft Office PowerPoint</Application>
  <PresentationFormat>Widescreen</PresentationFormat>
  <Paragraphs>66</Paragraphs>
  <Slides>15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ＭＳ Ｐゴシック</vt:lpstr>
      <vt:lpstr>Arial</vt:lpstr>
      <vt:lpstr>Calibri</vt:lpstr>
      <vt:lpstr>Corbel</vt:lpstr>
      <vt:lpstr>Wingdings 2</vt:lpstr>
      <vt:lpstr>Frame</vt:lpstr>
      <vt:lpstr>会員の動機付け</vt:lpstr>
      <vt:lpstr>セッションの目標</vt:lpstr>
      <vt:lpstr>ダニエル・ピンク</vt:lpstr>
      <vt:lpstr>外発的/外的動機</vt:lpstr>
      <vt:lpstr>内発的/ 内的動機</vt:lpstr>
      <vt:lpstr>外的動機 vs. 内的動機 </vt:lpstr>
      <vt:lpstr>ドゥンカーのロウソク問題</vt:lpstr>
      <vt:lpstr>正解</vt:lpstr>
      <vt:lpstr>ドゥンカーの ロウソク問題：パート2</vt:lpstr>
      <vt:lpstr>PowerPoint Presentation</vt:lpstr>
      <vt:lpstr>自主性：</vt:lpstr>
      <vt:lpstr>成長：</vt:lpstr>
      <vt:lpstr>目的：</vt:lpstr>
      <vt:lpstr>個人的な目的文</vt:lpstr>
      <vt:lpstr>セッションの目標</vt:lpstr>
    </vt:vector>
  </TitlesOfParts>
  <Company>Lions Clubs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dc:title>
  <dc:creator>Klaban, Lisa</dc:creator>
  <cp:lastModifiedBy>Cermak, Wendy</cp:lastModifiedBy>
  <cp:revision>111</cp:revision>
  <cp:lastPrinted>2015-03-12T18:32:11Z</cp:lastPrinted>
  <dcterms:created xsi:type="dcterms:W3CDTF">2015-03-09T15:40:20Z</dcterms:created>
  <dcterms:modified xsi:type="dcterms:W3CDTF">2023-05-15T18:27:55Z</dcterms:modified>
</cp:coreProperties>
</file>