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74018" autoAdjust="0"/>
  </p:normalViewPr>
  <p:slideViewPr>
    <p:cSldViewPr>
      <p:cViewPr varScale="1">
        <p:scale>
          <a:sx n="61" d="100"/>
          <a:sy n="61" d="100"/>
        </p:scale>
        <p:origin x="339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/>
              <a:t>Flipped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ko-KR" altLang="en-US" sz="5000" b="1" dirty="0">
                <a:latin typeface="굴림" panose="020B0600000101010101" pitchFamily="50" charset="-127"/>
                <a:ea typeface="굴림" panose="020B0600000101010101" pitchFamily="50" charset="-127"/>
              </a:rPr>
              <a:t>멤버를 위한 동기부여</a:t>
            </a:r>
            <a:endParaRPr lang="ko-KR" sz="5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5894" y="1123837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ko-KR" sz="42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내적 동기의 요소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ko-KR" sz="5000" b="1">
                  <a:latin typeface="굴림" panose="020B0600000101010101" pitchFamily="50" charset="-127"/>
                  <a:ea typeface="굴림" panose="020B0600000101010101" pitchFamily="50" charset="-127"/>
                </a:rPr>
                <a:t>내적 동기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ko-KR" sz="35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자율성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ko-KR" sz="35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전문성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ko-KR" sz="35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목적성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자율성: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89" y="2590924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ko-KR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자신의 행동과 태도에 </a:t>
            </a:r>
            <a:br>
              <a:rPr lang="en-US" altLang="ko-KR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자기 주도적이 되고자 하는 욕구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전문성: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05751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ko-KR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자신의 기량이나 능력을 지속적으로 향상시키고자 하는 욕구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목적성: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ko-KR" sz="2800" i="1" dirty="0">
                <a:latin typeface="굴림" panose="020B0600000101010101" pitchFamily="50" charset="-127"/>
                <a:ea typeface="굴림" panose="020B0600000101010101" pitchFamily="50" charset="-127"/>
              </a:rPr>
              <a:t>자신보다 더 큰 대의에 기여하고 </a:t>
            </a:r>
            <a:br>
              <a:rPr lang="en-US" altLang="ko-KR" sz="2800" i="1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i="1" dirty="0">
                <a:latin typeface="굴림" panose="020B0600000101010101" pitchFamily="50" charset="-127"/>
                <a:ea typeface="굴림" panose="020B0600000101010101" pitchFamily="50" charset="-127"/>
              </a:rPr>
              <a:t>그 일부가 되고자 하는 욕구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개인 임무서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55" y="301217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ko-KR" altLang="en-US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나는 누구이며</a:t>
            </a:r>
            <a:br>
              <a:rPr lang="en-US" altLang="ko-KR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 세상에 </a:t>
            </a:r>
            <a:br>
              <a:rPr lang="en-US" altLang="ko-KR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어떤 흔적을</a:t>
            </a:r>
            <a:br>
              <a:rPr lang="en-US" altLang="ko-KR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남기고 싶은가</a:t>
            </a:r>
            <a:r>
              <a:rPr lang="en-US" altLang="ko-KR" sz="2800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en-US" sz="1800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ko-KR" sz="2800" b="1" dirty="0">
                <a:latin typeface="굴림" panose="020B0600000101010101" pitchFamily="50" charset="-127"/>
                <a:ea typeface="굴림" panose="020B0600000101010101" pitchFamily="50" charset="-127"/>
              </a:rPr>
              <a:t>세션 목표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981200"/>
            <a:ext cx="32522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ko-KR" sz="24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외적 및 내적 동기의 차이를 이해한다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ko-KR" sz="24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내적 동기의 세가지 요소를 확인한다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ko-KR" sz="24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팀원들에게 내적 동기 개발 방법을 장려한다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ko-K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ko-KR" sz="2800" b="1" dirty="0">
                <a:latin typeface="굴림" panose="020B0600000101010101" pitchFamily="50" charset="-127"/>
                <a:ea typeface="굴림" panose="020B0600000101010101" pitchFamily="50" charset="-127"/>
              </a:rPr>
              <a:t>세션 목표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981200"/>
            <a:ext cx="31760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ko-KR" sz="24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외적 및 내적 동기의 차이를 이해한다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ko-KR" sz="24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내적 동기의 세가지 요소를 확인한다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ko-KR" sz="24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팀원들에게 내적 동기 개발 방법을 장려한다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ko-K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다니엘 핑크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094178"/>
            <a:ext cx="5319007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ko-KR" sz="28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미국 작가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ko-KR" sz="28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행동, 경영, 비즈니스 분야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ko-KR" sz="28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작가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ko-KR" sz="2800" b="1" i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드라이브: 창조적인 사람들을 움직이는 자발적 동기부여의 힘</a:t>
            </a: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ko-K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외적 동기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ko-KR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외적, 실질적 보상 </a:t>
            </a:r>
            <a:r>
              <a:rPr lang="ko-KR" sz="28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또는</a:t>
            </a:r>
            <a:r>
              <a:rPr lang="ko-KR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결과가 작용하는 동기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4" y="864108"/>
            <a:ext cx="3437466" cy="5120639"/>
          </a:xfrm>
        </p:spPr>
        <p:txBody>
          <a:bodyPr>
            <a:noAutofit/>
          </a:bodyPr>
          <a:lstStyle/>
          <a:p>
            <a:pPr algn="r"/>
            <a:r>
              <a:rPr lang="ko-K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내적 동기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ko-KR" sz="28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내적 욕구의 결과 또는 행동을 통해 얻을 수 있다고 믿는 </a:t>
            </a:r>
            <a:br>
              <a:rPr lang="en-US" altLang="ko-KR" sz="28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자기 만족이 작용하는 동기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외적 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vs</a:t>
            </a: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 내적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fontScale="925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ko-KR" sz="3000" b="1" u="sng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외적</a:t>
            </a:r>
            <a:r>
              <a:rPr lang="ko-KR" sz="3000" u="sng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동기가 더 효과적인 경우</a:t>
            </a:r>
            <a:r>
              <a:rPr lang="ko-KR" sz="30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ko-KR" altLang="en-US" sz="30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성취 경로가</a:t>
            </a:r>
            <a:r>
              <a:rPr lang="ko-KR" sz="30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정의되어 있을 때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ko-KR" sz="3000" b="1" u="sng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내적</a:t>
            </a:r>
            <a:r>
              <a:rPr lang="ko-KR" sz="3000" u="sng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동기가 더 효과적인 경우</a:t>
            </a:r>
            <a:r>
              <a:rPr lang="ko-KR" sz="30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ko-KR" sz="3000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목표 달성에 비판적인 사고/문제 해결이 필요할 때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sz="5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던커의</a:t>
            </a:r>
            <a:r>
              <a:rPr lang="ko-KR" sz="5400" b="1" dirty="0">
                <a:latin typeface="굴림" panose="020B0600000101010101" pitchFamily="50" charset="-127"/>
                <a:ea typeface="굴림" panose="020B0600000101010101" pitchFamily="50" charset="-127"/>
              </a:rPr>
              <a:t> 촛불 문제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sz="5400" b="1">
                <a:latin typeface="굴림" panose="020B0600000101010101" pitchFamily="50" charset="-127"/>
                <a:ea typeface="굴림" panose="020B0600000101010101" pitchFamily="50" charset="-127"/>
              </a:rPr>
              <a:t>해</a:t>
            </a:r>
            <a:r>
              <a:rPr lang="ko-KR" altLang="en-US" sz="5400" b="1">
                <a:latin typeface="굴림" panose="020B0600000101010101" pitchFamily="50" charset="-127"/>
                <a:ea typeface="굴림" panose="020B0600000101010101" pitchFamily="50" charset="-127"/>
              </a:rPr>
              <a:t>답</a:t>
            </a:r>
            <a:endParaRPr lang="ko-KR" sz="5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sz="5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던커의</a:t>
            </a:r>
            <a:r>
              <a:rPr lang="ko-KR" sz="54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br>
              <a:rPr lang="en-US" altLang="ko-KR" sz="5400" b="1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5400" b="1" dirty="0">
                <a:latin typeface="굴림" panose="020B0600000101010101" pitchFamily="50" charset="-127"/>
                <a:ea typeface="굴림" panose="020B0600000101010101" pitchFamily="50" charset="-127"/>
              </a:rPr>
              <a:t>촛불 문제: 파트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23796</TotalTime>
  <Words>210</Words>
  <Application>Microsoft Office PowerPoint</Application>
  <PresentationFormat>Widescreen</PresentationFormat>
  <Paragraphs>67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굴림</vt:lpstr>
      <vt:lpstr>Arial</vt:lpstr>
      <vt:lpstr>Calibri</vt:lpstr>
      <vt:lpstr>Corbel</vt:lpstr>
      <vt:lpstr>Wingdings 2</vt:lpstr>
      <vt:lpstr>Frame</vt:lpstr>
      <vt:lpstr>멤버를 위한 동기부여</vt:lpstr>
      <vt:lpstr>세션 목표</vt:lpstr>
      <vt:lpstr>다니엘 핑크</vt:lpstr>
      <vt:lpstr>외적 동기</vt:lpstr>
      <vt:lpstr>내적 동기</vt:lpstr>
      <vt:lpstr>외적 vs 내적 </vt:lpstr>
      <vt:lpstr>던커의 촛불 문제</vt:lpstr>
      <vt:lpstr>해답</vt:lpstr>
      <vt:lpstr>던커의  촛불 문제: 파트 2</vt:lpstr>
      <vt:lpstr>PowerPoint Presentation</vt:lpstr>
      <vt:lpstr>자율성:</vt:lpstr>
      <vt:lpstr>전문성:</vt:lpstr>
      <vt:lpstr>목적성:</vt:lpstr>
      <vt:lpstr>개인 임무서</vt:lpstr>
      <vt:lpstr>세션 목표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Cermak, Wendy</cp:lastModifiedBy>
  <cp:revision>112</cp:revision>
  <cp:lastPrinted>2015-03-12T18:32:11Z</cp:lastPrinted>
  <dcterms:created xsi:type="dcterms:W3CDTF">2015-03-09T15:40:20Z</dcterms:created>
  <dcterms:modified xsi:type="dcterms:W3CDTF">2023-05-09T15:07:05Z</dcterms:modified>
</cp:coreProperties>
</file>