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128016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59"/>
  </p:normalViewPr>
  <p:slideViewPr>
    <p:cSldViewPr snapToGrid="0" snapToObjects="1">
      <p:cViewPr>
        <p:scale>
          <a:sx n="80" d="100"/>
          <a:sy n="80" d="100"/>
        </p:scale>
        <p:origin x="15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46133"/>
            <a:ext cx="10881360" cy="3501813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82989"/>
            <a:ext cx="9601200" cy="2428451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35517"/>
            <a:ext cx="2760345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35517"/>
            <a:ext cx="8121015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507618"/>
            <a:ext cx="11041380" cy="4184014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731215"/>
            <a:ext cx="11041380" cy="2200274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35519"/>
            <a:ext cx="110413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65706"/>
            <a:ext cx="5415676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674110"/>
            <a:ext cx="541567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65706"/>
            <a:ext cx="5442347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674110"/>
            <a:ext cx="544234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48226"/>
            <a:ext cx="6480810" cy="7147983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48226"/>
            <a:ext cx="6480810" cy="7147983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35519"/>
            <a:ext cx="110413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77584"/>
            <a:ext cx="110413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322649"/>
            <a:ext cx="43205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1757876" y="594130"/>
            <a:ext cx="9302605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Comment changer la photo dans le cadre et modifier le texte</a:t>
            </a:r>
          </a:p>
          <a:p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fr-FR" sz="2400" dirty="0"/>
              <a:t>Pour ajouter votre photo au cadre, cliquer avec le bouton droit de la souris sur l'image provisoire dans le cadre, puis choisir Changer d’image à partir d’un fichier (</a:t>
            </a:r>
            <a:r>
              <a:rPr lang="fr-FR" sz="2400" i="1" dirty="0"/>
              <a:t>Change Picture </a:t>
            </a:r>
            <a:r>
              <a:rPr lang="fr-FR" sz="2400" i="1" dirty="0" err="1"/>
              <a:t>from</a:t>
            </a:r>
            <a:r>
              <a:rPr lang="fr-FR" sz="2400" i="1" dirty="0"/>
              <a:t> File</a:t>
            </a:r>
            <a:r>
              <a:rPr lang="fr-FR" sz="2400" dirty="0"/>
              <a:t>) ou Changer d’image &gt; Cet appareil (</a:t>
            </a:r>
            <a:r>
              <a:rPr lang="fr-FR" sz="2400" i="1" dirty="0"/>
              <a:t>Change Picture &gt; This </a:t>
            </a:r>
            <a:r>
              <a:rPr lang="fr-FR" sz="2400" i="1" dirty="0" err="1"/>
              <a:t>device</a:t>
            </a:r>
            <a:r>
              <a:rPr lang="fr-FR" sz="2400" dirty="0"/>
              <a:t>). Accéder à la photo que vous souhaitez utiliser et cliquer sur Insérer (</a:t>
            </a:r>
            <a:r>
              <a:rPr lang="fr-FR" sz="2400" i="1" dirty="0"/>
              <a:t>Insert</a:t>
            </a:r>
            <a:r>
              <a:rPr lang="fr-FR" sz="2400" dirty="0"/>
              <a:t>)</a:t>
            </a:r>
          </a:p>
          <a:p>
            <a:pPr marL="228600" indent="-228600">
              <a:buFont typeface="+mj-lt"/>
              <a:buAutoNum type="arabicPeriod"/>
            </a:pPr>
            <a:endParaRPr lang="fr-FR" sz="2400" dirty="0"/>
          </a:p>
          <a:p>
            <a:pPr marL="228600" indent="-228600">
              <a:buFont typeface="+mj-lt"/>
              <a:buAutoNum type="arabicPeriod"/>
            </a:pPr>
            <a:r>
              <a:rPr lang="fr-FR" sz="2400" dirty="0"/>
              <a:t>Si vous devez recadrer une image, cliquer sur l'image, puis, dans la barre d’outil en haut, cliquer sur Format de l’image (</a:t>
            </a:r>
            <a:r>
              <a:rPr lang="fr-FR" sz="2400" i="1" dirty="0"/>
              <a:t>Picture Format</a:t>
            </a:r>
            <a:r>
              <a:rPr lang="fr-FR" sz="2400" dirty="0"/>
              <a:t>) et sélectionner Rogner (</a:t>
            </a:r>
            <a:r>
              <a:rPr lang="fr-FR" sz="2400" i="1" dirty="0" err="1"/>
              <a:t>Crop</a:t>
            </a:r>
            <a:r>
              <a:rPr lang="fr-FR" sz="2400" dirty="0"/>
              <a:t>)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fr-FR" sz="2400" dirty="0"/>
              <a:t>Pour modifier le texte, cliquer dans une zone de texte et faire la modification.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fr-FR" sz="2400" dirty="0"/>
              <a:t>Une fois que la photo et le cadre sont personnalisés comme vous le souhaitez, cliquer sur Fichier &gt;&gt; Exporter (</a:t>
            </a:r>
            <a:r>
              <a:rPr lang="fr-FR" sz="2400" i="1" dirty="0"/>
              <a:t>File &gt;&gt; Export</a:t>
            </a:r>
            <a:r>
              <a:rPr lang="fr-FR" sz="2400" dirty="0"/>
              <a:t>).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fr-FR" sz="2400" dirty="0"/>
              <a:t>Exporter au format .JPEG ou .PNG.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fr-FR" sz="2400" dirty="0"/>
              <a:t>Partagez sur les réseaux sociaux avec le 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fr-FR" sz="2400" dirty="0"/>
          </a:p>
          <a:p>
            <a:r>
              <a:rPr lang="fr-FR" sz="2400" dirty="0"/>
              <a:t>Ces instructions peuvent être différentes selon l’ordinateur, le logiciel ou la version de PowerPoint que vous utilisez.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" r="63"/>
          <a:stretch/>
        </p:blipFill>
        <p:spPr>
          <a:xfrm>
            <a:off x="0" y="0"/>
            <a:ext cx="12801600" cy="1005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660" b="19660"/>
          <a:stretch/>
        </p:blipFill>
        <p:spPr>
          <a:xfrm>
            <a:off x="870859" y="914400"/>
            <a:ext cx="11059886" cy="671104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11185072" y="8777537"/>
            <a:ext cx="745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3147735" y="152082"/>
            <a:ext cx="650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SÉANCES DE PERFECTIONNEMENT LEO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810985" y="8777537"/>
            <a:ext cx="135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1221EF-4397-E64A-8891-BF5210B103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57127" y="7360252"/>
            <a:ext cx="1887345" cy="235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196</Words>
  <Application>Microsoft Office PowerPoint</Application>
  <PresentationFormat>Personnalisé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Lesimple, Patrick</cp:lastModifiedBy>
  <cp:revision>44</cp:revision>
  <dcterms:created xsi:type="dcterms:W3CDTF">2021-06-24T18:35:04Z</dcterms:created>
  <dcterms:modified xsi:type="dcterms:W3CDTF">2023-03-22T14:42:29Z</dcterms:modified>
</cp:coreProperties>
</file>