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6" r:id="rId3"/>
  </p:sldIdLst>
  <p:sldSz cx="6400800" cy="457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7D4B9C-200A-526E-2CCD-34526034C8E8}" name="Christensen, Ashley" initials="CA" userId="S::AChristensen@lionsclubs.org::485890c8-bbd3-4987-a627-9fa212dc18a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268"/>
    <p:restoredTop sz="94659"/>
  </p:normalViewPr>
  <p:slideViewPr>
    <p:cSldViewPr snapToGrid="0" snapToObjects="1">
      <p:cViewPr varScale="1">
        <p:scale>
          <a:sx n="167" d="100"/>
          <a:sy n="167" d="100"/>
        </p:scale>
        <p:origin x="140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" y="748242"/>
            <a:ext cx="5440680" cy="1591733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2401359"/>
            <a:ext cx="4800600" cy="1103841"/>
          </a:xfrm>
        </p:spPr>
        <p:txBody>
          <a:bodyPr/>
          <a:lstStyle>
            <a:lvl1pPr marL="0" indent="0" algn="ctr">
              <a:buNone/>
              <a:defRPr sz="1600"/>
            </a:lvl1pPr>
            <a:lvl2pPr marL="304815" indent="0" algn="ctr">
              <a:buNone/>
              <a:defRPr sz="1333"/>
            </a:lvl2pPr>
            <a:lvl3pPr marL="609630" indent="0" algn="ctr">
              <a:buNone/>
              <a:defRPr sz="1200"/>
            </a:lvl3pPr>
            <a:lvl4pPr marL="914446" indent="0" algn="ctr">
              <a:buNone/>
              <a:defRPr sz="1067"/>
            </a:lvl4pPr>
            <a:lvl5pPr marL="1219261" indent="0" algn="ctr">
              <a:buNone/>
              <a:defRPr sz="1067"/>
            </a:lvl5pPr>
            <a:lvl6pPr marL="1524076" indent="0" algn="ctr">
              <a:buNone/>
              <a:defRPr sz="1067"/>
            </a:lvl6pPr>
            <a:lvl7pPr marL="1828891" indent="0" algn="ctr">
              <a:buNone/>
              <a:defRPr sz="1067"/>
            </a:lvl7pPr>
            <a:lvl8pPr marL="2133707" indent="0" algn="ctr">
              <a:buNone/>
              <a:defRPr sz="1067"/>
            </a:lvl8pPr>
            <a:lvl9pPr marL="2438522" indent="0" algn="ctr">
              <a:buNone/>
              <a:defRPr sz="10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108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80573" y="243417"/>
            <a:ext cx="1380173" cy="38745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0055" y="243417"/>
            <a:ext cx="4060508" cy="38745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79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2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722" y="1139826"/>
            <a:ext cx="5520690" cy="19018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6722" y="3059643"/>
            <a:ext cx="5520690" cy="1000125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304815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923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0055" y="1217083"/>
            <a:ext cx="2720340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405" y="1217083"/>
            <a:ext cx="2720340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298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243418"/>
            <a:ext cx="5520690" cy="8837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889" y="1120775"/>
            <a:ext cx="2707838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889" y="1670050"/>
            <a:ext cx="2707838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40405" y="1120775"/>
            <a:ext cx="2721174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40405" y="1670050"/>
            <a:ext cx="2721174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060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430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23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304800"/>
            <a:ext cx="2064425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174" y="658285"/>
            <a:ext cx="3240405" cy="3249083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89" y="1371600"/>
            <a:ext cx="2064425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10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304800"/>
            <a:ext cx="2064425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21174" y="658285"/>
            <a:ext cx="3240405" cy="3249083"/>
          </a:xfrm>
        </p:spPr>
        <p:txBody>
          <a:bodyPr anchor="t"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89" y="1371600"/>
            <a:ext cx="2064425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97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0055" y="243418"/>
            <a:ext cx="5520690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055" y="1217083"/>
            <a:ext cx="5520690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0055" y="4237568"/>
            <a:ext cx="144018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C192-A0C6-1448-B2D9-679703219914}" type="datetimeFigureOut">
              <a:rPr lang="en-US" smtClean="0"/>
              <a:t>3/22/2023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0265" y="4237568"/>
            <a:ext cx="216027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20565" y="4237568"/>
            <a:ext cx="144018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0188A-7EC6-EB46-96B5-894FE110D9C1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029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09630" rtl="0" eaLnBrk="1" latinLnBrk="0" hangingPunct="1">
        <a:lnSpc>
          <a:spcPct val="90000"/>
        </a:lnSpc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408" indent="-152408" algn="l" defTabSz="60963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CB6641-FEAF-E34C-9696-CDEBF9D6E46E}"/>
              </a:ext>
            </a:extLst>
          </p:cNvPr>
          <p:cNvSpPr txBox="1"/>
          <p:nvPr/>
        </p:nvSpPr>
        <p:spPr>
          <a:xfrm>
            <a:off x="910053" y="344864"/>
            <a:ext cx="447347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Comment changer la photo dans le cadre et modifier le texte</a:t>
            </a:r>
          </a:p>
          <a:p>
            <a:endParaRPr lang="fr-FR" sz="1100" dirty="0"/>
          </a:p>
          <a:p>
            <a:pPr marL="228600" indent="-228600">
              <a:buFont typeface="+mj-lt"/>
              <a:buAutoNum type="arabicPeriod"/>
            </a:pPr>
            <a:r>
              <a:rPr lang="fr-FR" sz="1100" dirty="0"/>
              <a:t>Pour ajouter votre photo au cadre, cliquer avec le bouton droit de la souris sur l'image provisoire dans le cadre, puis choisir Changer d’image à partir d’un fichier (</a:t>
            </a:r>
            <a:r>
              <a:rPr lang="fr-FR" sz="1100" i="1" dirty="0"/>
              <a:t>Change Picture from File</a:t>
            </a:r>
            <a:r>
              <a:rPr lang="fr-FR" sz="1100" dirty="0"/>
              <a:t>) ou Changer d’image &gt; Cet appareil (</a:t>
            </a:r>
            <a:r>
              <a:rPr lang="fr-FR" sz="1100" i="1" dirty="0"/>
              <a:t>Change Picture &gt; This device</a:t>
            </a:r>
            <a:r>
              <a:rPr lang="fr-FR" sz="1100" dirty="0"/>
              <a:t>). Accéder à la photo que vous souhaitez utiliser et cliquer sur Insérer (</a:t>
            </a:r>
            <a:r>
              <a:rPr lang="fr-FR" sz="1100" i="1" dirty="0"/>
              <a:t>Insert</a:t>
            </a:r>
            <a:r>
              <a:rPr lang="fr-FR" sz="1100" dirty="0"/>
              <a:t>)</a:t>
            </a:r>
          </a:p>
          <a:p>
            <a:pPr marL="228600" indent="-228600">
              <a:buFont typeface="+mj-lt"/>
              <a:buAutoNum type="arabicPeriod"/>
            </a:pPr>
            <a:endParaRPr lang="fr-FR" sz="1100" dirty="0"/>
          </a:p>
          <a:p>
            <a:pPr marL="228600" indent="-228600">
              <a:buFont typeface="+mj-lt"/>
              <a:buAutoNum type="arabicPeriod"/>
            </a:pPr>
            <a:r>
              <a:rPr lang="fr-FR" sz="1100" dirty="0"/>
              <a:t>Si vous devez recadrer une image, cliquer sur l'image, puis, dans la barre d’outil en haut, cliquer sur Format de l’image (</a:t>
            </a:r>
            <a:r>
              <a:rPr lang="fr-FR" sz="1100" i="1" dirty="0"/>
              <a:t>Picture Format</a:t>
            </a:r>
            <a:r>
              <a:rPr lang="fr-FR" sz="1100" dirty="0"/>
              <a:t>) et sélectionner Rogner (</a:t>
            </a:r>
            <a:r>
              <a:rPr lang="fr-FR" sz="1100" i="1" dirty="0"/>
              <a:t>Crop</a:t>
            </a:r>
            <a:r>
              <a:rPr lang="fr-FR" sz="1100" dirty="0"/>
              <a:t>)</a:t>
            </a:r>
          </a:p>
          <a:p>
            <a:pPr marL="228600" indent="-228600">
              <a:buFont typeface="+mj-lt"/>
              <a:buAutoNum type="arabicPeriod"/>
            </a:pPr>
            <a:endParaRPr lang="fr-FR" sz="1100" dirty="0"/>
          </a:p>
          <a:p>
            <a:pPr marL="228600" indent="-228600">
              <a:buFont typeface="+mj-lt"/>
              <a:buAutoNum type="arabicPeriod"/>
            </a:pPr>
            <a:r>
              <a:rPr lang="fr-FR" sz="1100" dirty="0"/>
              <a:t>Pour modifier le texte, cliquer dans une zone de texte et faire la modification.</a:t>
            </a:r>
          </a:p>
          <a:p>
            <a:pPr marL="228600" indent="-228600">
              <a:buFont typeface="+mj-lt"/>
              <a:buAutoNum type="arabicPeriod"/>
            </a:pPr>
            <a:endParaRPr lang="fr-FR" sz="1100" dirty="0"/>
          </a:p>
          <a:p>
            <a:pPr marL="228600" indent="-228600">
              <a:buFont typeface="+mj-lt"/>
              <a:buAutoNum type="arabicPeriod"/>
            </a:pPr>
            <a:r>
              <a:rPr lang="fr-FR" sz="1100" dirty="0"/>
              <a:t>Une fois que la photo et le cadre sont personnalisés comme vous le souhaitez, cliquer sur Fichier &gt;&gt; Exporter (</a:t>
            </a:r>
            <a:r>
              <a:rPr lang="fr-FR" sz="1100" i="1" dirty="0"/>
              <a:t>File &gt;&gt; Export</a:t>
            </a:r>
            <a:r>
              <a:rPr lang="fr-FR" sz="1100" dirty="0"/>
              <a:t>).</a:t>
            </a:r>
          </a:p>
          <a:p>
            <a:pPr marL="228600" indent="-228600">
              <a:buFont typeface="+mj-lt"/>
              <a:buAutoNum type="arabicPeriod"/>
            </a:pPr>
            <a:endParaRPr lang="fr-FR" sz="1100" dirty="0"/>
          </a:p>
          <a:p>
            <a:pPr marL="228600" indent="-228600">
              <a:buFont typeface="+mj-lt"/>
              <a:buAutoNum type="arabicPeriod"/>
            </a:pPr>
            <a:r>
              <a:rPr lang="fr-FR" sz="1100" dirty="0"/>
              <a:t>Exporter au format .JPEG ou .PNG.</a:t>
            </a:r>
          </a:p>
          <a:p>
            <a:pPr marL="228600" indent="-228600">
              <a:buFont typeface="+mj-lt"/>
              <a:buAutoNum type="arabicPeriod"/>
            </a:pPr>
            <a:endParaRPr lang="fr-FR" sz="1100" dirty="0"/>
          </a:p>
          <a:p>
            <a:pPr marL="228600" indent="-228600">
              <a:buFont typeface="+mj-lt"/>
              <a:buAutoNum type="arabicPeriod"/>
            </a:pPr>
            <a:r>
              <a:rPr lang="fr-FR" sz="1100" dirty="0"/>
              <a:t>Partagez sur les réseaux sociaux avec le hashtag #LoudandProudLeo.</a:t>
            </a:r>
          </a:p>
          <a:p>
            <a:pPr marL="228600" indent="-228600">
              <a:buFont typeface="+mj-lt"/>
              <a:buAutoNum type="arabicPeriod"/>
            </a:pPr>
            <a:endParaRPr lang="fr-FR" sz="1100" dirty="0"/>
          </a:p>
          <a:p>
            <a:r>
              <a:rPr lang="fr-FR" sz="1100" dirty="0"/>
              <a:t>Ces instructions peuvent être différentes selon l’ordinateur, le logiciel ou la version de PowerPoint que vous utilisez.</a:t>
            </a:r>
          </a:p>
        </p:txBody>
      </p:sp>
    </p:spTree>
    <p:extLst>
      <p:ext uri="{BB962C8B-B14F-4D97-AF65-F5344CB8AC3E}">
        <p14:creationId xmlns:p14="http://schemas.microsoft.com/office/powerpoint/2010/main" val="36403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12B64E3-737D-3A4D-A337-CB1A8A3994A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6400800" cy="4572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76371DE-1245-F148-9C51-20FD2A89D0B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22196" b="22196"/>
          <a:stretch/>
        </p:blipFill>
        <p:spPr>
          <a:xfrm>
            <a:off x="435429" y="399952"/>
            <a:ext cx="5529943" cy="307505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2471BD7-CC99-8E4A-BB33-E17253B3D5EB}"/>
              </a:ext>
            </a:extLst>
          </p:cNvPr>
          <p:cNvSpPr txBox="1"/>
          <p:nvPr/>
        </p:nvSpPr>
        <p:spPr>
          <a:xfrm>
            <a:off x="5450076" y="4027519"/>
            <a:ext cx="6773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4CCE70-CAD7-7045-A257-9A6236CE680A}"/>
              </a:ext>
            </a:extLst>
          </p:cNvPr>
          <p:cNvSpPr txBox="1"/>
          <p:nvPr/>
        </p:nvSpPr>
        <p:spPr>
          <a:xfrm>
            <a:off x="1573867" y="48480"/>
            <a:ext cx="32530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SÉANCES DE PERFECTIONNEMENT LEO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D0BEB1-A183-1B4F-B119-B4F76C541C4F}"/>
              </a:ext>
            </a:extLst>
          </p:cNvPr>
          <p:cNvSpPr txBox="1"/>
          <p:nvPr/>
        </p:nvSpPr>
        <p:spPr>
          <a:xfrm>
            <a:off x="273378" y="4027519"/>
            <a:ext cx="7426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1C966AD-3741-F347-8581-475B3BC8F0F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728564" y="3283023"/>
            <a:ext cx="943672" cy="117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49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</TotalTime>
  <Words>196</Words>
  <Application>Microsoft Office PowerPoint</Application>
  <PresentationFormat>Personnalisé</PresentationFormat>
  <Paragraphs>18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Atkins, Morgan</dc:creator>
  <cp:lastModifiedBy>Lesimple, Patrick</cp:lastModifiedBy>
  <cp:revision>42</cp:revision>
  <dcterms:created xsi:type="dcterms:W3CDTF">2021-06-24T18:35:04Z</dcterms:created>
  <dcterms:modified xsi:type="dcterms:W3CDTF">2023-03-22T14:43:31Z</dcterms:modified>
</cp:coreProperties>
</file>