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9"/>
  </p:normalViewPr>
  <p:slideViewPr>
    <p:cSldViewPr snapToGrid="0" snapToObjects="1">
      <p:cViewPr varScale="1">
        <p:scale>
          <a:sx n="120" d="100"/>
          <a:sy n="120" d="100"/>
        </p:scale>
        <p:origin x="3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489747" y="557839"/>
            <a:ext cx="37482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Comment changer la photo dans le cadre et modifier le texte</a:t>
            </a:r>
          </a:p>
          <a:p>
            <a:endParaRPr lang="fr-FR" sz="1100" b="1" dirty="0"/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Pour ajouter votre photo au cadre, cliquer avec le bouton droit de la souris sur l'image provisoire dans le cadre, puis choisir Changer d’image à partir d’un fichier (</a:t>
            </a:r>
            <a:r>
              <a:rPr lang="fr-FR" sz="1100" i="1" dirty="0"/>
              <a:t>Change Picture </a:t>
            </a:r>
            <a:r>
              <a:rPr lang="fr-FR" sz="1100" i="1" dirty="0" err="1"/>
              <a:t>from</a:t>
            </a:r>
            <a:r>
              <a:rPr lang="fr-FR" sz="1100" i="1" dirty="0"/>
              <a:t> File</a:t>
            </a:r>
            <a:r>
              <a:rPr lang="fr-FR" sz="1100" dirty="0"/>
              <a:t>) ou Changer d’image &gt; Cet appareil (</a:t>
            </a:r>
            <a:r>
              <a:rPr lang="fr-FR" sz="1100" i="1" dirty="0"/>
              <a:t>Change Picture &gt; This </a:t>
            </a:r>
            <a:r>
              <a:rPr lang="fr-FR" sz="1100" i="1" dirty="0" err="1"/>
              <a:t>device</a:t>
            </a:r>
            <a:r>
              <a:rPr lang="fr-FR" sz="1100" dirty="0"/>
              <a:t>). Accéder à la photo que vous souhaitez utiliser et cliquer sur Insérer (</a:t>
            </a:r>
            <a:r>
              <a:rPr lang="fr-FR" sz="1100" i="1" dirty="0"/>
              <a:t>Insert</a:t>
            </a:r>
            <a:r>
              <a:rPr lang="fr-FR" sz="1100" dirty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fr-FR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Si vous devez recadrer une image, cliquer sur l'image, puis, dans la barre d’outil en haut, cliquer sur Format de l’image (</a:t>
            </a:r>
            <a:r>
              <a:rPr lang="fr-FR" sz="1100" i="1" dirty="0"/>
              <a:t>Picture Format</a:t>
            </a:r>
            <a:r>
              <a:rPr lang="fr-FR" sz="1100" dirty="0"/>
              <a:t>) et sélectionner Rogner (</a:t>
            </a:r>
            <a:r>
              <a:rPr lang="fr-FR" sz="1100" i="1" dirty="0" err="1"/>
              <a:t>Crop</a:t>
            </a:r>
            <a:r>
              <a:rPr lang="fr-FR" sz="1100" dirty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Pour modifier le texte, cliquer dans une zone de texte et faire la modification.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Une fois que la photo et le cadre sont personnalisés comme vous le souhaitez, cliquer sur Fichier &gt;&gt; Exporter (</a:t>
            </a:r>
            <a:r>
              <a:rPr lang="fr-FR" sz="1100" i="1" dirty="0"/>
              <a:t>File &gt;&gt; Export</a:t>
            </a:r>
            <a:r>
              <a:rPr lang="fr-FR" sz="1100" dirty="0"/>
              <a:t>).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Exporter au format .JPEG ou .PNG.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Partagez sur les réseaux sociaux avec le 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fr-FR" sz="1100" dirty="0"/>
          </a:p>
          <a:p>
            <a:r>
              <a:rPr lang="fr-FR" sz="1100" dirty="0"/>
              <a:t>Ces instructions peuvent être différentes selon l’ordinateur, le logiciel ou la version de PowerPoint que vous utilisez.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815496" y="6028846"/>
            <a:ext cx="516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SÉANCES DE PERFECTIONNEMENT LEO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196</Words>
  <Application>Microsoft Office PowerPoint</Application>
  <PresentationFormat>Personnalisé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Lesimple, Patrick</cp:lastModifiedBy>
  <cp:revision>41</cp:revision>
  <dcterms:created xsi:type="dcterms:W3CDTF">2021-06-24T18:35:04Z</dcterms:created>
  <dcterms:modified xsi:type="dcterms:W3CDTF">2023-03-22T14:42:56Z</dcterms:modified>
</cp:coreProperties>
</file>