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6" r:id="rId3"/>
  </p:sldIdLst>
  <p:sldSz cx="128016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7D4B9C-200A-526E-2CCD-34526034C8E8}" name="Christensen, Ashley" initials="CA" userId="S::AChristensen@lionsclubs.org::485890c8-bbd3-4987-a627-9fa212dc18a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268"/>
    <p:restoredTop sz="94659"/>
  </p:normalViewPr>
  <p:slideViewPr>
    <p:cSldViewPr snapToGrid="0" snapToObjects="1">
      <p:cViewPr varScale="1">
        <p:scale>
          <a:sx n="56" d="100"/>
          <a:sy n="56" d="100"/>
        </p:scale>
        <p:origin x="953"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646133"/>
            <a:ext cx="10881360" cy="3501813"/>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282989"/>
            <a:ext cx="9601200" cy="2428451"/>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2073771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4067756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35517"/>
            <a:ext cx="2760345"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35517"/>
            <a:ext cx="8121015"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10713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333279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507618"/>
            <a:ext cx="11041380" cy="4184014"/>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731215"/>
            <a:ext cx="11041380" cy="2200274"/>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185315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677584"/>
            <a:ext cx="544068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677584"/>
            <a:ext cx="544068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306903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35519"/>
            <a:ext cx="11041380"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465706"/>
            <a:ext cx="5415676" cy="1208404"/>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4" name="Content Placeholder 3"/>
          <p:cNvSpPr>
            <a:spLocks noGrp="1"/>
          </p:cNvSpPr>
          <p:nvPr>
            <p:ph sz="half" idx="2"/>
          </p:nvPr>
        </p:nvSpPr>
        <p:spPr>
          <a:xfrm>
            <a:off x="881779" y="3674110"/>
            <a:ext cx="5415676"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465706"/>
            <a:ext cx="5442347" cy="1208404"/>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Click to edit Master text styles</a:t>
            </a:r>
          </a:p>
        </p:txBody>
      </p:sp>
      <p:sp>
        <p:nvSpPr>
          <p:cNvPr id="6" name="Content Placeholder 5"/>
          <p:cNvSpPr>
            <a:spLocks noGrp="1"/>
          </p:cNvSpPr>
          <p:nvPr>
            <p:ph sz="quarter" idx="4"/>
          </p:nvPr>
        </p:nvSpPr>
        <p:spPr>
          <a:xfrm>
            <a:off x="6480811" y="3674110"/>
            <a:ext cx="5442347"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4161018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344186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1040000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70560"/>
            <a:ext cx="4128849" cy="234696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448226"/>
            <a:ext cx="6480810" cy="7147983"/>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3017520"/>
            <a:ext cx="4128849" cy="5590329"/>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229848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70560"/>
            <a:ext cx="4128849" cy="234696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448226"/>
            <a:ext cx="6480810" cy="7147983"/>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3017520"/>
            <a:ext cx="4128849" cy="5590329"/>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F2D7C192-A0C6-1448-B2D9-679703219914}" type="datetimeFigureOut">
              <a:rPr lang="en-US" smtClean="0"/>
              <a:t>4/8/2023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70188A-7EC6-EB46-96B5-894FE110D9C1}" type="slidenum">
              <a:rPr lang="en-US" smtClean="0"/>
              <a:t>‹#›</a:t>
            </a:fld>
            <a:endParaRPr lang="en-US" dirty="0"/>
          </a:p>
        </p:txBody>
      </p:sp>
    </p:spTree>
    <p:extLst>
      <p:ext uri="{BB962C8B-B14F-4D97-AF65-F5344CB8AC3E}">
        <p14:creationId xmlns:p14="http://schemas.microsoft.com/office/powerpoint/2010/main" val="3121419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35519"/>
            <a:ext cx="11041380"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677584"/>
            <a:ext cx="11041380"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9322649"/>
            <a:ext cx="2880360" cy="535517"/>
          </a:xfrm>
          <a:prstGeom prst="rect">
            <a:avLst/>
          </a:prstGeom>
        </p:spPr>
        <p:txBody>
          <a:bodyPr vert="horz" lIns="91440" tIns="45720" rIns="91440" bIns="45720" rtlCol="0" anchor="ctr"/>
          <a:lstStyle>
            <a:lvl1pPr algn="l">
              <a:defRPr sz="1680">
                <a:solidFill>
                  <a:schemeClr val="tx1">
                    <a:tint val="75000"/>
                  </a:schemeClr>
                </a:solidFill>
              </a:defRPr>
            </a:lvl1pPr>
          </a:lstStyle>
          <a:p>
            <a:fld id="{F2D7C192-A0C6-1448-B2D9-679703219914}" type="datetimeFigureOut">
              <a:rPr lang="en-US" smtClean="0"/>
              <a:t>4/8/2023</a:t>
            </a:fld>
            <a:endParaRPr lang="en-US" dirty="0"/>
          </a:p>
        </p:txBody>
      </p:sp>
      <p:sp>
        <p:nvSpPr>
          <p:cNvPr id="5" name="Footer Placeholder 4"/>
          <p:cNvSpPr>
            <a:spLocks noGrp="1"/>
          </p:cNvSpPr>
          <p:nvPr>
            <p:ph type="ftr" sz="quarter" idx="3"/>
          </p:nvPr>
        </p:nvSpPr>
        <p:spPr>
          <a:xfrm>
            <a:off x="4240530" y="9322649"/>
            <a:ext cx="4320540" cy="535517"/>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9322649"/>
            <a:ext cx="2880360" cy="535517"/>
          </a:xfrm>
          <a:prstGeom prst="rect">
            <a:avLst/>
          </a:prstGeom>
        </p:spPr>
        <p:txBody>
          <a:bodyPr vert="horz" lIns="91440" tIns="45720" rIns="91440" bIns="45720" rtlCol="0" anchor="ctr"/>
          <a:lstStyle>
            <a:lvl1pPr algn="r">
              <a:defRPr sz="1680">
                <a:solidFill>
                  <a:schemeClr val="tx1">
                    <a:tint val="75000"/>
                  </a:schemeClr>
                </a:solidFill>
              </a:defRPr>
            </a:lvl1pPr>
          </a:lstStyle>
          <a:p>
            <a:fld id="{4070188A-7EC6-EB46-96B5-894FE110D9C1}" type="slidenum">
              <a:rPr lang="en-US" smtClean="0"/>
              <a:t>‹#›</a:t>
            </a:fld>
            <a:endParaRPr lang="en-US" dirty="0"/>
          </a:p>
        </p:txBody>
      </p:sp>
    </p:spTree>
    <p:extLst>
      <p:ext uri="{BB962C8B-B14F-4D97-AF65-F5344CB8AC3E}">
        <p14:creationId xmlns:p14="http://schemas.microsoft.com/office/powerpoint/2010/main" val="11673672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4CB6641-FEAF-E34C-9696-CDEBF9D6E46E}"/>
              </a:ext>
            </a:extLst>
          </p:cNvPr>
          <p:cNvSpPr txBox="1"/>
          <p:nvPr/>
        </p:nvSpPr>
        <p:spPr>
          <a:xfrm>
            <a:off x="2196303" y="966549"/>
            <a:ext cx="8851560" cy="8402300"/>
          </a:xfrm>
          <a:prstGeom prst="rect">
            <a:avLst/>
          </a:prstGeom>
          <a:noFill/>
        </p:spPr>
        <p:txBody>
          <a:bodyPr wrap="square" rtlCol="0">
            <a:spAutoFit/>
          </a:bodyPr>
          <a:lstStyle/>
          <a:p>
            <a:r>
              <a:rPr lang="sv-SE" sz="2400" b="1" dirty="0"/>
              <a:t>Hur du redigerar</a:t>
            </a:r>
          </a:p>
          <a:p>
            <a:endParaRPr lang="sv-SE" sz="2400" dirty="0"/>
          </a:p>
          <a:p>
            <a:pPr marL="228600" indent="-228600">
              <a:buFont typeface="+mj-lt"/>
              <a:buAutoNum type="arabicPeriod"/>
            </a:pPr>
            <a:r>
              <a:rPr lang="sv-SE" sz="2400" dirty="0"/>
              <a:t>För att lägga till ditt foto till ramen högerklickar du på ramen. Därefter väljer du ”Ändra bild från den här enheten” eller ”Ändra bild från onlinekällor”. Navigera till den bild du vill använda och klicka på ”Infoga”.</a:t>
            </a:r>
          </a:p>
          <a:p>
            <a:pPr marL="228600" indent="-228600">
              <a:buFont typeface="+mj-lt"/>
              <a:buAutoNum type="arabicPeriod"/>
            </a:pPr>
            <a:endParaRPr lang="sv-SE" sz="2400" dirty="0"/>
          </a:p>
          <a:p>
            <a:pPr marL="228600" indent="-228600">
              <a:buFont typeface="+mj-lt"/>
              <a:buAutoNum type="arabicPeriod"/>
            </a:pPr>
            <a:r>
              <a:rPr lang="sv-SE" sz="2400" dirty="0"/>
              <a:t>Om du vill beskära bilden klickar du på önskad bild. Därefter klickar du på ”Bildformat” i verktygsfältet högst upp och sedan på ”Beskär”.</a:t>
            </a:r>
          </a:p>
          <a:p>
            <a:pPr marL="228600" indent="-228600">
              <a:buFont typeface="+mj-lt"/>
              <a:buAutoNum type="arabicPeriod"/>
            </a:pPr>
            <a:endParaRPr lang="sv-SE" sz="2400" dirty="0"/>
          </a:p>
          <a:p>
            <a:pPr marL="228600" indent="-228600">
              <a:buFont typeface="+mj-lt"/>
              <a:buAutoNum type="arabicPeriod"/>
            </a:pPr>
            <a:r>
              <a:rPr lang="sv-SE" sz="2400" dirty="0"/>
              <a:t>Om du vill redigera text klickar du i textrutan och redigerar därefter texten.</a:t>
            </a:r>
          </a:p>
          <a:p>
            <a:pPr marL="228600" indent="-228600">
              <a:buFont typeface="+mj-lt"/>
              <a:buAutoNum type="arabicPeriod"/>
            </a:pPr>
            <a:endParaRPr lang="sv-SE" sz="2400" dirty="0"/>
          </a:p>
          <a:p>
            <a:pPr marL="228600" indent="-228600">
              <a:buFont typeface="+mj-lt"/>
              <a:buAutoNum type="arabicPeriod"/>
            </a:pPr>
            <a:r>
              <a:rPr lang="sv-SE" sz="2400" dirty="0"/>
              <a:t>När fotot och ramen är ändrade på det sätt du önskar klickar du på ”Arkiv” och sedan på ”Exportera”.</a:t>
            </a:r>
          </a:p>
          <a:p>
            <a:pPr marL="228600" indent="-228600">
              <a:buFont typeface="+mj-lt"/>
              <a:buAutoNum type="arabicPeriod"/>
            </a:pPr>
            <a:endParaRPr lang="sv-SE" sz="2400" dirty="0"/>
          </a:p>
          <a:p>
            <a:pPr marL="228600" indent="-228600">
              <a:buFont typeface="+mj-lt"/>
              <a:buAutoNum type="arabicPeriod"/>
            </a:pPr>
            <a:r>
              <a:rPr lang="sv-SE" sz="2400" dirty="0"/>
              <a:t>Exportera som JPEG eller PNG.</a:t>
            </a:r>
          </a:p>
          <a:p>
            <a:pPr marL="228600" indent="-228600">
              <a:buFont typeface="+mj-lt"/>
              <a:buAutoNum type="arabicPeriod"/>
            </a:pPr>
            <a:endParaRPr lang="sv-SE" sz="2400" dirty="0"/>
          </a:p>
          <a:p>
            <a:pPr marL="228600" indent="-228600">
              <a:buFont typeface="+mj-lt"/>
              <a:buAutoNum type="arabicPeriod"/>
            </a:pPr>
            <a:r>
              <a:rPr lang="sv-SE" sz="2400" dirty="0"/>
              <a:t>Ta en skärmdump och dela i sociala medier med hashtaggen #LoudandProudLeo.</a:t>
            </a:r>
          </a:p>
          <a:p>
            <a:pPr marL="228600" indent="-228600">
              <a:buFont typeface="+mj-lt"/>
              <a:buAutoNum type="arabicPeriod"/>
            </a:pPr>
            <a:endParaRPr lang="sv-SE" sz="2400" dirty="0"/>
          </a:p>
          <a:p>
            <a:r>
              <a:rPr lang="sv-SE" sz="1800" dirty="0"/>
              <a:t>*Instruktionerna kan variera beroende på vilken enhet du använder och din version av PowerPoint.</a:t>
            </a:r>
          </a:p>
        </p:txBody>
      </p:sp>
    </p:spTree>
    <p:extLst>
      <p:ext uri="{BB962C8B-B14F-4D97-AF65-F5344CB8AC3E}">
        <p14:creationId xmlns:p14="http://schemas.microsoft.com/office/powerpoint/2010/main" val="364033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F12B64E3-737D-3A4D-A337-CB1A8A3994AA}"/>
              </a:ext>
            </a:extLst>
          </p:cNvPr>
          <p:cNvPicPr>
            <a:picLocks noChangeAspect="1"/>
          </p:cNvPicPr>
          <p:nvPr/>
        </p:nvPicPr>
        <p:blipFill>
          <a:blip r:embed="rId2"/>
          <a:srcRect l="63" r="63"/>
          <a:stretch/>
        </p:blipFill>
        <p:spPr>
          <a:xfrm>
            <a:off x="0" y="0"/>
            <a:ext cx="12801600" cy="10058400"/>
          </a:xfrm>
          <a:prstGeom prst="rect">
            <a:avLst/>
          </a:prstGeom>
        </p:spPr>
      </p:pic>
      <p:pic>
        <p:nvPicPr>
          <p:cNvPr id="4" name="Picture 3">
            <a:extLst>
              <a:ext uri="{FF2B5EF4-FFF2-40B4-BE49-F238E27FC236}">
                <a16:creationId xmlns:a16="http://schemas.microsoft.com/office/drawing/2014/main" id="{376371DE-1245-F148-9C51-20FD2A89D0B0}"/>
              </a:ext>
            </a:extLst>
          </p:cNvPr>
          <p:cNvPicPr>
            <a:picLocks noChangeAspect="1"/>
          </p:cNvPicPr>
          <p:nvPr/>
        </p:nvPicPr>
        <p:blipFill>
          <a:blip r:embed="rId3"/>
          <a:srcRect t="19660" b="19660"/>
          <a:stretch/>
        </p:blipFill>
        <p:spPr>
          <a:xfrm>
            <a:off x="870859" y="914400"/>
            <a:ext cx="11059886" cy="6711043"/>
          </a:xfrm>
          <a:prstGeom prst="rect">
            <a:avLst/>
          </a:prstGeom>
        </p:spPr>
      </p:pic>
      <p:sp>
        <p:nvSpPr>
          <p:cNvPr id="14" name="TextBox 13">
            <a:extLst>
              <a:ext uri="{FF2B5EF4-FFF2-40B4-BE49-F238E27FC236}">
                <a16:creationId xmlns:a16="http://schemas.microsoft.com/office/drawing/2014/main" id="{22471BD7-CC99-8E4A-BB33-E17253B3D5EB}"/>
              </a:ext>
            </a:extLst>
          </p:cNvPr>
          <p:cNvSpPr txBox="1"/>
          <p:nvPr/>
        </p:nvSpPr>
        <p:spPr>
          <a:xfrm>
            <a:off x="10890913" y="8777537"/>
            <a:ext cx="1039829" cy="400110"/>
          </a:xfrm>
          <a:prstGeom prst="rect">
            <a:avLst/>
          </a:prstGeom>
          <a:noFill/>
        </p:spPr>
        <p:txBody>
          <a:bodyPr wrap="square" rtlCol="0">
            <a:spAutoFit/>
          </a:bodyPr>
          <a:lstStyle/>
          <a:p>
            <a:r>
              <a:rPr lang="sv-SE" sz="2000" b="1" dirty="0">
                <a:solidFill>
                  <a:schemeClr val="bg1"/>
                </a:solidFill>
                <a:latin typeface="Arial" panose="020B0604020202020204" pitchFamily="34" charset="0"/>
                <a:cs typeface="Arial" panose="020B0604020202020204" pitchFamily="34" charset="0"/>
              </a:rPr>
              <a:t>Datum</a:t>
            </a:r>
          </a:p>
        </p:txBody>
      </p:sp>
      <p:sp>
        <p:nvSpPr>
          <p:cNvPr id="12" name="TextBox 11">
            <a:extLst>
              <a:ext uri="{FF2B5EF4-FFF2-40B4-BE49-F238E27FC236}">
                <a16:creationId xmlns:a16="http://schemas.microsoft.com/office/drawing/2014/main" id="{A24CCE70-CAD7-7045-A257-9A6236CE680A}"/>
              </a:ext>
            </a:extLst>
          </p:cNvPr>
          <p:cNvSpPr txBox="1"/>
          <p:nvPr/>
        </p:nvSpPr>
        <p:spPr>
          <a:xfrm>
            <a:off x="3147735" y="152082"/>
            <a:ext cx="6506134" cy="707886"/>
          </a:xfrm>
          <a:prstGeom prst="rect">
            <a:avLst/>
          </a:prstGeom>
          <a:noFill/>
        </p:spPr>
        <p:txBody>
          <a:bodyPr wrap="square" rtlCol="0">
            <a:spAutoFit/>
          </a:bodyPr>
          <a:lstStyle/>
          <a:p>
            <a:pPr algn="ctr"/>
            <a:r>
              <a:rPr lang="sv-SE" sz="2000" b="1" dirty="0">
                <a:solidFill>
                  <a:schemeClr val="bg1"/>
                </a:solidFill>
                <a:latin typeface="Arial" panose="020B0604020202020204" pitchFamily="34" charset="0"/>
                <a:cs typeface="Arial" panose="020B0604020202020204" pitchFamily="34" charset="0"/>
              </a:rPr>
              <a:t>SESSIONER SOM STÄRKER LEOMEDLEMMAR</a:t>
            </a:r>
          </a:p>
          <a:p>
            <a:pPr algn="ctr"/>
            <a:endParaRPr lang="en-US" sz="2000" b="1" dirty="0">
              <a:solidFill>
                <a:schemeClr val="bg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64D0BEB1-A183-1B4F-B119-B4F76C541C4F}"/>
              </a:ext>
            </a:extLst>
          </p:cNvPr>
          <p:cNvSpPr txBox="1"/>
          <p:nvPr/>
        </p:nvSpPr>
        <p:spPr>
          <a:xfrm>
            <a:off x="810985" y="8777537"/>
            <a:ext cx="1354690" cy="400110"/>
          </a:xfrm>
          <a:prstGeom prst="rect">
            <a:avLst/>
          </a:prstGeom>
          <a:noFill/>
        </p:spPr>
        <p:txBody>
          <a:bodyPr wrap="square" rtlCol="0">
            <a:spAutoFit/>
          </a:bodyPr>
          <a:lstStyle/>
          <a:p>
            <a:r>
              <a:rPr lang="sv-SE" sz="2000" b="1" dirty="0">
                <a:solidFill>
                  <a:schemeClr val="bg1"/>
                </a:solidFill>
                <a:latin typeface="Arial" panose="020B0604020202020204" pitchFamily="34" charset="0"/>
                <a:cs typeface="Arial" panose="020B0604020202020204" pitchFamily="34" charset="0"/>
              </a:rPr>
              <a:t>Plats</a:t>
            </a:r>
          </a:p>
        </p:txBody>
      </p:sp>
      <p:pic>
        <p:nvPicPr>
          <p:cNvPr id="9" name="Picture 8">
            <a:extLst>
              <a:ext uri="{FF2B5EF4-FFF2-40B4-BE49-F238E27FC236}">
                <a16:creationId xmlns:a16="http://schemas.microsoft.com/office/drawing/2014/main" id="{3D1221EF-4397-E64A-8891-BF5210B1032C}"/>
              </a:ext>
            </a:extLst>
          </p:cNvPr>
          <p:cNvPicPr>
            <a:picLocks noChangeAspect="1"/>
          </p:cNvPicPr>
          <p:nvPr/>
        </p:nvPicPr>
        <p:blipFill>
          <a:blip r:embed="rId4"/>
          <a:srcRect/>
          <a:stretch/>
        </p:blipFill>
        <p:spPr>
          <a:xfrm>
            <a:off x="5457127" y="7360252"/>
            <a:ext cx="1887345" cy="2359181"/>
          </a:xfrm>
          <a:prstGeom prst="rect">
            <a:avLst/>
          </a:prstGeom>
        </p:spPr>
      </p:pic>
    </p:spTree>
    <p:extLst>
      <p:ext uri="{BB962C8B-B14F-4D97-AF65-F5344CB8AC3E}">
        <p14:creationId xmlns:p14="http://schemas.microsoft.com/office/powerpoint/2010/main" val="32564491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251</TotalTime>
  <Words>153</Words>
  <Application>Microsoft Office PowerPoint</Application>
  <PresentationFormat>Anpassad</PresentationFormat>
  <Paragraphs>18</Paragraphs>
  <Slides>2</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vt:i4>
      </vt:variant>
    </vt:vector>
  </HeadingPairs>
  <TitlesOfParts>
    <vt:vector size="6" baseType="lpstr">
      <vt:lpstr>Arial</vt:lpstr>
      <vt:lpstr>Calibri</vt:lpstr>
      <vt:lpstr>Calibri Light</vt:lpstr>
      <vt:lpstr>Office Theme</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Atkins, Morgan</dc:creator>
  <cp:lastModifiedBy>Anders Medin</cp:lastModifiedBy>
  <cp:revision>41</cp:revision>
  <dcterms:created xsi:type="dcterms:W3CDTF">2021-06-24T18:35:04Z</dcterms:created>
  <dcterms:modified xsi:type="dcterms:W3CDTF">2023-04-08T18:47:01Z</dcterms:modified>
</cp:coreProperties>
</file>