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80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55" d="100"/>
          <a:sy n="55" d="100"/>
        </p:scale>
        <p:origin x="47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46133"/>
            <a:ext cx="10881360" cy="3501813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82989"/>
            <a:ext cx="9601200" cy="242845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35517"/>
            <a:ext cx="2760345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35517"/>
            <a:ext cx="8121015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507618"/>
            <a:ext cx="11041380" cy="418401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731215"/>
            <a:ext cx="11041380" cy="220027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35519"/>
            <a:ext cx="110413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65706"/>
            <a:ext cx="5415676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674110"/>
            <a:ext cx="541567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65706"/>
            <a:ext cx="5442347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674110"/>
            <a:ext cx="544234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48226"/>
            <a:ext cx="6480810" cy="7147983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48226"/>
            <a:ext cx="6480810" cy="7147983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35519"/>
            <a:ext cx="110413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77584"/>
            <a:ext cx="110413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322649"/>
            <a:ext cx="43205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2196303" y="966549"/>
            <a:ext cx="872704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dirty="1" sz="2400" b="1"/>
              <a:t>如何編輯</a:t>
            </a:r>
          </a:p>
          <a:p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2400"/>
              <a:t>要將您的照片添加到框中，請右鍵點選佔位符圖像。</a:t>
            </a:r>
            <a:r>
              <a:rPr lang="zh-TW" dirty="1" sz="2400"/>
              <a:t>然後，選擇「從文件更改圖片」或「從此設備更改圖片」。</a:t>
            </a:r>
            <a:r>
              <a:rPr lang="zh-TW" dirty="1" sz="2400"/>
              <a:t>導航到您要使用的照片，然後點選「插入」。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2400"/>
              <a:t>如果您需要裁剪圖像，點選所需的圖像。</a:t>
            </a:r>
            <a:r>
              <a:rPr lang="zh-TW" dirty="1" sz="2400"/>
              <a:t>然後，在頂部的工具欄中，點選「圖片格式」並選擇「裁剪」。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2400"/>
              <a:t>要編輯文本，點選文本框並繼續編輯文本。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2400"/>
              <a:t>根據您的喜好自定義照片和相框後，轉到「文件」&gt;「導出」。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2400"/>
              <a:t>導出為 JPEG 或 PNG。</a:t>
            </a:r>
            <a:r>
              <a:rPr lang="zh-TW" dirty="1" sz="2400"/>
              <a:t> </a:t>
            </a:r>
            <a:r>
              <a:rPr lang="zh-TW" dirty="1" sz="2400"/>
              <a:t>​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dirty="1" sz="2400"/>
              <a:t>截屏並使用 #LoudandProudLeo 標籤分享到社交媒體。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r>
              <a:rPr lang="zh-TW" dirty="1" sz="1800"/>
              <a:t>*使用說明會因您的設備或 PowerPoint 版本而異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" r="63"/>
          <a:stretch/>
        </p:blipFill>
        <p:spPr>
          <a:xfrm>
            <a:off x="0" y="0"/>
            <a:ext cx="12801600" cy="1005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660" b="19660"/>
          <a:stretch/>
        </p:blipFill>
        <p:spPr>
          <a:xfrm>
            <a:off x="870859" y="914400"/>
            <a:ext cx="11059886" cy="67110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11185072" y="8777537"/>
            <a:ext cx="74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dirty="1" sz="2000" b="1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日期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3147735" y="152082"/>
            <a:ext cx="650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2000" b="1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青少獅提升課程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810985" y="8777537"/>
            <a:ext cx="135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dirty="1" sz="2000" b="1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地點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221EF-4397-E64A-8891-BF5210B103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57127" y="7360252"/>
            <a:ext cx="1887345" cy="23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40</cp:revision>
  <dcterms:created xsi:type="dcterms:W3CDTF">2021-06-24T18:35:04Z</dcterms:created>
  <dcterms:modified xsi:type="dcterms:W3CDTF">2023-03-22T13:50:30Z</dcterms:modified>
</cp:coreProperties>
</file>