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6" r:id="rId3"/>
  </p:sldIdLst>
  <p:sldSz cx="128016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7D4B9C-200A-526E-2CCD-34526034C8E8}" name="Christensen, Ashley" initials="CA" userId="S::AChristensen@lionsclubs.org::485890c8-bbd3-4987-a627-9fa212dc18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268"/>
    <p:restoredTop sz="94659"/>
  </p:normalViewPr>
  <p:slideViewPr>
    <p:cSldViewPr snapToGrid="0" snapToObjects="1">
      <p:cViewPr varScale="1">
        <p:scale>
          <a:sx n="55" d="100"/>
          <a:sy n="55" d="100"/>
        </p:scale>
        <p:origin x="470"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46133"/>
            <a:ext cx="10881360" cy="3501813"/>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282989"/>
            <a:ext cx="9601200" cy="2428451"/>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07377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4067756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35517"/>
            <a:ext cx="2760345"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35517"/>
            <a:ext cx="8121015"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071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33279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507618"/>
            <a:ext cx="11041380" cy="4184014"/>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731215"/>
            <a:ext cx="11041380" cy="2200274"/>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85315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677584"/>
            <a:ext cx="544068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677584"/>
            <a:ext cx="544068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D7C192-A0C6-1448-B2D9-679703219914}"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06903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35519"/>
            <a:ext cx="1104138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465706"/>
            <a:ext cx="5415676" cy="1208404"/>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674110"/>
            <a:ext cx="5415676"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465706"/>
            <a:ext cx="5442347" cy="1208404"/>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674110"/>
            <a:ext cx="5442347"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D7C192-A0C6-1448-B2D9-679703219914}"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416101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D7C192-A0C6-1448-B2D9-679703219914}"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44186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C192-A0C6-1448-B2D9-679703219914}"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04000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70560"/>
            <a:ext cx="4128849" cy="234696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448226"/>
            <a:ext cx="6480810" cy="7147983"/>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3017520"/>
            <a:ext cx="4128849" cy="5590329"/>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29848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70560"/>
            <a:ext cx="4128849" cy="234696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448226"/>
            <a:ext cx="6480810" cy="7147983"/>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3017520"/>
            <a:ext cx="4128849" cy="5590329"/>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12141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35519"/>
            <a:ext cx="1104138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677584"/>
            <a:ext cx="1104138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9322649"/>
            <a:ext cx="2880360" cy="535517"/>
          </a:xfrm>
          <a:prstGeom prst="rect">
            <a:avLst/>
          </a:prstGeom>
        </p:spPr>
        <p:txBody>
          <a:bodyPr vert="horz" lIns="91440" tIns="45720" rIns="91440" bIns="45720" rtlCol="0" anchor="ctr"/>
          <a:lstStyle>
            <a:lvl1pPr algn="l">
              <a:defRPr sz="1680">
                <a:solidFill>
                  <a:schemeClr val="tx1">
                    <a:tint val="75000"/>
                  </a:schemeClr>
                </a:solidFill>
              </a:defRPr>
            </a:lvl1pPr>
          </a:lstStyle>
          <a:p>
            <a:fld id="{F2D7C192-A0C6-1448-B2D9-679703219914}" type="datetimeFigureOut">
              <a:rPr lang="en-US" smtClean="0"/>
              <a:t>3/22/2023</a:t>
            </a:fld>
            <a:endParaRPr lang="en-US"/>
          </a:p>
        </p:txBody>
      </p:sp>
      <p:sp>
        <p:nvSpPr>
          <p:cNvPr id="5" name="Footer Placeholder 4"/>
          <p:cNvSpPr>
            <a:spLocks noGrp="1"/>
          </p:cNvSpPr>
          <p:nvPr>
            <p:ph type="ftr" sz="quarter" idx="3"/>
          </p:nvPr>
        </p:nvSpPr>
        <p:spPr>
          <a:xfrm>
            <a:off x="4240530" y="9322649"/>
            <a:ext cx="4320540" cy="535517"/>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41130" y="9322649"/>
            <a:ext cx="2880360" cy="535517"/>
          </a:xfrm>
          <a:prstGeom prst="rect">
            <a:avLst/>
          </a:prstGeom>
        </p:spPr>
        <p:txBody>
          <a:bodyPr vert="horz" lIns="91440" tIns="45720" rIns="91440" bIns="45720" rtlCol="0" anchor="ctr"/>
          <a:lstStyle>
            <a:lvl1pPr algn="r">
              <a:defRPr sz="1680">
                <a:solidFill>
                  <a:schemeClr val="tx1">
                    <a:tint val="75000"/>
                  </a:schemeClr>
                </a:solidFill>
              </a:defRPr>
            </a:lvl1pPr>
          </a:lstStyle>
          <a:p>
            <a:fld id="{4070188A-7EC6-EB46-96B5-894FE110D9C1}" type="slidenum">
              <a:rPr lang="en-US" smtClean="0"/>
              <a:t>‹#›</a:t>
            </a:fld>
            <a:endParaRPr lang="en-US"/>
          </a:p>
        </p:txBody>
      </p:sp>
    </p:spTree>
    <p:extLst>
      <p:ext uri="{BB962C8B-B14F-4D97-AF65-F5344CB8AC3E}">
        <p14:creationId xmlns:p14="http://schemas.microsoft.com/office/powerpoint/2010/main" val="11673672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CB6641-FEAF-E34C-9696-CDEBF9D6E46E}"/>
              </a:ext>
            </a:extLst>
          </p:cNvPr>
          <p:cNvSpPr txBox="1"/>
          <p:nvPr/>
        </p:nvSpPr>
        <p:spPr>
          <a:xfrm>
            <a:off x="2196303" y="966549"/>
            <a:ext cx="8727046" cy="8125301"/>
          </a:xfrm>
          <a:prstGeom prst="rect">
            <a:avLst/>
          </a:prstGeom>
          <a:noFill/>
        </p:spPr>
        <p:txBody>
          <a:bodyPr wrap="square" rtlCol="0">
            <a:spAutoFit/>
          </a:bodyPr>
          <a:lstStyle/>
          <a:p>
            <a:r>
              <a:rPr lang="en-US" sz="2400" b="1" dirty="0"/>
              <a:t>How To Edit</a:t>
            </a:r>
          </a:p>
          <a:p>
            <a:endParaRPr lang="en-US" sz="2400" dirty="0"/>
          </a:p>
          <a:p>
            <a:pPr marL="228600" indent="-228600">
              <a:buFont typeface="+mj-lt"/>
              <a:buAutoNum type="arabicPeriod"/>
            </a:pPr>
            <a:r>
              <a:rPr lang="en-US" sz="2400" dirty="0"/>
              <a:t>To add your photo to the frame, right click on the placeholder image. Then select “Change Picture from File“ or “Change Picture from This Device.” Navigate to the photo you'd like to use and click ”Insert.”​</a:t>
            </a:r>
          </a:p>
          <a:p>
            <a:pPr marL="228600" indent="-228600">
              <a:buFont typeface="+mj-lt"/>
              <a:buAutoNum type="arabicPeriod"/>
            </a:pPr>
            <a:endParaRPr lang="en-US" sz="2400" dirty="0"/>
          </a:p>
          <a:p>
            <a:pPr marL="228600" indent="-228600">
              <a:buFont typeface="+mj-lt"/>
              <a:buAutoNum type="arabicPeriod"/>
            </a:pPr>
            <a:r>
              <a:rPr lang="en-US" sz="2400" dirty="0"/>
              <a:t>If you need to crop an image, click the desired image. Then, in the tool ribbon along the top, click to “Picture Format" and select ”Crop.”​</a:t>
            </a:r>
          </a:p>
          <a:p>
            <a:pPr marL="228600" indent="-228600">
              <a:buFont typeface="+mj-lt"/>
              <a:buAutoNum type="arabicPeriod"/>
            </a:pPr>
            <a:endParaRPr lang="en-US" sz="2400" dirty="0"/>
          </a:p>
          <a:p>
            <a:pPr marL="228600" indent="-228600">
              <a:buFont typeface="+mj-lt"/>
              <a:buAutoNum type="arabicPeriod"/>
            </a:pPr>
            <a:r>
              <a:rPr lang="en-US" sz="2400" dirty="0"/>
              <a:t>To edit the text, click into a text box and proceed to edit the text.​</a:t>
            </a:r>
          </a:p>
          <a:p>
            <a:pPr marL="228600" indent="-228600">
              <a:buFont typeface="+mj-lt"/>
              <a:buAutoNum type="arabicPeriod"/>
            </a:pPr>
            <a:endParaRPr lang="en-US" sz="2400" dirty="0"/>
          </a:p>
          <a:p>
            <a:pPr marL="228600" indent="-228600">
              <a:buFont typeface="+mj-lt"/>
              <a:buAutoNum type="arabicPeriod"/>
            </a:pPr>
            <a:r>
              <a:rPr lang="en-US" sz="2400" dirty="0"/>
              <a:t>Once the photo and frame are customized to your liking, go to File&gt;Export​.</a:t>
            </a:r>
          </a:p>
          <a:p>
            <a:pPr marL="228600" indent="-228600">
              <a:buFont typeface="+mj-lt"/>
              <a:buAutoNum type="arabicPeriod"/>
            </a:pPr>
            <a:endParaRPr lang="en-US" sz="2400" dirty="0"/>
          </a:p>
          <a:p>
            <a:pPr marL="228600" indent="-228600">
              <a:buFont typeface="+mj-lt"/>
              <a:buAutoNum type="arabicPeriod"/>
            </a:pPr>
            <a:r>
              <a:rPr lang="en-US" sz="2400" dirty="0"/>
              <a:t>Export as a JPEG or PNG. ​</a:t>
            </a:r>
          </a:p>
          <a:p>
            <a:pPr marL="228600" indent="-228600">
              <a:buFont typeface="+mj-lt"/>
              <a:buAutoNum type="arabicPeriod"/>
            </a:pPr>
            <a:endParaRPr lang="en-US" sz="2400" dirty="0"/>
          </a:p>
          <a:p>
            <a:pPr marL="228600" indent="-228600">
              <a:buFont typeface="+mj-lt"/>
              <a:buAutoNum type="arabicPeriod"/>
            </a:pPr>
            <a:r>
              <a:rPr lang="en-US" sz="2400" dirty="0"/>
              <a:t>Take a screenshot and share to social media using the hashtag #LoudandProudLeo.</a:t>
            </a:r>
          </a:p>
          <a:p>
            <a:pPr marL="228600" indent="-228600">
              <a:buFont typeface="+mj-lt"/>
              <a:buAutoNum type="arabicPeriod"/>
            </a:pPr>
            <a:endParaRPr lang="en-US" sz="2400" dirty="0"/>
          </a:p>
          <a:p>
            <a:r>
              <a:rPr lang="en-US" sz="1800" dirty="0"/>
              <a:t>*usage instructions will vary depending on your device or version of PowerPoint</a:t>
            </a:r>
          </a:p>
        </p:txBody>
      </p:sp>
    </p:spTree>
    <p:extLst>
      <p:ext uri="{BB962C8B-B14F-4D97-AF65-F5344CB8AC3E}">
        <p14:creationId xmlns:p14="http://schemas.microsoft.com/office/powerpoint/2010/main" val="36403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2B64E3-737D-3A4D-A337-CB1A8A3994AA}"/>
              </a:ext>
            </a:extLst>
          </p:cNvPr>
          <p:cNvPicPr>
            <a:picLocks noChangeAspect="1"/>
          </p:cNvPicPr>
          <p:nvPr/>
        </p:nvPicPr>
        <p:blipFill>
          <a:blip r:embed="rId2"/>
          <a:srcRect l="63" r="63"/>
          <a:stretch/>
        </p:blipFill>
        <p:spPr>
          <a:xfrm>
            <a:off x="0" y="0"/>
            <a:ext cx="12801600" cy="10058400"/>
          </a:xfrm>
          <a:prstGeom prst="rect">
            <a:avLst/>
          </a:prstGeom>
        </p:spPr>
      </p:pic>
      <p:pic>
        <p:nvPicPr>
          <p:cNvPr id="4" name="Picture 3">
            <a:extLst>
              <a:ext uri="{FF2B5EF4-FFF2-40B4-BE49-F238E27FC236}">
                <a16:creationId xmlns:a16="http://schemas.microsoft.com/office/drawing/2014/main" id="{376371DE-1245-F148-9C51-20FD2A89D0B0}"/>
              </a:ext>
            </a:extLst>
          </p:cNvPr>
          <p:cNvPicPr>
            <a:picLocks noChangeAspect="1"/>
          </p:cNvPicPr>
          <p:nvPr/>
        </p:nvPicPr>
        <p:blipFill>
          <a:blip r:embed="rId3"/>
          <a:srcRect t="19660" b="19660"/>
          <a:stretch/>
        </p:blipFill>
        <p:spPr>
          <a:xfrm>
            <a:off x="870859" y="914400"/>
            <a:ext cx="11059886" cy="6711043"/>
          </a:xfrm>
          <a:prstGeom prst="rect">
            <a:avLst/>
          </a:prstGeom>
        </p:spPr>
      </p:pic>
      <p:sp>
        <p:nvSpPr>
          <p:cNvPr id="14" name="TextBox 13">
            <a:extLst>
              <a:ext uri="{FF2B5EF4-FFF2-40B4-BE49-F238E27FC236}">
                <a16:creationId xmlns:a16="http://schemas.microsoft.com/office/drawing/2014/main" id="{22471BD7-CC99-8E4A-BB33-E17253B3D5EB}"/>
              </a:ext>
            </a:extLst>
          </p:cNvPr>
          <p:cNvSpPr txBox="1"/>
          <p:nvPr/>
        </p:nvSpPr>
        <p:spPr>
          <a:xfrm>
            <a:off x="11185072" y="8777537"/>
            <a:ext cx="745670" cy="400110"/>
          </a:xfrm>
          <a:prstGeom prst="rect">
            <a:avLst/>
          </a:prstGeom>
          <a:no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Date</a:t>
            </a:r>
          </a:p>
        </p:txBody>
      </p:sp>
      <p:sp>
        <p:nvSpPr>
          <p:cNvPr id="12" name="TextBox 11">
            <a:extLst>
              <a:ext uri="{FF2B5EF4-FFF2-40B4-BE49-F238E27FC236}">
                <a16:creationId xmlns:a16="http://schemas.microsoft.com/office/drawing/2014/main" id="{A24CCE70-CAD7-7045-A257-9A6236CE680A}"/>
              </a:ext>
            </a:extLst>
          </p:cNvPr>
          <p:cNvSpPr txBox="1"/>
          <p:nvPr/>
        </p:nvSpPr>
        <p:spPr>
          <a:xfrm>
            <a:off x="3147735" y="152082"/>
            <a:ext cx="6506134" cy="707886"/>
          </a:xfrm>
          <a:prstGeom prst="rect">
            <a:avLst/>
          </a:prstGeom>
          <a:noFill/>
        </p:spPr>
        <p:txBody>
          <a:bodyPr wrap="square" rtlCol="0">
            <a:spAutoFit/>
          </a:bodyPr>
          <a:lstStyle/>
          <a:p>
            <a:pPr algn="ctr"/>
            <a:r>
              <a:rPr lang="en-US" sz="2000" b="1">
                <a:solidFill>
                  <a:schemeClr val="bg1"/>
                </a:solidFill>
                <a:latin typeface="Arial" panose="020B0604020202020204" pitchFamily="34" charset="0"/>
                <a:cs typeface="Arial" panose="020B0604020202020204" pitchFamily="34" charset="0"/>
              </a:rPr>
              <a:t>LEO ADVANCEMENT SESSIONS</a:t>
            </a:r>
          </a:p>
          <a:p>
            <a:pPr algn="ctr"/>
            <a:endParaRPr lang="en-US" sz="20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64D0BEB1-A183-1B4F-B119-B4F76C541C4F}"/>
              </a:ext>
            </a:extLst>
          </p:cNvPr>
          <p:cNvSpPr txBox="1"/>
          <p:nvPr/>
        </p:nvSpPr>
        <p:spPr>
          <a:xfrm>
            <a:off x="810985" y="8777537"/>
            <a:ext cx="1354690" cy="400110"/>
          </a:xfrm>
          <a:prstGeom prst="rect">
            <a:avLst/>
          </a:prstGeom>
          <a:no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Location</a:t>
            </a:r>
          </a:p>
        </p:txBody>
      </p:sp>
      <p:pic>
        <p:nvPicPr>
          <p:cNvPr id="9" name="Picture 8">
            <a:extLst>
              <a:ext uri="{FF2B5EF4-FFF2-40B4-BE49-F238E27FC236}">
                <a16:creationId xmlns:a16="http://schemas.microsoft.com/office/drawing/2014/main" id="{3D1221EF-4397-E64A-8891-BF5210B1032C}"/>
              </a:ext>
            </a:extLst>
          </p:cNvPr>
          <p:cNvPicPr>
            <a:picLocks noChangeAspect="1"/>
          </p:cNvPicPr>
          <p:nvPr/>
        </p:nvPicPr>
        <p:blipFill>
          <a:blip r:embed="rId4"/>
          <a:srcRect/>
          <a:stretch/>
        </p:blipFill>
        <p:spPr>
          <a:xfrm>
            <a:off x="5457127" y="7360252"/>
            <a:ext cx="1887345" cy="2359181"/>
          </a:xfrm>
          <a:prstGeom prst="rect">
            <a:avLst/>
          </a:prstGeom>
        </p:spPr>
      </p:pic>
    </p:spTree>
    <p:extLst>
      <p:ext uri="{BB962C8B-B14F-4D97-AF65-F5344CB8AC3E}">
        <p14:creationId xmlns:p14="http://schemas.microsoft.com/office/powerpoint/2010/main" val="3256449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TotalTime>
  <Words>159</Words>
  <Application>Microsoft Office PowerPoint</Application>
  <PresentationFormat>Custom</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 Morgan</dc:creator>
  <cp:lastModifiedBy>Christensen, Ashley</cp:lastModifiedBy>
  <cp:revision>40</cp:revision>
  <dcterms:created xsi:type="dcterms:W3CDTF">2021-06-24T18:35:04Z</dcterms:created>
  <dcterms:modified xsi:type="dcterms:W3CDTF">2023-03-22T13:50:30Z</dcterms:modified>
</cp:coreProperties>
</file>