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71" d="100"/>
          <a:sy n="71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2196303" y="966549"/>
            <a:ext cx="8727046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Miten muokata</a:t>
            </a:r>
          </a:p>
          <a:p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i-FI" sz="2400" dirty="0"/>
              <a:t>Voit lisätä valokuvasi kehykseen napauttamalla hiiren kakkospainikkeella dian keskellä olevaa kuvaketta. Valitse sitten "Muuta kuva tiedostosta" tai "Muuta kuva tältä laitteelta”. Siirry haluamasi valokuvan kohdalle ja napauta "Siirrä".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i-FI" sz="2400" dirty="0"/>
              <a:t>Jos haluat </a:t>
            </a:r>
            <a:r>
              <a:rPr lang="fi-FI" sz="2400"/>
              <a:t>rajata kuvan, </a:t>
            </a:r>
            <a:r>
              <a:rPr lang="fi-FI" sz="2400" dirty="0"/>
              <a:t>napauta haluamaasi kuvaa. Napauta sitten yläreunan työkalunauhassa "Kuvamuoto" ja valitse "Rajaa".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i-FI" sz="2400" dirty="0"/>
              <a:t>Jos haluat muokata tekstiä, napauta tekstiruutua ja jatka tekstin muokkaamista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i-FI" sz="2400" dirty="0"/>
              <a:t>Kun kuva ja kehys on muokattu mieleiseksesi, valitse Tiedosto&gt;Vie.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i-FI" sz="2400" dirty="0"/>
              <a:t>Siirrä kuva JPEG- tai PNG-muodossa. ​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fi-FI" sz="2400" dirty="0"/>
              <a:t>Ota kuvakaappaus ja jaa se sosiaalisessa mediassa hashtagilla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r>
              <a:rPr lang="fi-FI" sz="1800" dirty="0"/>
              <a:t>*käyttöohjeet vaihtelevat laitteesta tai PowerPoint-versiosta riippuen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1185072" y="8777537"/>
            <a:ext cx="74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Päivämäärä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LEOJEN LUENTOSARJA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Sijainti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111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41</cp:revision>
  <dcterms:created xsi:type="dcterms:W3CDTF">2021-06-24T18:35:04Z</dcterms:created>
  <dcterms:modified xsi:type="dcterms:W3CDTF">2023-04-17T19:46:49Z</dcterms:modified>
</cp:coreProperties>
</file>