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71" d="100"/>
          <a:sy n="71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e Tsubasa" userId="0cb36b1a77edd113" providerId="LiveId" clId="{4C951735-9DCB-4C68-BFB6-A0984B0487B2}"/>
    <pc:docChg chg="undo custSel modSld">
      <pc:chgData name="Mine Tsubasa" userId="0cb36b1a77edd113" providerId="LiveId" clId="{4C951735-9DCB-4C68-BFB6-A0984B0487B2}" dt="2023-03-28T03:50:45.746" v="4" actId="20577"/>
      <pc:docMkLst>
        <pc:docMk/>
      </pc:docMkLst>
      <pc:sldChg chg="modSp mod">
        <pc:chgData name="Mine Tsubasa" userId="0cb36b1a77edd113" providerId="LiveId" clId="{4C951735-9DCB-4C68-BFB6-A0984B0487B2}" dt="2023-03-28T03:50:45.746" v="4" actId="20577"/>
        <pc:sldMkLst>
          <pc:docMk/>
          <pc:sldMk cId="364033270" sldId="257"/>
        </pc:sldMkLst>
        <pc:spChg chg="mod">
          <ac:chgData name="Mine Tsubasa" userId="0cb36b1a77edd113" providerId="LiveId" clId="{4C951735-9DCB-4C68-BFB6-A0984B0487B2}" dt="2023-03-28T03:50:45.746" v="4" actId="20577"/>
          <ac:spMkLst>
            <pc:docMk/>
            <pc:sldMk cId="364033270" sldId="257"/>
            <ac:spMk id="2" creationId="{54CB6641-FEAF-E34C-9696-CDEBF9D6E4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550913"/>
            <a:ext cx="872704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2400" b="1" dirty="0"/>
              <a:t>編集方法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ja-JP" sz="2400" dirty="0"/>
              <a:t>写真をフレームに追加するには、プレースホルダーの画像を右クリックします。次に、「図の変更」 &gt; 「ファイルから...」または「図の変更」 &gt; 「このデバイス...」を選択します。使用する画像まで移動し、「挿入」をクリックします。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ja-JP" sz="2400" dirty="0"/>
              <a:t>画像の不要な部分を切り取る必要がある場合は、画像をクリックします。次に、上部のツールリボンで「図の形式」をクリックし、「トリミング」を選択します。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ja-JP" sz="2400" dirty="0"/>
              <a:t>テキストを編集するには、テキストボックスの中をクリックしてからテキストを編集します。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ja-JP" sz="2400" dirty="0"/>
              <a:t>写真とフレームをお好みに合わせてカスタマイズしたら、「ファイル」 &gt; 「エクスポート」に移動します。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ja-JP" sz="2400" dirty="0"/>
              <a:t>JPEGまたはPNGとしてエクスポートしてください。​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ja-JP" sz="2400" dirty="0"/>
              <a:t>スクリーンショットを撮り、ソーシャルメディアで「#LoudandProudLeo」のハッシュタグをつけてシェアしましょう。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r>
              <a:rPr lang="ja-JP" sz="1800" dirty="0"/>
              <a:t>*テキスト、操作などの詳細は、デバイスやPowerPointのバージョンによって異なる場合があります。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2000" b="1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日付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sz="2000" b="1" dirty="0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レオ・アドバンスメント・セッション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2000" b="1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会場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MS Mincho"/>
        <a:cs typeface=""/>
      </a:majorFont>
      <a:minorFont>
        <a:latin typeface="Calibri" panose="020F0502020204030204"/>
        <a:ea typeface="MS Mincho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205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Otsuka, Nao</cp:lastModifiedBy>
  <cp:revision>40</cp:revision>
  <dcterms:created xsi:type="dcterms:W3CDTF">2021-06-24T18:35:04Z</dcterms:created>
  <dcterms:modified xsi:type="dcterms:W3CDTF">2023-04-07T18:01:23Z</dcterms:modified>
</cp:coreProperties>
</file>